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0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8571D-9142-48A6-9899-BA8549C353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66EA48-1970-453B-88B0-20F2C83B43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F86C80-C8E0-4B80-959B-C5924AABFBF3}"/>
              </a:ext>
            </a:extLst>
          </p:cNvPr>
          <p:cNvSpPr>
            <a:spLocks noGrp="1"/>
          </p:cNvSpPr>
          <p:nvPr>
            <p:ph type="dt" sz="half" idx="10"/>
          </p:nvPr>
        </p:nvSpPr>
        <p:spPr/>
        <p:txBody>
          <a:bodyPr/>
          <a:lstStyle/>
          <a:p>
            <a:fld id="{D5B63641-4724-4070-86D2-43D472039DE6}" type="datetimeFigureOut">
              <a:rPr lang="en-US" smtClean="0"/>
              <a:t>2021-03-23</a:t>
            </a:fld>
            <a:endParaRPr lang="en-US"/>
          </a:p>
        </p:txBody>
      </p:sp>
      <p:sp>
        <p:nvSpPr>
          <p:cNvPr id="5" name="Footer Placeholder 4">
            <a:extLst>
              <a:ext uri="{FF2B5EF4-FFF2-40B4-BE49-F238E27FC236}">
                <a16:creationId xmlns:a16="http://schemas.microsoft.com/office/drawing/2014/main" id="{13609984-B113-4CC2-A693-05B77062EF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4A14BB-DE9A-4D32-8F3C-359637CB73DF}"/>
              </a:ext>
            </a:extLst>
          </p:cNvPr>
          <p:cNvSpPr>
            <a:spLocks noGrp="1"/>
          </p:cNvSpPr>
          <p:nvPr>
            <p:ph type="sldNum" sz="quarter" idx="12"/>
          </p:nvPr>
        </p:nvSpPr>
        <p:spPr/>
        <p:txBody>
          <a:bodyPr/>
          <a:lstStyle/>
          <a:p>
            <a:fld id="{715A856F-4A72-45E5-A0C0-346D032F8090}" type="slidenum">
              <a:rPr lang="en-US" smtClean="0"/>
              <a:t>‹#›</a:t>
            </a:fld>
            <a:endParaRPr lang="en-US"/>
          </a:p>
        </p:txBody>
      </p:sp>
    </p:spTree>
    <p:extLst>
      <p:ext uri="{BB962C8B-B14F-4D97-AF65-F5344CB8AC3E}">
        <p14:creationId xmlns:p14="http://schemas.microsoft.com/office/powerpoint/2010/main" val="574808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67E6B-2352-4D80-A61C-0A21B58DF4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9A6733-C01F-4715-9F1D-6B7C8362A8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ACFE9B-F59E-42C9-AF83-D3D416BEFFCF}"/>
              </a:ext>
            </a:extLst>
          </p:cNvPr>
          <p:cNvSpPr>
            <a:spLocks noGrp="1"/>
          </p:cNvSpPr>
          <p:nvPr>
            <p:ph type="dt" sz="half" idx="10"/>
          </p:nvPr>
        </p:nvSpPr>
        <p:spPr/>
        <p:txBody>
          <a:bodyPr/>
          <a:lstStyle/>
          <a:p>
            <a:fld id="{D5B63641-4724-4070-86D2-43D472039DE6}" type="datetimeFigureOut">
              <a:rPr lang="en-US" smtClean="0"/>
              <a:t>2021-03-23</a:t>
            </a:fld>
            <a:endParaRPr lang="en-US"/>
          </a:p>
        </p:txBody>
      </p:sp>
      <p:sp>
        <p:nvSpPr>
          <p:cNvPr id="5" name="Footer Placeholder 4">
            <a:extLst>
              <a:ext uri="{FF2B5EF4-FFF2-40B4-BE49-F238E27FC236}">
                <a16:creationId xmlns:a16="http://schemas.microsoft.com/office/drawing/2014/main" id="{122664BB-6772-497B-9F34-45FD536A93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CEBADA-0606-49DA-BB89-723E5908322E}"/>
              </a:ext>
            </a:extLst>
          </p:cNvPr>
          <p:cNvSpPr>
            <a:spLocks noGrp="1"/>
          </p:cNvSpPr>
          <p:nvPr>
            <p:ph type="sldNum" sz="quarter" idx="12"/>
          </p:nvPr>
        </p:nvSpPr>
        <p:spPr/>
        <p:txBody>
          <a:bodyPr/>
          <a:lstStyle/>
          <a:p>
            <a:fld id="{715A856F-4A72-45E5-A0C0-346D032F8090}" type="slidenum">
              <a:rPr lang="en-US" smtClean="0"/>
              <a:t>‹#›</a:t>
            </a:fld>
            <a:endParaRPr lang="en-US"/>
          </a:p>
        </p:txBody>
      </p:sp>
    </p:spTree>
    <p:extLst>
      <p:ext uri="{BB962C8B-B14F-4D97-AF65-F5344CB8AC3E}">
        <p14:creationId xmlns:p14="http://schemas.microsoft.com/office/powerpoint/2010/main" val="2815046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E8B06B-7362-4B56-8FDB-14D689CC67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B45692-590F-4A36-B8BB-8E2C2B2E5C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FDE817-AC9F-486C-BBFF-175E563A6649}"/>
              </a:ext>
            </a:extLst>
          </p:cNvPr>
          <p:cNvSpPr>
            <a:spLocks noGrp="1"/>
          </p:cNvSpPr>
          <p:nvPr>
            <p:ph type="dt" sz="half" idx="10"/>
          </p:nvPr>
        </p:nvSpPr>
        <p:spPr/>
        <p:txBody>
          <a:bodyPr/>
          <a:lstStyle/>
          <a:p>
            <a:fld id="{D5B63641-4724-4070-86D2-43D472039DE6}" type="datetimeFigureOut">
              <a:rPr lang="en-US" smtClean="0"/>
              <a:t>2021-03-23</a:t>
            </a:fld>
            <a:endParaRPr lang="en-US"/>
          </a:p>
        </p:txBody>
      </p:sp>
      <p:sp>
        <p:nvSpPr>
          <p:cNvPr id="5" name="Footer Placeholder 4">
            <a:extLst>
              <a:ext uri="{FF2B5EF4-FFF2-40B4-BE49-F238E27FC236}">
                <a16:creationId xmlns:a16="http://schemas.microsoft.com/office/drawing/2014/main" id="{05B6745A-316E-40CD-A629-5A3DEE3B6C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CB2CEA-7E10-4E6E-AF7F-9F13CAA05AC8}"/>
              </a:ext>
            </a:extLst>
          </p:cNvPr>
          <p:cNvSpPr>
            <a:spLocks noGrp="1"/>
          </p:cNvSpPr>
          <p:nvPr>
            <p:ph type="sldNum" sz="quarter" idx="12"/>
          </p:nvPr>
        </p:nvSpPr>
        <p:spPr/>
        <p:txBody>
          <a:bodyPr/>
          <a:lstStyle/>
          <a:p>
            <a:fld id="{715A856F-4A72-45E5-A0C0-346D032F8090}" type="slidenum">
              <a:rPr lang="en-US" smtClean="0"/>
              <a:t>‹#›</a:t>
            </a:fld>
            <a:endParaRPr lang="en-US"/>
          </a:p>
        </p:txBody>
      </p:sp>
    </p:spTree>
    <p:extLst>
      <p:ext uri="{BB962C8B-B14F-4D97-AF65-F5344CB8AC3E}">
        <p14:creationId xmlns:p14="http://schemas.microsoft.com/office/powerpoint/2010/main" val="2394153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52B30-1FA7-404F-837D-8642B30618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BAE1FF-540E-44F0-B778-D26879E6FC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1D140A-1482-4E1C-863E-B9D7398BA8D3}"/>
              </a:ext>
            </a:extLst>
          </p:cNvPr>
          <p:cNvSpPr>
            <a:spLocks noGrp="1"/>
          </p:cNvSpPr>
          <p:nvPr>
            <p:ph type="dt" sz="half" idx="10"/>
          </p:nvPr>
        </p:nvSpPr>
        <p:spPr/>
        <p:txBody>
          <a:bodyPr/>
          <a:lstStyle/>
          <a:p>
            <a:fld id="{D5B63641-4724-4070-86D2-43D472039DE6}" type="datetimeFigureOut">
              <a:rPr lang="en-US" smtClean="0"/>
              <a:t>2021-03-23</a:t>
            </a:fld>
            <a:endParaRPr lang="en-US"/>
          </a:p>
        </p:txBody>
      </p:sp>
      <p:sp>
        <p:nvSpPr>
          <p:cNvPr id="5" name="Footer Placeholder 4">
            <a:extLst>
              <a:ext uri="{FF2B5EF4-FFF2-40B4-BE49-F238E27FC236}">
                <a16:creationId xmlns:a16="http://schemas.microsoft.com/office/drawing/2014/main" id="{BA4A4CE0-A8C5-4F46-9D01-2F43E16E2F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98C22F-5B54-4A70-99CE-1576A37CA0E5}"/>
              </a:ext>
            </a:extLst>
          </p:cNvPr>
          <p:cNvSpPr>
            <a:spLocks noGrp="1"/>
          </p:cNvSpPr>
          <p:nvPr>
            <p:ph type="sldNum" sz="quarter" idx="12"/>
          </p:nvPr>
        </p:nvSpPr>
        <p:spPr/>
        <p:txBody>
          <a:bodyPr/>
          <a:lstStyle/>
          <a:p>
            <a:fld id="{715A856F-4A72-45E5-A0C0-346D032F8090}" type="slidenum">
              <a:rPr lang="en-US" smtClean="0"/>
              <a:t>‹#›</a:t>
            </a:fld>
            <a:endParaRPr lang="en-US"/>
          </a:p>
        </p:txBody>
      </p:sp>
    </p:spTree>
    <p:extLst>
      <p:ext uri="{BB962C8B-B14F-4D97-AF65-F5344CB8AC3E}">
        <p14:creationId xmlns:p14="http://schemas.microsoft.com/office/powerpoint/2010/main" val="1762958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45AF3-C92C-4523-B242-45455EB08C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80B88EA-A83E-4442-ADE2-F2ABC1C34A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22EEA7-6112-461C-AC3E-6A23382F0203}"/>
              </a:ext>
            </a:extLst>
          </p:cNvPr>
          <p:cNvSpPr>
            <a:spLocks noGrp="1"/>
          </p:cNvSpPr>
          <p:nvPr>
            <p:ph type="dt" sz="half" idx="10"/>
          </p:nvPr>
        </p:nvSpPr>
        <p:spPr/>
        <p:txBody>
          <a:bodyPr/>
          <a:lstStyle/>
          <a:p>
            <a:fld id="{D5B63641-4724-4070-86D2-43D472039DE6}" type="datetimeFigureOut">
              <a:rPr lang="en-US" smtClean="0"/>
              <a:t>2021-03-23</a:t>
            </a:fld>
            <a:endParaRPr lang="en-US"/>
          </a:p>
        </p:txBody>
      </p:sp>
      <p:sp>
        <p:nvSpPr>
          <p:cNvPr id="5" name="Footer Placeholder 4">
            <a:extLst>
              <a:ext uri="{FF2B5EF4-FFF2-40B4-BE49-F238E27FC236}">
                <a16:creationId xmlns:a16="http://schemas.microsoft.com/office/drawing/2014/main" id="{CF81ED23-BFC6-46A8-846C-C2D2AB68EE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F72FD7-F204-41CB-BC7B-0CB19728FE04}"/>
              </a:ext>
            </a:extLst>
          </p:cNvPr>
          <p:cNvSpPr>
            <a:spLocks noGrp="1"/>
          </p:cNvSpPr>
          <p:nvPr>
            <p:ph type="sldNum" sz="quarter" idx="12"/>
          </p:nvPr>
        </p:nvSpPr>
        <p:spPr/>
        <p:txBody>
          <a:bodyPr/>
          <a:lstStyle/>
          <a:p>
            <a:fld id="{715A856F-4A72-45E5-A0C0-346D032F8090}" type="slidenum">
              <a:rPr lang="en-US" smtClean="0"/>
              <a:t>‹#›</a:t>
            </a:fld>
            <a:endParaRPr lang="en-US"/>
          </a:p>
        </p:txBody>
      </p:sp>
    </p:spTree>
    <p:extLst>
      <p:ext uri="{BB962C8B-B14F-4D97-AF65-F5344CB8AC3E}">
        <p14:creationId xmlns:p14="http://schemas.microsoft.com/office/powerpoint/2010/main" val="3197300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1C742-EC4F-4760-A2E1-FE183CB611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4D6B81-6DBE-48C0-920A-B0EDAE1167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BC1A21-A442-43F7-A895-0DC8294ED4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DE3B89-F3A4-480C-A440-DC1CBD418FC0}"/>
              </a:ext>
            </a:extLst>
          </p:cNvPr>
          <p:cNvSpPr>
            <a:spLocks noGrp="1"/>
          </p:cNvSpPr>
          <p:nvPr>
            <p:ph type="dt" sz="half" idx="10"/>
          </p:nvPr>
        </p:nvSpPr>
        <p:spPr/>
        <p:txBody>
          <a:bodyPr/>
          <a:lstStyle/>
          <a:p>
            <a:fld id="{D5B63641-4724-4070-86D2-43D472039DE6}" type="datetimeFigureOut">
              <a:rPr lang="en-US" smtClean="0"/>
              <a:t>2021-03-23</a:t>
            </a:fld>
            <a:endParaRPr lang="en-US"/>
          </a:p>
        </p:txBody>
      </p:sp>
      <p:sp>
        <p:nvSpPr>
          <p:cNvPr id="6" name="Footer Placeholder 5">
            <a:extLst>
              <a:ext uri="{FF2B5EF4-FFF2-40B4-BE49-F238E27FC236}">
                <a16:creationId xmlns:a16="http://schemas.microsoft.com/office/drawing/2014/main" id="{03F92DFD-8D2D-477C-8ACB-1F175C896D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1B5580-B30B-4CD0-BDD4-CF9AF54B2AA2}"/>
              </a:ext>
            </a:extLst>
          </p:cNvPr>
          <p:cNvSpPr>
            <a:spLocks noGrp="1"/>
          </p:cNvSpPr>
          <p:nvPr>
            <p:ph type="sldNum" sz="quarter" idx="12"/>
          </p:nvPr>
        </p:nvSpPr>
        <p:spPr/>
        <p:txBody>
          <a:bodyPr/>
          <a:lstStyle/>
          <a:p>
            <a:fld id="{715A856F-4A72-45E5-A0C0-346D032F8090}" type="slidenum">
              <a:rPr lang="en-US" smtClean="0"/>
              <a:t>‹#›</a:t>
            </a:fld>
            <a:endParaRPr lang="en-US"/>
          </a:p>
        </p:txBody>
      </p:sp>
    </p:spTree>
    <p:extLst>
      <p:ext uri="{BB962C8B-B14F-4D97-AF65-F5344CB8AC3E}">
        <p14:creationId xmlns:p14="http://schemas.microsoft.com/office/powerpoint/2010/main" val="965686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7502A-34F7-45AC-BDDB-57EA38616D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D50185-DEF9-47D9-864A-0EB9A9D4DF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6C39CD-0797-40C4-B965-F4311723CC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904DDD-40E8-4EEC-AFEF-D3A64C8F81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459FD0-5EB5-47BC-81FF-EC57422F32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3EA7E9-0DCB-40B2-AC2A-934CF826765A}"/>
              </a:ext>
            </a:extLst>
          </p:cNvPr>
          <p:cNvSpPr>
            <a:spLocks noGrp="1"/>
          </p:cNvSpPr>
          <p:nvPr>
            <p:ph type="dt" sz="half" idx="10"/>
          </p:nvPr>
        </p:nvSpPr>
        <p:spPr/>
        <p:txBody>
          <a:bodyPr/>
          <a:lstStyle/>
          <a:p>
            <a:fld id="{D5B63641-4724-4070-86D2-43D472039DE6}" type="datetimeFigureOut">
              <a:rPr lang="en-US" smtClean="0"/>
              <a:t>2021-03-23</a:t>
            </a:fld>
            <a:endParaRPr lang="en-US"/>
          </a:p>
        </p:txBody>
      </p:sp>
      <p:sp>
        <p:nvSpPr>
          <p:cNvPr id="8" name="Footer Placeholder 7">
            <a:extLst>
              <a:ext uri="{FF2B5EF4-FFF2-40B4-BE49-F238E27FC236}">
                <a16:creationId xmlns:a16="http://schemas.microsoft.com/office/drawing/2014/main" id="{EE97C4F6-19EB-4E6F-A44A-D1E5CB6FCE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0B1099-5FE7-4F3F-BFEF-008B31F57C46}"/>
              </a:ext>
            </a:extLst>
          </p:cNvPr>
          <p:cNvSpPr>
            <a:spLocks noGrp="1"/>
          </p:cNvSpPr>
          <p:nvPr>
            <p:ph type="sldNum" sz="quarter" idx="12"/>
          </p:nvPr>
        </p:nvSpPr>
        <p:spPr/>
        <p:txBody>
          <a:bodyPr/>
          <a:lstStyle/>
          <a:p>
            <a:fld id="{715A856F-4A72-45E5-A0C0-346D032F8090}" type="slidenum">
              <a:rPr lang="en-US" smtClean="0"/>
              <a:t>‹#›</a:t>
            </a:fld>
            <a:endParaRPr lang="en-US"/>
          </a:p>
        </p:txBody>
      </p:sp>
    </p:spTree>
    <p:extLst>
      <p:ext uri="{BB962C8B-B14F-4D97-AF65-F5344CB8AC3E}">
        <p14:creationId xmlns:p14="http://schemas.microsoft.com/office/powerpoint/2010/main" val="2078029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C6BCA-A450-40F7-8204-15517E9760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0BDAB6-3575-48CC-9332-2D8F53764E1A}"/>
              </a:ext>
            </a:extLst>
          </p:cNvPr>
          <p:cNvSpPr>
            <a:spLocks noGrp="1"/>
          </p:cNvSpPr>
          <p:nvPr>
            <p:ph type="dt" sz="half" idx="10"/>
          </p:nvPr>
        </p:nvSpPr>
        <p:spPr/>
        <p:txBody>
          <a:bodyPr/>
          <a:lstStyle/>
          <a:p>
            <a:fld id="{D5B63641-4724-4070-86D2-43D472039DE6}" type="datetimeFigureOut">
              <a:rPr lang="en-US" smtClean="0"/>
              <a:t>2021-03-23</a:t>
            </a:fld>
            <a:endParaRPr lang="en-US"/>
          </a:p>
        </p:txBody>
      </p:sp>
      <p:sp>
        <p:nvSpPr>
          <p:cNvPr id="4" name="Footer Placeholder 3">
            <a:extLst>
              <a:ext uri="{FF2B5EF4-FFF2-40B4-BE49-F238E27FC236}">
                <a16:creationId xmlns:a16="http://schemas.microsoft.com/office/drawing/2014/main" id="{40954C1A-369D-4980-8350-F9FD48F148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821822-3413-42D0-A9B4-951CEA14B346}"/>
              </a:ext>
            </a:extLst>
          </p:cNvPr>
          <p:cNvSpPr>
            <a:spLocks noGrp="1"/>
          </p:cNvSpPr>
          <p:nvPr>
            <p:ph type="sldNum" sz="quarter" idx="12"/>
          </p:nvPr>
        </p:nvSpPr>
        <p:spPr/>
        <p:txBody>
          <a:bodyPr/>
          <a:lstStyle/>
          <a:p>
            <a:fld id="{715A856F-4A72-45E5-A0C0-346D032F8090}" type="slidenum">
              <a:rPr lang="en-US" smtClean="0"/>
              <a:t>‹#›</a:t>
            </a:fld>
            <a:endParaRPr lang="en-US"/>
          </a:p>
        </p:txBody>
      </p:sp>
    </p:spTree>
    <p:extLst>
      <p:ext uri="{BB962C8B-B14F-4D97-AF65-F5344CB8AC3E}">
        <p14:creationId xmlns:p14="http://schemas.microsoft.com/office/powerpoint/2010/main" val="4170256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8C108C-7581-446A-A040-24BA9CDC42EF}"/>
              </a:ext>
            </a:extLst>
          </p:cNvPr>
          <p:cNvSpPr>
            <a:spLocks noGrp="1"/>
          </p:cNvSpPr>
          <p:nvPr>
            <p:ph type="dt" sz="half" idx="10"/>
          </p:nvPr>
        </p:nvSpPr>
        <p:spPr/>
        <p:txBody>
          <a:bodyPr/>
          <a:lstStyle/>
          <a:p>
            <a:fld id="{D5B63641-4724-4070-86D2-43D472039DE6}" type="datetimeFigureOut">
              <a:rPr lang="en-US" smtClean="0"/>
              <a:t>2021-03-23</a:t>
            </a:fld>
            <a:endParaRPr lang="en-US"/>
          </a:p>
        </p:txBody>
      </p:sp>
      <p:sp>
        <p:nvSpPr>
          <p:cNvPr id="3" name="Footer Placeholder 2">
            <a:extLst>
              <a:ext uri="{FF2B5EF4-FFF2-40B4-BE49-F238E27FC236}">
                <a16:creationId xmlns:a16="http://schemas.microsoft.com/office/drawing/2014/main" id="{55610555-90A3-4DE0-B8A6-2E929683F4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B550EF-AA63-40F7-B8D1-7AE267F4BBC1}"/>
              </a:ext>
            </a:extLst>
          </p:cNvPr>
          <p:cNvSpPr>
            <a:spLocks noGrp="1"/>
          </p:cNvSpPr>
          <p:nvPr>
            <p:ph type="sldNum" sz="quarter" idx="12"/>
          </p:nvPr>
        </p:nvSpPr>
        <p:spPr/>
        <p:txBody>
          <a:bodyPr/>
          <a:lstStyle/>
          <a:p>
            <a:fld id="{715A856F-4A72-45E5-A0C0-346D032F8090}" type="slidenum">
              <a:rPr lang="en-US" smtClean="0"/>
              <a:t>‹#›</a:t>
            </a:fld>
            <a:endParaRPr lang="en-US"/>
          </a:p>
        </p:txBody>
      </p:sp>
    </p:spTree>
    <p:extLst>
      <p:ext uri="{BB962C8B-B14F-4D97-AF65-F5344CB8AC3E}">
        <p14:creationId xmlns:p14="http://schemas.microsoft.com/office/powerpoint/2010/main" val="2689330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B0199-655C-4A44-9B5E-98435D5EC0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F4BD48-D098-4A3D-B180-A82F049D35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19A933-3EB5-4C2A-85B8-58C0F3D789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55F67F-1AE9-416F-A6FB-DD125001C22B}"/>
              </a:ext>
            </a:extLst>
          </p:cNvPr>
          <p:cNvSpPr>
            <a:spLocks noGrp="1"/>
          </p:cNvSpPr>
          <p:nvPr>
            <p:ph type="dt" sz="half" idx="10"/>
          </p:nvPr>
        </p:nvSpPr>
        <p:spPr/>
        <p:txBody>
          <a:bodyPr/>
          <a:lstStyle/>
          <a:p>
            <a:fld id="{D5B63641-4724-4070-86D2-43D472039DE6}" type="datetimeFigureOut">
              <a:rPr lang="en-US" smtClean="0"/>
              <a:t>2021-03-23</a:t>
            </a:fld>
            <a:endParaRPr lang="en-US"/>
          </a:p>
        </p:txBody>
      </p:sp>
      <p:sp>
        <p:nvSpPr>
          <p:cNvPr id="6" name="Footer Placeholder 5">
            <a:extLst>
              <a:ext uri="{FF2B5EF4-FFF2-40B4-BE49-F238E27FC236}">
                <a16:creationId xmlns:a16="http://schemas.microsoft.com/office/drawing/2014/main" id="{EA7ACF68-FF23-4D6A-98AA-80A897A9C2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56A2D3-140C-4BAD-93C1-6292380913C0}"/>
              </a:ext>
            </a:extLst>
          </p:cNvPr>
          <p:cNvSpPr>
            <a:spLocks noGrp="1"/>
          </p:cNvSpPr>
          <p:nvPr>
            <p:ph type="sldNum" sz="quarter" idx="12"/>
          </p:nvPr>
        </p:nvSpPr>
        <p:spPr/>
        <p:txBody>
          <a:bodyPr/>
          <a:lstStyle/>
          <a:p>
            <a:fld id="{715A856F-4A72-45E5-A0C0-346D032F8090}" type="slidenum">
              <a:rPr lang="en-US" smtClean="0"/>
              <a:t>‹#›</a:t>
            </a:fld>
            <a:endParaRPr lang="en-US"/>
          </a:p>
        </p:txBody>
      </p:sp>
    </p:spTree>
    <p:extLst>
      <p:ext uri="{BB962C8B-B14F-4D97-AF65-F5344CB8AC3E}">
        <p14:creationId xmlns:p14="http://schemas.microsoft.com/office/powerpoint/2010/main" val="4131022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FF385-9A77-45BB-8B5F-40980F3723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49A8D1-13D1-4DA0-BA12-44AF660029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70B58E-18A5-471C-A32F-42241A278E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85287A-30E7-4B7F-8A20-C853FF799246}"/>
              </a:ext>
            </a:extLst>
          </p:cNvPr>
          <p:cNvSpPr>
            <a:spLocks noGrp="1"/>
          </p:cNvSpPr>
          <p:nvPr>
            <p:ph type="dt" sz="half" idx="10"/>
          </p:nvPr>
        </p:nvSpPr>
        <p:spPr/>
        <p:txBody>
          <a:bodyPr/>
          <a:lstStyle/>
          <a:p>
            <a:fld id="{D5B63641-4724-4070-86D2-43D472039DE6}" type="datetimeFigureOut">
              <a:rPr lang="en-US" smtClean="0"/>
              <a:t>2021-03-23</a:t>
            </a:fld>
            <a:endParaRPr lang="en-US"/>
          </a:p>
        </p:txBody>
      </p:sp>
      <p:sp>
        <p:nvSpPr>
          <p:cNvPr id="6" name="Footer Placeholder 5">
            <a:extLst>
              <a:ext uri="{FF2B5EF4-FFF2-40B4-BE49-F238E27FC236}">
                <a16:creationId xmlns:a16="http://schemas.microsoft.com/office/drawing/2014/main" id="{90A0AC82-9FEC-43C6-8D76-BF21CA0DDB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7AA50F-461F-4ACA-A294-0027DCA3B04E}"/>
              </a:ext>
            </a:extLst>
          </p:cNvPr>
          <p:cNvSpPr>
            <a:spLocks noGrp="1"/>
          </p:cNvSpPr>
          <p:nvPr>
            <p:ph type="sldNum" sz="quarter" idx="12"/>
          </p:nvPr>
        </p:nvSpPr>
        <p:spPr/>
        <p:txBody>
          <a:bodyPr/>
          <a:lstStyle/>
          <a:p>
            <a:fld id="{715A856F-4A72-45E5-A0C0-346D032F8090}" type="slidenum">
              <a:rPr lang="en-US" smtClean="0"/>
              <a:t>‹#›</a:t>
            </a:fld>
            <a:endParaRPr lang="en-US"/>
          </a:p>
        </p:txBody>
      </p:sp>
    </p:spTree>
    <p:extLst>
      <p:ext uri="{BB962C8B-B14F-4D97-AF65-F5344CB8AC3E}">
        <p14:creationId xmlns:p14="http://schemas.microsoft.com/office/powerpoint/2010/main" val="3763710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000"/>
            <a:lum/>
          </a:blip>
          <a:srcRect/>
          <a:stretch>
            <a:fillRect t="-20000" b="-20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6F4539-5019-4EAA-9651-059C851575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6FD011-E216-470A-8E37-D44CD5DF8B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00C57B-6FD6-4C75-BF3A-01FD2BCAD4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63641-4724-4070-86D2-43D472039DE6}" type="datetimeFigureOut">
              <a:rPr lang="en-US" smtClean="0"/>
              <a:t>2021-03-23</a:t>
            </a:fld>
            <a:endParaRPr lang="en-US"/>
          </a:p>
        </p:txBody>
      </p:sp>
      <p:sp>
        <p:nvSpPr>
          <p:cNvPr id="5" name="Footer Placeholder 4">
            <a:extLst>
              <a:ext uri="{FF2B5EF4-FFF2-40B4-BE49-F238E27FC236}">
                <a16:creationId xmlns:a16="http://schemas.microsoft.com/office/drawing/2014/main" id="{56203EEE-33F8-41DC-B034-1EAE175930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A8926F-CCC3-47BF-BFE8-0E0CA3B188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5A856F-4A72-45E5-A0C0-346D032F8090}" type="slidenum">
              <a:rPr lang="en-US" smtClean="0"/>
              <a:t>‹#›</a:t>
            </a:fld>
            <a:endParaRPr lang="en-US"/>
          </a:p>
        </p:txBody>
      </p:sp>
    </p:spTree>
    <p:extLst>
      <p:ext uri="{BB962C8B-B14F-4D97-AF65-F5344CB8AC3E}">
        <p14:creationId xmlns:p14="http://schemas.microsoft.com/office/powerpoint/2010/main" val="3274055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2E0CE52-950D-49BF-8439-1132ABB40C4E}"/>
              </a:ext>
            </a:extLst>
          </p:cNvPr>
          <p:cNvSpPr>
            <a:spLocks noGrp="1"/>
          </p:cNvSpPr>
          <p:nvPr>
            <p:ph type="subTitle" idx="1"/>
          </p:nvPr>
        </p:nvSpPr>
        <p:spPr>
          <a:xfrm>
            <a:off x="0" y="221226"/>
            <a:ext cx="12192000" cy="6636774"/>
          </a:xfrm>
        </p:spPr>
        <p:txBody>
          <a:bodyPr>
            <a:normAutofit/>
          </a:bodyPr>
          <a:lstStyle/>
          <a:p>
            <a:r>
              <a:rPr lang="ar-SY" sz="2800" b="1" dirty="0">
                <a:solidFill>
                  <a:srgbClr val="FF0000"/>
                </a:solidFill>
                <a:effectLst>
                  <a:outerShdw blurRad="38100" dist="38100" dir="2700000" algn="tl">
                    <a:srgbClr val="000000">
                      <a:alpha val="43137"/>
                    </a:srgbClr>
                  </a:outerShdw>
                </a:effectLst>
              </a:rPr>
              <a:t>أنــواع العـقوبات في الإســلام</a:t>
            </a:r>
          </a:p>
          <a:p>
            <a:endParaRPr lang="ar-SY" sz="2800" b="1" dirty="0">
              <a:effectLst>
                <a:outerShdw blurRad="38100" dist="38100" dir="2700000" algn="tl">
                  <a:srgbClr val="000000">
                    <a:alpha val="43137"/>
                  </a:srgbClr>
                </a:outerShdw>
              </a:effectLst>
            </a:endParaRPr>
          </a:p>
          <a:p>
            <a:pPr algn="r"/>
            <a:r>
              <a:rPr lang="ar-SY" b="1" dirty="0">
                <a:effectLst>
                  <a:outerShdw blurRad="38100" dist="38100" dir="2700000" algn="tl">
                    <a:srgbClr val="000000">
                      <a:alpha val="43137"/>
                    </a:srgbClr>
                  </a:outerShdw>
                </a:effectLst>
              </a:rPr>
              <a:t> أن ا</a:t>
            </a:r>
            <a:r>
              <a:rPr lang="ar-SA" b="1" i="0" dirty="0">
                <a:effectLst/>
                <a:latin typeface="Arial" panose="020B0604020202020204" pitchFamily="34" charset="0"/>
              </a:rPr>
              <a:t>لعقوبة هي جزاء يقرره الشارع في حق كل من يخالف أحكام الشريعة الإسلامية، أو يعين آخر على مخالفة تلك الأحكام، وتختلف طبيعة ذلك الجزاء باختلاف الجرم حدّةً وخفة</a:t>
            </a:r>
            <a:r>
              <a:rPr lang="ar-SY" b="1" dirty="0"/>
              <a:t>، لذلك شرع الله عقوبات تزجر وتردع ذوي النفوس الشريرة</a:t>
            </a:r>
          </a:p>
          <a:p>
            <a:pPr algn="r"/>
            <a:endParaRPr lang="ar-SY" b="1" dirty="0">
              <a:effectLst>
                <a:outerShdw blurRad="38100" dist="38100" dir="2700000" algn="tl">
                  <a:srgbClr val="000000">
                    <a:alpha val="43137"/>
                  </a:srgbClr>
                </a:outerShdw>
              </a:effectLst>
            </a:endParaRPr>
          </a:p>
          <a:p>
            <a:pPr algn="r"/>
            <a:endParaRPr lang="en-US" b="1" dirty="0">
              <a:effectLst>
                <a:outerShdw blurRad="38100" dist="38100" dir="2700000" algn="tl">
                  <a:srgbClr val="000000">
                    <a:alpha val="43137"/>
                  </a:srgbClr>
                </a:outerShdw>
              </a:effectLst>
            </a:endParaRPr>
          </a:p>
        </p:txBody>
      </p:sp>
      <p:sp>
        <p:nvSpPr>
          <p:cNvPr id="4" name="Arrow: Curved Right 3">
            <a:extLst>
              <a:ext uri="{FF2B5EF4-FFF2-40B4-BE49-F238E27FC236}">
                <a16:creationId xmlns:a16="http://schemas.microsoft.com/office/drawing/2014/main" id="{7C297B68-6CA9-49FA-A952-CB68CCB6CC50}"/>
              </a:ext>
            </a:extLst>
          </p:cNvPr>
          <p:cNvSpPr/>
          <p:nvPr/>
        </p:nvSpPr>
        <p:spPr>
          <a:xfrm>
            <a:off x="4070555" y="117987"/>
            <a:ext cx="265471" cy="648929"/>
          </a:xfrm>
          <a:prstGeom prst="curvedRightArrow">
            <a:avLst/>
          </a:prstGeom>
          <a:solidFill>
            <a:srgbClr val="00B0F0"/>
          </a:solidFill>
          <a:ln>
            <a:solidFill>
              <a:schemeClr val="accent2">
                <a:lumMod val="75000"/>
              </a:schemeClr>
            </a:solidFill>
          </a:ln>
          <a:effectLst>
            <a:glow rad="63500">
              <a:schemeClr val="accent3">
                <a:satMod val="175000"/>
                <a:alpha val="40000"/>
              </a:schemeClr>
            </a:glow>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schemeClr val="tx1"/>
              </a:solidFill>
            </a:endParaRPr>
          </a:p>
        </p:txBody>
      </p:sp>
      <p:sp>
        <p:nvSpPr>
          <p:cNvPr id="5" name="Arrow: Curved Right 4">
            <a:extLst>
              <a:ext uri="{FF2B5EF4-FFF2-40B4-BE49-F238E27FC236}">
                <a16:creationId xmlns:a16="http://schemas.microsoft.com/office/drawing/2014/main" id="{951EADF2-BBD0-40E4-A591-BD716D3F56CC}"/>
              </a:ext>
            </a:extLst>
          </p:cNvPr>
          <p:cNvSpPr/>
          <p:nvPr/>
        </p:nvSpPr>
        <p:spPr>
          <a:xfrm>
            <a:off x="3672348" y="117986"/>
            <a:ext cx="265471" cy="648929"/>
          </a:xfrm>
          <a:prstGeom prst="curvedRightArrow">
            <a:avLst/>
          </a:prstGeom>
          <a:solidFill>
            <a:srgbClr val="00B0F0"/>
          </a:solidFill>
          <a:ln>
            <a:solidFill>
              <a:schemeClr val="accent2">
                <a:lumMod val="75000"/>
              </a:schemeClr>
            </a:solidFill>
          </a:ln>
          <a:effectLst>
            <a:glow rad="63500">
              <a:schemeClr val="accent3">
                <a:satMod val="175000"/>
                <a:alpha val="40000"/>
              </a:schemeClr>
            </a:glow>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schemeClr val="tx1"/>
              </a:solidFill>
            </a:endParaRPr>
          </a:p>
        </p:txBody>
      </p:sp>
      <p:sp>
        <p:nvSpPr>
          <p:cNvPr id="6" name="Arrow: Curved Right 5">
            <a:extLst>
              <a:ext uri="{FF2B5EF4-FFF2-40B4-BE49-F238E27FC236}">
                <a16:creationId xmlns:a16="http://schemas.microsoft.com/office/drawing/2014/main" id="{7D176E83-2CC1-43BF-BD26-B82D09D283D4}"/>
              </a:ext>
            </a:extLst>
          </p:cNvPr>
          <p:cNvSpPr/>
          <p:nvPr/>
        </p:nvSpPr>
        <p:spPr>
          <a:xfrm flipH="1">
            <a:off x="8406581" y="117987"/>
            <a:ext cx="309717" cy="648929"/>
          </a:xfrm>
          <a:prstGeom prst="curvedRightArrow">
            <a:avLst/>
          </a:prstGeom>
          <a:solidFill>
            <a:srgbClr val="00B0F0"/>
          </a:solidFill>
          <a:ln>
            <a:solidFill>
              <a:schemeClr val="accent2">
                <a:lumMod val="75000"/>
              </a:schemeClr>
            </a:solidFill>
          </a:ln>
          <a:effectLst>
            <a:glow rad="63500">
              <a:schemeClr val="accent3">
                <a:satMod val="175000"/>
                <a:alpha val="40000"/>
              </a:schemeClr>
            </a:glow>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schemeClr val="tx1"/>
              </a:solidFill>
            </a:endParaRPr>
          </a:p>
        </p:txBody>
      </p:sp>
      <p:sp>
        <p:nvSpPr>
          <p:cNvPr id="7" name="Arrow: Curved Right 6">
            <a:extLst>
              <a:ext uri="{FF2B5EF4-FFF2-40B4-BE49-F238E27FC236}">
                <a16:creationId xmlns:a16="http://schemas.microsoft.com/office/drawing/2014/main" id="{7228E0B3-71E8-43D7-83C9-6F32E295306C}"/>
              </a:ext>
            </a:extLst>
          </p:cNvPr>
          <p:cNvSpPr/>
          <p:nvPr/>
        </p:nvSpPr>
        <p:spPr>
          <a:xfrm flipH="1">
            <a:off x="8008374" y="117986"/>
            <a:ext cx="309717" cy="648929"/>
          </a:xfrm>
          <a:prstGeom prst="curvedRightArrow">
            <a:avLst/>
          </a:prstGeom>
          <a:solidFill>
            <a:srgbClr val="00B0F0"/>
          </a:solidFill>
          <a:ln>
            <a:solidFill>
              <a:schemeClr val="accent2">
                <a:lumMod val="75000"/>
              </a:schemeClr>
            </a:solidFill>
          </a:ln>
          <a:effectLst>
            <a:glow rad="63500">
              <a:schemeClr val="accent3">
                <a:satMod val="175000"/>
                <a:alpha val="40000"/>
              </a:schemeClr>
            </a:glow>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schemeClr val="tx1"/>
              </a:solidFill>
            </a:endParaRPr>
          </a:p>
        </p:txBody>
      </p:sp>
      <p:sp>
        <p:nvSpPr>
          <p:cNvPr id="8" name="Rectangle: Diagonal Corners Rounded 7">
            <a:extLst>
              <a:ext uri="{FF2B5EF4-FFF2-40B4-BE49-F238E27FC236}">
                <a16:creationId xmlns:a16="http://schemas.microsoft.com/office/drawing/2014/main" id="{4E3A5198-B6AC-4C48-A493-B1BA68A2E9DF}"/>
              </a:ext>
            </a:extLst>
          </p:cNvPr>
          <p:cNvSpPr/>
          <p:nvPr/>
        </p:nvSpPr>
        <p:spPr>
          <a:xfrm>
            <a:off x="10146891" y="3645951"/>
            <a:ext cx="1913409" cy="2811314"/>
          </a:xfrm>
          <a:prstGeom prst="round2DiagRect">
            <a:avLst/>
          </a:prstGeom>
          <a:solidFill>
            <a:schemeClr val="accent5">
              <a:lumMod val="20000"/>
              <a:lumOff val="80000"/>
            </a:schemeClr>
          </a:solidFill>
          <a:ln>
            <a:solidFill>
              <a:srgbClr val="C00000"/>
            </a:solidFill>
          </a:ln>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r"/>
            <a:r>
              <a:rPr lang="ar-SY" sz="2400" b="1" dirty="0"/>
              <a:t>أنواع العقوبات</a:t>
            </a:r>
          </a:p>
        </p:txBody>
      </p:sp>
      <p:sp>
        <p:nvSpPr>
          <p:cNvPr id="9" name="Plaque 8">
            <a:extLst>
              <a:ext uri="{FF2B5EF4-FFF2-40B4-BE49-F238E27FC236}">
                <a16:creationId xmlns:a16="http://schemas.microsoft.com/office/drawing/2014/main" id="{84A89104-56BC-44ED-B493-836074905832}"/>
              </a:ext>
            </a:extLst>
          </p:cNvPr>
          <p:cNvSpPr/>
          <p:nvPr/>
        </p:nvSpPr>
        <p:spPr>
          <a:xfrm>
            <a:off x="5390018" y="5241881"/>
            <a:ext cx="4698913" cy="1212861"/>
          </a:xfrm>
          <a:prstGeom prst="plaque">
            <a:avLst/>
          </a:prstGeom>
          <a:solidFill>
            <a:schemeClr val="accent5">
              <a:lumMod val="20000"/>
              <a:lumOff val="80000"/>
            </a:schemeClr>
          </a:solidFill>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C00000"/>
                </a:solidFill>
              </a:rPr>
              <a:t>عقوبة تفويضية</a:t>
            </a:r>
            <a:r>
              <a:rPr lang="ar-SY" sz="2400" b="1" dirty="0"/>
              <a:t>: : لم يحدد الشارع مقدارها، وإنما ترك أمرها للحاكم حسب ظروف الجريمة</a:t>
            </a:r>
            <a:endParaRPr lang="en-US" sz="2400" b="1" dirty="0"/>
          </a:p>
        </p:txBody>
      </p:sp>
      <p:sp>
        <p:nvSpPr>
          <p:cNvPr id="10" name="Plaque 9">
            <a:extLst>
              <a:ext uri="{FF2B5EF4-FFF2-40B4-BE49-F238E27FC236}">
                <a16:creationId xmlns:a16="http://schemas.microsoft.com/office/drawing/2014/main" id="{7ABB1090-683F-48B9-81A6-BC33C72CC1F3}"/>
              </a:ext>
            </a:extLst>
          </p:cNvPr>
          <p:cNvSpPr/>
          <p:nvPr/>
        </p:nvSpPr>
        <p:spPr>
          <a:xfrm>
            <a:off x="5390019" y="3643428"/>
            <a:ext cx="4698913" cy="1333953"/>
          </a:xfrm>
          <a:prstGeom prst="plaque">
            <a:avLst/>
          </a:prstGeom>
          <a:solidFill>
            <a:schemeClr val="accent5">
              <a:lumMod val="20000"/>
              <a:lumOff val="80000"/>
            </a:schemeClr>
          </a:solidFill>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C00000"/>
                </a:solidFill>
              </a:rPr>
              <a:t>عقوبة محددة</a:t>
            </a:r>
            <a:r>
              <a:rPr lang="ar-SY" sz="2400" b="1" dirty="0"/>
              <a:t>: هي ما بين الشارع مقدارها</a:t>
            </a:r>
            <a:endParaRPr lang="en-US" sz="2400" b="1" dirty="0"/>
          </a:p>
        </p:txBody>
      </p:sp>
      <p:sp>
        <p:nvSpPr>
          <p:cNvPr id="17" name="Plaque 16">
            <a:extLst>
              <a:ext uri="{FF2B5EF4-FFF2-40B4-BE49-F238E27FC236}">
                <a16:creationId xmlns:a16="http://schemas.microsoft.com/office/drawing/2014/main" id="{8580C283-3768-4653-A595-EB512ACCF2BB}"/>
              </a:ext>
            </a:extLst>
          </p:cNvPr>
          <p:cNvSpPr/>
          <p:nvPr/>
        </p:nvSpPr>
        <p:spPr>
          <a:xfrm>
            <a:off x="3423180" y="3883091"/>
            <a:ext cx="1224116" cy="648929"/>
          </a:xfrm>
          <a:prstGeom prst="plaque">
            <a:avLst/>
          </a:prstGeom>
          <a:solidFill>
            <a:schemeClr val="accent5">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400" b="1" dirty="0">
                <a:solidFill>
                  <a:schemeClr val="tx1"/>
                </a:solidFill>
              </a:rPr>
              <a:t>القصاص</a:t>
            </a:r>
            <a:endParaRPr lang="en-US" sz="2400" b="1" dirty="0">
              <a:solidFill>
                <a:schemeClr val="tx1"/>
              </a:solidFill>
            </a:endParaRPr>
          </a:p>
        </p:txBody>
      </p:sp>
      <p:sp>
        <p:nvSpPr>
          <p:cNvPr id="18" name="Plaque 17">
            <a:extLst>
              <a:ext uri="{FF2B5EF4-FFF2-40B4-BE49-F238E27FC236}">
                <a16:creationId xmlns:a16="http://schemas.microsoft.com/office/drawing/2014/main" id="{6A9DA8C8-D486-49E8-8202-959FCE522552}"/>
              </a:ext>
            </a:extLst>
          </p:cNvPr>
          <p:cNvSpPr/>
          <p:nvPr/>
        </p:nvSpPr>
        <p:spPr>
          <a:xfrm>
            <a:off x="1955586" y="3904824"/>
            <a:ext cx="1224115" cy="648929"/>
          </a:xfrm>
          <a:prstGeom prst="plaque">
            <a:avLst/>
          </a:prstGeom>
          <a:solidFill>
            <a:schemeClr val="accent5">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400" b="1" dirty="0">
                <a:solidFill>
                  <a:schemeClr val="tx1"/>
                </a:solidFill>
              </a:rPr>
              <a:t>الحدود</a:t>
            </a:r>
            <a:endParaRPr lang="en-US" sz="2400" b="1" dirty="0">
              <a:solidFill>
                <a:schemeClr val="tx1"/>
              </a:solidFill>
            </a:endParaRPr>
          </a:p>
        </p:txBody>
      </p:sp>
      <p:sp>
        <p:nvSpPr>
          <p:cNvPr id="19" name="Plaque 18">
            <a:extLst>
              <a:ext uri="{FF2B5EF4-FFF2-40B4-BE49-F238E27FC236}">
                <a16:creationId xmlns:a16="http://schemas.microsoft.com/office/drawing/2014/main" id="{7720D6E8-105B-438F-A9D6-A56C0090F987}"/>
              </a:ext>
            </a:extLst>
          </p:cNvPr>
          <p:cNvSpPr/>
          <p:nvPr/>
        </p:nvSpPr>
        <p:spPr>
          <a:xfrm>
            <a:off x="3423181" y="5523846"/>
            <a:ext cx="1224115" cy="648929"/>
          </a:xfrm>
          <a:prstGeom prst="plaque">
            <a:avLst/>
          </a:prstGeom>
          <a:solidFill>
            <a:schemeClr val="accent5">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400" b="1" dirty="0">
                <a:solidFill>
                  <a:schemeClr val="tx1"/>
                </a:solidFill>
              </a:rPr>
              <a:t>التعزيز</a:t>
            </a:r>
            <a:endParaRPr lang="en-US" sz="2400" b="1" dirty="0">
              <a:solidFill>
                <a:schemeClr val="tx1"/>
              </a:solidFill>
            </a:endParaRPr>
          </a:p>
        </p:txBody>
      </p:sp>
      <p:sp>
        <p:nvSpPr>
          <p:cNvPr id="20" name="Arrow: Striped Right 19">
            <a:extLst>
              <a:ext uri="{FF2B5EF4-FFF2-40B4-BE49-F238E27FC236}">
                <a16:creationId xmlns:a16="http://schemas.microsoft.com/office/drawing/2014/main" id="{3EB32D12-F5F4-4794-A7A1-4054C7593D08}"/>
              </a:ext>
            </a:extLst>
          </p:cNvPr>
          <p:cNvSpPr/>
          <p:nvPr/>
        </p:nvSpPr>
        <p:spPr>
          <a:xfrm rot="10800000">
            <a:off x="4705254" y="4107613"/>
            <a:ext cx="626805" cy="257903"/>
          </a:xfrm>
          <a:prstGeom prst="stripedRightArrow">
            <a:avLst/>
          </a:prstGeom>
          <a:solidFill>
            <a:schemeClr val="accent5">
              <a:lumMod val="20000"/>
              <a:lumOff val="80000"/>
            </a:schemeClr>
          </a:solidFill>
          <a:ln>
            <a:solidFill>
              <a:srgbClr val="C00000"/>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Striped Right 20">
            <a:extLst>
              <a:ext uri="{FF2B5EF4-FFF2-40B4-BE49-F238E27FC236}">
                <a16:creationId xmlns:a16="http://schemas.microsoft.com/office/drawing/2014/main" id="{818A14E9-A336-4A14-9F91-E28A1A3B72B2}"/>
              </a:ext>
            </a:extLst>
          </p:cNvPr>
          <p:cNvSpPr/>
          <p:nvPr/>
        </p:nvSpPr>
        <p:spPr>
          <a:xfrm rot="10800000">
            <a:off x="4705253" y="5719358"/>
            <a:ext cx="626805" cy="257903"/>
          </a:xfrm>
          <a:prstGeom prst="stripedRightArrow">
            <a:avLst/>
          </a:prstGeom>
          <a:solidFill>
            <a:schemeClr val="accent5">
              <a:lumMod val="20000"/>
              <a:lumOff val="80000"/>
            </a:schemeClr>
          </a:solidFill>
          <a:ln>
            <a:solidFill>
              <a:srgbClr val="C00000"/>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ouble Brace 21">
            <a:extLst>
              <a:ext uri="{FF2B5EF4-FFF2-40B4-BE49-F238E27FC236}">
                <a16:creationId xmlns:a16="http://schemas.microsoft.com/office/drawing/2014/main" id="{946FC7C1-2CBC-499B-BADF-1264C2B5D6FB}"/>
              </a:ext>
            </a:extLst>
          </p:cNvPr>
          <p:cNvSpPr/>
          <p:nvPr/>
        </p:nvSpPr>
        <p:spPr>
          <a:xfrm>
            <a:off x="855406" y="2404276"/>
            <a:ext cx="10869562" cy="988141"/>
          </a:xfrm>
          <a:prstGeom prst="bracePair">
            <a:avLst/>
          </a:prstGeom>
          <a:ln>
            <a:solidFill>
              <a:srgbClr val="0070C0"/>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r>
              <a:rPr lang="ar-SA" sz="2400" b="1" i="0">
                <a:solidFill>
                  <a:srgbClr val="002060"/>
                </a:solidFill>
                <a:effectLst/>
                <a:latin typeface="Arial" panose="020B0604020202020204" pitchFamily="34" charset="0"/>
              </a:rPr>
              <a:t>قد اتخذت العقوبة على مرّ العصور صوراً وأشكالاً مختلفة تختلف في طبيعتها من مجتمع إلى آخر ومن عصر إلى عصر آخر</a:t>
            </a:r>
            <a:endParaRPr lang="en-US" sz="2400">
              <a:solidFill>
                <a:srgbClr val="002060"/>
              </a:solidFill>
            </a:endParaRPr>
          </a:p>
        </p:txBody>
      </p:sp>
      <p:pic>
        <p:nvPicPr>
          <p:cNvPr id="26" name="Picture 25">
            <a:extLst>
              <a:ext uri="{FF2B5EF4-FFF2-40B4-BE49-F238E27FC236}">
                <a16:creationId xmlns:a16="http://schemas.microsoft.com/office/drawing/2014/main" id="{B85EC312-7A9A-489F-8289-194B28DD34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798" y="4624327"/>
            <a:ext cx="2263661" cy="1902280"/>
          </a:xfrm>
          <a:prstGeom prst="rect">
            <a:avLst/>
          </a:prstGeom>
        </p:spPr>
      </p:pic>
    </p:spTree>
    <p:extLst>
      <p:ext uri="{BB962C8B-B14F-4D97-AF65-F5344CB8AC3E}">
        <p14:creationId xmlns:p14="http://schemas.microsoft.com/office/powerpoint/2010/main" val="4184366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162FD5-CEA5-4FAB-B6D0-A0CFF5EC0980}"/>
              </a:ext>
            </a:extLst>
          </p:cNvPr>
          <p:cNvSpPr>
            <a:spLocks noGrp="1"/>
          </p:cNvSpPr>
          <p:nvPr>
            <p:ph idx="1"/>
          </p:nvPr>
        </p:nvSpPr>
        <p:spPr>
          <a:xfrm>
            <a:off x="0" y="0"/>
            <a:ext cx="12192000" cy="6858000"/>
          </a:xfrm>
        </p:spPr>
        <p:txBody>
          <a:bodyPr/>
          <a:lstStyle/>
          <a:p>
            <a:pPr marL="0" indent="0" algn="r">
              <a:buNone/>
            </a:pPr>
            <a:r>
              <a:rPr lang="ar-SY" sz="3200" b="1" u="sng" dirty="0">
                <a:solidFill>
                  <a:schemeClr val="accent1">
                    <a:lumMod val="60000"/>
                    <a:lumOff val="40000"/>
                  </a:schemeClr>
                </a:solidFill>
              </a:rPr>
              <a:t>أولاً</a:t>
            </a:r>
            <a:endParaRPr lang="ar-SY" b="1" u="sng" dirty="0">
              <a:solidFill>
                <a:schemeClr val="accent1">
                  <a:lumMod val="60000"/>
                  <a:lumOff val="40000"/>
                </a:schemeClr>
              </a:solidFill>
            </a:endParaRPr>
          </a:p>
          <a:p>
            <a:pPr marL="0" indent="0" algn="r">
              <a:buNone/>
            </a:pPr>
            <a:r>
              <a:rPr lang="ar-SY" b="1" i="0" dirty="0">
                <a:solidFill>
                  <a:srgbClr val="C00000"/>
                </a:solidFill>
                <a:effectLst/>
                <a:latin typeface="DroidArabicKufi-Regular"/>
              </a:rPr>
              <a:t>معنى القصاص شرعاً</a:t>
            </a:r>
            <a:r>
              <a:rPr lang="ar-SY" b="0" i="0" dirty="0">
                <a:solidFill>
                  <a:srgbClr val="333333"/>
                </a:solidFill>
                <a:effectLst/>
                <a:latin typeface="DroidArabicKufi-Regular"/>
              </a:rPr>
              <a:t>: </a:t>
            </a:r>
            <a:r>
              <a:rPr lang="ar-SY" sz="2400" b="1" dirty="0">
                <a:solidFill>
                  <a:srgbClr val="333333"/>
                </a:solidFill>
                <a:effectLst/>
                <a:latin typeface="DroidArabicKufi-Regular"/>
              </a:rPr>
              <a:t>هو أن يتلقى المجرم عقابه بمثل ما فعل، فيقتل القاتل، وهكذا، والقصاص من العقوبات المقدرة التي ثبتت أصولها في الكتاب وفصلت في السنّة النبوية، وتكون في تحقيق المساواة بين الجرم الذي تم ارتكابه والعقاب الواقع على مرتكبه.</a:t>
            </a:r>
            <a:br>
              <a:rPr lang="ar-SY" dirty="0"/>
            </a:br>
            <a:br>
              <a:rPr lang="ar-SY" dirty="0"/>
            </a:br>
            <a:endParaRPr lang="en-US" dirty="0"/>
          </a:p>
        </p:txBody>
      </p:sp>
      <p:sp>
        <p:nvSpPr>
          <p:cNvPr id="5" name="Rectangle: Diagonal Corners Rounded 4">
            <a:extLst>
              <a:ext uri="{FF2B5EF4-FFF2-40B4-BE49-F238E27FC236}">
                <a16:creationId xmlns:a16="http://schemas.microsoft.com/office/drawing/2014/main" id="{E7810F8A-048D-4527-9FC7-5C67F70C9259}"/>
              </a:ext>
            </a:extLst>
          </p:cNvPr>
          <p:cNvSpPr/>
          <p:nvPr/>
        </p:nvSpPr>
        <p:spPr>
          <a:xfrm>
            <a:off x="10146891" y="1833070"/>
            <a:ext cx="1913409" cy="1704552"/>
          </a:xfrm>
          <a:prstGeom prst="round2DiagRect">
            <a:avLst/>
          </a:prstGeom>
          <a:solidFill>
            <a:schemeClr val="accent5">
              <a:lumMod val="20000"/>
              <a:lumOff val="80000"/>
            </a:schemeClr>
          </a:solidFill>
          <a:ln>
            <a:solidFill>
              <a:srgbClr val="C00000"/>
            </a:solidFill>
          </a:ln>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r"/>
            <a:r>
              <a:rPr lang="ar-SY" sz="2400" b="1" dirty="0"/>
              <a:t>أنواع القصاص</a:t>
            </a:r>
          </a:p>
        </p:txBody>
      </p:sp>
      <p:sp>
        <p:nvSpPr>
          <p:cNvPr id="7" name="Plaque 6">
            <a:extLst>
              <a:ext uri="{FF2B5EF4-FFF2-40B4-BE49-F238E27FC236}">
                <a16:creationId xmlns:a16="http://schemas.microsoft.com/office/drawing/2014/main" id="{2C303B15-E2AE-4203-B8CF-D38AA3AED88A}"/>
              </a:ext>
            </a:extLst>
          </p:cNvPr>
          <p:cNvSpPr/>
          <p:nvPr/>
        </p:nvSpPr>
        <p:spPr>
          <a:xfrm>
            <a:off x="6754761" y="1830548"/>
            <a:ext cx="3334171" cy="808800"/>
          </a:xfrm>
          <a:prstGeom prst="plaque">
            <a:avLst/>
          </a:prstGeom>
          <a:solidFill>
            <a:schemeClr val="accent5">
              <a:lumMod val="20000"/>
              <a:lumOff val="80000"/>
            </a:schemeClr>
          </a:solidFill>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C00000"/>
                </a:solidFill>
              </a:rPr>
              <a:t>القصاص في النفس</a:t>
            </a:r>
            <a:endParaRPr lang="en-US" sz="2400" b="1" dirty="0"/>
          </a:p>
        </p:txBody>
      </p:sp>
      <p:sp>
        <p:nvSpPr>
          <p:cNvPr id="8" name="Plaque 7">
            <a:extLst>
              <a:ext uri="{FF2B5EF4-FFF2-40B4-BE49-F238E27FC236}">
                <a16:creationId xmlns:a16="http://schemas.microsoft.com/office/drawing/2014/main" id="{0B5D3FDE-F18E-46B6-B030-FA713A1EB0AB}"/>
              </a:ext>
            </a:extLst>
          </p:cNvPr>
          <p:cNvSpPr/>
          <p:nvPr/>
        </p:nvSpPr>
        <p:spPr>
          <a:xfrm>
            <a:off x="4126898" y="1986765"/>
            <a:ext cx="1812498" cy="849966"/>
          </a:xfrm>
          <a:prstGeom prst="plaque">
            <a:avLst/>
          </a:prstGeom>
          <a:solidFill>
            <a:schemeClr val="accent5">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400" b="1" dirty="0">
                <a:solidFill>
                  <a:schemeClr val="tx1"/>
                </a:solidFill>
              </a:rPr>
              <a:t>القتل العمد</a:t>
            </a:r>
            <a:endParaRPr lang="en-US" sz="2400" b="1" dirty="0">
              <a:solidFill>
                <a:schemeClr val="tx1"/>
              </a:solidFill>
            </a:endParaRPr>
          </a:p>
        </p:txBody>
      </p:sp>
      <p:sp>
        <p:nvSpPr>
          <p:cNvPr id="9" name="Plaque 8">
            <a:extLst>
              <a:ext uri="{FF2B5EF4-FFF2-40B4-BE49-F238E27FC236}">
                <a16:creationId xmlns:a16="http://schemas.microsoft.com/office/drawing/2014/main" id="{17EFFFE2-6AB2-4DC9-912A-A8AEDC263871}"/>
              </a:ext>
            </a:extLst>
          </p:cNvPr>
          <p:cNvSpPr/>
          <p:nvPr/>
        </p:nvSpPr>
        <p:spPr>
          <a:xfrm>
            <a:off x="2092725" y="2027517"/>
            <a:ext cx="1812497" cy="849965"/>
          </a:xfrm>
          <a:prstGeom prst="plaque">
            <a:avLst/>
          </a:prstGeom>
          <a:solidFill>
            <a:schemeClr val="accent5">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400" b="1" dirty="0">
                <a:solidFill>
                  <a:schemeClr val="tx1"/>
                </a:solidFill>
              </a:rPr>
              <a:t>القتل شبه العمد</a:t>
            </a:r>
            <a:endParaRPr lang="en-US" sz="2400" b="1" dirty="0">
              <a:solidFill>
                <a:schemeClr val="tx1"/>
              </a:solidFill>
            </a:endParaRPr>
          </a:p>
        </p:txBody>
      </p:sp>
      <p:sp>
        <p:nvSpPr>
          <p:cNvPr id="11" name="Arrow: Striped Right 10">
            <a:extLst>
              <a:ext uri="{FF2B5EF4-FFF2-40B4-BE49-F238E27FC236}">
                <a16:creationId xmlns:a16="http://schemas.microsoft.com/office/drawing/2014/main" id="{CCB2320D-40AB-4CFF-A60B-71DBE03E6A90}"/>
              </a:ext>
            </a:extLst>
          </p:cNvPr>
          <p:cNvSpPr/>
          <p:nvPr/>
        </p:nvSpPr>
        <p:spPr>
          <a:xfrm rot="10800000">
            <a:off x="6022971" y="2294732"/>
            <a:ext cx="626805" cy="257903"/>
          </a:xfrm>
          <a:prstGeom prst="stripedRightArrow">
            <a:avLst/>
          </a:prstGeom>
          <a:solidFill>
            <a:schemeClr val="accent5">
              <a:lumMod val="20000"/>
              <a:lumOff val="80000"/>
            </a:schemeClr>
          </a:solidFill>
          <a:ln>
            <a:solidFill>
              <a:srgbClr val="C00000"/>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laque 12">
            <a:extLst>
              <a:ext uri="{FF2B5EF4-FFF2-40B4-BE49-F238E27FC236}">
                <a16:creationId xmlns:a16="http://schemas.microsoft.com/office/drawing/2014/main" id="{EC7E2454-BE2C-4997-98D0-B53E8BEAC6B4}"/>
              </a:ext>
            </a:extLst>
          </p:cNvPr>
          <p:cNvSpPr/>
          <p:nvPr/>
        </p:nvSpPr>
        <p:spPr>
          <a:xfrm>
            <a:off x="145750" y="2027517"/>
            <a:ext cx="1812497" cy="849965"/>
          </a:xfrm>
          <a:prstGeom prst="plaque">
            <a:avLst/>
          </a:prstGeom>
          <a:solidFill>
            <a:schemeClr val="accent5">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400" b="1" dirty="0">
                <a:solidFill>
                  <a:schemeClr val="tx1"/>
                </a:solidFill>
              </a:rPr>
              <a:t>القتل الخطأ</a:t>
            </a:r>
            <a:endParaRPr lang="en-US" sz="2400" b="1" dirty="0">
              <a:solidFill>
                <a:schemeClr val="tx1"/>
              </a:solidFill>
            </a:endParaRPr>
          </a:p>
        </p:txBody>
      </p:sp>
      <p:sp>
        <p:nvSpPr>
          <p:cNvPr id="15" name="Double Brace 14">
            <a:extLst>
              <a:ext uri="{FF2B5EF4-FFF2-40B4-BE49-F238E27FC236}">
                <a16:creationId xmlns:a16="http://schemas.microsoft.com/office/drawing/2014/main" id="{3770F2C9-5D20-4A6B-837D-26789F8A9E32}"/>
              </a:ext>
            </a:extLst>
          </p:cNvPr>
          <p:cNvSpPr/>
          <p:nvPr/>
        </p:nvSpPr>
        <p:spPr>
          <a:xfrm>
            <a:off x="145750" y="4018628"/>
            <a:ext cx="10281360" cy="849965"/>
          </a:xfrm>
          <a:prstGeom prst="bracePair">
            <a:avLst/>
          </a:prstGeom>
          <a:ln>
            <a:solidFill>
              <a:schemeClr val="accent1">
                <a:lumMod val="50000"/>
              </a:schemeClr>
            </a:solidFill>
          </a:ln>
          <a:effectLst>
            <a:glow rad="635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r"/>
            <a:r>
              <a:rPr lang="ar-SY" sz="2400" b="1" dirty="0">
                <a:solidFill>
                  <a:srgbClr val="C00000"/>
                </a:solidFill>
              </a:rPr>
              <a:t>القتل العمد</a:t>
            </a:r>
            <a:r>
              <a:rPr lang="ar-SY" sz="2400" b="1" dirty="0"/>
              <a:t>: أن يقتل المكلف إنساناً معصوم الدم بآلة قاتلة</a:t>
            </a:r>
          </a:p>
          <a:p>
            <a:pPr algn="r"/>
            <a:r>
              <a:rPr lang="ar-SY" sz="2400" b="1" dirty="0"/>
              <a:t> </a:t>
            </a:r>
            <a:r>
              <a:rPr lang="ar-SY" sz="2400" b="1" dirty="0">
                <a:solidFill>
                  <a:srgbClr val="002060"/>
                </a:solidFill>
              </a:rPr>
              <a:t>عقوبته</a:t>
            </a:r>
            <a:r>
              <a:rPr lang="ar-SY" sz="2400" b="1" dirty="0"/>
              <a:t>:أن يقتل جزاء ما فعل والقاتل عليع غضب الله وله عذاب في الاخرة إلا اذا تاب</a:t>
            </a:r>
          </a:p>
        </p:txBody>
      </p:sp>
      <p:sp>
        <p:nvSpPr>
          <p:cNvPr id="16" name="Double Brace 15">
            <a:extLst>
              <a:ext uri="{FF2B5EF4-FFF2-40B4-BE49-F238E27FC236}">
                <a16:creationId xmlns:a16="http://schemas.microsoft.com/office/drawing/2014/main" id="{BEA63E70-0508-42F1-8F7B-FFE1813ADC81}"/>
              </a:ext>
            </a:extLst>
          </p:cNvPr>
          <p:cNvSpPr/>
          <p:nvPr/>
        </p:nvSpPr>
        <p:spPr>
          <a:xfrm>
            <a:off x="145750" y="5055176"/>
            <a:ext cx="10281360" cy="849965"/>
          </a:xfrm>
          <a:prstGeom prst="bracePair">
            <a:avLst/>
          </a:prstGeom>
          <a:ln>
            <a:solidFill>
              <a:schemeClr val="accent1">
                <a:lumMod val="50000"/>
              </a:schemeClr>
            </a:solidFill>
          </a:ln>
          <a:effectLst>
            <a:glow rad="635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r"/>
            <a:r>
              <a:rPr lang="ar-SY" sz="2400" b="1" dirty="0">
                <a:solidFill>
                  <a:srgbClr val="C00000"/>
                </a:solidFill>
              </a:rPr>
              <a:t>القتل شبه العمد</a:t>
            </a:r>
            <a:r>
              <a:rPr lang="ar-SY" sz="2400" b="1" dirty="0"/>
              <a:t>:يقصد المكلف قتل إنسان معصوم الدم بما لايقتل عادة كأن الرجل بعصا خفيفة فيموت</a:t>
            </a:r>
          </a:p>
          <a:p>
            <a:pPr algn="r"/>
            <a:r>
              <a:rPr lang="ar-SY" sz="2400" b="1" dirty="0">
                <a:solidFill>
                  <a:srgbClr val="002060"/>
                </a:solidFill>
              </a:rPr>
              <a:t>عقوبته</a:t>
            </a:r>
            <a:r>
              <a:rPr lang="ar-SY" sz="2400" b="1" dirty="0"/>
              <a:t>: الدية المغلظة ويأثم القاتل لأنه قتل نفساً حرم الله</a:t>
            </a:r>
            <a:endParaRPr lang="en-US" sz="2400" b="1" dirty="0"/>
          </a:p>
        </p:txBody>
      </p:sp>
      <p:sp>
        <p:nvSpPr>
          <p:cNvPr id="17" name="Double Brace 16">
            <a:extLst>
              <a:ext uri="{FF2B5EF4-FFF2-40B4-BE49-F238E27FC236}">
                <a16:creationId xmlns:a16="http://schemas.microsoft.com/office/drawing/2014/main" id="{9EFFA6A4-9EE9-42C9-86E4-C60EF7FC88CC}"/>
              </a:ext>
            </a:extLst>
          </p:cNvPr>
          <p:cNvSpPr/>
          <p:nvPr/>
        </p:nvSpPr>
        <p:spPr>
          <a:xfrm>
            <a:off x="145750" y="6029289"/>
            <a:ext cx="10281360" cy="849965"/>
          </a:xfrm>
          <a:prstGeom prst="bracePair">
            <a:avLst/>
          </a:prstGeom>
          <a:ln>
            <a:solidFill>
              <a:schemeClr val="accent1">
                <a:lumMod val="50000"/>
              </a:schemeClr>
            </a:solidFill>
          </a:ln>
          <a:effectLst>
            <a:glow rad="635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r"/>
            <a:r>
              <a:rPr lang="ar-SY" sz="2400" b="1" dirty="0">
                <a:solidFill>
                  <a:srgbClr val="C00000"/>
                </a:solidFill>
              </a:rPr>
              <a:t>القتل الخطأ</a:t>
            </a:r>
            <a:r>
              <a:rPr lang="ar-SY" sz="2400" b="1" dirty="0"/>
              <a:t>: أن يفعل المكلف ما يباح له فعله كأن يرمي صيداً فيصيب إنساناً معصوم الدم فيقتله</a:t>
            </a:r>
          </a:p>
          <a:p>
            <a:pPr algn="r"/>
            <a:r>
              <a:rPr lang="ar-SY" sz="2400" b="1" dirty="0">
                <a:solidFill>
                  <a:srgbClr val="002060"/>
                </a:solidFill>
              </a:rPr>
              <a:t>عقوبته</a:t>
            </a:r>
            <a:r>
              <a:rPr lang="ar-SY" sz="2400" b="1" dirty="0"/>
              <a:t>:الدية المخفضة والكفارة</a:t>
            </a:r>
            <a:endParaRPr lang="en-US" sz="2400" b="1" dirty="0"/>
          </a:p>
        </p:txBody>
      </p:sp>
      <p:sp>
        <p:nvSpPr>
          <p:cNvPr id="18" name="Plaque 17">
            <a:extLst>
              <a:ext uri="{FF2B5EF4-FFF2-40B4-BE49-F238E27FC236}">
                <a16:creationId xmlns:a16="http://schemas.microsoft.com/office/drawing/2014/main" id="{E145048D-B305-4D63-8225-98D4032ECB13}"/>
              </a:ext>
            </a:extLst>
          </p:cNvPr>
          <p:cNvSpPr/>
          <p:nvPr/>
        </p:nvSpPr>
        <p:spPr>
          <a:xfrm>
            <a:off x="6717497" y="2988370"/>
            <a:ext cx="3334171" cy="735380"/>
          </a:xfrm>
          <a:prstGeom prst="plaque">
            <a:avLst/>
          </a:prstGeom>
          <a:solidFill>
            <a:schemeClr val="accent5">
              <a:lumMod val="20000"/>
              <a:lumOff val="80000"/>
            </a:schemeClr>
          </a:solidFill>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C00000"/>
                </a:solidFill>
              </a:rPr>
              <a:t>القصاص فيما من دون نفس</a:t>
            </a:r>
            <a:r>
              <a:rPr lang="ar-SY" sz="2400" b="1" dirty="0"/>
              <a:t>:</a:t>
            </a:r>
            <a:endParaRPr lang="en-US" sz="2400" b="1" dirty="0"/>
          </a:p>
        </p:txBody>
      </p:sp>
      <p:sp>
        <p:nvSpPr>
          <p:cNvPr id="19" name="Plaque 18">
            <a:extLst>
              <a:ext uri="{FF2B5EF4-FFF2-40B4-BE49-F238E27FC236}">
                <a16:creationId xmlns:a16="http://schemas.microsoft.com/office/drawing/2014/main" id="{317D1F5B-85C9-492C-B604-B734C80D3DC8}"/>
              </a:ext>
            </a:extLst>
          </p:cNvPr>
          <p:cNvSpPr/>
          <p:nvPr/>
        </p:nvSpPr>
        <p:spPr>
          <a:xfrm>
            <a:off x="4147524" y="3005263"/>
            <a:ext cx="1812497" cy="849966"/>
          </a:xfrm>
          <a:prstGeom prst="plaque">
            <a:avLst/>
          </a:prstGeom>
          <a:solidFill>
            <a:schemeClr val="accent5">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400" b="1" dirty="0">
                <a:solidFill>
                  <a:schemeClr val="tx1"/>
                </a:solidFill>
              </a:rPr>
              <a:t>قصاص في الأطراف</a:t>
            </a:r>
            <a:endParaRPr lang="en-US" sz="2400" b="1" dirty="0">
              <a:solidFill>
                <a:schemeClr val="tx1"/>
              </a:solidFill>
            </a:endParaRPr>
          </a:p>
        </p:txBody>
      </p:sp>
      <p:sp>
        <p:nvSpPr>
          <p:cNvPr id="20" name="Arrow: Striped Right 19">
            <a:extLst>
              <a:ext uri="{FF2B5EF4-FFF2-40B4-BE49-F238E27FC236}">
                <a16:creationId xmlns:a16="http://schemas.microsoft.com/office/drawing/2014/main" id="{DC198321-4F48-4C0D-B434-524DB04924F6}"/>
              </a:ext>
            </a:extLst>
          </p:cNvPr>
          <p:cNvSpPr/>
          <p:nvPr/>
        </p:nvSpPr>
        <p:spPr>
          <a:xfrm rot="10800000">
            <a:off x="6031181" y="3375733"/>
            <a:ext cx="626805" cy="257903"/>
          </a:xfrm>
          <a:prstGeom prst="stripedRightArrow">
            <a:avLst/>
          </a:prstGeom>
          <a:solidFill>
            <a:schemeClr val="accent5">
              <a:lumMod val="20000"/>
              <a:lumOff val="80000"/>
            </a:schemeClr>
          </a:solidFill>
          <a:ln>
            <a:solidFill>
              <a:srgbClr val="C00000"/>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Plaque 20">
            <a:extLst>
              <a:ext uri="{FF2B5EF4-FFF2-40B4-BE49-F238E27FC236}">
                <a16:creationId xmlns:a16="http://schemas.microsoft.com/office/drawing/2014/main" id="{03C2A976-9021-41D6-A896-E7620E73DF86}"/>
              </a:ext>
            </a:extLst>
          </p:cNvPr>
          <p:cNvSpPr/>
          <p:nvPr/>
        </p:nvSpPr>
        <p:spPr>
          <a:xfrm>
            <a:off x="2140849" y="2986664"/>
            <a:ext cx="1812497" cy="919459"/>
          </a:xfrm>
          <a:prstGeom prst="plaque">
            <a:avLst/>
          </a:prstGeom>
          <a:solidFill>
            <a:schemeClr val="accent5">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400" b="1" dirty="0">
                <a:solidFill>
                  <a:schemeClr val="tx1"/>
                </a:solidFill>
              </a:rPr>
              <a:t>قصاص في الجروح</a:t>
            </a:r>
            <a:endParaRPr lang="en-US" sz="2400" b="1" dirty="0">
              <a:solidFill>
                <a:schemeClr val="tx1"/>
              </a:solidFill>
            </a:endParaRPr>
          </a:p>
        </p:txBody>
      </p:sp>
    </p:spTree>
    <p:extLst>
      <p:ext uri="{BB962C8B-B14F-4D97-AF65-F5344CB8AC3E}">
        <p14:creationId xmlns:p14="http://schemas.microsoft.com/office/powerpoint/2010/main" val="203996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B270A9-9E65-44B8-98C4-FF56475E1CE5}"/>
              </a:ext>
            </a:extLst>
          </p:cNvPr>
          <p:cNvSpPr>
            <a:spLocks noGrp="1"/>
          </p:cNvSpPr>
          <p:nvPr>
            <p:ph idx="1"/>
          </p:nvPr>
        </p:nvSpPr>
        <p:spPr>
          <a:xfrm>
            <a:off x="0" y="0"/>
            <a:ext cx="12192000" cy="6665495"/>
          </a:xfrm>
        </p:spPr>
        <p:txBody>
          <a:bodyPr/>
          <a:lstStyle/>
          <a:p>
            <a:pPr marL="0" indent="0" algn="r">
              <a:buNone/>
            </a:pPr>
            <a:r>
              <a:rPr lang="ar-SY" dirty="0">
                <a:solidFill>
                  <a:srgbClr val="002060"/>
                </a:solidFill>
              </a:rPr>
              <a:t> </a:t>
            </a:r>
          </a:p>
          <a:p>
            <a:pPr marL="0" indent="0" algn="r">
              <a:buNone/>
            </a:pPr>
            <a:endParaRPr lang="ar-SY" dirty="0">
              <a:solidFill>
                <a:srgbClr val="002060"/>
              </a:solidFill>
            </a:endParaRPr>
          </a:p>
          <a:p>
            <a:pPr marL="0" indent="0" algn="r">
              <a:buNone/>
            </a:pPr>
            <a:endParaRPr lang="ar-SY" dirty="0">
              <a:solidFill>
                <a:srgbClr val="002060"/>
              </a:solidFill>
            </a:endParaRPr>
          </a:p>
          <a:p>
            <a:pPr marL="0" indent="0" algn="r">
              <a:buNone/>
            </a:pPr>
            <a:endParaRPr lang="ar-SY" dirty="0">
              <a:solidFill>
                <a:srgbClr val="002060"/>
              </a:solidFill>
            </a:endParaRPr>
          </a:p>
          <a:p>
            <a:pPr marL="0" indent="0" algn="r">
              <a:buNone/>
            </a:pPr>
            <a:r>
              <a:rPr lang="ar-SY" b="1" dirty="0">
                <a:solidFill>
                  <a:srgbClr val="C00000"/>
                </a:solidFill>
              </a:rPr>
              <a:t>شروط وجوب القصاص:</a:t>
            </a:r>
          </a:p>
          <a:p>
            <a:pPr marL="0" indent="0" algn="r">
              <a:buNone/>
            </a:pPr>
            <a:endParaRPr lang="en-US" b="1" dirty="0">
              <a:solidFill>
                <a:srgbClr val="002060"/>
              </a:solidFill>
            </a:endParaRPr>
          </a:p>
        </p:txBody>
      </p:sp>
      <p:sp>
        <p:nvSpPr>
          <p:cNvPr id="10" name="Plaque 9">
            <a:extLst>
              <a:ext uri="{FF2B5EF4-FFF2-40B4-BE49-F238E27FC236}">
                <a16:creationId xmlns:a16="http://schemas.microsoft.com/office/drawing/2014/main" id="{671051CF-B11E-4492-871C-22E06ED9E27F}"/>
              </a:ext>
            </a:extLst>
          </p:cNvPr>
          <p:cNvSpPr/>
          <p:nvPr/>
        </p:nvSpPr>
        <p:spPr>
          <a:xfrm>
            <a:off x="168442" y="291086"/>
            <a:ext cx="11855116" cy="1588168"/>
          </a:xfrm>
          <a:prstGeom prst="plaque">
            <a:avLst/>
          </a:prstGeom>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ar-SY" sz="2400" b="1" dirty="0">
                <a:solidFill>
                  <a:srgbClr val="C00000"/>
                </a:solidFill>
              </a:rPr>
              <a:t>القصاص فيما من دون نفس</a:t>
            </a:r>
            <a:r>
              <a:rPr lang="ar-SY" sz="2400" b="1" dirty="0"/>
              <a:t>: </a:t>
            </a:r>
            <a:r>
              <a:rPr lang="ar-SY" sz="2400" b="1" i="0" dirty="0">
                <a:solidFill>
                  <a:schemeClr val="accent5">
                    <a:lumMod val="50000"/>
                  </a:schemeClr>
                </a:solidFill>
                <a:effectLst/>
                <a:latin typeface="DroidArabicKufi-Regular"/>
              </a:rPr>
              <a:t>معاقبة من تعدى على غيره بأن قطع عضواً من أعضائه أجرحه جرحاً لكنه لم يقتله</a:t>
            </a:r>
          </a:p>
          <a:p>
            <a:pPr algn="ctr"/>
            <a:r>
              <a:rPr lang="ar-SY" sz="2400" b="1" dirty="0">
                <a:solidFill>
                  <a:schemeClr val="accent5">
                    <a:lumMod val="50000"/>
                  </a:schemeClr>
                </a:solidFill>
                <a:latin typeface="DroidArabicKufi-Regular"/>
              </a:rPr>
              <a:t>عقوبته: أن يقتص منه، بأن يقطع منه عضو مثل الذي قطعه من غيره</a:t>
            </a:r>
            <a:endParaRPr lang="en-US" sz="2400" b="1" dirty="0">
              <a:solidFill>
                <a:schemeClr val="accent5">
                  <a:lumMod val="50000"/>
                </a:schemeClr>
              </a:solidFill>
            </a:endParaRPr>
          </a:p>
        </p:txBody>
      </p:sp>
      <p:sp>
        <p:nvSpPr>
          <p:cNvPr id="11" name="Double Brace 10">
            <a:extLst>
              <a:ext uri="{FF2B5EF4-FFF2-40B4-BE49-F238E27FC236}">
                <a16:creationId xmlns:a16="http://schemas.microsoft.com/office/drawing/2014/main" id="{D846A93D-2BE0-459B-B754-F2489F7561AA}"/>
              </a:ext>
            </a:extLst>
          </p:cNvPr>
          <p:cNvSpPr/>
          <p:nvPr/>
        </p:nvSpPr>
        <p:spPr>
          <a:xfrm>
            <a:off x="855406" y="2638430"/>
            <a:ext cx="10869562" cy="522512"/>
          </a:xfrm>
          <a:prstGeom prst="bracePair">
            <a:avLst/>
          </a:prstGeom>
          <a:ln>
            <a:solidFill>
              <a:srgbClr val="0070C0"/>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r"/>
            <a:r>
              <a:rPr lang="ar-SY" sz="2400" b="1" i="0" dirty="0">
                <a:solidFill>
                  <a:schemeClr val="accent5">
                    <a:lumMod val="50000"/>
                  </a:schemeClr>
                </a:solidFill>
                <a:effectLst/>
                <a:latin typeface="Naskh"/>
              </a:rPr>
              <a:t> </a:t>
            </a:r>
            <a:r>
              <a:rPr lang="ar-SY" sz="2400" b="1" i="0" dirty="0">
                <a:solidFill>
                  <a:srgbClr val="002060"/>
                </a:solidFill>
                <a:effectLst/>
                <a:latin typeface="Naskh"/>
              </a:rPr>
              <a:t>(أن يكون القاتل بالغا)؛ فلا قصاصَ على صبي</a:t>
            </a:r>
            <a:endParaRPr lang="en-US" sz="2400" b="1" dirty="0">
              <a:solidFill>
                <a:srgbClr val="002060"/>
              </a:solidFill>
            </a:endParaRPr>
          </a:p>
        </p:txBody>
      </p:sp>
      <p:sp>
        <p:nvSpPr>
          <p:cNvPr id="12" name="Double Brace 11">
            <a:extLst>
              <a:ext uri="{FF2B5EF4-FFF2-40B4-BE49-F238E27FC236}">
                <a16:creationId xmlns:a16="http://schemas.microsoft.com/office/drawing/2014/main" id="{B0EE9CCC-95A6-4ED8-A75B-428DDEB2B3ED}"/>
              </a:ext>
            </a:extLst>
          </p:cNvPr>
          <p:cNvSpPr/>
          <p:nvPr/>
        </p:nvSpPr>
        <p:spPr>
          <a:xfrm>
            <a:off x="855406" y="3447210"/>
            <a:ext cx="10869562" cy="522512"/>
          </a:xfrm>
          <a:prstGeom prst="bracePair">
            <a:avLst/>
          </a:prstGeom>
          <a:ln>
            <a:solidFill>
              <a:srgbClr val="0070C0"/>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r"/>
            <a:r>
              <a:rPr lang="ar-SY" sz="2400" b="1" dirty="0">
                <a:solidFill>
                  <a:srgbClr val="002060"/>
                </a:solidFill>
              </a:rPr>
              <a:t>أن يكون المقتول ممن لايحل دمه)، فأن كان ممن يحل دمه كالمرتد والزاني وغيرها فلا قصاص على القاتل</a:t>
            </a:r>
            <a:endParaRPr lang="en-US" sz="2400" b="1" dirty="0">
              <a:solidFill>
                <a:srgbClr val="002060"/>
              </a:solidFill>
            </a:endParaRPr>
          </a:p>
        </p:txBody>
      </p:sp>
      <p:sp>
        <p:nvSpPr>
          <p:cNvPr id="13" name="Double Brace 12">
            <a:extLst>
              <a:ext uri="{FF2B5EF4-FFF2-40B4-BE49-F238E27FC236}">
                <a16:creationId xmlns:a16="http://schemas.microsoft.com/office/drawing/2014/main" id="{C4BFD98A-E990-44CA-A1CA-94F9B13A9C44}"/>
              </a:ext>
            </a:extLst>
          </p:cNvPr>
          <p:cNvSpPr/>
          <p:nvPr/>
        </p:nvSpPr>
        <p:spPr>
          <a:xfrm>
            <a:off x="855406" y="4261636"/>
            <a:ext cx="10869562" cy="522512"/>
          </a:xfrm>
          <a:prstGeom prst="bracePair">
            <a:avLst/>
          </a:prstGeom>
          <a:ln>
            <a:solidFill>
              <a:srgbClr val="0070C0"/>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r"/>
            <a:r>
              <a:rPr lang="ar-SY" sz="2400" b="1" i="0">
                <a:solidFill>
                  <a:srgbClr val="002060"/>
                </a:solidFill>
                <a:effectLst/>
                <a:latin typeface="Naskh"/>
              </a:rPr>
              <a:t>(أن لا يكون) القاتل (والدا للمقتول)؛ فلا قصاصَ على والد بقتل ولده</a:t>
            </a:r>
            <a:endParaRPr lang="en-US" sz="2400" b="1" dirty="0">
              <a:solidFill>
                <a:srgbClr val="002060"/>
              </a:solidFill>
            </a:endParaRPr>
          </a:p>
        </p:txBody>
      </p:sp>
      <p:sp>
        <p:nvSpPr>
          <p:cNvPr id="14" name="Double Brace 13">
            <a:extLst>
              <a:ext uri="{FF2B5EF4-FFF2-40B4-BE49-F238E27FC236}">
                <a16:creationId xmlns:a16="http://schemas.microsoft.com/office/drawing/2014/main" id="{25D75699-5317-4936-80F6-F5013B2D4C59}"/>
              </a:ext>
            </a:extLst>
          </p:cNvPr>
          <p:cNvSpPr/>
          <p:nvPr/>
        </p:nvSpPr>
        <p:spPr>
          <a:xfrm>
            <a:off x="855406" y="5074816"/>
            <a:ext cx="10869562" cy="522512"/>
          </a:xfrm>
          <a:prstGeom prst="bracePair">
            <a:avLst/>
          </a:prstGeom>
          <a:ln>
            <a:solidFill>
              <a:srgbClr val="0070C0"/>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r"/>
            <a:r>
              <a:rPr lang="ar-SY" sz="2400" b="1" dirty="0">
                <a:solidFill>
                  <a:srgbClr val="002060"/>
                </a:solidFill>
              </a:rPr>
              <a:t>(أن يكون المقتول مساوياً للقاتل) في الدين والحريه فلا قصاص على مؤمن قتل كافر</a:t>
            </a:r>
            <a:endParaRPr lang="en-US" sz="2400" b="1" dirty="0">
              <a:solidFill>
                <a:srgbClr val="002060"/>
              </a:solidFill>
            </a:endParaRPr>
          </a:p>
        </p:txBody>
      </p:sp>
      <p:sp>
        <p:nvSpPr>
          <p:cNvPr id="15" name="Double Brace 14">
            <a:extLst>
              <a:ext uri="{FF2B5EF4-FFF2-40B4-BE49-F238E27FC236}">
                <a16:creationId xmlns:a16="http://schemas.microsoft.com/office/drawing/2014/main" id="{03A2710A-F2AE-486E-9A2F-978E8850B335}"/>
              </a:ext>
            </a:extLst>
          </p:cNvPr>
          <p:cNvSpPr/>
          <p:nvPr/>
        </p:nvSpPr>
        <p:spPr>
          <a:xfrm>
            <a:off x="855406" y="5887996"/>
            <a:ext cx="10869562" cy="522512"/>
          </a:xfrm>
          <a:prstGeom prst="bracePair">
            <a:avLst/>
          </a:prstGeom>
          <a:ln>
            <a:solidFill>
              <a:srgbClr val="0070C0"/>
            </a:solidFill>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r"/>
            <a:r>
              <a:rPr lang="ar-SY" sz="2400" b="1" dirty="0">
                <a:solidFill>
                  <a:srgbClr val="002060"/>
                </a:solidFill>
              </a:rPr>
              <a:t>أن تكون الأداة التي استعملت في القتل مما يقتل به غالباً ويدخل في ذلك الإغراق في الماء والخنق والحبس</a:t>
            </a:r>
          </a:p>
        </p:txBody>
      </p:sp>
    </p:spTree>
    <p:extLst>
      <p:ext uri="{BB962C8B-B14F-4D97-AF65-F5344CB8AC3E}">
        <p14:creationId xmlns:p14="http://schemas.microsoft.com/office/powerpoint/2010/main" val="4287671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3C5403-DFF7-4421-AC11-EDD5D71BC22F}"/>
              </a:ext>
            </a:extLst>
          </p:cNvPr>
          <p:cNvSpPr>
            <a:spLocks noGrp="1"/>
          </p:cNvSpPr>
          <p:nvPr>
            <p:ph idx="1"/>
          </p:nvPr>
        </p:nvSpPr>
        <p:spPr>
          <a:xfrm>
            <a:off x="0" y="0"/>
            <a:ext cx="12192000" cy="6858000"/>
          </a:xfrm>
        </p:spPr>
        <p:txBody>
          <a:bodyPr>
            <a:noAutofit/>
          </a:bodyPr>
          <a:lstStyle/>
          <a:p>
            <a:pPr marL="0" indent="0" algn="r">
              <a:buNone/>
            </a:pPr>
            <a:r>
              <a:rPr lang="ar-SY" b="1" u="sng" dirty="0">
                <a:solidFill>
                  <a:schemeClr val="accent1">
                    <a:lumMod val="60000"/>
                    <a:lumOff val="40000"/>
                  </a:schemeClr>
                </a:solidFill>
              </a:rPr>
              <a:t>ثانياً</a:t>
            </a:r>
          </a:p>
          <a:p>
            <a:pPr marL="0" indent="0" algn="r">
              <a:buNone/>
            </a:pPr>
            <a:r>
              <a:rPr lang="ar-SY" sz="2400" b="1" dirty="0">
                <a:solidFill>
                  <a:srgbClr val="C00000"/>
                </a:solidFill>
              </a:rPr>
              <a:t>الحدود</a:t>
            </a:r>
            <a:r>
              <a:rPr lang="ar-SY" sz="2400" b="1" dirty="0"/>
              <a:t>:هو عقوبة مقدرة تجب حقاً لله تعالى </a:t>
            </a:r>
          </a:p>
          <a:p>
            <a:pPr marL="0" indent="0" algn="r">
              <a:buNone/>
            </a:pPr>
            <a:r>
              <a:rPr lang="ar-SY" sz="2400" b="1" dirty="0">
                <a:solidFill>
                  <a:srgbClr val="C00000"/>
                </a:solidFill>
              </a:rPr>
              <a:t>حكم فاعل الحد</a:t>
            </a:r>
            <a:r>
              <a:rPr lang="ar-SY" sz="2400" b="1" dirty="0"/>
              <a:t>: تقام على فاعل الحد في ملأ الناس قال تعالى </a:t>
            </a:r>
            <a:r>
              <a:rPr lang="ar-SY" sz="2400" b="1" dirty="0">
                <a:solidFill>
                  <a:srgbClr val="00B050"/>
                </a:solidFill>
              </a:rPr>
              <a:t>(</a:t>
            </a:r>
            <a:r>
              <a:rPr lang="ar-SY" sz="2400" b="1" i="0" dirty="0">
                <a:solidFill>
                  <a:srgbClr val="00B050"/>
                </a:solidFill>
                <a:effectLst/>
                <a:latin typeface="HelveticaNeue"/>
              </a:rPr>
              <a:t>وَلْيَشْهَدْ عَذَابَهُمَا طَائِفَةٌ</a:t>
            </a:r>
            <a:r>
              <a:rPr lang="ar-SY" sz="2400" i="0" dirty="0">
                <a:solidFill>
                  <a:srgbClr val="00B050"/>
                </a:solidFill>
                <a:effectLst/>
                <a:latin typeface="HelveticaNeue"/>
              </a:rPr>
              <a:t> مِنَ </a:t>
            </a:r>
            <a:r>
              <a:rPr lang="ar-SY" sz="2400" b="1" i="0" dirty="0">
                <a:solidFill>
                  <a:srgbClr val="00B050"/>
                </a:solidFill>
                <a:effectLst/>
                <a:latin typeface="HelveticaNeue"/>
              </a:rPr>
              <a:t>الْمُؤْمِنِينَ )</a:t>
            </a:r>
          </a:p>
          <a:p>
            <a:pPr marL="0" indent="0" algn="r">
              <a:buNone/>
            </a:pPr>
            <a:endParaRPr lang="ar-SY" sz="2300" b="1" dirty="0">
              <a:solidFill>
                <a:srgbClr val="00B050"/>
              </a:solidFill>
              <a:latin typeface="HelveticaNeue"/>
            </a:endParaRPr>
          </a:p>
          <a:p>
            <a:pPr marL="0" indent="0" algn="r">
              <a:buNone/>
            </a:pPr>
            <a:endParaRPr lang="ar-SY" sz="2300" b="1" i="0" dirty="0">
              <a:solidFill>
                <a:srgbClr val="00B050"/>
              </a:solidFill>
              <a:effectLst/>
              <a:latin typeface="HelveticaNeue"/>
            </a:endParaRPr>
          </a:p>
          <a:p>
            <a:pPr marL="0" indent="0" algn="r">
              <a:buNone/>
            </a:pPr>
            <a:endParaRPr lang="ar-SY" sz="2300" b="1" i="0" dirty="0">
              <a:solidFill>
                <a:srgbClr val="00B050"/>
              </a:solidFill>
              <a:effectLst/>
              <a:latin typeface="HelveticaNeue"/>
            </a:endParaRPr>
          </a:p>
          <a:p>
            <a:pPr marL="0" indent="0" algn="r">
              <a:buNone/>
            </a:pPr>
            <a:r>
              <a:rPr lang="ar-SY" sz="2300" b="1" dirty="0"/>
              <a:t> </a:t>
            </a:r>
          </a:p>
          <a:p>
            <a:pPr marL="0" indent="0" algn="r">
              <a:buNone/>
            </a:pPr>
            <a:endParaRPr lang="en-US" sz="2300" dirty="0"/>
          </a:p>
        </p:txBody>
      </p:sp>
      <p:sp>
        <p:nvSpPr>
          <p:cNvPr id="4" name="Plaque 3">
            <a:extLst>
              <a:ext uri="{FF2B5EF4-FFF2-40B4-BE49-F238E27FC236}">
                <a16:creationId xmlns:a16="http://schemas.microsoft.com/office/drawing/2014/main" id="{AD640B27-737A-4E53-BE2D-87BE444AF9A7}"/>
              </a:ext>
            </a:extLst>
          </p:cNvPr>
          <p:cNvSpPr/>
          <p:nvPr/>
        </p:nvSpPr>
        <p:spPr>
          <a:xfrm>
            <a:off x="6499122" y="3191178"/>
            <a:ext cx="5692878" cy="862165"/>
          </a:xfrm>
          <a:prstGeom prst="plaque">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Y" sz="2400" b="1" dirty="0">
                <a:solidFill>
                  <a:srgbClr val="C00000"/>
                </a:solidFill>
              </a:rPr>
              <a:t>السرقة</a:t>
            </a:r>
            <a:r>
              <a:rPr lang="ar-SY" sz="2400" b="1" dirty="0"/>
              <a:t>: وجوب قطع يد السارق من مفصل الكف</a:t>
            </a:r>
            <a:endParaRPr lang="en-US" sz="2400" b="1" dirty="0"/>
          </a:p>
        </p:txBody>
      </p:sp>
      <p:sp>
        <p:nvSpPr>
          <p:cNvPr id="5" name="Plaque 4">
            <a:extLst>
              <a:ext uri="{FF2B5EF4-FFF2-40B4-BE49-F238E27FC236}">
                <a16:creationId xmlns:a16="http://schemas.microsoft.com/office/drawing/2014/main" id="{19F6B4F7-EC1D-4E3C-87C6-579C689268F1}"/>
              </a:ext>
            </a:extLst>
          </p:cNvPr>
          <p:cNvSpPr/>
          <p:nvPr/>
        </p:nvSpPr>
        <p:spPr>
          <a:xfrm>
            <a:off x="6499122" y="4268427"/>
            <a:ext cx="5692878" cy="862165"/>
          </a:xfrm>
          <a:prstGeom prst="plaque">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Y" sz="2400" b="1" dirty="0">
                <a:solidFill>
                  <a:srgbClr val="C00000"/>
                </a:solidFill>
              </a:rPr>
              <a:t>الزنا</a:t>
            </a:r>
            <a:r>
              <a:rPr lang="ar-SY" sz="2400" b="1" dirty="0"/>
              <a:t>: فإن كان الزاني غير متزوج فعقوبته مائة جلدة وتغريب عام واذا متزوج الرجم بالحجارة حتى الموت</a:t>
            </a:r>
            <a:endParaRPr lang="en-US" sz="2400" b="1" dirty="0"/>
          </a:p>
        </p:txBody>
      </p:sp>
      <p:sp>
        <p:nvSpPr>
          <p:cNvPr id="6" name="Plaque 5">
            <a:extLst>
              <a:ext uri="{FF2B5EF4-FFF2-40B4-BE49-F238E27FC236}">
                <a16:creationId xmlns:a16="http://schemas.microsoft.com/office/drawing/2014/main" id="{EADC7ED4-E10C-47A3-90A2-21E44EDAB16A}"/>
              </a:ext>
            </a:extLst>
          </p:cNvPr>
          <p:cNvSpPr/>
          <p:nvPr/>
        </p:nvSpPr>
        <p:spPr>
          <a:xfrm>
            <a:off x="6499122" y="5345675"/>
            <a:ext cx="5692878" cy="862165"/>
          </a:xfrm>
          <a:prstGeom prst="plaque">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Y" sz="2400" b="1" dirty="0">
                <a:solidFill>
                  <a:srgbClr val="C00000"/>
                </a:solidFill>
              </a:rPr>
              <a:t>القذف</a:t>
            </a:r>
            <a:r>
              <a:rPr lang="ar-SY" sz="2400" b="1" dirty="0"/>
              <a:t>: الجلد ثمانين جلدة و عدم قبول شهادته إلا بعد توبة</a:t>
            </a:r>
            <a:endParaRPr lang="en-US" sz="2400" b="1" dirty="0"/>
          </a:p>
        </p:txBody>
      </p:sp>
      <p:sp>
        <p:nvSpPr>
          <p:cNvPr id="7" name="Plaque 6">
            <a:extLst>
              <a:ext uri="{FF2B5EF4-FFF2-40B4-BE49-F238E27FC236}">
                <a16:creationId xmlns:a16="http://schemas.microsoft.com/office/drawing/2014/main" id="{4FC7B3A0-3EF8-4CA2-8ACB-8B7E34DC9372}"/>
              </a:ext>
            </a:extLst>
          </p:cNvPr>
          <p:cNvSpPr/>
          <p:nvPr/>
        </p:nvSpPr>
        <p:spPr>
          <a:xfrm>
            <a:off x="560437" y="3191178"/>
            <a:ext cx="5692878" cy="862165"/>
          </a:xfrm>
          <a:prstGeom prst="plaque">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Y" sz="2400" b="1" dirty="0">
                <a:solidFill>
                  <a:srgbClr val="C00000"/>
                </a:solidFill>
              </a:rPr>
              <a:t>الخمر</a:t>
            </a:r>
            <a:r>
              <a:rPr lang="ar-SY" sz="2400" b="1" dirty="0"/>
              <a:t>: يجلد شارب الخمر ثمانين جلدة على ظهره إن كان حراً وأربعين إن كان عبداً </a:t>
            </a:r>
            <a:endParaRPr lang="en-US" sz="2400" b="1" dirty="0"/>
          </a:p>
        </p:txBody>
      </p:sp>
      <p:sp>
        <p:nvSpPr>
          <p:cNvPr id="8" name="Plaque 7">
            <a:extLst>
              <a:ext uri="{FF2B5EF4-FFF2-40B4-BE49-F238E27FC236}">
                <a16:creationId xmlns:a16="http://schemas.microsoft.com/office/drawing/2014/main" id="{0BD9B8A3-3CC9-4437-9512-72A510DC0051}"/>
              </a:ext>
            </a:extLst>
          </p:cNvPr>
          <p:cNvSpPr/>
          <p:nvPr/>
        </p:nvSpPr>
        <p:spPr>
          <a:xfrm>
            <a:off x="560437" y="4268427"/>
            <a:ext cx="5692878" cy="862165"/>
          </a:xfrm>
          <a:prstGeom prst="plaque">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Y" sz="2400" b="1" dirty="0">
                <a:solidFill>
                  <a:srgbClr val="C00000"/>
                </a:solidFill>
              </a:rPr>
              <a:t>الحرابة</a:t>
            </a:r>
            <a:r>
              <a:rPr lang="ar-SY" sz="2400" b="1" dirty="0"/>
              <a:t>: هي خروج طائفة مسلحة في أرض الإسلام لترويع الآمنين وسفك الدماء </a:t>
            </a:r>
            <a:r>
              <a:rPr lang="ar-SY" sz="2400" b="1" dirty="0">
                <a:solidFill>
                  <a:srgbClr val="002060"/>
                </a:solidFill>
              </a:rPr>
              <a:t>ومقدار الحد منها</a:t>
            </a:r>
            <a:r>
              <a:rPr lang="ar-SY" sz="2400" b="1" dirty="0"/>
              <a:t>:</a:t>
            </a:r>
            <a:endParaRPr lang="en-US" sz="2400" b="1" dirty="0"/>
          </a:p>
        </p:txBody>
      </p:sp>
      <p:sp>
        <p:nvSpPr>
          <p:cNvPr id="14" name="Rectangle: Diagonal Corners Rounded 13">
            <a:extLst>
              <a:ext uri="{FF2B5EF4-FFF2-40B4-BE49-F238E27FC236}">
                <a16:creationId xmlns:a16="http://schemas.microsoft.com/office/drawing/2014/main" id="{B84969C3-6571-4501-94D5-7A889AD116EF}"/>
              </a:ext>
            </a:extLst>
          </p:cNvPr>
          <p:cNvSpPr/>
          <p:nvPr/>
        </p:nvSpPr>
        <p:spPr>
          <a:xfrm>
            <a:off x="3484046" y="1750747"/>
            <a:ext cx="5538538" cy="862165"/>
          </a:xfrm>
          <a:prstGeom prst="round2DiagRect">
            <a:avLst/>
          </a:prstGeom>
          <a:ln>
            <a:solidFill>
              <a:srgbClr val="0070C0"/>
            </a:solidFill>
          </a:ln>
          <a:effectLst>
            <a:glow rad="63500">
              <a:schemeClr val="accent2">
                <a:satMod val="175000"/>
                <a:alpha val="40000"/>
              </a:schemeClr>
            </a:glow>
          </a:effectLst>
        </p:spPr>
        <p:style>
          <a:lnRef idx="2">
            <a:schemeClr val="dk1"/>
          </a:lnRef>
          <a:fillRef idx="1">
            <a:schemeClr val="lt1"/>
          </a:fillRef>
          <a:effectRef idx="0">
            <a:schemeClr val="dk1"/>
          </a:effectRef>
          <a:fontRef idx="minor">
            <a:schemeClr val="dk1"/>
          </a:fontRef>
        </p:style>
        <p:txBody>
          <a:bodyPr rtlCol="0" anchor="ctr"/>
          <a:lstStyle/>
          <a:p>
            <a:pPr algn="ctr"/>
            <a:r>
              <a:rPr lang="ar-SY" sz="2400" b="1" dirty="0">
                <a:solidFill>
                  <a:srgbClr val="FF0000"/>
                </a:solidFill>
                <a:effectLst>
                  <a:outerShdw blurRad="38100" dist="38100" dir="2700000" algn="tl">
                    <a:srgbClr val="000000">
                      <a:alpha val="43137"/>
                    </a:srgbClr>
                  </a:outerShdw>
                </a:effectLst>
              </a:rPr>
              <a:t>الجرائم التي تجب فيها الحدود ومقدار كل حد فيها</a:t>
            </a:r>
            <a:endParaRPr lang="en-US" sz="2400" b="1" dirty="0">
              <a:solidFill>
                <a:srgbClr val="FF0000"/>
              </a:solidFill>
              <a:effectLst>
                <a:outerShdw blurRad="38100" dist="38100" dir="2700000" algn="tl">
                  <a:srgbClr val="000000">
                    <a:alpha val="43137"/>
                  </a:srgbClr>
                </a:outerShdw>
              </a:effectLst>
            </a:endParaRPr>
          </a:p>
        </p:txBody>
      </p:sp>
      <p:sp>
        <p:nvSpPr>
          <p:cNvPr id="16" name="Rectangle: Rounded Corners 15">
            <a:extLst>
              <a:ext uri="{FF2B5EF4-FFF2-40B4-BE49-F238E27FC236}">
                <a16:creationId xmlns:a16="http://schemas.microsoft.com/office/drawing/2014/main" id="{97D19CD1-FA20-4CF3-8457-15D3328867E1}"/>
              </a:ext>
            </a:extLst>
          </p:cNvPr>
          <p:cNvSpPr/>
          <p:nvPr/>
        </p:nvSpPr>
        <p:spPr>
          <a:xfrm>
            <a:off x="11080955" y="2798498"/>
            <a:ext cx="988142" cy="36318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Y" sz="2400" b="1" dirty="0">
                <a:solidFill>
                  <a:srgbClr val="C00000"/>
                </a:solidFill>
              </a:rPr>
              <a:t>الجرائم</a:t>
            </a:r>
            <a:endParaRPr lang="en-US" sz="2400" b="1" dirty="0">
              <a:solidFill>
                <a:srgbClr val="C00000"/>
              </a:solidFill>
            </a:endParaRPr>
          </a:p>
        </p:txBody>
      </p:sp>
      <p:sp>
        <p:nvSpPr>
          <p:cNvPr id="17" name="Rectangle: Rounded Corners 16">
            <a:extLst>
              <a:ext uri="{FF2B5EF4-FFF2-40B4-BE49-F238E27FC236}">
                <a16:creationId xmlns:a16="http://schemas.microsoft.com/office/drawing/2014/main" id="{062A8ED4-E6FD-4354-9E61-CB806E8E6185}"/>
              </a:ext>
            </a:extLst>
          </p:cNvPr>
          <p:cNvSpPr/>
          <p:nvPr/>
        </p:nvSpPr>
        <p:spPr>
          <a:xfrm>
            <a:off x="8205020" y="2794502"/>
            <a:ext cx="2753032" cy="36318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Y" sz="2400" b="1" dirty="0">
                <a:solidFill>
                  <a:srgbClr val="002060"/>
                </a:solidFill>
              </a:rPr>
              <a:t>مقدار الحد منها</a:t>
            </a:r>
            <a:endParaRPr lang="en-US" sz="2400" b="1" dirty="0">
              <a:solidFill>
                <a:srgbClr val="002060"/>
              </a:solidFill>
            </a:endParaRPr>
          </a:p>
        </p:txBody>
      </p:sp>
      <p:sp>
        <p:nvSpPr>
          <p:cNvPr id="18" name="Rectangle: Rounded Corners 17">
            <a:extLst>
              <a:ext uri="{FF2B5EF4-FFF2-40B4-BE49-F238E27FC236}">
                <a16:creationId xmlns:a16="http://schemas.microsoft.com/office/drawing/2014/main" id="{1800A004-040B-430E-8EC6-F9A73ACA8CBA}"/>
              </a:ext>
            </a:extLst>
          </p:cNvPr>
          <p:cNvSpPr/>
          <p:nvPr/>
        </p:nvSpPr>
        <p:spPr>
          <a:xfrm>
            <a:off x="5191433" y="2798498"/>
            <a:ext cx="988142" cy="36318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Y" sz="2400" b="1" dirty="0">
                <a:solidFill>
                  <a:srgbClr val="C00000"/>
                </a:solidFill>
              </a:rPr>
              <a:t>الجرائم</a:t>
            </a:r>
            <a:endParaRPr lang="en-US" sz="2400" b="1" dirty="0">
              <a:solidFill>
                <a:srgbClr val="C00000"/>
              </a:solidFill>
            </a:endParaRPr>
          </a:p>
        </p:txBody>
      </p:sp>
      <p:sp>
        <p:nvSpPr>
          <p:cNvPr id="19" name="Rectangle: Rounded Corners 18">
            <a:extLst>
              <a:ext uri="{FF2B5EF4-FFF2-40B4-BE49-F238E27FC236}">
                <a16:creationId xmlns:a16="http://schemas.microsoft.com/office/drawing/2014/main" id="{4785562C-DAF8-4DDD-B3A8-0369B55707F6}"/>
              </a:ext>
            </a:extLst>
          </p:cNvPr>
          <p:cNvSpPr/>
          <p:nvPr/>
        </p:nvSpPr>
        <p:spPr>
          <a:xfrm>
            <a:off x="2305668" y="2794502"/>
            <a:ext cx="2753032" cy="36318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Y" sz="2400" b="1" dirty="0">
                <a:solidFill>
                  <a:srgbClr val="002060"/>
                </a:solidFill>
              </a:rPr>
              <a:t>مقدار الحد منها</a:t>
            </a:r>
            <a:endParaRPr lang="en-US" sz="2400" b="1" dirty="0">
              <a:solidFill>
                <a:srgbClr val="002060"/>
              </a:solidFill>
            </a:endParaRPr>
          </a:p>
        </p:txBody>
      </p:sp>
      <p:sp>
        <p:nvSpPr>
          <p:cNvPr id="24" name="Double Brace 23">
            <a:extLst>
              <a:ext uri="{FF2B5EF4-FFF2-40B4-BE49-F238E27FC236}">
                <a16:creationId xmlns:a16="http://schemas.microsoft.com/office/drawing/2014/main" id="{68734AE8-D9AF-47D4-9674-E9A899EAF1FE}"/>
              </a:ext>
            </a:extLst>
          </p:cNvPr>
          <p:cNvSpPr/>
          <p:nvPr/>
        </p:nvSpPr>
        <p:spPr>
          <a:xfrm>
            <a:off x="673507" y="5163980"/>
            <a:ext cx="5535563" cy="458415"/>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ar-SY" sz="2200" b="1" dirty="0"/>
              <a:t>إن قتل ولم يأخد المال قتل ولم يصلب</a:t>
            </a:r>
            <a:endParaRPr lang="en-US" sz="2200" b="1" dirty="0"/>
          </a:p>
        </p:txBody>
      </p:sp>
      <p:sp>
        <p:nvSpPr>
          <p:cNvPr id="25" name="Double Brace 24">
            <a:extLst>
              <a:ext uri="{FF2B5EF4-FFF2-40B4-BE49-F238E27FC236}">
                <a16:creationId xmlns:a16="http://schemas.microsoft.com/office/drawing/2014/main" id="{1B45AD9E-B3F2-462E-A641-D164C0591429}"/>
              </a:ext>
            </a:extLst>
          </p:cNvPr>
          <p:cNvSpPr/>
          <p:nvPr/>
        </p:nvSpPr>
        <p:spPr>
          <a:xfrm>
            <a:off x="673507" y="5582572"/>
            <a:ext cx="5535563" cy="458415"/>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ar-SY" sz="2200" b="1" dirty="0"/>
              <a:t>إن قتل وأخذ المال قتل وصلب</a:t>
            </a:r>
            <a:endParaRPr lang="en-US" sz="2200" b="1" dirty="0"/>
          </a:p>
        </p:txBody>
      </p:sp>
      <p:sp>
        <p:nvSpPr>
          <p:cNvPr id="26" name="Double Brace 25">
            <a:extLst>
              <a:ext uri="{FF2B5EF4-FFF2-40B4-BE49-F238E27FC236}">
                <a16:creationId xmlns:a16="http://schemas.microsoft.com/office/drawing/2014/main" id="{DFA9043B-A3FA-499C-9EBC-119E0962BEB7}"/>
              </a:ext>
            </a:extLst>
          </p:cNvPr>
          <p:cNvSpPr/>
          <p:nvPr/>
        </p:nvSpPr>
        <p:spPr>
          <a:xfrm>
            <a:off x="673507" y="5941170"/>
            <a:ext cx="5535563" cy="458415"/>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ar-SY" sz="2200" b="1" dirty="0"/>
              <a:t>إن أخذ المال ولم يقتل قطعت يده اليكمى ورجله اليسرى</a:t>
            </a:r>
            <a:endParaRPr lang="en-US" sz="2200" b="1" dirty="0"/>
          </a:p>
        </p:txBody>
      </p:sp>
      <p:sp>
        <p:nvSpPr>
          <p:cNvPr id="27" name="Double Brace 26">
            <a:extLst>
              <a:ext uri="{FF2B5EF4-FFF2-40B4-BE49-F238E27FC236}">
                <a16:creationId xmlns:a16="http://schemas.microsoft.com/office/drawing/2014/main" id="{490B41BD-FF8F-486E-98F0-F224EC84BDC4}"/>
              </a:ext>
            </a:extLst>
          </p:cNvPr>
          <p:cNvSpPr/>
          <p:nvPr/>
        </p:nvSpPr>
        <p:spPr>
          <a:xfrm>
            <a:off x="673507" y="6396368"/>
            <a:ext cx="5535563" cy="458415"/>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ar-SY" sz="2200" b="1" dirty="0"/>
              <a:t>ومن أخاف الناس فلم يقتل ولم يأخذ مالاً نفي من الأرض</a:t>
            </a:r>
            <a:endParaRPr lang="en-US" sz="2200" b="1" dirty="0"/>
          </a:p>
        </p:txBody>
      </p:sp>
    </p:spTree>
    <p:extLst>
      <p:ext uri="{BB962C8B-B14F-4D97-AF65-F5344CB8AC3E}">
        <p14:creationId xmlns:p14="http://schemas.microsoft.com/office/powerpoint/2010/main" val="91013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8A81D9-FA15-4D2E-BA90-45C64A3185FB}"/>
              </a:ext>
            </a:extLst>
          </p:cNvPr>
          <p:cNvSpPr>
            <a:spLocks noGrp="1"/>
          </p:cNvSpPr>
          <p:nvPr>
            <p:ph idx="1"/>
          </p:nvPr>
        </p:nvSpPr>
        <p:spPr>
          <a:xfrm>
            <a:off x="0" y="0"/>
            <a:ext cx="12192000" cy="6858000"/>
          </a:xfrm>
        </p:spPr>
        <p:txBody>
          <a:bodyPr/>
          <a:lstStyle/>
          <a:p>
            <a:pPr marL="0" indent="0" algn="r">
              <a:buNone/>
            </a:pPr>
            <a:r>
              <a:rPr lang="ar-SY" b="1" u="sng" dirty="0">
                <a:solidFill>
                  <a:schemeClr val="accent1">
                    <a:lumMod val="60000"/>
                    <a:lumOff val="40000"/>
                  </a:schemeClr>
                </a:solidFill>
              </a:rPr>
              <a:t>ثالثاً:</a:t>
            </a:r>
          </a:p>
          <a:p>
            <a:pPr marL="0" indent="0" algn="r">
              <a:buNone/>
            </a:pPr>
            <a:r>
              <a:rPr lang="ar-SY" sz="2400" b="1" dirty="0">
                <a:solidFill>
                  <a:srgbClr val="C00000"/>
                </a:solidFill>
              </a:rPr>
              <a:t>التعزيز</a:t>
            </a:r>
            <a:r>
              <a:rPr lang="ar-SY" sz="2400" b="1" dirty="0"/>
              <a:t>:</a:t>
            </a:r>
            <a:r>
              <a:rPr lang="ar-SY" sz="2400" b="1" i="0" dirty="0">
                <a:effectLst/>
                <a:latin typeface="DroidArabicKufi-Regular"/>
              </a:rPr>
              <a:t> العقوبة المشروعة غير المقدّرة شرعاً، والتي يوقعها القاضي على المجرم لمعاقبته بما يكافئ جريمته، ويقمع عدوانه، ويحقّق الزجر والإصلاح</a:t>
            </a:r>
          </a:p>
          <a:p>
            <a:pPr marL="0" indent="0" algn="r">
              <a:buNone/>
            </a:pPr>
            <a:r>
              <a:rPr lang="ar-SY" sz="2400" b="1" dirty="0">
                <a:solidFill>
                  <a:srgbClr val="C00000"/>
                </a:solidFill>
                <a:latin typeface="DroidArabicKufi-Regular"/>
              </a:rPr>
              <a:t>حكم التعزيز: </a:t>
            </a:r>
            <a:r>
              <a:rPr lang="ar-SY" sz="2400" b="1" dirty="0">
                <a:latin typeface="DroidArabicKufi-Regular"/>
              </a:rPr>
              <a:t>واجب في كل معصية لم يضع الشارع لها حد ولا كفارة</a:t>
            </a:r>
          </a:p>
          <a:p>
            <a:pPr marL="0" indent="0" algn="r">
              <a:buNone/>
            </a:pPr>
            <a:r>
              <a:rPr lang="ar-SY" sz="2400" b="1" dirty="0">
                <a:latin typeface="DroidArabicKufi-Regular"/>
              </a:rPr>
              <a:t>ومعاصي التعزيز كثيرة منها: شهادة الزور، الغش في الأسواق، السرقة دون بلوغ النصاب، تقبيل المرأة الأجنبية التي لاتحل له</a:t>
            </a:r>
          </a:p>
          <a:p>
            <a:pPr marL="0" indent="0" algn="r">
              <a:buNone/>
            </a:pPr>
            <a:r>
              <a:rPr lang="ar-SY" sz="2400" b="1" dirty="0">
                <a:solidFill>
                  <a:srgbClr val="C00000"/>
                </a:solidFill>
                <a:latin typeface="DroidArabicKufi-Regular"/>
              </a:rPr>
              <a:t>عقوبة التعزيز</a:t>
            </a:r>
            <a:r>
              <a:rPr lang="ar-SY" sz="2400" b="1" dirty="0">
                <a:latin typeface="DroidArabicKufi-Regular"/>
              </a:rPr>
              <a:t>: إن كان ضرباً لا يتجاوز عشر ضربات بالسوط قال النبي </a:t>
            </a:r>
            <a:r>
              <a:rPr lang="ar-SY" sz="1600" b="0" i="0" dirty="0">
                <a:solidFill>
                  <a:srgbClr val="4D5156"/>
                </a:solidFill>
                <a:effectLst/>
                <a:latin typeface="HelveticaNeue"/>
              </a:rPr>
              <a:t> ﷺ</a:t>
            </a:r>
            <a:r>
              <a:rPr lang="ar-SY" sz="2400" b="1" dirty="0">
                <a:latin typeface="DroidArabicKufi-Regular"/>
              </a:rPr>
              <a:t> </a:t>
            </a:r>
            <a:r>
              <a:rPr lang="ar-SY" sz="2400" b="1" dirty="0">
                <a:solidFill>
                  <a:srgbClr val="00B050"/>
                </a:solidFill>
                <a:latin typeface="DroidArabicKufi-Regular"/>
              </a:rPr>
              <a:t>(</a:t>
            </a:r>
            <a:r>
              <a:rPr lang="ar-SY" sz="2400" b="1" dirty="0">
                <a:solidFill>
                  <a:srgbClr val="00B050"/>
                </a:solidFill>
                <a:latin typeface="Droid Arabic Naskh"/>
              </a:rPr>
              <a:t>لا </a:t>
            </a:r>
            <a:r>
              <a:rPr lang="ar-SY" sz="2400" b="1" i="0" dirty="0">
                <a:solidFill>
                  <a:srgbClr val="00B050"/>
                </a:solidFill>
                <a:effectLst/>
                <a:latin typeface="Droid Arabic Naskh"/>
              </a:rPr>
              <a:t>يُجْلَدواُ فَوْقَ عَشَرَةِ أَسْوَاطٍ، إِلَّا فِي حَدٍّ مِنْ حُدُودِ اللَّهِ )</a:t>
            </a:r>
            <a:endParaRPr lang="ar-SY" sz="2400" b="1" i="0" dirty="0">
              <a:solidFill>
                <a:srgbClr val="00B050"/>
              </a:solidFill>
              <a:effectLst/>
              <a:latin typeface="DroidArabicKufi-Regular"/>
            </a:endParaRPr>
          </a:p>
          <a:p>
            <a:pPr marL="0" indent="0" algn="r">
              <a:buNone/>
            </a:pPr>
            <a:endParaRPr lang="en-US" sz="2400" b="1" dirty="0">
              <a:solidFill>
                <a:srgbClr val="00B050"/>
              </a:solidFill>
            </a:endParaRPr>
          </a:p>
        </p:txBody>
      </p:sp>
      <p:sp>
        <p:nvSpPr>
          <p:cNvPr id="6" name="Plaque 5">
            <a:extLst>
              <a:ext uri="{FF2B5EF4-FFF2-40B4-BE49-F238E27FC236}">
                <a16:creationId xmlns:a16="http://schemas.microsoft.com/office/drawing/2014/main" id="{EB9500E4-C4D0-4751-A5EB-3D5C36230781}"/>
              </a:ext>
            </a:extLst>
          </p:cNvPr>
          <p:cNvSpPr/>
          <p:nvPr/>
        </p:nvSpPr>
        <p:spPr>
          <a:xfrm>
            <a:off x="4955459" y="3127839"/>
            <a:ext cx="3732377" cy="808800"/>
          </a:xfrm>
          <a:prstGeom prst="plaque">
            <a:avLst/>
          </a:prstGeom>
          <a:solidFill>
            <a:schemeClr val="accent5">
              <a:lumMod val="20000"/>
              <a:lumOff val="80000"/>
            </a:schemeClr>
          </a:solidFill>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ar-SY" sz="2400" b="1" dirty="0">
                <a:solidFill>
                  <a:srgbClr val="002060"/>
                </a:solidFill>
              </a:rPr>
              <a:t>استخدم النبي </a:t>
            </a:r>
            <a:r>
              <a:rPr lang="ar-SY" sz="2400" b="1" i="0" dirty="0">
                <a:solidFill>
                  <a:srgbClr val="002060"/>
                </a:solidFill>
                <a:effectLst/>
                <a:latin typeface="HelveticaNeue"/>
              </a:rPr>
              <a:t>ﷺ أساليب متعددة في التعزيز منها:</a:t>
            </a:r>
            <a:endParaRPr lang="en-US" sz="2400" b="1" dirty="0">
              <a:solidFill>
                <a:srgbClr val="002060"/>
              </a:solidFill>
            </a:endParaRPr>
          </a:p>
        </p:txBody>
      </p:sp>
      <p:sp>
        <p:nvSpPr>
          <p:cNvPr id="7" name="Plaque 6">
            <a:extLst>
              <a:ext uri="{FF2B5EF4-FFF2-40B4-BE49-F238E27FC236}">
                <a16:creationId xmlns:a16="http://schemas.microsoft.com/office/drawing/2014/main" id="{CC72F8EA-143A-4F52-988F-953C08B48494}"/>
              </a:ext>
            </a:extLst>
          </p:cNvPr>
          <p:cNvSpPr/>
          <p:nvPr/>
        </p:nvSpPr>
        <p:spPr>
          <a:xfrm>
            <a:off x="8687836" y="4638563"/>
            <a:ext cx="1812498" cy="849966"/>
          </a:xfrm>
          <a:prstGeom prst="plaque">
            <a:avLst/>
          </a:prstGeom>
          <a:solidFill>
            <a:schemeClr val="accent5">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400" b="1" dirty="0">
                <a:solidFill>
                  <a:schemeClr val="tx1"/>
                </a:solidFill>
              </a:rPr>
              <a:t>المقاطعة</a:t>
            </a:r>
            <a:endParaRPr lang="en-US" sz="2400" b="1" dirty="0">
              <a:solidFill>
                <a:schemeClr val="tx1"/>
              </a:solidFill>
            </a:endParaRPr>
          </a:p>
        </p:txBody>
      </p:sp>
      <p:sp>
        <p:nvSpPr>
          <p:cNvPr id="10" name="Plaque 9">
            <a:extLst>
              <a:ext uri="{FF2B5EF4-FFF2-40B4-BE49-F238E27FC236}">
                <a16:creationId xmlns:a16="http://schemas.microsoft.com/office/drawing/2014/main" id="{6E7FF841-C836-476C-A8B5-16D8E1FF9B35}"/>
              </a:ext>
            </a:extLst>
          </p:cNvPr>
          <p:cNvSpPr/>
          <p:nvPr/>
        </p:nvSpPr>
        <p:spPr>
          <a:xfrm>
            <a:off x="6081252" y="4638564"/>
            <a:ext cx="1812498" cy="849966"/>
          </a:xfrm>
          <a:prstGeom prst="plaque">
            <a:avLst/>
          </a:prstGeom>
          <a:solidFill>
            <a:schemeClr val="accent5">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400" b="1" dirty="0">
                <a:solidFill>
                  <a:schemeClr val="tx1"/>
                </a:solidFill>
              </a:rPr>
              <a:t>الغرامة</a:t>
            </a:r>
            <a:endParaRPr lang="en-US" sz="2400" b="1" dirty="0">
              <a:solidFill>
                <a:schemeClr val="tx1"/>
              </a:solidFill>
            </a:endParaRPr>
          </a:p>
        </p:txBody>
      </p:sp>
      <p:sp>
        <p:nvSpPr>
          <p:cNvPr id="11" name="Plaque 10">
            <a:extLst>
              <a:ext uri="{FF2B5EF4-FFF2-40B4-BE49-F238E27FC236}">
                <a16:creationId xmlns:a16="http://schemas.microsoft.com/office/drawing/2014/main" id="{D4DA2D8B-BC90-43D3-AD49-0E2C373D16AC}"/>
              </a:ext>
            </a:extLst>
          </p:cNvPr>
          <p:cNvSpPr/>
          <p:nvPr/>
        </p:nvSpPr>
        <p:spPr>
          <a:xfrm>
            <a:off x="7353366" y="5703756"/>
            <a:ext cx="1812498" cy="849966"/>
          </a:xfrm>
          <a:prstGeom prst="plaque">
            <a:avLst/>
          </a:prstGeom>
          <a:solidFill>
            <a:schemeClr val="accent5">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400" b="1" dirty="0">
                <a:solidFill>
                  <a:schemeClr val="tx1"/>
                </a:solidFill>
              </a:rPr>
              <a:t>الحبس</a:t>
            </a:r>
            <a:endParaRPr lang="en-US" sz="2400" b="1" dirty="0">
              <a:solidFill>
                <a:schemeClr val="tx1"/>
              </a:solidFill>
            </a:endParaRPr>
          </a:p>
        </p:txBody>
      </p:sp>
      <p:sp>
        <p:nvSpPr>
          <p:cNvPr id="12" name="Plaque 11">
            <a:extLst>
              <a:ext uri="{FF2B5EF4-FFF2-40B4-BE49-F238E27FC236}">
                <a16:creationId xmlns:a16="http://schemas.microsoft.com/office/drawing/2014/main" id="{09B11382-71A5-467E-B3A8-E6F9CD51EDC7}"/>
              </a:ext>
            </a:extLst>
          </p:cNvPr>
          <p:cNvSpPr/>
          <p:nvPr/>
        </p:nvSpPr>
        <p:spPr>
          <a:xfrm>
            <a:off x="4341978" y="5703756"/>
            <a:ext cx="1812498" cy="849966"/>
          </a:xfrm>
          <a:prstGeom prst="plaque">
            <a:avLst/>
          </a:prstGeom>
          <a:solidFill>
            <a:schemeClr val="accent5">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400" b="1" dirty="0">
                <a:solidFill>
                  <a:schemeClr val="tx1"/>
                </a:solidFill>
              </a:rPr>
              <a:t>النفي</a:t>
            </a:r>
            <a:endParaRPr lang="en-US" sz="2400" b="1" dirty="0">
              <a:solidFill>
                <a:schemeClr val="tx1"/>
              </a:solidFill>
            </a:endParaRPr>
          </a:p>
        </p:txBody>
      </p:sp>
      <p:sp>
        <p:nvSpPr>
          <p:cNvPr id="13" name="Plaque 12">
            <a:extLst>
              <a:ext uri="{FF2B5EF4-FFF2-40B4-BE49-F238E27FC236}">
                <a16:creationId xmlns:a16="http://schemas.microsoft.com/office/drawing/2014/main" id="{C5B069EA-9A64-4367-89FF-F7805204E1A2}"/>
              </a:ext>
            </a:extLst>
          </p:cNvPr>
          <p:cNvSpPr/>
          <p:nvPr/>
        </p:nvSpPr>
        <p:spPr>
          <a:xfrm>
            <a:off x="2859507" y="4638563"/>
            <a:ext cx="1812498" cy="849966"/>
          </a:xfrm>
          <a:prstGeom prst="plaque">
            <a:avLst/>
          </a:prstGeom>
          <a:solidFill>
            <a:schemeClr val="accent5">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2400" b="1" dirty="0">
                <a:solidFill>
                  <a:schemeClr val="tx1"/>
                </a:solidFill>
              </a:rPr>
              <a:t>التوبيخ</a:t>
            </a:r>
            <a:endParaRPr lang="en-US" sz="2400" b="1" dirty="0">
              <a:solidFill>
                <a:schemeClr val="tx1"/>
              </a:solidFill>
            </a:endParaRPr>
          </a:p>
        </p:txBody>
      </p:sp>
      <p:cxnSp>
        <p:nvCxnSpPr>
          <p:cNvPr id="15" name="Straight Arrow Connector 14">
            <a:extLst>
              <a:ext uri="{FF2B5EF4-FFF2-40B4-BE49-F238E27FC236}">
                <a16:creationId xmlns:a16="http://schemas.microsoft.com/office/drawing/2014/main" id="{61292C3F-75E0-47D4-95F1-EF4C4D424B63}"/>
              </a:ext>
            </a:extLst>
          </p:cNvPr>
          <p:cNvCxnSpPr>
            <a:stCxn id="6" idx="2"/>
          </p:cNvCxnSpPr>
          <p:nvPr/>
        </p:nvCxnSpPr>
        <p:spPr>
          <a:xfrm>
            <a:off x="6821648" y="3936639"/>
            <a:ext cx="1983139" cy="812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8600D78-E85D-45E1-AF61-C375BE3EA5E6}"/>
              </a:ext>
            </a:extLst>
          </p:cNvPr>
          <p:cNvCxnSpPr>
            <a:stCxn id="6" idx="2"/>
          </p:cNvCxnSpPr>
          <p:nvPr/>
        </p:nvCxnSpPr>
        <p:spPr>
          <a:xfrm flipH="1">
            <a:off x="4498258" y="3936639"/>
            <a:ext cx="2323390" cy="808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8CBDC48-1347-4282-8C91-5BCF51882C91}"/>
              </a:ext>
            </a:extLst>
          </p:cNvPr>
          <p:cNvCxnSpPr>
            <a:stCxn id="6" idx="2"/>
          </p:cNvCxnSpPr>
          <p:nvPr/>
        </p:nvCxnSpPr>
        <p:spPr>
          <a:xfrm>
            <a:off x="6821648" y="3936639"/>
            <a:ext cx="0" cy="7019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A86F958-19ED-4147-9DDD-885EB150E525}"/>
              </a:ext>
            </a:extLst>
          </p:cNvPr>
          <p:cNvCxnSpPr>
            <a:stCxn id="10" idx="1"/>
            <a:endCxn id="12" idx="0"/>
          </p:cNvCxnSpPr>
          <p:nvPr/>
        </p:nvCxnSpPr>
        <p:spPr>
          <a:xfrm flipH="1">
            <a:off x="5248227" y="5063547"/>
            <a:ext cx="833025" cy="6402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0CF96B4-CB97-426B-AB8E-676EF2ABF978}"/>
              </a:ext>
            </a:extLst>
          </p:cNvPr>
          <p:cNvCxnSpPr>
            <a:stCxn id="10" idx="3"/>
            <a:endCxn id="11" idx="0"/>
          </p:cNvCxnSpPr>
          <p:nvPr/>
        </p:nvCxnSpPr>
        <p:spPr>
          <a:xfrm>
            <a:off x="7893750" y="5063547"/>
            <a:ext cx="365865" cy="6402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90569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TotalTime>
  <Words>634</Words>
  <Application>Microsoft Office PowerPoint</Application>
  <PresentationFormat>Widescreen</PresentationFormat>
  <Paragraphs>70</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Calibri Light</vt:lpstr>
      <vt:lpstr>Droid Arabic Naskh</vt:lpstr>
      <vt:lpstr>DroidArabicKufi-Regular</vt:lpstr>
      <vt:lpstr>HelveticaNeue</vt:lpstr>
      <vt:lpstr>Naskh</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Ahmad Alsalh</dc:creator>
  <cp:lastModifiedBy>Ahmad Alsalh</cp:lastModifiedBy>
  <cp:revision>25</cp:revision>
  <dcterms:created xsi:type="dcterms:W3CDTF">2021-03-23T11:45:07Z</dcterms:created>
  <dcterms:modified xsi:type="dcterms:W3CDTF">2021-03-23T16:10:59Z</dcterms:modified>
</cp:coreProperties>
</file>