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FF00FF"/>
    <a:srgbClr val="601000"/>
    <a:srgbClr val="5B1E0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52" autoAdjust="0"/>
    <p:restoredTop sz="94660"/>
  </p:normalViewPr>
  <p:slideViewPr>
    <p:cSldViewPr snapToGrid="0">
      <p:cViewPr varScale="1">
        <p:scale>
          <a:sx n="66" d="100"/>
          <a:sy n="66" d="100"/>
        </p:scale>
        <p:origin x="14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DC5A0C-9AF6-443C-9E18-2898A1FDCE77}" type="datetimeFigureOut">
              <a:rPr lang="en-US" smtClean="0"/>
              <a:t>2021-03-21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B736AA-F0A8-40ED-94A4-C36EB6327162}" type="slidenum">
              <a:rPr lang="en-US" smtClean="0"/>
              <a:t>‹#›</a:t>
            </a:fld>
            <a:endParaRPr lang="en-US"/>
          </a:p>
        </p:txBody>
      </p:sp>
    </p:spTree>
    <p:extLst>
      <p:ext uri="{BB962C8B-B14F-4D97-AF65-F5344CB8AC3E}">
        <p14:creationId xmlns:p14="http://schemas.microsoft.com/office/powerpoint/2010/main" val="2028126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B736AA-F0A8-40ED-94A4-C36EB6327162}" type="slidenum">
              <a:rPr lang="en-US" smtClean="0"/>
              <a:t>1</a:t>
            </a:fld>
            <a:endParaRPr lang="en-US"/>
          </a:p>
        </p:txBody>
      </p:sp>
    </p:spTree>
    <p:extLst>
      <p:ext uri="{BB962C8B-B14F-4D97-AF65-F5344CB8AC3E}">
        <p14:creationId xmlns:p14="http://schemas.microsoft.com/office/powerpoint/2010/main" val="1514421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F5EBB-4CE1-4E03-A472-E63C64EAC4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2EC23D2-DB32-4318-A508-A8DD8FE9BA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813A69-1B78-483D-AB55-5A09D15C3D4C}"/>
              </a:ext>
            </a:extLst>
          </p:cNvPr>
          <p:cNvSpPr>
            <a:spLocks noGrp="1"/>
          </p:cNvSpPr>
          <p:nvPr>
            <p:ph type="dt" sz="half" idx="10"/>
          </p:nvPr>
        </p:nvSpPr>
        <p:spPr/>
        <p:txBody>
          <a:bodyPr/>
          <a:lstStyle/>
          <a:p>
            <a:fld id="{0106F81E-4A8C-4596-A05B-071F531000B8}" type="datetimeFigureOut">
              <a:rPr lang="en-US" smtClean="0"/>
              <a:t>2021-03-21</a:t>
            </a:fld>
            <a:endParaRPr lang="en-US"/>
          </a:p>
        </p:txBody>
      </p:sp>
      <p:sp>
        <p:nvSpPr>
          <p:cNvPr id="5" name="Footer Placeholder 4">
            <a:extLst>
              <a:ext uri="{FF2B5EF4-FFF2-40B4-BE49-F238E27FC236}">
                <a16:creationId xmlns:a16="http://schemas.microsoft.com/office/drawing/2014/main" id="{48F47C87-EC8D-483F-A966-170747A030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CC15A6-BDEC-4097-BC7C-CBE4BD72E715}"/>
              </a:ext>
            </a:extLst>
          </p:cNvPr>
          <p:cNvSpPr>
            <a:spLocks noGrp="1"/>
          </p:cNvSpPr>
          <p:nvPr>
            <p:ph type="sldNum" sz="quarter" idx="12"/>
          </p:nvPr>
        </p:nvSpPr>
        <p:spPr/>
        <p:txBody>
          <a:bodyPr/>
          <a:lstStyle/>
          <a:p>
            <a:fld id="{4113CFD6-C894-4312-98AA-A541BA3F284D}" type="slidenum">
              <a:rPr lang="en-US" smtClean="0"/>
              <a:t>‹#›</a:t>
            </a:fld>
            <a:endParaRPr lang="en-US"/>
          </a:p>
        </p:txBody>
      </p:sp>
    </p:spTree>
    <p:extLst>
      <p:ext uri="{BB962C8B-B14F-4D97-AF65-F5344CB8AC3E}">
        <p14:creationId xmlns:p14="http://schemas.microsoft.com/office/powerpoint/2010/main" val="1707037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1C465-B8B7-4B0C-AD7F-FC4F581A70A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784DB05-4C54-42F3-B568-53E2D82B0E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0D588A-F3A4-4BE4-B27A-F63D44A65A4C}"/>
              </a:ext>
            </a:extLst>
          </p:cNvPr>
          <p:cNvSpPr>
            <a:spLocks noGrp="1"/>
          </p:cNvSpPr>
          <p:nvPr>
            <p:ph type="dt" sz="half" idx="10"/>
          </p:nvPr>
        </p:nvSpPr>
        <p:spPr/>
        <p:txBody>
          <a:bodyPr/>
          <a:lstStyle/>
          <a:p>
            <a:fld id="{0106F81E-4A8C-4596-A05B-071F531000B8}" type="datetimeFigureOut">
              <a:rPr lang="en-US" smtClean="0"/>
              <a:t>2021-03-21</a:t>
            </a:fld>
            <a:endParaRPr lang="en-US"/>
          </a:p>
        </p:txBody>
      </p:sp>
      <p:sp>
        <p:nvSpPr>
          <p:cNvPr id="5" name="Footer Placeholder 4">
            <a:extLst>
              <a:ext uri="{FF2B5EF4-FFF2-40B4-BE49-F238E27FC236}">
                <a16:creationId xmlns:a16="http://schemas.microsoft.com/office/drawing/2014/main" id="{880B5C9D-B115-4B84-A425-5161CF3E5E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19421F-271C-4312-91EF-BD1869B3505A}"/>
              </a:ext>
            </a:extLst>
          </p:cNvPr>
          <p:cNvSpPr>
            <a:spLocks noGrp="1"/>
          </p:cNvSpPr>
          <p:nvPr>
            <p:ph type="sldNum" sz="quarter" idx="12"/>
          </p:nvPr>
        </p:nvSpPr>
        <p:spPr/>
        <p:txBody>
          <a:bodyPr/>
          <a:lstStyle/>
          <a:p>
            <a:fld id="{4113CFD6-C894-4312-98AA-A541BA3F284D}" type="slidenum">
              <a:rPr lang="en-US" smtClean="0"/>
              <a:t>‹#›</a:t>
            </a:fld>
            <a:endParaRPr lang="en-US"/>
          </a:p>
        </p:txBody>
      </p:sp>
    </p:spTree>
    <p:extLst>
      <p:ext uri="{BB962C8B-B14F-4D97-AF65-F5344CB8AC3E}">
        <p14:creationId xmlns:p14="http://schemas.microsoft.com/office/powerpoint/2010/main" val="3998199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050793C-3207-4318-84BA-7ACA3504E7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1F13D3A-C9BA-4008-9250-F7D9C34C456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5F5E68-4B87-4C99-A11A-9F833C4E2B1B}"/>
              </a:ext>
            </a:extLst>
          </p:cNvPr>
          <p:cNvSpPr>
            <a:spLocks noGrp="1"/>
          </p:cNvSpPr>
          <p:nvPr>
            <p:ph type="dt" sz="half" idx="10"/>
          </p:nvPr>
        </p:nvSpPr>
        <p:spPr/>
        <p:txBody>
          <a:bodyPr/>
          <a:lstStyle/>
          <a:p>
            <a:fld id="{0106F81E-4A8C-4596-A05B-071F531000B8}" type="datetimeFigureOut">
              <a:rPr lang="en-US" smtClean="0"/>
              <a:t>2021-03-21</a:t>
            </a:fld>
            <a:endParaRPr lang="en-US"/>
          </a:p>
        </p:txBody>
      </p:sp>
      <p:sp>
        <p:nvSpPr>
          <p:cNvPr id="5" name="Footer Placeholder 4">
            <a:extLst>
              <a:ext uri="{FF2B5EF4-FFF2-40B4-BE49-F238E27FC236}">
                <a16:creationId xmlns:a16="http://schemas.microsoft.com/office/drawing/2014/main" id="{39E56595-B497-4D4D-84F0-1DCD155E3D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C16A61-29F1-49A2-8476-D383818D7473}"/>
              </a:ext>
            </a:extLst>
          </p:cNvPr>
          <p:cNvSpPr>
            <a:spLocks noGrp="1"/>
          </p:cNvSpPr>
          <p:nvPr>
            <p:ph type="sldNum" sz="quarter" idx="12"/>
          </p:nvPr>
        </p:nvSpPr>
        <p:spPr/>
        <p:txBody>
          <a:bodyPr/>
          <a:lstStyle/>
          <a:p>
            <a:fld id="{4113CFD6-C894-4312-98AA-A541BA3F284D}" type="slidenum">
              <a:rPr lang="en-US" smtClean="0"/>
              <a:t>‹#›</a:t>
            </a:fld>
            <a:endParaRPr lang="en-US"/>
          </a:p>
        </p:txBody>
      </p:sp>
    </p:spTree>
    <p:extLst>
      <p:ext uri="{BB962C8B-B14F-4D97-AF65-F5344CB8AC3E}">
        <p14:creationId xmlns:p14="http://schemas.microsoft.com/office/powerpoint/2010/main" val="597843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F47CB-774C-4BC3-BF1F-B768E1C001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0FC792-16ED-43CE-A6FA-23CAEB8F687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898BB2-BC48-4CE0-9780-0EE8514F8C8C}"/>
              </a:ext>
            </a:extLst>
          </p:cNvPr>
          <p:cNvSpPr>
            <a:spLocks noGrp="1"/>
          </p:cNvSpPr>
          <p:nvPr>
            <p:ph type="dt" sz="half" idx="10"/>
          </p:nvPr>
        </p:nvSpPr>
        <p:spPr/>
        <p:txBody>
          <a:bodyPr/>
          <a:lstStyle/>
          <a:p>
            <a:fld id="{0106F81E-4A8C-4596-A05B-071F531000B8}" type="datetimeFigureOut">
              <a:rPr lang="en-US" smtClean="0"/>
              <a:t>2021-03-21</a:t>
            </a:fld>
            <a:endParaRPr lang="en-US"/>
          </a:p>
        </p:txBody>
      </p:sp>
      <p:sp>
        <p:nvSpPr>
          <p:cNvPr id="5" name="Footer Placeholder 4">
            <a:extLst>
              <a:ext uri="{FF2B5EF4-FFF2-40B4-BE49-F238E27FC236}">
                <a16:creationId xmlns:a16="http://schemas.microsoft.com/office/drawing/2014/main" id="{10A9A192-F116-4D0C-ABC1-E7A8D2A0D1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2E7DC5-9206-4D9D-A0AB-2113ED5D0D19}"/>
              </a:ext>
            </a:extLst>
          </p:cNvPr>
          <p:cNvSpPr>
            <a:spLocks noGrp="1"/>
          </p:cNvSpPr>
          <p:nvPr>
            <p:ph type="sldNum" sz="quarter" idx="12"/>
          </p:nvPr>
        </p:nvSpPr>
        <p:spPr/>
        <p:txBody>
          <a:bodyPr/>
          <a:lstStyle/>
          <a:p>
            <a:fld id="{4113CFD6-C894-4312-98AA-A541BA3F284D}" type="slidenum">
              <a:rPr lang="en-US" smtClean="0"/>
              <a:t>‹#›</a:t>
            </a:fld>
            <a:endParaRPr lang="en-US"/>
          </a:p>
        </p:txBody>
      </p:sp>
    </p:spTree>
    <p:extLst>
      <p:ext uri="{BB962C8B-B14F-4D97-AF65-F5344CB8AC3E}">
        <p14:creationId xmlns:p14="http://schemas.microsoft.com/office/powerpoint/2010/main" val="3969810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6578A-BF6E-4C87-B00A-56644451F1A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ED73616-1A61-4AEB-A52B-C3B622282C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C7D2D7-B9F5-492C-B3ED-4E413F451712}"/>
              </a:ext>
            </a:extLst>
          </p:cNvPr>
          <p:cNvSpPr>
            <a:spLocks noGrp="1"/>
          </p:cNvSpPr>
          <p:nvPr>
            <p:ph type="dt" sz="half" idx="10"/>
          </p:nvPr>
        </p:nvSpPr>
        <p:spPr/>
        <p:txBody>
          <a:bodyPr/>
          <a:lstStyle/>
          <a:p>
            <a:fld id="{0106F81E-4A8C-4596-A05B-071F531000B8}" type="datetimeFigureOut">
              <a:rPr lang="en-US" smtClean="0"/>
              <a:t>2021-03-21</a:t>
            </a:fld>
            <a:endParaRPr lang="en-US"/>
          </a:p>
        </p:txBody>
      </p:sp>
      <p:sp>
        <p:nvSpPr>
          <p:cNvPr id="5" name="Footer Placeholder 4">
            <a:extLst>
              <a:ext uri="{FF2B5EF4-FFF2-40B4-BE49-F238E27FC236}">
                <a16:creationId xmlns:a16="http://schemas.microsoft.com/office/drawing/2014/main" id="{549AC069-E08D-4534-AAEB-29AF36F6F9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FB0BDA-D6E1-4D06-8C28-7430B11BEFBF}"/>
              </a:ext>
            </a:extLst>
          </p:cNvPr>
          <p:cNvSpPr>
            <a:spLocks noGrp="1"/>
          </p:cNvSpPr>
          <p:nvPr>
            <p:ph type="sldNum" sz="quarter" idx="12"/>
          </p:nvPr>
        </p:nvSpPr>
        <p:spPr/>
        <p:txBody>
          <a:bodyPr/>
          <a:lstStyle/>
          <a:p>
            <a:fld id="{4113CFD6-C894-4312-98AA-A541BA3F284D}" type="slidenum">
              <a:rPr lang="en-US" smtClean="0"/>
              <a:t>‹#›</a:t>
            </a:fld>
            <a:endParaRPr lang="en-US"/>
          </a:p>
        </p:txBody>
      </p:sp>
    </p:spTree>
    <p:extLst>
      <p:ext uri="{BB962C8B-B14F-4D97-AF65-F5344CB8AC3E}">
        <p14:creationId xmlns:p14="http://schemas.microsoft.com/office/powerpoint/2010/main" val="848287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176DA-567A-4409-BEE7-193D454206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2D3E57-9CCE-4EE0-AFD7-7B08AE3B137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194672A-B41A-4A09-96D6-F84B1A6F106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5251B1D-3142-4A64-A12B-A3B2FEA86C4A}"/>
              </a:ext>
            </a:extLst>
          </p:cNvPr>
          <p:cNvSpPr>
            <a:spLocks noGrp="1"/>
          </p:cNvSpPr>
          <p:nvPr>
            <p:ph type="dt" sz="half" idx="10"/>
          </p:nvPr>
        </p:nvSpPr>
        <p:spPr/>
        <p:txBody>
          <a:bodyPr/>
          <a:lstStyle/>
          <a:p>
            <a:fld id="{0106F81E-4A8C-4596-A05B-071F531000B8}" type="datetimeFigureOut">
              <a:rPr lang="en-US" smtClean="0"/>
              <a:t>2021-03-21</a:t>
            </a:fld>
            <a:endParaRPr lang="en-US"/>
          </a:p>
        </p:txBody>
      </p:sp>
      <p:sp>
        <p:nvSpPr>
          <p:cNvPr id="6" name="Footer Placeholder 5">
            <a:extLst>
              <a:ext uri="{FF2B5EF4-FFF2-40B4-BE49-F238E27FC236}">
                <a16:creationId xmlns:a16="http://schemas.microsoft.com/office/drawing/2014/main" id="{699B0E5B-6FB8-4AFC-8F63-A0C8DA9AAD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A0664E-5620-4630-8B6B-47292A6ED81E}"/>
              </a:ext>
            </a:extLst>
          </p:cNvPr>
          <p:cNvSpPr>
            <a:spLocks noGrp="1"/>
          </p:cNvSpPr>
          <p:nvPr>
            <p:ph type="sldNum" sz="quarter" idx="12"/>
          </p:nvPr>
        </p:nvSpPr>
        <p:spPr/>
        <p:txBody>
          <a:bodyPr/>
          <a:lstStyle/>
          <a:p>
            <a:fld id="{4113CFD6-C894-4312-98AA-A541BA3F284D}" type="slidenum">
              <a:rPr lang="en-US" smtClean="0"/>
              <a:t>‹#›</a:t>
            </a:fld>
            <a:endParaRPr lang="en-US"/>
          </a:p>
        </p:txBody>
      </p:sp>
    </p:spTree>
    <p:extLst>
      <p:ext uri="{BB962C8B-B14F-4D97-AF65-F5344CB8AC3E}">
        <p14:creationId xmlns:p14="http://schemas.microsoft.com/office/powerpoint/2010/main" val="2892762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0BF82-A721-40E1-A91E-C77384E6D9A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FC16B2F-C7B3-45D1-94D2-38A54F5E64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5B9AD0D-9AF7-4FC7-8B9F-F5BD6B995E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21904C2-078E-4273-A314-FDBAE889C9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30087DD-44EE-4945-8921-CD3A196B0BE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177F481-0E63-4EA1-BE06-62E61EDA45C2}"/>
              </a:ext>
            </a:extLst>
          </p:cNvPr>
          <p:cNvSpPr>
            <a:spLocks noGrp="1"/>
          </p:cNvSpPr>
          <p:nvPr>
            <p:ph type="dt" sz="half" idx="10"/>
          </p:nvPr>
        </p:nvSpPr>
        <p:spPr/>
        <p:txBody>
          <a:bodyPr/>
          <a:lstStyle/>
          <a:p>
            <a:fld id="{0106F81E-4A8C-4596-A05B-071F531000B8}" type="datetimeFigureOut">
              <a:rPr lang="en-US" smtClean="0"/>
              <a:t>2021-03-21</a:t>
            </a:fld>
            <a:endParaRPr lang="en-US"/>
          </a:p>
        </p:txBody>
      </p:sp>
      <p:sp>
        <p:nvSpPr>
          <p:cNvPr id="8" name="Footer Placeholder 7">
            <a:extLst>
              <a:ext uri="{FF2B5EF4-FFF2-40B4-BE49-F238E27FC236}">
                <a16:creationId xmlns:a16="http://schemas.microsoft.com/office/drawing/2014/main" id="{9C7FEB91-6009-4C96-AA2E-0C466FB2419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80021F1-3927-445E-A8BF-A40297B655F9}"/>
              </a:ext>
            </a:extLst>
          </p:cNvPr>
          <p:cNvSpPr>
            <a:spLocks noGrp="1"/>
          </p:cNvSpPr>
          <p:nvPr>
            <p:ph type="sldNum" sz="quarter" idx="12"/>
          </p:nvPr>
        </p:nvSpPr>
        <p:spPr/>
        <p:txBody>
          <a:bodyPr/>
          <a:lstStyle/>
          <a:p>
            <a:fld id="{4113CFD6-C894-4312-98AA-A541BA3F284D}" type="slidenum">
              <a:rPr lang="en-US" smtClean="0"/>
              <a:t>‹#›</a:t>
            </a:fld>
            <a:endParaRPr lang="en-US"/>
          </a:p>
        </p:txBody>
      </p:sp>
    </p:spTree>
    <p:extLst>
      <p:ext uri="{BB962C8B-B14F-4D97-AF65-F5344CB8AC3E}">
        <p14:creationId xmlns:p14="http://schemas.microsoft.com/office/powerpoint/2010/main" val="1746191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C5CF-6436-4665-B865-B33F36BA22F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8C2AFE5-FB7F-42D1-9474-9DD9AB69D1BB}"/>
              </a:ext>
            </a:extLst>
          </p:cNvPr>
          <p:cNvSpPr>
            <a:spLocks noGrp="1"/>
          </p:cNvSpPr>
          <p:nvPr>
            <p:ph type="dt" sz="half" idx="10"/>
          </p:nvPr>
        </p:nvSpPr>
        <p:spPr/>
        <p:txBody>
          <a:bodyPr/>
          <a:lstStyle/>
          <a:p>
            <a:fld id="{0106F81E-4A8C-4596-A05B-071F531000B8}" type="datetimeFigureOut">
              <a:rPr lang="en-US" smtClean="0"/>
              <a:t>2021-03-21</a:t>
            </a:fld>
            <a:endParaRPr lang="en-US"/>
          </a:p>
        </p:txBody>
      </p:sp>
      <p:sp>
        <p:nvSpPr>
          <p:cNvPr id="4" name="Footer Placeholder 3">
            <a:extLst>
              <a:ext uri="{FF2B5EF4-FFF2-40B4-BE49-F238E27FC236}">
                <a16:creationId xmlns:a16="http://schemas.microsoft.com/office/drawing/2014/main" id="{C7B24F2D-828D-4686-993D-D17AC1ADA9B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A947AD6-A1CB-4C41-A699-5D0B890EC782}"/>
              </a:ext>
            </a:extLst>
          </p:cNvPr>
          <p:cNvSpPr>
            <a:spLocks noGrp="1"/>
          </p:cNvSpPr>
          <p:nvPr>
            <p:ph type="sldNum" sz="quarter" idx="12"/>
          </p:nvPr>
        </p:nvSpPr>
        <p:spPr/>
        <p:txBody>
          <a:bodyPr/>
          <a:lstStyle/>
          <a:p>
            <a:fld id="{4113CFD6-C894-4312-98AA-A541BA3F284D}" type="slidenum">
              <a:rPr lang="en-US" smtClean="0"/>
              <a:t>‹#›</a:t>
            </a:fld>
            <a:endParaRPr lang="en-US"/>
          </a:p>
        </p:txBody>
      </p:sp>
    </p:spTree>
    <p:extLst>
      <p:ext uri="{BB962C8B-B14F-4D97-AF65-F5344CB8AC3E}">
        <p14:creationId xmlns:p14="http://schemas.microsoft.com/office/powerpoint/2010/main" val="2269330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D35F2C-6219-4FA8-A851-DF9A54B24106}"/>
              </a:ext>
            </a:extLst>
          </p:cNvPr>
          <p:cNvSpPr>
            <a:spLocks noGrp="1"/>
          </p:cNvSpPr>
          <p:nvPr>
            <p:ph type="dt" sz="half" idx="10"/>
          </p:nvPr>
        </p:nvSpPr>
        <p:spPr/>
        <p:txBody>
          <a:bodyPr/>
          <a:lstStyle/>
          <a:p>
            <a:fld id="{0106F81E-4A8C-4596-A05B-071F531000B8}" type="datetimeFigureOut">
              <a:rPr lang="en-US" smtClean="0"/>
              <a:t>2021-03-21</a:t>
            </a:fld>
            <a:endParaRPr lang="en-US"/>
          </a:p>
        </p:txBody>
      </p:sp>
      <p:sp>
        <p:nvSpPr>
          <p:cNvPr id="3" name="Footer Placeholder 2">
            <a:extLst>
              <a:ext uri="{FF2B5EF4-FFF2-40B4-BE49-F238E27FC236}">
                <a16:creationId xmlns:a16="http://schemas.microsoft.com/office/drawing/2014/main" id="{6AC5F9B2-299E-45B9-9F9E-00A843B2A5D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C289464-CCA1-47E4-BAEA-31AEBFC457B1}"/>
              </a:ext>
            </a:extLst>
          </p:cNvPr>
          <p:cNvSpPr>
            <a:spLocks noGrp="1"/>
          </p:cNvSpPr>
          <p:nvPr>
            <p:ph type="sldNum" sz="quarter" idx="12"/>
          </p:nvPr>
        </p:nvSpPr>
        <p:spPr/>
        <p:txBody>
          <a:bodyPr/>
          <a:lstStyle/>
          <a:p>
            <a:fld id="{4113CFD6-C894-4312-98AA-A541BA3F284D}" type="slidenum">
              <a:rPr lang="en-US" smtClean="0"/>
              <a:t>‹#›</a:t>
            </a:fld>
            <a:endParaRPr lang="en-US"/>
          </a:p>
        </p:txBody>
      </p:sp>
    </p:spTree>
    <p:extLst>
      <p:ext uri="{BB962C8B-B14F-4D97-AF65-F5344CB8AC3E}">
        <p14:creationId xmlns:p14="http://schemas.microsoft.com/office/powerpoint/2010/main" val="2442775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F99A0-A43E-4C3A-8FCD-1F65BB06FB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339499F-C113-4274-B2B1-37A1054BA6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9716A6C-D13D-429D-9B48-C1A4B5C0BC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48B129-D110-4A17-8A97-F2C821232B28}"/>
              </a:ext>
            </a:extLst>
          </p:cNvPr>
          <p:cNvSpPr>
            <a:spLocks noGrp="1"/>
          </p:cNvSpPr>
          <p:nvPr>
            <p:ph type="dt" sz="half" idx="10"/>
          </p:nvPr>
        </p:nvSpPr>
        <p:spPr/>
        <p:txBody>
          <a:bodyPr/>
          <a:lstStyle/>
          <a:p>
            <a:fld id="{0106F81E-4A8C-4596-A05B-071F531000B8}" type="datetimeFigureOut">
              <a:rPr lang="en-US" smtClean="0"/>
              <a:t>2021-03-21</a:t>
            </a:fld>
            <a:endParaRPr lang="en-US"/>
          </a:p>
        </p:txBody>
      </p:sp>
      <p:sp>
        <p:nvSpPr>
          <p:cNvPr id="6" name="Footer Placeholder 5">
            <a:extLst>
              <a:ext uri="{FF2B5EF4-FFF2-40B4-BE49-F238E27FC236}">
                <a16:creationId xmlns:a16="http://schemas.microsoft.com/office/drawing/2014/main" id="{86D56556-9196-42D6-AE9B-8B272E65B8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2A4C61-3830-450F-8F45-3172F9BACEC4}"/>
              </a:ext>
            </a:extLst>
          </p:cNvPr>
          <p:cNvSpPr>
            <a:spLocks noGrp="1"/>
          </p:cNvSpPr>
          <p:nvPr>
            <p:ph type="sldNum" sz="quarter" idx="12"/>
          </p:nvPr>
        </p:nvSpPr>
        <p:spPr/>
        <p:txBody>
          <a:bodyPr/>
          <a:lstStyle/>
          <a:p>
            <a:fld id="{4113CFD6-C894-4312-98AA-A541BA3F284D}" type="slidenum">
              <a:rPr lang="en-US" smtClean="0"/>
              <a:t>‹#›</a:t>
            </a:fld>
            <a:endParaRPr lang="en-US"/>
          </a:p>
        </p:txBody>
      </p:sp>
    </p:spTree>
    <p:extLst>
      <p:ext uri="{BB962C8B-B14F-4D97-AF65-F5344CB8AC3E}">
        <p14:creationId xmlns:p14="http://schemas.microsoft.com/office/powerpoint/2010/main" val="2836559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AD7B8-1027-4A58-B406-16F10A6584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EDE2CD-1DA4-48C6-9D38-D43566B66B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E6D765C-65A6-43BF-A614-FB0CADFB6E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88ED1B-A1A7-406C-8C96-1B287826C3C2}"/>
              </a:ext>
            </a:extLst>
          </p:cNvPr>
          <p:cNvSpPr>
            <a:spLocks noGrp="1"/>
          </p:cNvSpPr>
          <p:nvPr>
            <p:ph type="dt" sz="half" idx="10"/>
          </p:nvPr>
        </p:nvSpPr>
        <p:spPr/>
        <p:txBody>
          <a:bodyPr/>
          <a:lstStyle/>
          <a:p>
            <a:fld id="{0106F81E-4A8C-4596-A05B-071F531000B8}" type="datetimeFigureOut">
              <a:rPr lang="en-US" smtClean="0"/>
              <a:t>2021-03-21</a:t>
            </a:fld>
            <a:endParaRPr lang="en-US"/>
          </a:p>
        </p:txBody>
      </p:sp>
      <p:sp>
        <p:nvSpPr>
          <p:cNvPr id="6" name="Footer Placeholder 5">
            <a:extLst>
              <a:ext uri="{FF2B5EF4-FFF2-40B4-BE49-F238E27FC236}">
                <a16:creationId xmlns:a16="http://schemas.microsoft.com/office/drawing/2014/main" id="{D1DEE1CE-6991-48CC-8AAD-C53631EA06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C73C6F-CE54-41B3-8271-F874FA86AB76}"/>
              </a:ext>
            </a:extLst>
          </p:cNvPr>
          <p:cNvSpPr>
            <a:spLocks noGrp="1"/>
          </p:cNvSpPr>
          <p:nvPr>
            <p:ph type="sldNum" sz="quarter" idx="12"/>
          </p:nvPr>
        </p:nvSpPr>
        <p:spPr/>
        <p:txBody>
          <a:bodyPr/>
          <a:lstStyle/>
          <a:p>
            <a:fld id="{4113CFD6-C894-4312-98AA-A541BA3F284D}" type="slidenum">
              <a:rPr lang="en-US" smtClean="0"/>
              <a:t>‹#›</a:t>
            </a:fld>
            <a:endParaRPr lang="en-US"/>
          </a:p>
        </p:txBody>
      </p:sp>
    </p:spTree>
    <p:extLst>
      <p:ext uri="{BB962C8B-B14F-4D97-AF65-F5344CB8AC3E}">
        <p14:creationId xmlns:p14="http://schemas.microsoft.com/office/powerpoint/2010/main" val="2544025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5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5D32F3-32D1-4CF5-88C1-0F5058946D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B8E2CB-FCAF-4973-945F-740292C1B4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2BF962-8FB2-4D6B-84CC-2BC115012E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06F81E-4A8C-4596-A05B-071F531000B8}" type="datetimeFigureOut">
              <a:rPr lang="en-US" smtClean="0"/>
              <a:t>2021-03-21</a:t>
            </a:fld>
            <a:endParaRPr lang="en-US"/>
          </a:p>
        </p:txBody>
      </p:sp>
      <p:sp>
        <p:nvSpPr>
          <p:cNvPr id="5" name="Footer Placeholder 4">
            <a:extLst>
              <a:ext uri="{FF2B5EF4-FFF2-40B4-BE49-F238E27FC236}">
                <a16:creationId xmlns:a16="http://schemas.microsoft.com/office/drawing/2014/main" id="{C799F06E-99A8-48F8-8AC1-B65757E6D6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263CCFF-EFDE-4E09-A6D0-D61FFFE065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13CFD6-C894-4312-98AA-A541BA3F284D}" type="slidenum">
              <a:rPr lang="en-US" smtClean="0"/>
              <a:t>‹#›</a:t>
            </a:fld>
            <a:endParaRPr lang="en-US"/>
          </a:p>
        </p:txBody>
      </p:sp>
    </p:spTree>
    <p:extLst>
      <p:ext uri="{BB962C8B-B14F-4D97-AF65-F5344CB8AC3E}">
        <p14:creationId xmlns:p14="http://schemas.microsoft.com/office/powerpoint/2010/main" val="3071457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BACCDA8-C9FD-4C68-9C5E-272515AC7A56}"/>
              </a:ext>
            </a:extLst>
          </p:cNvPr>
          <p:cNvSpPr>
            <a:spLocks noGrp="1"/>
          </p:cNvSpPr>
          <p:nvPr>
            <p:ph type="subTitle" idx="1"/>
          </p:nvPr>
        </p:nvSpPr>
        <p:spPr>
          <a:xfrm>
            <a:off x="0" y="0"/>
            <a:ext cx="12191999" cy="6858000"/>
          </a:xfrm>
        </p:spPr>
        <p:txBody>
          <a:bodyPr>
            <a:normAutofit/>
          </a:bodyPr>
          <a:lstStyle/>
          <a:p>
            <a:endParaRPr lang="ar-SY" sz="2600" b="1" dirty="0"/>
          </a:p>
          <a:p>
            <a:r>
              <a:rPr lang="ar-SY" sz="2800" b="1" dirty="0">
                <a:solidFill>
                  <a:srgbClr val="601000"/>
                </a:solidFill>
                <a:effectLst>
                  <a:outerShdw blurRad="38100" dist="38100" dir="2700000" algn="tl">
                    <a:srgbClr val="000000">
                      <a:alpha val="43137"/>
                    </a:srgbClr>
                  </a:outerShdw>
                </a:effectLst>
              </a:rPr>
              <a:t>العقوبات وأثر تطبيقها على الفرد والجماعة</a:t>
            </a:r>
          </a:p>
          <a:p>
            <a:endParaRPr lang="ar-SY" sz="2800" b="1" dirty="0">
              <a:solidFill>
                <a:srgbClr val="002060"/>
              </a:solidFill>
            </a:endParaRPr>
          </a:p>
          <a:p>
            <a:pPr algn="r"/>
            <a:r>
              <a:rPr lang="ar-SY" b="1" i="0" dirty="0">
                <a:solidFill>
                  <a:srgbClr val="000000"/>
                </a:solidFill>
                <a:effectLst/>
                <a:latin typeface="Tahoma" panose="020B0604030504040204" pitchFamily="34" charset="0"/>
              </a:rPr>
              <a:t>إن لمظاهر العقاب على الفرد اثاراً واضحة وثماراً طيبة، لا بد أن تظهر في قلب العبد وعلى لسانه وجوارحه، وفي حياته كلها، ومن أهم آثار لمظاهر العقوبات على الفرد في الدنيا، قبول الإنسان هدي الله تعالى أو الرجوع إليه سبحانه وتعالى بالعمل الصالح، </a:t>
            </a:r>
            <a:r>
              <a:rPr lang="ar-SY" b="1" dirty="0">
                <a:solidFill>
                  <a:srgbClr val="000000"/>
                </a:solidFill>
                <a:latin typeface="Tahoma" panose="020B0604030504040204" pitchFamily="34" charset="0"/>
              </a:rPr>
              <a:t>وإحدى الطرق التي اتبعها الإسلام هي: </a:t>
            </a:r>
            <a:r>
              <a:rPr lang="ar-SY" b="1" dirty="0">
                <a:solidFill>
                  <a:srgbClr val="C00000"/>
                </a:solidFill>
                <a:latin typeface="Tahoma" panose="020B0604030504040204" pitchFamily="34" charset="0"/>
              </a:rPr>
              <a:t>( نظام العقوبات )</a:t>
            </a:r>
          </a:p>
          <a:p>
            <a:pPr algn="r"/>
            <a:endParaRPr lang="ar-SY" b="1" dirty="0"/>
          </a:p>
          <a:p>
            <a:pPr algn="r"/>
            <a:r>
              <a:rPr lang="ar-SY" sz="2600" b="1" dirty="0">
                <a:solidFill>
                  <a:srgbClr val="C00000"/>
                </a:solidFill>
              </a:rPr>
              <a:t>العقوبة في الإسلام: </a:t>
            </a:r>
          </a:p>
          <a:p>
            <a:pPr algn="r"/>
            <a:r>
              <a:rPr lang="ar-SA" sz="2300" b="1" i="0" dirty="0">
                <a:solidFill>
                  <a:srgbClr val="000000"/>
                </a:solidFill>
                <a:effectLst/>
                <a:latin typeface="Arial" panose="020B0604020202020204" pitchFamily="34" charset="0"/>
              </a:rPr>
              <a:t>هي جزاء يقرره الشارع في حق كل من يخالف أحكام الشريعة الإسلامية، أو يعين آخر على مخالفة تلك الأحكام، وتختلف طبيعة ذلك الجزاء باختلاف الجرم حدّةً وخفة</a:t>
            </a:r>
            <a:endParaRPr lang="ar-SY" sz="2300" b="1" i="0" dirty="0">
              <a:solidFill>
                <a:srgbClr val="000000"/>
              </a:solidFill>
              <a:effectLst/>
              <a:latin typeface="Arial" panose="020B0604020202020204" pitchFamily="34" charset="0"/>
            </a:endParaRPr>
          </a:p>
          <a:p>
            <a:pPr algn="r"/>
            <a:endParaRPr lang="ar-SY" sz="2000" b="1" dirty="0">
              <a:solidFill>
                <a:srgbClr val="000000"/>
              </a:solidFill>
              <a:latin typeface="Arial" panose="020B0604020202020204" pitchFamily="34" charset="0"/>
            </a:endParaRPr>
          </a:p>
          <a:p>
            <a:pPr algn="r"/>
            <a:endParaRPr lang="en-US" sz="2600" b="1" dirty="0"/>
          </a:p>
        </p:txBody>
      </p:sp>
      <p:sp>
        <p:nvSpPr>
          <p:cNvPr id="4" name="Half Frame 3">
            <a:extLst>
              <a:ext uri="{FF2B5EF4-FFF2-40B4-BE49-F238E27FC236}">
                <a16:creationId xmlns:a16="http://schemas.microsoft.com/office/drawing/2014/main" id="{C5D13D6A-A231-4622-A249-D901E5EF48B1}"/>
              </a:ext>
            </a:extLst>
          </p:cNvPr>
          <p:cNvSpPr/>
          <p:nvPr/>
        </p:nvSpPr>
        <p:spPr>
          <a:xfrm>
            <a:off x="3398525" y="200465"/>
            <a:ext cx="267139" cy="798341"/>
          </a:xfrm>
          <a:prstGeom prst="halfFrame">
            <a:avLst/>
          </a:prstGeom>
          <a:ln>
            <a:solidFill>
              <a:srgbClr val="C00000"/>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solidFill>
                <a:schemeClr val="tx1"/>
              </a:solidFill>
            </a:endParaRPr>
          </a:p>
        </p:txBody>
      </p:sp>
      <p:sp>
        <p:nvSpPr>
          <p:cNvPr id="5" name="Half Frame 4">
            <a:extLst>
              <a:ext uri="{FF2B5EF4-FFF2-40B4-BE49-F238E27FC236}">
                <a16:creationId xmlns:a16="http://schemas.microsoft.com/office/drawing/2014/main" id="{CC230CCC-CC60-4213-BBAD-7F4D144BF673}"/>
              </a:ext>
            </a:extLst>
          </p:cNvPr>
          <p:cNvSpPr/>
          <p:nvPr/>
        </p:nvSpPr>
        <p:spPr>
          <a:xfrm>
            <a:off x="2832737" y="200465"/>
            <a:ext cx="267139" cy="798341"/>
          </a:xfrm>
          <a:prstGeom prst="halfFrame">
            <a:avLst/>
          </a:prstGeom>
          <a:ln>
            <a:solidFill>
              <a:srgbClr val="C00000"/>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solidFill>
                <a:schemeClr val="tx1"/>
              </a:solidFill>
            </a:endParaRPr>
          </a:p>
        </p:txBody>
      </p:sp>
      <p:sp>
        <p:nvSpPr>
          <p:cNvPr id="6" name="Half Frame 5">
            <a:extLst>
              <a:ext uri="{FF2B5EF4-FFF2-40B4-BE49-F238E27FC236}">
                <a16:creationId xmlns:a16="http://schemas.microsoft.com/office/drawing/2014/main" id="{ED90F96C-42F2-430F-8FF9-A7557405123A}"/>
              </a:ext>
            </a:extLst>
          </p:cNvPr>
          <p:cNvSpPr/>
          <p:nvPr/>
        </p:nvSpPr>
        <p:spPr>
          <a:xfrm flipH="1">
            <a:off x="8648700" y="200465"/>
            <a:ext cx="267139" cy="798341"/>
          </a:xfrm>
          <a:prstGeom prst="halfFrame">
            <a:avLst/>
          </a:prstGeom>
          <a:ln>
            <a:solidFill>
              <a:srgbClr val="C00000"/>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dirty="0">
              <a:solidFill>
                <a:schemeClr val="tx1"/>
              </a:solidFill>
            </a:endParaRPr>
          </a:p>
        </p:txBody>
      </p:sp>
      <p:sp>
        <p:nvSpPr>
          <p:cNvPr id="7" name="Half Frame 6">
            <a:extLst>
              <a:ext uri="{FF2B5EF4-FFF2-40B4-BE49-F238E27FC236}">
                <a16:creationId xmlns:a16="http://schemas.microsoft.com/office/drawing/2014/main" id="{EFC0A8EE-3F38-4F8F-8914-72ECC3E79DCC}"/>
              </a:ext>
            </a:extLst>
          </p:cNvPr>
          <p:cNvSpPr/>
          <p:nvPr/>
        </p:nvSpPr>
        <p:spPr>
          <a:xfrm flipH="1">
            <a:off x="9214485" y="200465"/>
            <a:ext cx="267139" cy="798341"/>
          </a:xfrm>
          <a:prstGeom prst="halfFrame">
            <a:avLst/>
          </a:prstGeom>
          <a:ln>
            <a:solidFill>
              <a:srgbClr val="C00000"/>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solidFill>
                <a:schemeClr val="tx1"/>
              </a:solidFill>
            </a:endParaRPr>
          </a:p>
        </p:txBody>
      </p:sp>
      <p:sp>
        <p:nvSpPr>
          <p:cNvPr id="13" name="Plaque 12">
            <a:extLst>
              <a:ext uri="{FF2B5EF4-FFF2-40B4-BE49-F238E27FC236}">
                <a16:creationId xmlns:a16="http://schemas.microsoft.com/office/drawing/2014/main" id="{184436C6-BBCD-4601-BA98-CDD45F9FA019}"/>
              </a:ext>
            </a:extLst>
          </p:cNvPr>
          <p:cNvSpPr/>
          <p:nvPr/>
        </p:nvSpPr>
        <p:spPr>
          <a:xfrm>
            <a:off x="2692200" y="3953022"/>
            <a:ext cx="2286005" cy="754380"/>
          </a:xfrm>
          <a:prstGeom prst="plaque">
            <a:avLst/>
          </a:prstGeom>
          <a:solidFill>
            <a:schemeClr val="bg2">
              <a:lumMod val="90000"/>
            </a:schemeClr>
          </a:solidFill>
          <a:ln>
            <a:solidFill>
              <a:srgbClr val="C00000"/>
            </a:solidFill>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ar-SY" sz="2400" b="1" dirty="0">
                <a:solidFill>
                  <a:srgbClr val="002060"/>
                </a:solidFill>
              </a:rPr>
              <a:t>الغرض من العقوبة</a:t>
            </a:r>
            <a:endParaRPr lang="en-US" sz="2400" b="1" dirty="0">
              <a:solidFill>
                <a:srgbClr val="002060"/>
              </a:solidFill>
            </a:endParaRPr>
          </a:p>
        </p:txBody>
      </p:sp>
      <p:sp>
        <p:nvSpPr>
          <p:cNvPr id="14" name="Plaque 13">
            <a:extLst>
              <a:ext uri="{FF2B5EF4-FFF2-40B4-BE49-F238E27FC236}">
                <a16:creationId xmlns:a16="http://schemas.microsoft.com/office/drawing/2014/main" id="{4E36D87A-7936-4534-AA0C-FE6065FBD3C9}"/>
              </a:ext>
            </a:extLst>
          </p:cNvPr>
          <p:cNvSpPr/>
          <p:nvPr/>
        </p:nvSpPr>
        <p:spPr>
          <a:xfrm>
            <a:off x="2669340" y="5922494"/>
            <a:ext cx="2286005" cy="754380"/>
          </a:xfrm>
          <a:prstGeom prst="plaque">
            <a:avLst/>
          </a:prstGeom>
          <a:solidFill>
            <a:schemeClr val="bg2">
              <a:lumMod val="90000"/>
            </a:schemeClr>
          </a:solidFill>
          <a:ln>
            <a:solidFill>
              <a:srgbClr val="C00000"/>
            </a:solidFill>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ar-SY" sz="2400" b="1" dirty="0">
                <a:solidFill>
                  <a:srgbClr val="002060"/>
                </a:solidFill>
                <a:effectLst>
                  <a:outerShdw blurRad="38100" dist="38100" dir="2700000" algn="tl">
                    <a:srgbClr val="000000">
                      <a:alpha val="43137"/>
                    </a:srgbClr>
                  </a:outerShdw>
                </a:effectLst>
              </a:rPr>
              <a:t>تحقيق الردع</a:t>
            </a:r>
            <a:endParaRPr lang="en-US" sz="2400" b="1" dirty="0">
              <a:solidFill>
                <a:srgbClr val="002060"/>
              </a:solidFill>
              <a:effectLst>
                <a:outerShdw blurRad="38100" dist="38100" dir="2700000" algn="tl">
                  <a:srgbClr val="000000">
                    <a:alpha val="43137"/>
                  </a:srgbClr>
                </a:outerShdw>
              </a:effectLst>
            </a:endParaRPr>
          </a:p>
        </p:txBody>
      </p:sp>
      <p:sp>
        <p:nvSpPr>
          <p:cNvPr id="15" name="Plaque 14">
            <a:extLst>
              <a:ext uri="{FF2B5EF4-FFF2-40B4-BE49-F238E27FC236}">
                <a16:creationId xmlns:a16="http://schemas.microsoft.com/office/drawing/2014/main" id="{126BADF8-8566-4305-8904-169B435CA381}"/>
              </a:ext>
            </a:extLst>
          </p:cNvPr>
          <p:cNvSpPr/>
          <p:nvPr/>
        </p:nvSpPr>
        <p:spPr>
          <a:xfrm>
            <a:off x="5366820" y="4942145"/>
            <a:ext cx="2286005" cy="754380"/>
          </a:xfrm>
          <a:prstGeom prst="plaque">
            <a:avLst/>
          </a:prstGeom>
          <a:solidFill>
            <a:schemeClr val="bg2">
              <a:lumMod val="90000"/>
            </a:schemeClr>
          </a:solidFill>
          <a:ln>
            <a:solidFill>
              <a:srgbClr val="C00000"/>
            </a:solidFill>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ar-SY" sz="2400" b="1" dirty="0">
                <a:solidFill>
                  <a:srgbClr val="002060"/>
                </a:solidFill>
                <a:effectLst>
                  <a:outerShdw blurRad="38100" dist="38100" dir="2700000" algn="tl">
                    <a:srgbClr val="000000">
                      <a:alpha val="43137"/>
                    </a:srgbClr>
                  </a:outerShdw>
                </a:effectLst>
              </a:rPr>
              <a:t>تحقيق العقوبة</a:t>
            </a:r>
            <a:endParaRPr lang="en-US" sz="2400" b="1" dirty="0">
              <a:solidFill>
                <a:srgbClr val="002060"/>
              </a:solidFill>
              <a:effectLst>
                <a:outerShdw blurRad="38100" dist="38100" dir="2700000" algn="tl">
                  <a:srgbClr val="000000">
                    <a:alpha val="43137"/>
                  </a:srgbClr>
                </a:outerShdw>
              </a:effectLst>
            </a:endParaRPr>
          </a:p>
        </p:txBody>
      </p:sp>
      <p:sp>
        <p:nvSpPr>
          <p:cNvPr id="16" name="Plaque 15">
            <a:extLst>
              <a:ext uri="{FF2B5EF4-FFF2-40B4-BE49-F238E27FC236}">
                <a16:creationId xmlns:a16="http://schemas.microsoft.com/office/drawing/2014/main" id="{F1CFFD38-F6D8-4841-AA45-50957CFE27C3}"/>
              </a:ext>
            </a:extLst>
          </p:cNvPr>
          <p:cNvSpPr/>
          <p:nvPr/>
        </p:nvSpPr>
        <p:spPr>
          <a:xfrm>
            <a:off x="192845" y="4941570"/>
            <a:ext cx="2286005" cy="754380"/>
          </a:xfrm>
          <a:prstGeom prst="plaque">
            <a:avLst/>
          </a:prstGeom>
          <a:solidFill>
            <a:schemeClr val="bg2">
              <a:lumMod val="90000"/>
            </a:schemeClr>
          </a:solidFill>
          <a:ln>
            <a:solidFill>
              <a:srgbClr val="C00000"/>
            </a:solidFill>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ar-SY" sz="2400" b="1" dirty="0">
                <a:solidFill>
                  <a:srgbClr val="002060"/>
                </a:solidFill>
                <a:effectLst>
                  <a:outerShdw blurRad="38100" dist="38100" dir="2700000" algn="tl">
                    <a:srgbClr val="000000">
                      <a:alpha val="43137"/>
                    </a:srgbClr>
                  </a:outerShdw>
                </a:effectLst>
              </a:rPr>
              <a:t>إصلاح الجاني</a:t>
            </a:r>
            <a:endParaRPr lang="en-US" sz="2400" b="1" dirty="0">
              <a:solidFill>
                <a:srgbClr val="002060"/>
              </a:solidFill>
              <a:effectLst>
                <a:outerShdw blurRad="38100" dist="38100" dir="2700000" algn="tl">
                  <a:srgbClr val="000000">
                    <a:alpha val="43137"/>
                  </a:srgbClr>
                </a:outerShdw>
              </a:effectLst>
            </a:endParaRPr>
          </a:p>
        </p:txBody>
      </p:sp>
      <p:cxnSp>
        <p:nvCxnSpPr>
          <p:cNvPr id="18" name="Straight Arrow Connector 17">
            <a:extLst>
              <a:ext uri="{FF2B5EF4-FFF2-40B4-BE49-F238E27FC236}">
                <a16:creationId xmlns:a16="http://schemas.microsoft.com/office/drawing/2014/main" id="{51FBEA1B-8C33-405A-83DC-33CB0556ACBA}"/>
              </a:ext>
            </a:extLst>
          </p:cNvPr>
          <p:cNvCxnSpPr>
            <a:cxnSpLocks/>
            <a:stCxn id="13" idx="2"/>
            <a:endCxn id="14" idx="0"/>
          </p:cNvCxnSpPr>
          <p:nvPr/>
        </p:nvCxnSpPr>
        <p:spPr>
          <a:xfrm flipH="1">
            <a:off x="3812343" y="4707402"/>
            <a:ext cx="22860" cy="12150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ADDD4E82-B558-4FF3-B966-CD2DD87082F4}"/>
              </a:ext>
            </a:extLst>
          </p:cNvPr>
          <p:cNvCxnSpPr>
            <a:cxnSpLocks/>
            <a:stCxn id="13" idx="2"/>
            <a:endCxn id="16" idx="3"/>
          </p:cNvCxnSpPr>
          <p:nvPr/>
        </p:nvCxnSpPr>
        <p:spPr>
          <a:xfrm flipH="1">
            <a:off x="2478850" y="4707402"/>
            <a:ext cx="1356353" cy="6113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EAFF6C84-3D9B-453C-8FD1-BE234A09C729}"/>
              </a:ext>
            </a:extLst>
          </p:cNvPr>
          <p:cNvCxnSpPr>
            <a:cxnSpLocks/>
            <a:stCxn id="13" idx="2"/>
            <a:endCxn id="15" idx="1"/>
          </p:cNvCxnSpPr>
          <p:nvPr/>
        </p:nvCxnSpPr>
        <p:spPr>
          <a:xfrm>
            <a:off x="3835203" y="4707402"/>
            <a:ext cx="1531617" cy="6119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166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85DD5A-BEC8-4615-B616-1FBEC77F148A}"/>
              </a:ext>
            </a:extLst>
          </p:cNvPr>
          <p:cNvSpPr>
            <a:spLocks noGrp="1"/>
          </p:cNvSpPr>
          <p:nvPr>
            <p:ph idx="1"/>
          </p:nvPr>
        </p:nvSpPr>
        <p:spPr>
          <a:xfrm>
            <a:off x="-26811" y="0"/>
            <a:ext cx="12218811" cy="9061991"/>
          </a:xfrm>
        </p:spPr>
        <p:txBody>
          <a:bodyPr>
            <a:normAutofit/>
          </a:bodyPr>
          <a:lstStyle/>
          <a:p>
            <a:pPr marL="0" indent="0" algn="r">
              <a:buNone/>
            </a:pPr>
            <a:r>
              <a:rPr lang="ar-SY" sz="2400" b="1" dirty="0">
                <a:solidFill>
                  <a:srgbClr val="C00000"/>
                </a:solidFill>
                <a:latin typeface="Arial" panose="020B0604020202020204" pitchFamily="34" charset="0"/>
              </a:rPr>
              <a:t>الضروريات التي يسعى الشارع الحفاظ عليها:</a:t>
            </a:r>
          </a:p>
          <a:p>
            <a:pPr marL="0" indent="0" algn="r">
              <a:buNone/>
            </a:pPr>
            <a:endParaRPr lang="ar-SY" sz="2400" b="1" dirty="0">
              <a:solidFill>
                <a:srgbClr val="002060"/>
              </a:solidFill>
              <a:latin typeface="Arial" panose="020B0604020202020204" pitchFamily="34" charset="0"/>
            </a:endParaRPr>
          </a:p>
          <a:p>
            <a:pPr marL="0" indent="0" algn="r">
              <a:buNone/>
            </a:pPr>
            <a:endParaRPr lang="en-US" sz="2400" b="1" dirty="0">
              <a:solidFill>
                <a:srgbClr val="002060"/>
              </a:solidFill>
            </a:endParaRPr>
          </a:p>
        </p:txBody>
      </p:sp>
      <p:sp>
        <p:nvSpPr>
          <p:cNvPr id="4" name="Rectangle: Diagonal Corners Rounded 3">
            <a:extLst>
              <a:ext uri="{FF2B5EF4-FFF2-40B4-BE49-F238E27FC236}">
                <a16:creationId xmlns:a16="http://schemas.microsoft.com/office/drawing/2014/main" id="{0D39A2C4-3F5D-4706-8AB5-5968DE1E249C}"/>
              </a:ext>
            </a:extLst>
          </p:cNvPr>
          <p:cNvSpPr/>
          <p:nvPr/>
        </p:nvSpPr>
        <p:spPr>
          <a:xfrm>
            <a:off x="10764655" y="2332949"/>
            <a:ext cx="1296770" cy="630409"/>
          </a:xfrm>
          <a:prstGeom prst="round2DiagRect">
            <a:avLst/>
          </a:prstGeom>
          <a:solidFill>
            <a:schemeClr val="accent3">
              <a:lumMod val="20000"/>
              <a:lumOff val="80000"/>
            </a:schemeClr>
          </a:solidFill>
          <a:ln>
            <a:solidFill>
              <a:srgbClr val="C00000"/>
            </a:solidFill>
          </a:ln>
          <a:effectLst>
            <a:glow rad="63500">
              <a:schemeClr val="accent5">
                <a:satMod val="175000"/>
                <a:alpha val="40000"/>
              </a:schemeClr>
            </a:glo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chemeClr val="tx1"/>
                </a:solidFill>
                <a:effectLst>
                  <a:outerShdw blurRad="38100" dist="38100" dir="2700000" algn="tl">
                    <a:srgbClr val="000000">
                      <a:alpha val="43137"/>
                    </a:srgbClr>
                  </a:outerShdw>
                </a:effectLst>
              </a:rPr>
              <a:t>النفس</a:t>
            </a:r>
            <a:endParaRPr lang="en-US" sz="2400" b="1" dirty="0">
              <a:solidFill>
                <a:schemeClr val="tx1"/>
              </a:solidFill>
              <a:effectLst>
                <a:outerShdw blurRad="38100" dist="38100" dir="2700000" algn="tl">
                  <a:srgbClr val="000000">
                    <a:alpha val="43137"/>
                  </a:srgbClr>
                </a:outerShdw>
              </a:effectLst>
            </a:endParaRPr>
          </a:p>
        </p:txBody>
      </p:sp>
      <p:sp>
        <p:nvSpPr>
          <p:cNvPr id="5" name="Rectangle: Diagonal Corners Rounded 4">
            <a:extLst>
              <a:ext uri="{FF2B5EF4-FFF2-40B4-BE49-F238E27FC236}">
                <a16:creationId xmlns:a16="http://schemas.microsoft.com/office/drawing/2014/main" id="{23579821-FF40-41BB-8657-29DE8AEA028C}"/>
              </a:ext>
            </a:extLst>
          </p:cNvPr>
          <p:cNvSpPr/>
          <p:nvPr/>
        </p:nvSpPr>
        <p:spPr>
          <a:xfrm>
            <a:off x="10791696" y="1233731"/>
            <a:ext cx="1296770" cy="620958"/>
          </a:xfrm>
          <a:prstGeom prst="round2DiagRect">
            <a:avLst/>
          </a:prstGeom>
          <a:solidFill>
            <a:schemeClr val="accent3">
              <a:lumMod val="20000"/>
              <a:lumOff val="80000"/>
            </a:schemeClr>
          </a:solidFill>
          <a:ln>
            <a:solidFill>
              <a:srgbClr val="C00000"/>
            </a:solidFill>
          </a:ln>
          <a:effectLst>
            <a:glow rad="63500">
              <a:schemeClr val="accent5">
                <a:satMod val="175000"/>
                <a:alpha val="40000"/>
              </a:schemeClr>
            </a:glo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chemeClr val="tx1"/>
                </a:solidFill>
                <a:effectLst>
                  <a:outerShdw blurRad="38100" dist="38100" dir="2700000" algn="tl">
                    <a:srgbClr val="000000">
                      <a:alpha val="43137"/>
                    </a:srgbClr>
                  </a:outerShdw>
                </a:effectLst>
              </a:rPr>
              <a:t>الدين</a:t>
            </a:r>
            <a:endParaRPr lang="en-US" sz="2400" b="1" dirty="0">
              <a:solidFill>
                <a:schemeClr val="tx1"/>
              </a:solidFill>
              <a:effectLst>
                <a:outerShdw blurRad="38100" dist="38100" dir="2700000" algn="tl">
                  <a:srgbClr val="000000">
                    <a:alpha val="43137"/>
                  </a:srgbClr>
                </a:outerShdw>
              </a:effectLst>
            </a:endParaRPr>
          </a:p>
        </p:txBody>
      </p:sp>
      <p:sp>
        <p:nvSpPr>
          <p:cNvPr id="6" name="Rectangle: Diagonal Corners Rounded 5">
            <a:extLst>
              <a:ext uri="{FF2B5EF4-FFF2-40B4-BE49-F238E27FC236}">
                <a16:creationId xmlns:a16="http://schemas.microsoft.com/office/drawing/2014/main" id="{22F098B9-E819-4A0F-9D88-3A3975DCFBB5}"/>
              </a:ext>
            </a:extLst>
          </p:cNvPr>
          <p:cNvSpPr/>
          <p:nvPr/>
        </p:nvSpPr>
        <p:spPr>
          <a:xfrm>
            <a:off x="10801553" y="3385813"/>
            <a:ext cx="1296770" cy="620958"/>
          </a:xfrm>
          <a:prstGeom prst="round2DiagRect">
            <a:avLst/>
          </a:prstGeom>
          <a:solidFill>
            <a:schemeClr val="accent3">
              <a:lumMod val="20000"/>
              <a:lumOff val="80000"/>
            </a:schemeClr>
          </a:solidFill>
          <a:ln>
            <a:solidFill>
              <a:srgbClr val="C00000"/>
            </a:solidFill>
          </a:ln>
          <a:effectLst>
            <a:glow rad="63500">
              <a:schemeClr val="accent5">
                <a:satMod val="175000"/>
                <a:alpha val="40000"/>
              </a:schemeClr>
            </a:glo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chemeClr val="tx1"/>
                </a:solidFill>
                <a:effectLst>
                  <a:outerShdw blurRad="38100" dist="38100" dir="2700000" algn="tl">
                    <a:srgbClr val="000000">
                      <a:alpha val="43137"/>
                    </a:srgbClr>
                  </a:outerShdw>
                </a:effectLst>
              </a:rPr>
              <a:t>العقل</a:t>
            </a:r>
            <a:endParaRPr lang="en-US" sz="2400" b="1" dirty="0">
              <a:solidFill>
                <a:schemeClr val="tx1"/>
              </a:solidFill>
              <a:effectLst>
                <a:outerShdw blurRad="38100" dist="38100" dir="2700000" algn="tl">
                  <a:srgbClr val="000000">
                    <a:alpha val="43137"/>
                  </a:srgbClr>
                </a:outerShdw>
              </a:effectLst>
            </a:endParaRPr>
          </a:p>
        </p:txBody>
      </p:sp>
      <p:sp>
        <p:nvSpPr>
          <p:cNvPr id="7" name="Rectangle: Diagonal Corners Rounded 6">
            <a:extLst>
              <a:ext uri="{FF2B5EF4-FFF2-40B4-BE49-F238E27FC236}">
                <a16:creationId xmlns:a16="http://schemas.microsoft.com/office/drawing/2014/main" id="{7D984336-434B-4AA1-ABAB-86E6D63692A8}"/>
              </a:ext>
            </a:extLst>
          </p:cNvPr>
          <p:cNvSpPr/>
          <p:nvPr/>
        </p:nvSpPr>
        <p:spPr>
          <a:xfrm>
            <a:off x="10801553" y="5687022"/>
            <a:ext cx="1296770" cy="620958"/>
          </a:xfrm>
          <a:prstGeom prst="round2DiagRect">
            <a:avLst/>
          </a:prstGeom>
          <a:solidFill>
            <a:schemeClr val="accent3">
              <a:lumMod val="20000"/>
              <a:lumOff val="80000"/>
            </a:schemeClr>
          </a:solidFill>
          <a:ln>
            <a:solidFill>
              <a:srgbClr val="C00000"/>
            </a:solidFill>
          </a:ln>
          <a:effectLst>
            <a:glow rad="63500">
              <a:schemeClr val="accent5">
                <a:satMod val="175000"/>
                <a:alpha val="40000"/>
              </a:schemeClr>
            </a:glo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chemeClr val="tx1"/>
                </a:solidFill>
                <a:effectLst>
                  <a:outerShdw blurRad="38100" dist="38100" dir="2700000" algn="tl">
                    <a:srgbClr val="000000">
                      <a:alpha val="43137"/>
                    </a:srgbClr>
                  </a:outerShdw>
                </a:effectLst>
              </a:rPr>
              <a:t>المال</a:t>
            </a:r>
            <a:endParaRPr lang="en-US" sz="2400" b="1" dirty="0">
              <a:solidFill>
                <a:schemeClr val="tx1"/>
              </a:solidFill>
              <a:effectLst>
                <a:outerShdw blurRad="38100" dist="38100" dir="2700000" algn="tl">
                  <a:srgbClr val="000000">
                    <a:alpha val="43137"/>
                  </a:srgbClr>
                </a:outerShdw>
              </a:effectLst>
            </a:endParaRPr>
          </a:p>
        </p:txBody>
      </p:sp>
      <p:sp>
        <p:nvSpPr>
          <p:cNvPr id="8" name="Rectangle: Diagonal Corners Rounded 7">
            <a:extLst>
              <a:ext uri="{FF2B5EF4-FFF2-40B4-BE49-F238E27FC236}">
                <a16:creationId xmlns:a16="http://schemas.microsoft.com/office/drawing/2014/main" id="{3E3E8B7C-857D-46B8-98B6-7C0F72F6E401}"/>
              </a:ext>
            </a:extLst>
          </p:cNvPr>
          <p:cNvSpPr/>
          <p:nvPr/>
        </p:nvSpPr>
        <p:spPr>
          <a:xfrm>
            <a:off x="10801553" y="4570579"/>
            <a:ext cx="1296770" cy="620958"/>
          </a:xfrm>
          <a:prstGeom prst="round2DiagRect">
            <a:avLst/>
          </a:prstGeom>
          <a:solidFill>
            <a:schemeClr val="accent3">
              <a:lumMod val="20000"/>
              <a:lumOff val="80000"/>
            </a:schemeClr>
          </a:solidFill>
          <a:ln>
            <a:solidFill>
              <a:srgbClr val="C00000"/>
            </a:solidFill>
          </a:ln>
          <a:effectLst>
            <a:glow rad="63500">
              <a:schemeClr val="accent5">
                <a:satMod val="175000"/>
                <a:alpha val="40000"/>
              </a:schemeClr>
            </a:glo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chemeClr val="tx1"/>
                </a:solidFill>
                <a:effectLst>
                  <a:outerShdw blurRad="38100" dist="38100" dir="2700000" algn="tl">
                    <a:srgbClr val="000000">
                      <a:alpha val="43137"/>
                    </a:srgbClr>
                  </a:outerShdw>
                </a:effectLst>
              </a:rPr>
              <a:t>النسل</a:t>
            </a:r>
            <a:endParaRPr lang="en-US" sz="2400" b="1" dirty="0">
              <a:solidFill>
                <a:schemeClr val="tx1"/>
              </a:solidFill>
              <a:effectLst>
                <a:outerShdw blurRad="38100" dist="38100" dir="2700000" algn="tl">
                  <a:srgbClr val="000000">
                    <a:alpha val="43137"/>
                  </a:srgbClr>
                </a:outerShdw>
              </a:effectLst>
            </a:endParaRPr>
          </a:p>
        </p:txBody>
      </p:sp>
      <p:sp>
        <p:nvSpPr>
          <p:cNvPr id="9" name="Plaque 8">
            <a:extLst>
              <a:ext uri="{FF2B5EF4-FFF2-40B4-BE49-F238E27FC236}">
                <a16:creationId xmlns:a16="http://schemas.microsoft.com/office/drawing/2014/main" id="{B8EF98AD-8759-467D-A2E3-D84CABE32E88}"/>
              </a:ext>
            </a:extLst>
          </p:cNvPr>
          <p:cNvSpPr/>
          <p:nvPr/>
        </p:nvSpPr>
        <p:spPr>
          <a:xfrm>
            <a:off x="2124222" y="1020275"/>
            <a:ext cx="8563939" cy="1017264"/>
          </a:xfrm>
          <a:prstGeom prst="plaque">
            <a:avLst/>
          </a:prstGeom>
          <a:noFill/>
          <a:ln>
            <a:solidFill>
              <a:srgbClr val="C00000"/>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sz="2400" b="1" dirty="0">
                <a:solidFill>
                  <a:srgbClr val="002060"/>
                </a:solidFill>
                <a:effectLst/>
                <a:latin typeface="Traditional Arabic" panose="02020603050405020304" pitchFamily="18" charset="-78"/>
                <a:cs typeface="Traditional Arabic" panose="02020603050405020304" pitchFamily="18" charset="-78"/>
              </a:rPr>
              <a:t>هو ملة الإسلام وعقيدة التوحيد التي هي دين جميع المرسلين لتنظيم علاقة الناس بربهم وعلاقات بعضهم بعض</a:t>
            </a:r>
          </a:p>
        </p:txBody>
      </p:sp>
      <p:sp>
        <p:nvSpPr>
          <p:cNvPr id="10" name="Plaque 9">
            <a:extLst>
              <a:ext uri="{FF2B5EF4-FFF2-40B4-BE49-F238E27FC236}">
                <a16:creationId xmlns:a16="http://schemas.microsoft.com/office/drawing/2014/main" id="{BFDCF72F-D625-4BD2-9639-17494650B143}"/>
              </a:ext>
            </a:extLst>
          </p:cNvPr>
          <p:cNvSpPr/>
          <p:nvPr/>
        </p:nvSpPr>
        <p:spPr>
          <a:xfrm>
            <a:off x="2221506" y="5467946"/>
            <a:ext cx="8483586" cy="1017264"/>
          </a:xfrm>
          <a:prstGeom prst="plaque">
            <a:avLst/>
          </a:prstGeom>
          <a:noFill/>
          <a:ln>
            <a:solidFill>
              <a:srgbClr val="C00000"/>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sz="2400" b="1" dirty="0">
                <a:solidFill>
                  <a:srgbClr val="002060"/>
                </a:solidFill>
                <a:latin typeface="Traditional Arabic" panose="02020603050405020304" pitchFamily="18" charset="-78"/>
                <a:cs typeface="Traditional Arabic" panose="02020603050405020304" pitchFamily="18" charset="-78"/>
              </a:rPr>
              <a:t>المال قوام الأعمال وقوام الحياة فقد شرع الله حد السرقة لحفظ المال وعدم تعدي البعض على أموال الآخرين ومنع الاحتكار من قبل فئة قليلة في المجتمع</a:t>
            </a:r>
            <a:endParaRPr lang="en-US" sz="2400" b="1" dirty="0">
              <a:solidFill>
                <a:srgbClr val="002060"/>
              </a:solidFill>
              <a:latin typeface="Traditional Arabic" panose="02020603050405020304" pitchFamily="18" charset="-78"/>
              <a:cs typeface="Traditional Arabic" panose="02020603050405020304" pitchFamily="18" charset="-78"/>
            </a:endParaRPr>
          </a:p>
        </p:txBody>
      </p:sp>
      <p:sp>
        <p:nvSpPr>
          <p:cNvPr id="11" name="Plaque 10">
            <a:extLst>
              <a:ext uri="{FF2B5EF4-FFF2-40B4-BE49-F238E27FC236}">
                <a16:creationId xmlns:a16="http://schemas.microsoft.com/office/drawing/2014/main" id="{344A3D62-C55D-4611-B537-C054C560C808}"/>
              </a:ext>
            </a:extLst>
          </p:cNvPr>
          <p:cNvSpPr/>
          <p:nvPr/>
        </p:nvSpPr>
        <p:spPr>
          <a:xfrm>
            <a:off x="2124222" y="2118599"/>
            <a:ext cx="8530425" cy="1017264"/>
          </a:xfrm>
          <a:prstGeom prst="plaque">
            <a:avLst/>
          </a:prstGeom>
          <a:noFill/>
          <a:ln>
            <a:solidFill>
              <a:srgbClr val="C00000"/>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sz="2400" b="1" dirty="0">
                <a:solidFill>
                  <a:srgbClr val="002060"/>
                </a:solidFill>
                <a:effectLst/>
                <a:latin typeface="Traditional Arabic" panose="02020603050405020304" pitchFamily="18" charset="-78"/>
                <a:cs typeface="Traditional Arabic" panose="02020603050405020304" pitchFamily="18" charset="-78"/>
              </a:rPr>
              <a:t>بقاء النوع على وجه الأكمل الزواج والتناسل وكما أوجب لحمايتها تناول ما ينفعها من الطعام والشراب وحرم كل ما يلقي بها الى التهلكة</a:t>
            </a:r>
            <a:endParaRPr lang="en-US" sz="2400" b="1" dirty="0">
              <a:solidFill>
                <a:srgbClr val="002060"/>
              </a:solidFill>
              <a:latin typeface="Traditional Arabic" panose="02020603050405020304" pitchFamily="18" charset="-78"/>
              <a:cs typeface="Traditional Arabic" panose="02020603050405020304" pitchFamily="18" charset="-78"/>
            </a:endParaRPr>
          </a:p>
        </p:txBody>
      </p:sp>
      <p:sp>
        <p:nvSpPr>
          <p:cNvPr id="12" name="Plaque 11">
            <a:extLst>
              <a:ext uri="{FF2B5EF4-FFF2-40B4-BE49-F238E27FC236}">
                <a16:creationId xmlns:a16="http://schemas.microsoft.com/office/drawing/2014/main" id="{55259003-6863-4F54-B46F-937CDB0FB4B7}"/>
              </a:ext>
            </a:extLst>
          </p:cNvPr>
          <p:cNvSpPr/>
          <p:nvPr/>
        </p:nvSpPr>
        <p:spPr>
          <a:xfrm>
            <a:off x="2171062" y="4351503"/>
            <a:ext cx="8483586" cy="1017264"/>
          </a:xfrm>
          <a:prstGeom prst="plaque">
            <a:avLst/>
          </a:prstGeom>
          <a:noFill/>
          <a:ln>
            <a:solidFill>
              <a:srgbClr val="C00000"/>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sz="2400" b="1" dirty="0">
                <a:solidFill>
                  <a:srgbClr val="002060"/>
                </a:solidFill>
                <a:latin typeface="Traditional Arabic" panose="02020603050405020304" pitchFamily="18" charset="-78"/>
                <a:cs typeface="Traditional Arabic" panose="02020603050405020304" pitchFamily="18" charset="-78"/>
              </a:rPr>
              <a:t>النسلحفظ النوع الإنساني على الأرض بواسطة التناسل ذلك أن الإسلام يسعى إلى استمرار المسيرة الإنسانية على الأرض</a:t>
            </a:r>
            <a:endParaRPr lang="en-US" sz="2400" b="1" dirty="0">
              <a:solidFill>
                <a:srgbClr val="002060"/>
              </a:solidFill>
              <a:latin typeface="Traditional Arabic" panose="02020603050405020304" pitchFamily="18" charset="-78"/>
              <a:cs typeface="Traditional Arabic" panose="02020603050405020304" pitchFamily="18" charset="-78"/>
            </a:endParaRPr>
          </a:p>
        </p:txBody>
      </p:sp>
      <p:sp>
        <p:nvSpPr>
          <p:cNvPr id="13" name="Plaque 12">
            <a:extLst>
              <a:ext uri="{FF2B5EF4-FFF2-40B4-BE49-F238E27FC236}">
                <a16:creationId xmlns:a16="http://schemas.microsoft.com/office/drawing/2014/main" id="{4ECD1261-8878-43DD-87E6-167D16691634}"/>
              </a:ext>
            </a:extLst>
          </p:cNvPr>
          <p:cNvSpPr/>
          <p:nvPr/>
        </p:nvSpPr>
        <p:spPr>
          <a:xfrm>
            <a:off x="2171062" y="3240172"/>
            <a:ext cx="8530425" cy="1017264"/>
          </a:xfrm>
          <a:prstGeom prst="plaque">
            <a:avLst/>
          </a:prstGeom>
          <a:noFill/>
          <a:ln>
            <a:solidFill>
              <a:srgbClr val="C00000"/>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sz="2400" b="1" dirty="0">
                <a:solidFill>
                  <a:srgbClr val="002060"/>
                </a:solidFill>
                <a:effectLst/>
                <a:latin typeface="Traditional Arabic" panose="02020603050405020304" pitchFamily="18" charset="-78"/>
                <a:cs typeface="Traditional Arabic" panose="02020603050405020304" pitchFamily="18" charset="-78"/>
              </a:rPr>
              <a:t>إدراك الحكمة التي من أجلها خُلق الكون وأوجب الحفاظ على العقل فحرم كل مسكر ومخدر كما أمر بتنمية العقل بالقراءة والاطلاع</a:t>
            </a:r>
            <a:endParaRPr lang="en-US" sz="2400" b="1" dirty="0">
              <a:solidFill>
                <a:srgbClr val="002060"/>
              </a:solidFill>
            </a:endParaRPr>
          </a:p>
        </p:txBody>
      </p:sp>
    </p:spTree>
    <p:extLst>
      <p:ext uri="{BB962C8B-B14F-4D97-AF65-F5344CB8AC3E}">
        <p14:creationId xmlns:p14="http://schemas.microsoft.com/office/powerpoint/2010/main" val="2615192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67C4EB-2510-4328-BA56-F0D2FE8E7C7D}"/>
              </a:ext>
            </a:extLst>
          </p:cNvPr>
          <p:cNvSpPr>
            <a:spLocks noGrp="1"/>
          </p:cNvSpPr>
          <p:nvPr>
            <p:ph idx="1"/>
          </p:nvPr>
        </p:nvSpPr>
        <p:spPr>
          <a:xfrm>
            <a:off x="0" y="1"/>
            <a:ext cx="12192000" cy="6858000"/>
          </a:xfrm>
        </p:spPr>
        <p:txBody>
          <a:bodyPr/>
          <a:lstStyle/>
          <a:p>
            <a:pPr marL="0" indent="0" algn="r">
              <a:buNone/>
            </a:pPr>
            <a:r>
              <a:rPr lang="ar-SY" b="1" dirty="0">
                <a:solidFill>
                  <a:srgbClr val="C00000"/>
                </a:solidFill>
              </a:rPr>
              <a:t>شبهات الخصوم حول تطبيق الحدود الشريعية:</a:t>
            </a:r>
          </a:p>
          <a:p>
            <a:pPr marL="0" indent="0" algn="r">
              <a:buNone/>
            </a:pPr>
            <a:endParaRPr lang="en-US" dirty="0"/>
          </a:p>
        </p:txBody>
      </p:sp>
      <p:sp>
        <p:nvSpPr>
          <p:cNvPr id="5" name="Rectangle: Diagonal Corners Rounded 4">
            <a:extLst>
              <a:ext uri="{FF2B5EF4-FFF2-40B4-BE49-F238E27FC236}">
                <a16:creationId xmlns:a16="http://schemas.microsoft.com/office/drawing/2014/main" id="{634A20B1-EAE6-4556-A530-0E6DB0BACD68}"/>
              </a:ext>
            </a:extLst>
          </p:cNvPr>
          <p:cNvSpPr/>
          <p:nvPr/>
        </p:nvSpPr>
        <p:spPr>
          <a:xfrm>
            <a:off x="10701659" y="838600"/>
            <a:ext cx="1296770" cy="620958"/>
          </a:xfrm>
          <a:prstGeom prst="round2DiagRect">
            <a:avLst/>
          </a:prstGeom>
          <a:solidFill>
            <a:schemeClr val="accent3">
              <a:lumMod val="20000"/>
              <a:lumOff val="80000"/>
            </a:schemeClr>
          </a:solidFill>
          <a:ln>
            <a:solidFill>
              <a:srgbClr val="C00000"/>
            </a:solidFill>
          </a:ln>
          <a:effectLst>
            <a:glow rad="63500">
              <a:schemeClr val="accent5">
                <a:satMod val="175000"/>
                <a:alpha val="40000"/>
              </a:schemeClr>
            </a:glo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chemeClr val="tx1"/>
                </a:solidFill>
                <a:effectLst>
                  <a:outerShdw blurRad="38100" dist="38100" dir="2700000" algn="tl">
                    <a:srgbClr val="000000">
                      <a:alpha val="43137"/>
                    </a:srgbClr>
                  </a:outerShdw>
                </a:effectLst>
              </a:rPr>
              <a:t>الأولى</a:t>
            </a:r>
            <a:endParaRPr lang="en-US" sz="2400" b="1" dirty="0">
              <a:solidFill>
                <a:schemeClr val="tx1"/>
              </a:solidFill>
              <a:effectLst>
                <a:outerShdw blurRad="38100" dist="38100" dir="2700000" algn="tl">
                  <a:srgbClr val="000000">
                    <a:alpha val="43137"/>
                  </a:srgbClr>
                </a:outerShdw>
              </a:effectLst>
            </a:endParaRPr>
          </a:p>
        </p:txBody>
      </p:sp>
      <p:sp>
        <p:nvSpPr>
          <p:cNvPr id="6" name="Plaque 5">
            <a:extLst>
              <a:ext uri="{FF2B5EF4-FFF2-40B4-BE49-F238E27FC236}">
                <a16:creationId xmlns:a16="http://schemas.microsoft.com/office/drawing/2014/main" id="{DF998B9F-9682-48A3-9681-4709C254EC7C}"/>
              </a:ext>
            </a:extLst>
          </p:cNvPr>
          <p:cNvSpPr/>
          <p:nvPr/>
        </p:nvSpPr>
        <p:spPr>
          <a:xfrm>
            <a:off x="2110154" y="640447"/>
            <a:ext cx="8563939" cy="1017264"/>
          </a:xfrm>
          <a:prstGeom prst="plaque">
            <a:avLst/>
          </a:prstGeom>
          <a:noFill/>
          <a:ln>
            <a:solidFill>
              <a:srgbClr val="C00000"/>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sz="2600" b="1" dirty="0">
                <a:solidFill>
                  <a:srgbClr val="002060"/>
                </a:solidFill>
                <a:effectLst/>
                <a:latin typeface="Traditional Arabic" panose="02020603050405020304" pitchFamily="18" charset="-78"/>
                <a:cs typeface="Traditional Arabic" panose="02020603050405020304" pitchFamily="18" charset="-78"/>
              </a:rPr>
              <a:t>قالو: إن إقامة الحدود فيه ضرب من القسوة التي تتقاسى مع الإنسانية الرحيمة التي تساير المدنية الحديثة والحضارة الراقية</a:t>
            </a:r>
          </a:p>
        </p:txBody>
      </p:sp>
      <p:sp>
        <p:nvSpPr>
          <p:cNvPr id="8" name="Plaque 7">
            <a:extLst>
              <a:ext uri="{FF2B5EF4-FFF2-40B4-BE49-F238E27FC236}">
                <a16:creationId xmlns:a16="http://schemas.microsoft.com/office/drawing/2014/main" id="{8B41C74D-0E08-4113-B485-BC5CB7F9B797}"/>
              </a:ext>
            </a:extLst>
          </p:cNvPr>
          <p:cNvSpPr/>
          <p:nvPr/>
        </p:nvSpPr>
        <p:spPr>
          <a:xfrm>
            <a:off x="2954216" y="1685847"/>
            <a:ext cx="5781822" cy="827066"/>
          </a:xfrm>
          <a:prstGeom prst="plaque">
            <a:avLst/>
          </a:prstGeom>
          <a:noFill/>
          <a:ln>
            <a:solidFill>
              <a:srgbClr val="C00000"/>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sz="2600" b="1" dirty="0">
                <a:solidFill>
                  <a:srgbClr val="002060"/>
                </a:solidFill>
                <a:effectLst/>
                <a:latin typeface="Traditional Arabic" panose="02020603050405020304" pitchFamily="18" charset="-78"/>
                <a:cs typeface="Traditional Arabic" panose="02020603050405020304" pitchFamily="18" charset="-78"/>
              </a:rPr>
              <a:t>كل عقوبة لابد أن يكون فيها مظهر قسوةً أيا كانت لأن العقوبة إن لم تشمل على القسوة فأي أثر لها في الزجر والردع</a:t>
            </a:r>
          </a:p>
        </p:txBody>
      </p:sp>
      <p:sp>
        <p:nvSpPr>
          <p:cNvPr id="9" name="Rectangle: Diagonal Corners Rounded 8">
            <a:extLst>
              <a:ext uri="{FF2B5EF4-FFF2-40B4-BE49-F238E27FC236}">
                <a16:creationId xmlns:a16="http://schemas.microsoft.com/office/drawing/2014/main" id="{6FC3634E-6360-4245-9B39-2E496531C36B}"/>
              </a:ext>
            </a:extLst>
          </p:cNvPr>
          <p:cNvSpPr/>
          <p:nvPr/>
        </p:nvSpPr>
        <p:spPr>
          <a:xfrm>
            <a:off x="10879661" y="2955716"/>
            <a:ext cx="1296770" cy="620958"/>
          </a:xfrm>
          <a:prstGeom prst="round2DiagRect">
            <a:avLst/>
          </a:prstGeom>
          <a:solidFill>
            <a:schemeClr val="accent3">
              <a:lumMod val="20000"/>
              <a:lumOff val="80000"/>
            </a:schemeClr>
          </a:solidFill>
          <a:ln>
            <a:solidFill>
              <a:srgbClr val="C00000"/>
            </a:solidFill>
          </a:ln>
          <a:effectLst>
            <a:glow rad="63500">
              <a:schemeClr val="accent5">
                <a:satMod val="175000"/>
                <a:alpha val="40000"/>
              </a:schemeClr>
            </a:glo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chemeClr val="tx1"/>
                </a:solidFill>
                <a:effectLst>
                  <a:outerShdw blurRad="38100" dist="38100" dir="2700000" algn="tl">
                    <a:srgbClr val="000000">
                      <a:alpha val="43137"/>
                    </a:srgbClr>
                  </a:outerShdw>
                </a:effectLst>
              </a:rPr>
              <a:t>الثانية</a:t>
            </a:r>
            <a:endParaRPr lang="en-US" sz="2400" b="1" dirty="0">
              <a:solidFill>
                <a:schemeClr val="tx1"/>
              </a:solidFill>
              <a:effectLst>
                <a:outerShdw blurRad="38100" dist="38100" dir="2700000" algn="tl">
                  <a:srgbClr val="000000">
                    <a:alpha val="43137"/>
                  </a:srgbClr>
                </a:outerShdw>
              </a:effectLst>
            </a:endParaRPr>
          </a:p>
        </p:txBody>
      </p:sp>
      <p:sp>
        <p:nvSpPr>
          <p:cNvPr id="10" name="Plaque 9">
            <a:extLst>
              <a:ext uri="{FF2B5EF4-FFF2-40B4-BE49-F238E27FC236}">
                <a16:creationId xmlns:a16="http://schemas.microsoft.com/office/drawing/2014/main" id="{7A3BAA78-78C2-40B6-8861-4EB8E479FF33}"/>
              </a:ext>
            </a:extLst>
          </p:cNvPr>
          <p:cNvSpPr/>
          <p:nvPr/>
        </p:nvSpPr>
        <p:spPr>
          <a:xfrm>
            <a:off x="2292979" y="2757563"/>
            <a:ext cx="8563939" cy="1017264"/>
          </a:xfrm>
          <a:prstGeom prst="plaque">
            <a:avLst/>
          </a:prstGeom>
          <a:noFill/>
          <a:ln>
            <a:solidFill>
              <a:srgbClr val="C00000"/>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sz="2600" b="1" dirty="0">
                <a:solidFill>
                  <a:srgbClr val="002060"/>
                </a:solidFill>
                <a:effectLst/>
                <a:latin typeface="Traditional Arabic" panose="02020603050405020304" pitchFamily="18" charset="-78"/>
                <a:cs typeface="Traditional Arabic" panose="02020603050405020304" pitchFamily="18" charset="-78"/>
              </a:rPr>
              <a:t>قالو: إن إقامة الحد تقتضي إزهاقاً للأرواح وتقطيعاً للأطراف بذلك تفقد البشرية كثيراً من الطاقات والقوى وينتشر فيها المشوهون الذين كانو يسهمون في الإنتاج والعمل</a:t>
            </a:r>
          </a:p>
        </p:txBody>
      </p:sp>
      <p:sp>
        <p:nvSpPr>
          <p:cNvPr id="11" name="Plaque 10">
            <a:extLst>
              <a:ext uri="{FF2B5EF4-FFF2-40B4-BE49-F238E27FC236}">
                <a16:creationId xmlns:a16="http://schemas.microsoft.com/office/drawing/2014/main" id="{1D7E1099-03C3-4CEC-9975-9997AED2E9A0}"/>
              </a:ext>
            </a:extLst>
          </p:cNvPr>
          <p:cNvSpPr/>
          <p:nvPr/>
        </p:nvSpPr>
        <p:spPr>
          <a:xfrm>
            <a:off x="3268536" y="3797728"/>
            <a:ext cx="5781822" cy="827066"/>
          </a:xfrm>
          <a:prstGeom prst="plaque">
            <a:avLst/>
          </a:prstGeom>
          <a:noFill/>
          <a:ln>
            <a:solidFill>
              <a:srgbClr val="C00000"/>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sz="2600" b="1" dirty="0">
                <a:solidFill>
                  <a:srgbClr val="002060"/>
                </a:solidFill>
                <a:effectLst/>
                <a:latin typeface="Traditional Arabic" panose="02020603050405020304" pitchFamily="18" charset="-78"/>
                <a:cs typeface="Traditional Arabic" panose="02020603050405020304" pitchFamily="18" charset="-78"/>
              </a:rPr>
              <a:t>هو إزهاق لنفوس شريرة لاتعمل ولاتنتج بل إنها تعطل العمل والإنتاج وتضيع على العاملين المنتجين</a:t>
            </a:r>
          </a:p>
        </p:txBody>
      </p:sp>
      <p:sp>
        <p:nvSpPr>
          <p:cNvPr id="12" name="Rectangle: Diagonal Corners Rounded 11">
            <a:extLst>
              <a:ext uri="{FF2B5EF4-FFF2-40B4-BE49-F238E27FC236}">
                <a16:creationId xmlns:a16="http://schemas.microsoft.com/office/drawing/2014/main" id="{00C60873-B2D4-49AD-82CD-E0624C431381}"/>
              </a:ext>
            </a:extLst>
          </p:cNvPr>
          <p:cNvSpPr/>
          <p:nvPr/>
        </p:nvSpPr>
        <p:spPr>
          <a:xfrm>
            <a:off x="9081540" y="3899939"/>
            <a:ext cx="1296770" cy="620958"/>
          </a:xfrm>
          <a:prstGeom prst="round2DiagRect">
            <a:avLst/>
          </a:prstGeom>
          <a:solidFill>
            <a:schemeClr val="accent3">
              <a:lumMod val="20000"/>
              <a:lumOff val="80000"/>
            </a:schemeClr>
          </a:solidFill>
          <a:ln>
            <a:solidFill>
              <a:srgbClr val="C00000"/>
            </a:solidFill>
          </a:ln>
          <a:effectLst>
            <a:glow rad="63500">
              <a:schemeClr val="accent5">
                <a:satMod val="175000"/>
                <a:alpha val="40000"/>
              </a:schemeClr>
            </a:glo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chemeClr val="tx1"/>
                </a:solidFill>
                <a:effectLst>
                  <a:outerShdw blurRad="38100" dist="38100" dir="2700000" algn="tl">
                    <a:srgbClr val="000000">
                      <a:alpha val="43137"/>
                    </a:srgbClr>
                  </a:outerShdw>
                </a:effectLst>
              </a:rPr>
              <a:t>الجواب</a:t>
            </a:r>
            <a:endParaRPr lang="en-US" sz="2400" b="1" dirty="0">
              <a:solidFill>
                <a:schemeClr val="tx1"/>
              </a:solidFill>
              <a:effectLst>
                <a:outerShdw blurRad="38100" dist="38100" dir="2700000" algn="tl">
                  <a:srgbClr val="000000">
                    <a:alpha val="43137"/>
                  </a:srgbClr>
                </a:outerShdw>
              </a:effectLst>
            </a:endParaRPr>
          </a:p>
        </p:txBody>
      </p:sp>
      <p:sp>
        <p:nvSpPr>
          <p:cNvPr id="13" name="Rectangle: Diagonal Corners Rounded 12">
            <a:extLst>
              <a:ext uri="{FF2B5EF4-FFF2-40B4-BE49-F238E27FC236}">
                <a16:creationId xmlns:a16="http://schemas.microsoft.com/office/drawing/2014/main" id="{A0544612-8E4F-4D72-BBC1-6CB284B6EBDC}"/>
              </a:ext>
            </a:extLst>
          </p:cNvPr>
          <p:cNvSpPr/>
          <p:nvPr/>
        </p:nvSpPr>
        <p:spPr>
          <a:xfrm>
            <a:off x="8762900" y="1786564"/>
            <a:ext cx="1296770" cy="620958"/>
          </a:xfrm>
          <a:prstGeom prst="round2DiagRect">
            <a:avLst/>
          </a:prstGeom>
          <a:solidFill>
            <a:schemeClr val="accent3">
              <a:lumMod val="20000"/>
              <a:lumOff val="80000"/>
            </a:schemeClr>
          </a:solidFill>
          <a:ln>
            <a:solidFill>
              <a:srgbClr val="C00000"/>
            </a:solidFill>
          </a:ln>
          <a:effectLst>
            <a:glow rad="63500">
              <a:schemeClr val="accent5">
                <a:satMod val="175000"/>
                <a:alpha val="40000"/>
              </a:schemeClr>
            </a:glo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chemeClr val="tx1"/>
                </a:solidFill>
                <a:effectLst>
                  <a:outerShdw blurRad="38100" dist="38100" dir="2700000" algn="tl">
                    <a:srgbClr val="000000">
                      <a:alpha val="43137"/>
                    </a:srgbClr>
                  </a:outerShdw>
                </a:effectLst>
              </a:rPr>
              <a:t>الجواب</a:t>
            </a:r>
            <a:endParaRPr lang="en-US" sz="2400" b="1" dirty="0">
              <a:solidFill>
                <a:schemeClr val="tx1"/>
              </a:solidFill>
              <a:effectLst>
                <a:outerShdw blurRad="38100" dist="38100" dir="2700000" algn="tl">
                  <a:srgbClr val="000000">
                    <a:alpha val="43137"/>
                  </a:srgbClr>
                </a:outerShdw>
              </a:effectLst>
            </a:endParaRPr>
          </a:p>
        </p:txBody>
      </p:sp>
      <p:sp>
        <p:nvSpPr>
          <p:cNvPr id="14" name="Rectangle: Diagonal Corners Rounded 13">
            <a:extLst>
              <a:ext uri="{FF2B5EF4-FFF2-40B4-BE49-F238E27FC236}">
                <a16:creationId xmlns:a16="http://schemas.microsoft.com/office/drawing/2014/main" id="{C0E32295-DEC8-478A-AB46-BB5875CE0B09}"/>
              </a:ext>
            </a:extLst>
          </p:cNvPr>
          <p:cNvSpPr/>
          <p:nvPr/>
        </p:nvSpPr>
        <p:spPr>
          <a:xfrm>
            <a:off x="10879661" y="5061464"/>
            <a:ext cx="1296770" cy="620958"/>
          </a:xfrm>
          <a:prstGeom prst="round2DiagRect">
            <a:avLst/>
          </a:prstGeom>
          <a:solidFill>
            <a:schemeClr val="accent3">
              <a:lumMod val="20000"/>
              <a:lumOff val="80000"/>
            </a:schemeClr>
          </a:solidFill>
          <a:ln>
            <a:solidFill>
              <a:srgbClr val="C00000"/>
            </a:solidFill>
          </a:ln>
          <a:effectLst>
            <a:glow rad="63500">
              <a:schemeClr val="accent5">
                <a:satMod val="175000"/>
                <a:alpha val="40000"/>
              </a:schemeClr>
            </a:glo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chemeClr val="tx1"/>
                </a:solidFill>
                <a:effectLst>
                  <a:outerShdw blurRad="38100" dist="38100" dir="2700000" algn="tl">
                    <a:srgbClr val="000000">
                      <a:alpha val="43137"/>
                    </a:srgbClr>
                  </a:outerShdw>
                </a:effectLst>
              </a:rPr>
              <a:t>الثالثة</a:t>
            </a:r>
            <a:endParaRPr lang="en-US" sz="2400" b="1" dirty="0">
              <a:solidFill>
                <a:schemeClr val="tx1"/>
              </a:solidFill>
              <a:effectLst>
                <a:outerShdw blurRad="38100" dist="38100" dir="2700000" algn="tl">
                  <a:srgbClr val="000000">
                    <a:alpha val="43137"/>
                  </a:srgbClr>
                </a:outerShdw>
              </a:effectLst>
            </a:endParaRPr>
          </a:p>
        </p:txBody>
      </p:sp>
      <p:sp>
        <p:nvSpPr>
          <p:cNvPr id="15" name="Plaque 14">
            <a:extLst>
              <a:ext uri="{FF2B5EF4-FFF2-40B4-BE49-F238E27FC236}">
                <a16:creationId xmlns:a16="http://schemas.microsoft.com/office/drawing/2014/main" id="{8496EC63-A6EB-492D-8395-489934C45CDE}"/>
              </a:ext>
            </a:extLst>
          </p:cNvPr>
          <p:cNvSpPr/>
          <p:nvPr/>
        </p:nvSpPr>
        <p:spPr>
          <a:xfrm>
            <a:off x="2292979" y="4863311"/>
            <a:ext cx="8563939" cy="1017264"/>
          </a:xfrm>
          <a:prstGeom prst="plaque">
            <a:avLst/>
          </a:prstGeom>
          <a:noFill/>
          <a:ln>
            <a:solidFill>
              <a:srgbClr val="C00000"/>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sz="2600" b="1" dirty="0">
                <a:solidFill>
                  <a:srgbClr val="002060"/>
                </a:solidFill>
                <a:effectLst/>
                <a:latin typeface="Traditional Arabic" panose="02020603050405020304" pitchFamily="18" charset="-78"/>
                <a:cs typeface="Traditional Arabic" panose="02020603050405020304" pitchFamily="18" charset="-78"/>
              </a:rPr>
              <a:t>قالو: إن إقامة الحدود سلباً لحق الحجياة وهو حق مقدس لا يجوز لأحد أن يسلبه فكيف يسوغ لحاكم أن يسلب محكوماً حق الحياة</a:t>
            </a:r>
          </a:p>
        </p:txBody>
      </p:sp>
      <p:sp>
        <p:nvSpPr>
          <p:cNvPr id="16" name="Plaque 15">
            <a:extLst>
              <a:ext uri="{FF2B5EF4-FFF2-40B4-BE49-F238E27FC236}">
                <a16:creationId xmlns:a16="http://schemas.microsoft.com/office/drawing/2014/main" id="{54AB7E47-1EB7-42B1-81DA-F550B2183E04}"/>
              </a:ext>
            </a:extLst>
          </p:cNvPr>
          <p:cNvSpPr/>
          <p:nvPr/>
        </p:nvSpPr>
        <p:spPr>
          <a:xfrm>
            <a:off x="3268536" y="5903476"/>
            <a:ext cx="5781822" cy="827066"/>
          </a:xfrm>
          <a:prstGeom prst="plaque">
            <a:avLst/>
          </a:prstGeom>
          <a:noFill/>
          <a:ln>
            <a:solidFill>
              <a:srgbClr val="C00000"/>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sz="2600" b="1" dirty="0">
                <a:solidFill>
                  <a:srgbClr val="002060"/>
                </a:solidFill>
                <a:effectLst/>
                <a:latin typeface="Traditional Arabic" panose="02020603050405020304" pitchFamily="18" charset="-78"/>
                <a:cs typeface="Traditional Arabic" panose="02020603050405020304" pitchFamily="18" charset="-78"/>
              </a:rPr>
              <a:t>إن الشارع الحكيم الذي منح حق الحياة وقدسه، وجعل الدماء والأموال والأعراض محرمة بين الناس </a:t>
            </a:r>
          </a:p>
        </p:txBody>
      </p:sp>
      <p:sp>
        <p:nvSpPr>
          <p:cNvPr id="17" name="Rectangle: Diagonal Corners Rounded 16">
            <a:extLst>
              <a:ext uri="{FF2B5EF4-FFF2-40B4-BE49-F238E27FC236}">
                <a16:creationId xmlns:a16="http://schemas.microsoft.com/office/drawing/2014/main" id="{DCA10A66-312B-47AB-9167-B44A0BBEB229}"/>
              </a:ext>
            </a:extLst>
          </p:cNvPr>
          <p:cNvSpPr/>
          <p:nvPr/>
        </p:nvSpPr>
        <p:spPr>
          <a:xfrm>
            <a:off x="9081540" y="6005687"/>
            <a:ext cx="1296770" cy="620958"/>
          </a:xfrm>
          <a:prstGeom prst="round2DiagRect">
            <a:avLst/>
          </a:prstGeom>
          <a:solidFill>
            <a:schemeClr val="accent3">
              <a:lumMod val="20000"/>
              <a:lumOff val="80000"/>
            </a:schemeClr>
          </a:solidFill>
          <a:ln>
            <a:solidFill>
              <a:srgbClr val="C00000"/>
            </a:solidFill>
          </a:ln>
          <a:effectLst>
            <a:glow rad="63500">
              <a:schemeClr val="accent5">
                <a:satMod val="175000"/>
                <a:alpha val="40000"/>
              </a:schemeClr>
            </a:glo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chemeClr val="tx1"/>
                </a:solidFill>
                <a:effectLst>
                  <a:outerShdw blurRad="38100" dist="38100" dir="2700000" algn="tl">
                    <a:srgbClr val="000000">
                      <a:alpha val="43137"/>
                    </a:srgbClr>
                  </a:outerShdw>
                </a:effectLst>
              </a:rPr>
              <a:t>الجواب</a:t>
            </a:r>
            <a:endParaRPr lang="en-US" sz="24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66929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DEB88-1BB8-417C-A94C-D6DA832EF74D}"/>
              </a:ext>
            </a:extLst>
          </p:cNvPr>
          <p:cNvSpPr>
            <a:spLocks noGrp="1"/>
          </p:cNvSpPr>
          <p:nvPr>
            <p:ph idx="1"/>
          </p:nvPr>
        </p:nvSpPr>
        <p:spPr>
          <a:xfrm>
            <a:off x="36125" y="0"/>
            <a:ext cx="12192000" cy="6858000"/>
          </a:xfrm>
        </p:spPr>
        <p:txBody>
          <a:bodyPr>
            <a:normAutofit/>
          </a:bodyPr>
          <a:lstStyle/>
          <a:p>
            <a:pPr marL="0" indent="0" algn="r">
              <a:buNone/>
            </a:pPr>
            <a:r>
              <a:rPr lang="ar-SY" sz="3000" b="1" dirty="0">
                <a:solidFill>
                  <a:srgbClr val="C00000"/>
                </a:solidFill>
              </a:rPr>
              <a:t>لتطبيق العقوبات آثر على الفرد والمجتمع منها:</a:t>
            </a:r>
          </a:p>
          <a:p>
            <a:pPr marL="0" indent="0" algn="r">
              <a:buNone/>
            </a:pPr>
            <a:endParaRPr lang="ar-SY" sz="3000" dirty="0"/>
          </a:p>
          <a:p>
            <a:pPr marL="0" indent="0" algn="r">
              <a:buNone/>
            </a:pPr>
            <a:endParaRPr lang="en-US" sz="3000" dirty="0"/>
          </a:p>
          <a:p>
            <a:pPr marL="0" indent="0" algn="r">
              <a:buNone/>
            </a:pPr>
            <a:endParaRPr lang="en-US" sz="3000" dirty="0"/>
          </a:p>
          <a:p>
            <a:pPr marL="0" indent="0" algn="r">
              <a:buNone/>
            </a:pPr>
            <a:endParaRPr lang="en-US" sz="3000" dirty="0"/>
          </a:p>
          <a:p>
            <a:pPr marL="0" indent="0" algn="r">
              <a:buNone/>
            </a:pPr>
            <a:endParaRPr lang="en-US" sz="3000" dirty="0"/>
          </a:p>
          <a:p>
            <a:pPr marL="0" indent="0" algn="r">
              <a:buNone/>
            </a:pPr>
            <a:endParaRPr lang="en-US" sz="3000" dirty="0"/>
          </a:p>
          <a:p>
            <a:pPr marL="0" indent="0" algn="r">
              <a:buNone/>
            </a:pPr>
            <a:endParaRPr lang="ar-SY" sz="3000" dirty="0"/>
          </a:p>
        </p:txBody>
      </p:sp>
      <p:sp>
        <p:nvSpPr>
          <p:cNvPr id="4" name="Plaque 3">
            <a:extLst>
              <a:ext uri="{FF2B5EF4-FFF2-40B4-BE49-F238E27FC236}">
                <a16:creationId xmlns:a16="http://schemas.microsoft.com/office/drawing/2014/main" id="{95B2AB72-6979-4CB9-876A-FD8A8E6E6A2A}"/>
              </a:ext>
            </a:extLst>
          </p:cNvPr>
          <p:cNvSpPr/>
          <p:nvPr/>
        </p:nvSpPr>
        <p:spPr>
          <a:xfrm>
            <a:off x="7906043" y="675249"/>
            <a:ext cx="4023360" cy="928468"/>
          </a:xfrm>
          <a:prstGeom prst="plaque">
            <a:avLst/>
          </a:prstGeom>
          <a:noFill/>
          <a:ln>
            <a:solidFill>
              <a:srgbClr val="C00000"/>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3000" b="1" dirty="0">
                <a:solidFill>
                  <a:srgbClr val="002060"/>
                </a:solidFill>
                <a:latin typeface="Traditional Arabic" panose="02020603050405020304" pitchFamily="18" charset="-78"/>
                <a:cs typeface="Traditional Arabic" panose="02020603050405020304" pitchFamily="18" charset="-78"/>
              </a:rPr>
              <a:t>حماية الإسلام لضرورات الحياة</a:t>
            </a:r>
            <a:endParaRPr lang="en-US" sz="3000" b="1" dirty="0">
              <a:solidFill>
                <a:srgbClr val="002060"/>
              </a:solidFill>
              <a:latin typeface="Traditional Arabic" panose="02020603050405020304" pitchFamily="18" charset="-78"/>
              <a:cs typeface="Traditional Arabic" panose="02020603050405020304" pitchFamily="18" charset="-78"/>
            </a:endParaRPr>
          </a:p>
        </p:txBody>
      </p:sp>
      <p:sp>
        <p:nvSpPr>
          <p:cNvPr id="5" name="Plaque 4">
            <a:extLst>
              <a:ext uri="{FF2B5EF4-FFF2-40B4-BE49-F238E27FC236}">
                <a16:creationId xmlns:a16="http://schemas.microsoft.com/office/drawing/2014/main" id="{6163230B-6E50-4C7A-AB7A-6F77FEAA9F00}"/>
              </a:ext>
            </a:extLst>
          </p:cNvPr>
          <p:cNvSpPr/>
          <p:nvPr/>
        </p:nvSpPr>
        <p:spPr>
          <a:xfrm>
            <a:off x="2990341" y="675249"/>
            <a:ext cx="4023360" cy="928468"/>
          </a:xfrm>
          <a:prstGeom prst="plaque">
            <a:avLst/>
          </a:prstGeom>
          <a:noFill/>
          <a:ln>
            <a:solidFill>
              <a:srgbClr val="C00000"/>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3000" b="1" dirty="0">
                <a:solidFill>
                  <a:srgbClr val="002060"/>
                </a:solidFill>
                <a:latin typeface="Traditional Arabic" panose="02020603050405020304" pitchFamily="18" charset="-78"/>
                <a:cs typeface="Traditional Arabic" panose="02020603050405020304" pitchFamily="18" charset="-78"/>
              </a:rPr>
              <a:t>استتباب الأمن وتوطيد دعائمه</a:t>
            </a:r>
            <a:endParaRPr lang="en-US" sz="3000" b="1" dirty="0">
              <a:solidFill>
                <a:srgbClr val="002060"/>
              </a:solidFill>
              <a:latin typeface="Traditional Arabic" panose="02020603050405020304" pitchFamily="18" charset="-78"/>
              <a:cs typeface="Traditional Arabic" panose="02020603050405020304" pitchFamily="18" charset="-78"/>
            </a:endParaRPr>
          </a:p>
        </p:txBody>
      </p:sp>
      <p:sp>
        <p:nvSpPr>
          <p:cNvPr id="6" name="Plaque 5">
            <a:extLst>
              <a:ext uri="{FF2B5EF4-FFF2-40B4-BE49-F238E27FC236}">
                <a16:creationId xmlns:a16="http://schemas.microsoft.com/office/drawing/2014/main" id="{D8A5F4C5-1ABC-4C3D-96E3-67676DF0E9FE}"/>
              </a:ext>
            </a:extLst>
          </p:cNvPr>
          <p:cNvSpPr/>
          <p:nvPr/>
        </p:nvSpPr>
        <p:spPr>
          <a:xfrm>
            <a:off x="7906043" y="1856935"/>
            <a:ext cx="4023360" cy="928468"/>
          </a:xfrm>
          <a:prstGeom prst="plaque">
            <a:avLst/>
          </a:prstGeom>
          <a:noFill/>
          <a:ln>
            <a:solidFill>
              <a:srgbClr val="C00000"/>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3000" b="1" dirty="0">
                <a:solidFill>
                  <a:srgbClr val="002060"/>
                </a:solidFill>
                <a:latin typeface="Traditional Arabic" panose="02020603050405020304" pitchFamily="18" charset="-78"/>
                <a:cs typeface="Traditional Arabic" panose="02020603050405020304" pitchFamily="18" charset="-78"/>
              </a:rPr>
              <a:t>سد منافذ الجريمة ففي هذه الحدود الردع</a:t>
            </a:r>
            <a:endParaRPr lang="en-US" sz="3000" b="1" dirty="0">
              <a:solidFill>
                <a:srgbClr val="002060"/>
              </a:solidFill>
              <a:latin typeface="Traditional Arabic" panose="02020603050405020304" pitchFamily="18" charset="-78"/>
              <a:cs typeface="Traditional Arabic" panose="02020603050405020304" pitchFamily="18" charset="-78"/>
            </a:endParaRPr>
          </a:p>
        </p:txBody>
      </p:sp>
      <p:sp>
        <p:nvSpPr>
          <p:cNvPr id="7" name="Plaque 6">
            <a:extLst>
              <a:ext uri="{FF2B5EF4-FFF2-40B4-BE49-F238E27FC236}">
                <a16:creationId xmlns:a16="http://schemas.microsoft.com/office/drawing/2014/main" id="{D0C3912A-8B58-45E1-A51B-78057CD2088C}"/>
              </a:ext>
            </a:extLst>
          </p:cNvPr>
          <p:cNvSpPr/>
          <p:nvPr/>
        </p:nvSpPr>
        <p:spPr>
          <a:xfrm>
            <a:off x="2990341" y="1856935"/>
            <a:ext cx="4023360" cy="928468"/>
          </a:xfrm>
          <a:prstGeom prst="plaque">
            <a:avLst/>
          </a:prstGeom>
          <a:noFill/>
          <a:ln>
            <a:solidFill>
              <a:srgbClr val="C00000"/>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3000" b="1" dirty="0">
                <a:solidFill>
                  <a:srgbClr val="002060"/>
                </a:solidFill>
                <a:latin typeface="Traditional Arabic" panose="02020603050405020304" pitchFamily="18" charset="-78"/>
                <a:cs typeface="Traditional Arabic" panose="02020603050405020304" pitchFamily="18" charset="-78"/>
              </a:rPr>
              <a:t>كثرة الرخاء وسعة الرزق ونزول البركة</a:t>
            </a:r>
            <a:endParaRPr lang="en-US" sz="3000" b="1" dirty="0">
              <a:solidFill>
                <a:srgbClr val="002060"/>
              </a:solidFill>
              <a:latin typeface="Traditional Arabic" panose="02020603050405020304" pitchFamily="18" charset="-78"/>
              <a:cs typeface="Traditional Arabic" panose="02020603050405020304" pitchFamily="18" charset="-78"/>
            </a:endParaRPr>
          </a:p>
        </p:txBody>
      </p:sp>
      <p:sp>
        <p:nvSpPr>
          <p:cNvPr id="8" name="Plaque 7">
            <a:extLst>
              <a:ext uri="{FF2B5EF4-FFF2-40B4-BE49-F238E27FC236}">
                <a16:creationId xmlns:a16="http://schemas.microsoft.com/office/drawing/2014/main" id="{8B73A173-38DA-40B7-B718-F23C1CD28D60}"/>
              </a:ext>
            </a:extLst>
          </p:cNvPr>
          <p:cNvSpPr/>
          <p:nvPr/>
        </p:nvSpPr>
        <p:spPr>
          <a:xfrm>
            <a:off x="8210446" y="3367452"/>
            <a:ext cx="2350106" cy="928468"/>
          </a:xfrm>
          <a:prstGeom prst="plaque">
            <a:avLst/>
          </a:prstGeom>
          <a:solidFill>
            <a:schemeClr val="accent3">
              <a:lumMod val="20000"/>
              <a:lumOff val="80000"/>
            </a:schemeClr>
          </a:solidFill>
          <a:ln>
            <a:solidFill>
              <a:srgbClr val="C00000"/>
            </a:solidFill>
          </a:ln>
          <a:effectLst>
            <a:glow rad="63500">
              <a:schemeClr val="accent5">
                <a:satMod val="175000"/>
                <a:alpha val="40000"/>
              </a:schemeClr>
            </a:glo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rgbClr val="C00000"/>
                </a:solidFill>
                <a:effectLst>
                  <a:outerShdw blurRad="38100" dist="38100" dir="2700000" algn="tl">
                    <a:srgbClr val="000000">
                      <a:alpha val="43137"/>
                    </a:srgbClr>
                  </a:outerShdw>
                </a:effectLst>
              </a:rPr>
              <a:t>آثار فردية</a:t>
            </a:r>
            <a:endParaRPr lang="en-US" sz="2400" b="1" dirty="0">
              <a:solidFill>
                <a:srgbClr val="C00000"/>
              </a:solidFill>
              <a:effectLst>
                <a:outerShdw blurRad="38100" dist="38100" dir="2700000" algn="tl">
                  <a:srgbClr val="000000">
                    <a:alpha val="43137"/>
                  </a:srgbClr>
                </a:outerShdw>
              </a:effectLst>
            </a:endParaRPr>
          </a:p>
        </p:txBody>
      </p:sp>
      <p:sp>
        <p:nvSpPr>
          <p:cNvPr id="10" name="Plaque 9">
            <a:extLst>
              <a:ext uri="{FF2B5EF4-FFF2-40B4-BE49-F238E27FC236}">
                <a16:creationId xmlns:a16="http://schemas.microsoft.com/office/drawing/2014/main" id="{1743E513-8A52-498E-BC97-1667B203487C}"/>
              </a:ext>
            </a:extLst>
          </p:cNvPr>
          <p:cNvSpPr/>
          <p:nvPr/>
        </p:nvSpPr>
        <p:spPr>
          <a:xfrm>
            <a:off x="8210446" y="5839556"/>
            <a:ext cx="2350106" cy="928468"/>
          </a:xfrm>
          <a:prstGeom prst="plaque">
            <a:avLst/>
          </a:prstGeom>
          <a:solidFill>
            <a:schemeClr val="accent3">
              <a:lumMod val="20000"/>
              <a:lumOff val="80000"/>
            </a:schemeClr>
          </a:solidFill>
          <a:ln>
            <a:solidFill>
              <a:srgbClr val="C00000"/>
            </a:solidFill>
          </a:ln>
          <a:effectLst>
            <a:glow rad="63500">
              <a:schemeClr val="accent5">
                <a:satMod val="175000"/>
                <a:alpha val="40000"/>
              </a:schemeClr>
            </a:glo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chemeClr val="tx1"/>
                </a:solidFill>
                <a:effectLst>
                  <a:outerShdw blurRad="38100" dist="38100" dir="2700000" algn="tl">
                    <a:srgbClr val="000000">
                      <a:alpha val="43137"/>
                    </a:srgbClr>
                  </a:outerShdw>
                </a:effectLst>
              </a:rPr>
              <a:t>العلم بعظمة الله وقوته</a:t>
            </a:r>
            <a:endParaRPr lang="en-US" sz="2400" b="1" dirty="0">
              <a:solidFill>
                <a:schemeClr val="tx1"/>
              </a:solidFill>
              <a:effectLst>
                <a:outerShdw blurRad="38100" dist="38100" dir="2700000" algn="tl">
                  <a:srgbClr val="000000">
                    <a:alpha val="43137"/>
                  </a:srgbClr>
                </a:outerShdw>
              </a:effectLst>
            </a:endParaRPr>
          </a:p>
        </p:txBody>
      </p:sp>
      <p:sp>
        <p:nvSpPr>
          <p:cNvPr id="11" name="Plaque 10">
            <a:extLst>
              <a:ext uri="{FF2B5EF4-FFF2-40B4-BE49-F238E27FC236}">
                <a16:creationId xmlns:a16="http://schemas.microsoft.com/office/drawing/2014/main" id="{7E75CB01-2F94-421B-B2A0-7A1EFE18B10F}"/>
              </a:ext>
            </a:extLst>
          </p:cNvPr>
          <p:cNvSpPr/>
          <p:nvPr/>
        </p:nvSpPr>
        <p:spPr>
          <a:xfrm>
            <a:off x="9797348" y="4603504"/>
            <a:ext cx="2350106" cy="928468"/>
          </a:xfrm>
          <a:prstGeom prst="plaque">
            <a:avLst/>
          </a:prstGeom>
          <a:solidFill>
            <a:schemeClr val="accent3">
              <a:lumMod val="20000"/>
              <a:lumOff val="80000"/>
            </a:schemeClr>
          </a:solidFill>
          <a:ln>
            <a:solidFill>
              <a:srgbClr val="C00000"/>
            </a:solidFill>
          </a:ln>
          <a:effectLst>
            <a:glow rad="63500">
              <a:schemeClr val="accent5">
                <a:satMod val="175000"/>
                <a:alpha val="40000"/>
              </a:schemeClr>
            </a:glo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chemeClr val="tx1"/>
                </a:solidFill>
                <a:effectLst>
                  <a:outerShdw blurRad="38100" dist="38100" dir="2700000" algn="tl">
                    <a:srgbClr val="000000">
                      <a:alpha val="43137"/>
                    </a:srgbClr>
                  </a:outerShdw>
                </a:effectLst>
              </a:rPr>
              <a:t>قبول هدى الله تعالى</a:t>
            </a:r>
            <a:endParaRPr lang="en-US" sz="2400" b="1" dirty="0">
              <a:solidFill>
                <a:schemeClr val="tx1"/>
              </a:solidFill>
              <a:effectLst>
                <a:outerShdw blurRad="38100" dist="38100" dir="2700000" algn="tl">
                  <a:srgbClr val="000000">
                    <a:alpha val="43137"/>
                  </a:srgbClr>
                </a:outerShdw>
              </a:effectLst>
            </a:endParaRPr>
          </a:p>
        </p:txBody>
      </p:sp>
      <p:sp>
        <p:nvSpPr>
          <p:cNvPr id="12" name="Plaque 11">
            <a:extLst>
              <a:ext uri="{FF2B5EF4-FFF2-40B4-BE49-F238E27FC236}">
                <a16:creationId xmlns:a16="http://schemas.microsoft.com/office/drawing/2014/main" id="{E1E59EF1-8517-4181-BF55-022C5FB9CAB4}"/>
              </a:ext>
            </a:extLst>
          </p:cNvPr>
          <p:cNvSpPr/>
          <p:nvPr/>
        </p:nvSpPr>
        <p:spPr>
          <a:xfrm>
            <a:off x="6314052" y="4603504"/>
            <a:ext cx="2350106" cy="928468"/>
          </a:xfrm>
          <a:prstGeom prst="plaque">
            <a:avLst/>
          </a:prstGeom>
          <a:solidFill>
            <a:schemeClr val="accent3">
              <a:lumMod val="20000"/>
              <a:lumOff val="80000"/>
            </a:schemeClr>
          </a:solidFill>
          <a:ln>
            <a:solidFill>
              <a:srgbClr val="C00000"/>
            </a:solidFill>
          </a:ln>
          <a:effectLst>
            <a:glow rad="63500">
              <a:schemeClr val="accent5">
                <a:satMod val="175000"/>
                <a:alpha val="40000"/>
              </a:schemeClr>
            </a:glo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chemeClr val="tx1"/>
                </a:solidFill>
                <a:effectLst>
                  <a:outerShdw blurRad="38100" dist="38100" dir="2700000" algn="tl">
                    <a:srgbClr val="000000">
                      <a:alpha val="43137"/>
                    </a:srgbClr>
                  </a:outerShdw>
                </a:effectLst>
              </a:rPr>
              <a:t>التوبة من المعاصي</a:t>
            </a:r>
            <a:endParaRPr lang="en-US" sz="2400" b="1" dirty="0">
              <a:solidFill>
                <a:schemeClr val="tx1"/>
              </a:solidFill>
              <a:effectLst>
                <a:outerShdw blurRad="38100" dist="38100" dir="2700000" algn="tl">
                  <a:srgbClr val="000000">
                    <a:alpha val="43137"/>
                  </a:srgbClr>
                </a:outerShdw>
              </a:effectLst>
            </a:endParaRPr>
          </a:p>
        </p:txBody>
      </p:sp>
      <p:sp>
        <p:nvSpPr>
          <p:cNvPr id="13" name="Plaque 12">
            <a:extLst>
              <a:ext uri="{FF2B5EF4-FFF2-40B4-BE49-F238E27FC236}">
                <a16:creationId xmlns:a16="http://schemas.microsoft.com/office/drawing/2014/main" id="{EC3FC5DD-1C03-4BD3-982E-251AD0D7044F}"/>
              </a:ext>
            </a:extLst>
          </p:cNvPr>
          <p:cNvSpPr/>
          <p:nvPr/>
        </p:nvSpPr>
        <p:spPr>
          <a:xfrm>
            <a:off x="1932519" y="3367452"/>
            <a:ext cx="2350106" cy="928468"/>
          </a:xfrm>
          <a:prstGeom prst="plaque">
            <a:avLst/>
          </a:prstGeom>
          <a:solidFill>
            <a:schemeClr val="accent3">
              <a:lumMod val="20000"/>
              <a:lumOff val="80000"/>
            </a:schemeClr>
          </a:solidFill>
          <a:ln>
            <a:solidFill>
              <a:srgbClr val="C00000"/>
            </a:solidFill>
          </a:ln>
          <a:effectLst>
            <a:glow rad="63500">
              <a:schemeClr val="accent5">
                <a:satMod val="175000"/>
                <a:alpha val="40000"/>
              </a:schemeClr>
            </a:glo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rgbClr val="C00000"/>
                </a:solidFill>
                <a:effectLst>
                  <a:outerShdw blurRad="38100" dist="38100" dir="2700000" algn="tl">
                    <a:srgbClr val="000000">
                      <a:alpha val="43137"/>
                    </a:srgbClr>
                  </a:outerShdw>
                </a:effectLst>
              </a:rPr>
              <a:t>آثار اجتماعية</a:t>
            </a:r>
            <a:endParaRPr lang="en-US" sz="2400" b="1" dirty="0">
              <a:solidFill>
                <a:srgbClr val="C00000"/>
              </a:solidFill>
              <a:effectLst>
                <a:outerShdw blurRad="38100" dist="38100" dir="2700000" algn="tl">
                  <a:srgbClr val="000000">
                    <a:alpha val="43137"/>
                  </a:srgbClr>
                </a:outerShdw>
              </a:effectLst>
            </a:endParaRPr>
          </a:p>
        </p:txBody>
      </p:sp>
      <p:sp>
        <p:nvSpPr>
          <p:cNvPr id="14" name="Plaque 13">
            <a:extLst>
              <a:ext uri="{FF2B5EF4-FFF2-40B4-BE49-F238E27FC236}">
                <a16:creationId xmlns:a16="http://schemas.microsoft.com/office/drawing/2014/main" id="{742D61A9-C79E-49E8-BBD3-E463D2F4D841}"/>
              </a:ext>
            </a:extLst>
          </p:cNvPr>
          <p:cNvSpPr/>
          <p:nvPr/>
        </p:nvSpPr>
        <p:spPr>
          <a:xfrm>
            <a:off x="1932519" y="5839556"/>
            <a:ext cx="2350106" cy="928468"/>
          </a:xfrm>
          <a:prstGeom prst="plaque">
            <a:avLst/>
          </a:prstGeom>
          <a:solidFill>
            <a:schemeClr val="accent3">
              <a:lumMod val="20000"/>
              <a:lumOff val="80000"/>
            </a:schemeClr>
          </a:solidFill>
          <a:ln>
            <a:solidFill>
              <a:srgbClr val="C00000"/>
            </a:solidFill>
          </a:ln>
          <a:effectLst>
            <a:glow rad="63500">
              <a:schemeClr val="accent5">
                <a:satMod val="175000"/>
                <a:alpha val="40000"/>
              </a:schemeClr>
            </a:glo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chemeClr val="tx1"/>
                </a:solidFill>
                <a:effectLst>
                  <a:outerShdw blurRad="38100" dist="38100" dir="2700000" algn="tl">
                    <a:srgbClr val="000000">
                      <a:alpha val="43137"/>
                    </a:srgbClr>
                  </a:outerShdw>
                </a:effectLst>
              </a:rPr>
              <a:t>تزكية النفوس</a:t>
            </a:r>
            <a:endParaRPr lang="en-US" sz="2400" b="1" dirty="0">
              <a:solidFill>
                <a:schemeClr val="tx1"/>
              </a:solidFill>
              <a:effectLst>
                <a:outerShdw blurRad="38100" dist="38100" dir="2700000" algn="tl">
                  <a:srgbClr val="000000">
                    <a:alpha val="43137"/>
                  </a:srgbClr>
                </a:outerShdw>
              </a:effectLst>
            </a:endParaRPr>
          </a:p>
        </p:txBody>
      </p:sp>
      <p:sp>
        <p:nvSpPr>
          <p:cNvPr id="15" name="Plaque 14">
            <a:extLst>
              <a:ext uri="{FF2B5EF4-FFF2-40B4-BE49-F238E27FC236}">
                <a16:creationId xmlns:a16="http://schemas.microsoft.com/office/drawing/2014/main" id="{3BBF74E0-2AAB-4C29-B1BE-53679FAC7AF8}"/>
              </a:ext>
            </a:extLst>
          </p:cNvPr>
          <p:cNvSpPr/>
          <p:nvPr/>
        </p:nvSpPr>
        <p:spPr>
          <a:xfrm>
            <a:off x="3519421" y="4603504"/>
            <a:ext cx="2350106" cy="928468"/>
          </a:xfrm>
          <a:prstGeom prst="plaque">
            <a:avLst/>
          </a:prstGeom>
          <a:solidFill>
            <a:schemeClr val="accent3">
              <a:lumMod val="20000"/>
              <a:lumOff val="80000"/>
            </a:schemeClr>
          </a:solidFill>
          <a:ln>
            <a:solidFill>
              <a:srgbClr val="C00000"/>
            </a:solidFill>
          </a:ln>
          <a:effectLst>
            <a:glow rad="63500">
              <a:schemeClr val="accent5">
                <a:satMod val="175000"/>
                <a:alpha val="40000"/>
              </a:schemeClr>
            </a:glo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chemeClr val="tx1"/>
                </a:solidFill>
                <a:effectLst>
                  <a:outerShdw blurRad="38100" dist="38100" dir="2700000" algn="tl">
                    <a:srgbClr val="000000">
                      <a:alpha val="43137"/>
                    </a:srgbClr>
                  </a:outerShdw>
                </a:effectLst>
              </a:rPr>
              <a:t>إحياء الصفات الحميدة</a:t>
            </a:r>
            <a:endParaRPr lang="en-US" sz="2400" b="1" dirty="0">
              <a:solidFill>
                <a:schemeClr val="tx1"/>
              </a:solidFill>
              <a:effectLst>
                <a:outerShdw blurRad="38100" dist="38100" dir="2700000" algn="tl">
                  <a:srgbClr val="000000">
                    <a:alpha val="43137"/>
                  </a:srgbClr>
                </a:outerShdw>
              </a:effectLst>
            </a:endParaRPr>
          </a:p>
        </p:txBody>
      </p:sp>
      <p:sp>
        <p:nvSpPr>
          <p:cNvPr id="16" name="Plaque 15">
            <a:extLst>
              <a:ext uri="{FF2B5EF4-FFF2-40B4-BE49-F238E27FC236}">
                <a16:creationId xmlns:a16="http://schemas.microsoft.com/office/drawing/2014/main" id="{598C8A77-5F16-415E-9F27-5BCBD963A787}"/>
              </a:ext>
            </a:extLst>
          </p:cNvPr>
          <p:cNvSpPr/>
          <p:nvPr/>
        </p:nvSpPr>
        <p:spPr>
          <a:xfrm>
            <a:off x="36125" y="4603504"/>
            <a:ext cx="2350106" cy="928468"/>
          </a:xfrm>
          <a:prstGeom prst="plaque">
            <a:avLst/>
          </a:prstGeom>
          <a:solidFill>
            <a:schemeClr val="accent3">
              <a:lumMod val="20000"/>
              <a:lumOff val="80000"/>
            </a:schemeClr>
          </a:solidFill>
          <a:ln>
            <a:solidFill>
              <a:srgbClr val="C00000"/>
            </a:solidFill>
          </a:ln>
          <a:effectLst>
            <a:glow rad="63500">
              <a:schemeClr val="accent5">
                <a:satMod val="175000"/>
                <a:alpha val="40000"/>
              </a:schemeClr>
            </a:glo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chemeClr val="tx1"/>
                </a:solidFill>
                <a:effectLst>
                  <a:outerShdw blurRad="38100" dist="38100" dir="2700000" algn="tl">
                    <a:srgbClr val="000000">
                      <a:alpha val="43137"/>
                    </a:srgbClr>
                  </a:outerShdw>
                </a:effectLst>
              </a:rPr>
              <a:t>الاعتبار بما حل بالأمم السابقة</a:t>
            </a:r>
            <a:endParaRPr lang="en-US" sz="2400" b="1" dirty="0">
              <a:solidFill>
                <a:schemeClr val="tx1"/>
              </a:solidFill>
              <a:effectLst>
                <a:outerShdw blurRad="38100" dist="38100" dir="2700000" algn="tl">
                  <a:srgbClr val="000000">
                    <a:alpha val="43137"/>
                  </a:srgbClr>
                </a:outerShdw>
              </a:effectLst>
            </a:endParaRPr>
          </a:p>
        </p:txBody>
      </p:sp>
      <p:cxnSp>
        <p:nvCxnSpPr>
          <p:cNvPr id="18" name="Straight Arrow Connector 17">
            <a:extLst>
              <a:ext uri="{FF2B5EF4-FFF2-40B4-BE49-F238E27FC236}">
                <a16:creationId xmlns:a16="http://schemas.microsoft.com/office/drawing/2014/main" id="{5E421706-251F-42F7-A5D4-53D0ABA03650}"/>
              </a:ext>
            </a:extLst>
          </p:cNvPr>
          <p:cNvCxnSpPr>
            <a:stCxn id="8" idx="2"/>
            <a:endCxn id="12" idx="3"/>
          </p:cNvCxnSpPr>
          <p:nvPr/>
        </p:nvCxnSpPr>
        <p:spPr>
          <a:xfrm flipH="1">
            <a:off x="8664158" y="4295920"/>
            <a:ext cx="721341" cy="77181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Straight Arrow Connector 19">
            <a:extLst>
              <a:ext uri="{FF2B5EF4-FFF2-40B4-BE49-F238E27FC236}">
                <a16:creationId xmlns:a16="http://schemas.microsoft.com/office/drawing/2014/main" id="{C1648389-6613-4C2A-941C-2C2338842F52}"/>
              </a:ext>
            </a:extLst>
          </p:cNvPr>
          <p:cNvCxnSpPr>
            <a:stCxn id="8" idx="2"/>
            <a:endCxn id="11" idx="1"/>
          </p:cNvCxnSpPr>
          <p:nvPr/>
        </p:nvCxnSpPr>
        <p:spPr>
          <a:xfrm>
            <a:off x="9385499" y="4295920"/>
            <a:ext cx="411849" cy="77181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2" name="Straight Arrow Connector 21">
            <a:extLst>
              <a:ext uri="{FF2B5EF4-FFF2-40B4-BE49-F238E27FC236}">
                <a16:creationId xmlns:a16="http://schemas.microsoft.com/office/drawing/2014/main" id="{CBD2E194-470A-4804-BB26-C92D77BFD4C9}"/>
              </a:ext>
            </a:extLst>
          </p:cNvPr>
          <p:cNvCxnSpPr>
            <a:stCxn id="8" idx="2"/>
            <a:endCxn id="10" idx="0"/>
          </p:cNvCxnSpPr>
          <p:nvPr/>
        </p:nvCxnSpPr>
        <p:spPr>
          <a:xfrm>
            <a:off x="9385499" y="4295920"/>
            <a:ext cx="0" cy="154363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3" name="Straight Arrow Connector 22">
            <a:extLst>
              <a:ext uri="{FF2B5EF4-FFF2-40B4-BE49-F238E27FC236}">
                <a16:creationId xmlns:a16="http://schemas.microsoft.com/office/drawing/2014/main" id="{4613516F-19D0-49D0-90CA-02843D1FA807}"/>
              </a:ext>
            </a:extLst>
          </p:cNvPr>
          <p:cNvCxnSpPr/>
          <p:nvPr/>
        </p:nvCxnSpPr>
        <p:spPr>
          <a:xfrm flipH="1">
            <a:off x="2428777" y="4307275"/>
            <a:ext cx="721341" cy="77181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4" name="Straight Arrow Connector 23">
            <a:extLst>
              <a:ext uri="{FF2B5EF4-FFF2-40B4-BE49-F238E27FC236}">
                <a16:creationId xmlns:a16="http://schemas.microsoft.com/office/drawing/2014/main" id="{190B5333-9EF7-47E5-83B5-D978D17324AB}"/>
              </a:ext>
            </a:extLst>
          </p:cNvPr>
          <p:cNvCxnSpPr/>
          <p:nvPr/>
        </p:nvCxnSpPr>
        <p:spPr>
          <a:xfrm>
            <a:off x="3150118" y="4307275"/>
            <a:ext cx="411849" cy="77181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5" name="Straight Arrow Connector 24">
            <a:extLst>
              <a:ext uri="{FF2B5EF4-FFF2-40B4-BE49-F238E27FC236}">
                <a16:creationId xmlns:a16="http://schemas.microsoft.com/office/drawing/2014/main" id="{9821646A-8A85-43F4-BB35-A805B395137B}"/>
              </a:ext>
            </a:extLst>
          </p:cNvPr>
          <p:cNvCxnSpPr/>
          <p:nvPr/>
        </p:nvCxnSpPr>
        <p:spPr>
          <a:xfrm>
            <a:off x="3150118" y="4307275"/>
            <a:ext cx="0" cy="154363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580276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TotalTime>
  <Words>415</Words>
  <Application>Microsoft Office PowerPoint</Application>
  <PresentationFormat>Widescreen</PresentationFormat>
  <Paragraphs>54</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Tahoma</vt:lpstr>
      <vt:lpstr>Traditional Arabic</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Ahmad Alsalh</dc:creator>
  <cp:lastModifiedBy>Ahmad Alsalh</cp:lastModifiedBy>
  <cp:revision>26</cp:revision>
  <dcterms:created xsi:type="dcterms:W3CDTF">2021-03-21T09:06:26Z</dcterms:created>
  <dcterms:modified xsi:type="dcterms:W3CDTF">2021-03-21T17:31:56Z</dcterms:modified>
</cp:coreProperties>
</file>