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74" r:id="rId2"/>
    <p:sldId id="471" r:id="rId3"/>
    <p:sldId id="498" r:id="rId4"/>
    <p:sldId id="500" r:id="rId5"/>
    <p:sldId id="256" r:id="rId6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110">
          <p15:clr>
            <a:srgbClr val="A4A3A4"/>
          </p15:clr>
        </p15:guide>
        <p15:guide id="4" pos="38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00CC99"/>
    <a:srgbClr val="9933FF"/>
    <a:srgbClr val="8E8E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8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846"/>
      </p:cViewPr>
      <p:guideLst>
        <p:guide orient="horz" pos="2183"/>
        <p:guide pos="3840"/>
        <p:guide orient="horz" pos="2110"/>
        <p:guide pos="38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83EFD-F5C3-4596-A6BE-F013D50D6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468507-E48F-4DFA-A829-9E6850D48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7824D-4963-4AEF-8845-A701F897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12/08/1442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1B5A5-C580-4BAD-AC31-F7A349DB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BE145-E0FE-4869-BAF5-29326744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341778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268D-5087-4782-83A0-7BDCE442A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8DDF0-95F6-4C2C-A69B-084351F85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8CA33-BB33-4277-B612-C9E1D05C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12/08/1442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2F7DA-877C-4013-8071-00B9B560F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75940-3DE1-408F-A3A8-F3079DA51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1651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15D6-DABE-4EC1-8EF8-3F28AB65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B973C-3DE2-4442-9F61-6A3A0A83B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31303-8694-4202-AE62-13D8BF19A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12/08/1442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5A991-FED7-4761-9FDA-4EBFAFD0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CE27E-CAB6-4676-A299-F8F0CCE7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51280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8406D-B68F-4492-B411-544EA1CB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685C1-6582-4548-93B0-CF389488E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F7209E-CA2B-4E0C-9F58-D23832130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76C25-EB1A-493E-925A-54DD261A4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12/08/1442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1A648-573E-4D1C-9B37-0DD38B2DE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F7FD76-E72B-4103-8C08-909F8FBD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424283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DE9F3-0B73-451E-B1FD-E57763CA2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3FAC8-02A7-41C1-9E47-10A3D4A77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9AC79-7E73-4D20-9646-DD236F0F1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C11032-0B34-41CF-82A2-9AAD8DAFA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41945D-B03E-426C-B2EB-660A2A4AF8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9AB5B1-37E9-452C-A859-82C73F48C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12/08/1442</a:t>
            </a:fld>
            <a:endParaRPr lang="ar-SY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1A46B-C692-42B8-B5F4-F6A2F41B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570D41-E0D1-4D60-AA1B-C4505C1CA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315949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361EA-BB4F-4812-AB3B-6DC8D6552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AE787D-937F-45D7-9F0A-676E91284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12/08/1442</a:t>
            </a:fld>
            <a:endParaRPr lang="ar-SY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37004-576D-4A7C-BC07-BA35536E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8AD639-5ABD-4DF9-93B0-B163F399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274027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4F1BB8-A163-4517-B61E-339E9D08B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12/08/1442</a:t>
            </a:fld>
            <a:endParaRPr lang="ar-SY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DAE9B0-8279-4D95-A8E5-FF1861DCB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75CDE-48B3-4C4B-9133-0DEBA82C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87494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20E49-9673-4926-A845-7934D29D2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EE9FC-96EA-426D-AECE-D5ACC8AD1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3148F-7D9E-4DC2-983C-2DF4EBEF9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02337-E20A-44D7-A4A2-B3288160D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12/08/1442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9D80C-F2AF-4541-B72F-72163887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AF57B-78A1-4C8D-95D2-21E26FC40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71766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991A2-4774-4E31-AFD1-81C095387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CFEBE6-1F40-49F1-A26B-A1D2783FF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DDD43-DD00-49D2-8755-6B6C04FE9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31415-AD63-4380-B0A5-449277CC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12/08/1442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B7B878-3C64-4AD3-B496-BCCE1B059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A505B-7E14-40DC-8215-424EE71A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419381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E142B-EB09-40AC-9C1C-70743FB2D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A1A42-6E36-4F8A-9BCD-E5822A637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035B9-E8D9-446C-8B0C-E620EEF0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12/08/1442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6E3D1-50C0-4730-B528-A8C498A14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1073B-158B-4AE9-AC92-1749BAAD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2713392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CCA734-14EF-4383-A502-FEEE5AB73E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58EF1C-264D-4088-B5C0-E9BA4DD77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DE1C0-E5B4-4EFD-8F40-86BB2BF55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12/08/1442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AE23B-BEDB-44BD-881B-6810A511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C8A00-691D-4222-9E4C-27AD8ED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3918021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B6494D-CC17-44C5-9A22-E1EBEBCA65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1D34BE-F516-4364-A344-C3B5016990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51" r="39192" b="57408"/>
          <a:stretch>
            <a:fillRect/>
          </a:stretch>
        </p:blipFill>
        <p:spPr>
          <a:xfrm rot="10800000" flipH="1">
            <a:off x="2205060" y="3937016"/>
            <a:ext cx="2262497" cy="2920984"/>
          </a:xfrm>
          <a:custGeom>
            <a:avLst/>
            <a:gdLst>
              <a:gd name="connsiteX0" fmla="*/ 9465 w 1838279"/>
              <a:gd name="connsiteY0" fmla="*/ 2920984 h 2920984"/>
              <a:gd name="connsiteX1" fmla="*/ 26465 w 1838279"/>
              <a:gd name="connsiteY1" fmla="*/ 2803919 h 2920984"/>
              <a:gd name="connsiteX2" fmla="*/ 1466957 w 1838279"/>
              <a:gd name="connsiteY2" fmla="*/ 331173 h 2920984"/>
              <a:gd name="connsiteX3" fmla="*/ 1838279 w 1838279"/>
              <a:gd name="connsiteY3" fmla="*/ 0 h 2920984"/>
              <a:gd name="connsiteX4" fmla="*/ 611275 w 1838279"/>
              <a:gd name="connsiteY4" fmla="*/ 0 h 2920984"/>
              <a:gd name="connsiteX5" fmla="*/ 481656 w 1838279"/>
              <a:gd name="connsiteY5" fmla="*/ 261309 h 2920984"/>
              <a:gd name="connsiteX6" fmla="*/ 0 w 1838279"/>
              <a:gd name="connsiteY6" fmla="*/ 2638423 h 292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8279" h="2920984">
                <a:moveTo>
                  <a:pt x="9465" y="2920984"/>
                </a:moveTo>
                <a:lnTo>
                  <a:pt x="26465" y="2803919"/>
                </a:lnTo>
                <a:cubicBezTo>
                  <a:pt x="177900" y="1955224"/>
                  <a:pt x="649974" y="1112928"/>
                  <a:pt x="1466957" y="331173"/>
                </a:cubicBezTo>
                <a:lnTo>
                  <a:pt x="1838279" y="0"/>
                </a:lnTo>
                <a:lnTo>
                  <a:pt x="611275" y="0"/>
                </a:lnTo>
                <a:lnTo>
                  <a:pt x="481656" y="261309"/>
                </a:lnTo>
                <a:cubicBezTo>
                  <a:pt x="177563" y="939870"/>
                  <a:pt x="0" y="1757886"/>
                  <a:pt x="0" y="2638423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A3C3C5-34DF-4B87-8282-C6E3FCB796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" t="2934" r="69636"/>
          <a:stretch>
            <a:fillRect/>
          </a:stretch>
        </p:blipFill>
        <p:spPr>
          <a:xfrm>
            <a:off x="867547" y="201214"/>
            <a:ext cx="3298571" cy="6656787"/>
          </a:xfrm>
          <a:custGeom>
            <a:avLst/>
            <a:gdLst>
              <a:gd name="connsiteX0" fmla="*/ 2680089 w 2680089"/>
              <a:gd name="connsiteY0" fmla="*/ 0 h 6656787"/>
              <a:gd name="connsiteX1" fmla="*/ 2615589 w 2680089"/>
              <a:gd name="connsiteY1" fmla="*/ 43171 h 6656787"/>
              <a:gd name="connsiteX2" fmla="*/ 928263 w 2680089"/>
              <a:gd name="connsiteY2" fmla="*/ 4018365 h 6656787"/>
              <a:gd name="connsiteX3" fmla="*/ 1436983 w 2680089"/>
              <a:gd name="connsiteY3" fmla="*/ 6484080 h 6656787"/>
              <a:gd name="connsiteX4" fmla="*/ 1524215 w 2680089"/>
              <a:gd name="connsiteY4" fmla="*/ 6656787 h 6656787"/>
              <a:gd name="connsiteX5" fmla="*/ 343995 w 2680089"/>
              <a:gd name="connsiteY5" fmla="*/ 6656787 h 6656787"/>
              <a:gd name="connsiteX6" fmla="*/ 260284 w 2680089"/>
              <a:gd name="connsiteY6" fmla="*/ 6450287 h 6656787"/>
              <a:gd name="connsiteX7" fmla="*/ 189211 w 2680089"/>
              <a:gd name="connsiteY7" fmla="*/ 3333339 h 6656787"/>
              <a:gd name="connsiteX8" fmla="*/ 2669787 w 2680089"/>
              <a:gd name="connsiteY8" fmla="*/ 3794 h 6656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80089" h="6656787">
                <a:moveTo>
                  <a:pt x="2680089" y="0"/>
                </a:moveTo>
                <a:lnTo>
                  <a:pt x="2615589" y="43171"/>
                </a:lnTo>
                <a:cubicBezTo>
                  <a:pt x="1617214" y="755401"/>
                  <a:pt x="928263" y="2267765"/>
                  <a:pt x="928263" y="4018365"/>
                </a:cubicBezTo>
                <a:cubicBezTo>
                  <a:pt x="928263" y="4931722"/>
                  <a:pt x="1115804" y="5780228"/>
                  <a:pt x="1436983" y="6484080"/>
                </a:cubicBezTo>
                <a:lnTo>
                  <a:pt x="1524215" y="6656787"/>
                </a:lnTo>
                <a:lnTo>
                  <a:pt x="343995" y="6656787"/>
                </a:lnTo>
                <a:lnTo>
                  <a:pt x="260284" y="6450287"/>
                </a:lnTo>
                <a:cubicBezTo>
                  <a:pt x="-47917" y="5579973"/>
                  <a:pt x="-95959" y="4472229"/>
                  <a:pt x="189211" y="3333339"/>
                </a:cubicBezTo>
                <a:cubicBezTo>
                  <a:pt x="599144" y="1696185"/>
                  <a:pt x="1586053" y="440269"/>
                  <a:pt x="2669787" y="3794"/>
                </a:cubicBez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977041-3AF2-4CDC-B8D6-A0C5730CD5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56"/>
          <a:stretch>
            <a:fillRect/>
          </a:stretch>
        </p:blipFill>
        <p:spPr>
          <a:xfrm flipH="1">
            <a:off x="0" y="0"/>
            <a:ext cx="4284783" cy="6858000"/>
          </a:xfrm>
          <a:custGeom>
            <a:avLst/>
            <a:gdLst>
              <a:gd name="connsiteX0" fmla="*/ 3481386 w 3481386"/>
              <a:gd name="connsiteY0" fmla="*/ 0 h 6858000"/>
              <a:gd name="connsiteX1" fmla="*/ 0 w 3481386"/>
              <a:gd name="connsiteY1" fmla="*/ 0 h 6858000"/>
              <a:gd name="connsiteX2" fmla="*/ 138668 w 3481386"/>
              <a:gd name="connsiteY2" fmla="*/ 49754 h 6858000"/>
              <a:gd name="connsiteX3" fmla="*/ 2741017 w 3481386"/>
              <a:gd name="connsiteY3" fmla="*/ 3496059 h 6858000"/>
              <a:gd name="connsiteX4" fmla="*/ 2652136 w 3481386"/>
              <a:gd name="connsiteY4" fmla="*/ 6732979 h 6858000"/>
              <a:gd name="connsiteX5" fmla="*/ 2600194 w 3481386"/>
              <a:gd name="connsiteY5" fmla="*/ 6858000 h 6858000"/>
              <a:gd name="connsiteX6" fmla="*/ 3481386 w 348138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81386" h="6858000">
                <a:moveTo>
                  <a:pt x="3481386" y="0"/>
                </a:moveTo>
                <a:lnTo>
                  <a:pt x="0" y="0"/>
                </a:lnTo>
                <a:lnTo>
                  <a:pt x="138668" y="49754"/>
                </a:lnTo>
                <a:cubicBezTo>
                  <a:pt x="1280142" y="498155"/>
                  <a:pt x="2315806" y="1797885"/>
                  <a:pt x="2741017" y="3496059"/>
                </a:cubicBezTo>
                <a:cubicBezTo>
                  <a:pt x="3036816" y="4677398"/>
                  <a:pt x="2981191" y="5827881"/>
                  <a:pt x="2652136" y="6732979"/>
                </a:cubicBezTo>
                <a:lnTo>
                  <a:pt x="2600194" y="6858000"/>
                </a:lnTo>
                <a:lnTo>
                  <a:pt x="3481386" y="6858000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734322-3E5B-4D1A-8242-F1B3038A8FA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338" y="342900"/>
            <a:ext cx="192258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847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DEDDA3-59C3-47C3-A9FC-BDF8CA8C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632CC-E3B5-4518-BA05-A11A2C020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4713C-4252-4E02-8094-3312FC7AB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4A506-A0B2-4DE1-B069-A8C9CB89B5D1}" type="datetimeFigureOut">
              <a:rPr lang="ar-SY" smtClean="0"/>
              <a:t>12/08/1442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C7B0F-1CEF-46C7-A7CA-EB23C98DB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7A0E8-86E0-4785-A23D-63C27EBC3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42405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svg"/><Relationship Id="rId7" Type="http://schemas.openxmlformats.org/officeDocument/2006/relationships/image" Target="../media/image10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openxmlformats.org/officeDocument/2006/relationships/image" Target="../media/image24.svg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9CD5B82-8254-4169-A945-2AF9D4D234CC}"/>
              </a:ext>
            </a:extLst>
          </p:cNvPr>
          <p:cNvSpPr txBox="1"/>
          <p:nvPr/>
        </p:nvSpPr>
        <p:spPr>
          <a:xfrm>
            <a:off x="3622431" y="834305"/>
            <a:ext cx="55332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457200">
              <a:defRPr/>
            </a:pPr>
            <a:r>
              <a:rPr lang="ar-SY" sz="4400" b="1" dirty="0">
                <a:solidFill>
                  <a:schemeClr val="bg1"/>
                </a:solidFill>
                <a:latin typeface="Oswald" panose="02000503000000000000" pitchFamily="2" charset="0"/>
              </a:rPr>
              <a:t>تقرير عن ..........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27C503C-D75A-4F03-80FB-A833CAAA2F45}"/>
              </a:ext>
            </a:extLst>
          </p:cNvPr>
          <p:cNvSpPr txBox="1"/>
          <p:nvPr/>
        </p:nvSpPr>
        <p:spPr>
          <a:xfrm>
            <a:off x="4079631" y="1937122"/>
            <a:ext cx="55332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ar-SY" sz="4400" b="1" dirty="0">
                <a:solidFill>
                  <a:schemeClr val="bg1"/>
                </a:solidFill>
                <a:latin typeface="Orator Std" panose="020D0509020203030204" pitchFamily="49" charset="0"/>
              </a:rPr>
              <a:t>اسم الطالب .......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923458-90E7-4F50-A5F4-1DBC10719F05}"/>
              </a:ext>
            </a:extLst>
          </p:cNvPr>
          <p:cNvSpPr txBox="1"/>
          <p:nvPr/>
        </p:nvSpPr>
        <p:spPr>
          <a:xfrm>
            <a:off x="3235569" y="2825299"/>
            <a:ext cx="72214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lang="ar-SY" sz="4400" b="1" dirty="0">
                <a:solidFill>
                  <a:schemeClr val="bg1"/>
                </a:solidFill>
                <a:latin typeface="Orator Std" panose="020D0509020203030204" pitchFamily="49" charset="0"/>
              </a:rPr>
              <a:t>الصف ......... 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3C622A8-62C9-4FE2-884E-A90BFE2435BF}"/>
              </a:ext>
            </a:extLst>
          </p:cNvPr>
          <p:cNvCxnSpPr/>
          <p:nvPr/>
        </p:nvCxnSpPr>
        <p:spPr>
          <a:xfrm>
            <a:off x="4079631" y="6134100"/>
            <a:ext cx="23446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09E54C1-584F-46EA-9246-244BA3274A74}"/>
              </a:ext>
            </a:extLst>
          </p:cNvPr>
          <p:cNvCxnSpPr/>
          <p:nvPr/>
        </p:nvCxnSpPr>
        <p:spPr>
          <a:xfrm>
            <a:off x="9155723" y="6134100"/>
            <a:ext cx="23446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F513DD3-06C9-4A17-B877-6C16B3A59BE0}"/>
              </a:ext>
            </a:extLst>
          </p:cNvPr>
          <p:cNvSpPr txBox="1"/>
          <p:nvPr/>
        </p:nvSpPr>
        <p:spPr>
          <a:xfrm>
            <a:off x="10096993" y="926637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1600" b="1" dirty="0">
              <a:solidFill>
                <a:srgbClr val="8E5722"/>
              </a:solidFill>
              <a:latin typeface="Orator Std" panose="020D0509020203030204" pitchFamily="49" charset="0"/>
            </a:endParaRPr>
          </a:p>
          <a:p>
            <a:pPr algn="ctr"/>
            <a:endParaRPr lang="en-US" sz="1600" b="1" dirty="0">
              <a:solidFill>
                <a:srgbClr val="8E5722"/>
              </a:solidFill>
              <a:latin typeface="Orator Std" panose="020D0509020203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020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7324F54-E829-47E4-A440-25DE8F4093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471" y="2828583"/>
            <a:ext cx="884235" cy="511822"/>
          </a:xfrm>
          <a:prstGeom prst="rect">
            <a:avLst/>
          </a:prstGeom>
        </p:spPr>
      </p:pic>
      <p:sp>
        <p:nvSpPr>
          <p:cNvPr id="49" name="Trapezoid 48">
            <a:extLst>
              <a:ext uri="{FF2B5EF4-FFF2-40B4-BE49-F238E27FC236}">
                <a16:creationId xmlns:a16="http://schemas.microsoft.com/office/drawing/2014/main" id="{3919A275-ECE7-4CC0-9B16-8EA556F8FF80}"/>
              </a:ext>
            </a:extLst>
          </p:cNvPr>
          <p:cNvSpPr/>
          <p:nvPr/>
        </p:nvSpPr>
        <p:spPr>
          <a:xfrm>
            <a:off x="-604012" y="6655412"/>
            <a:ext cx="1208024" cy="238125"/>
          </a:xfrm>
          <a:prstGeom prst="trapezoid">
            <a:avLst>
              <a:gd name="adj" fmla="val 11026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0">
              <a:prstClr val="black"/>
            </a:innerShdw>
          </a:effectLst>
          <a:scene3d>
            <a:camera prst="orthographicFront"/>
            <a:lightRig rig="threePt" dir="t"/>
          </a:scene3d>
          <a:sp3d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9DD5E9EE-8E2C-422E-9CEF-C4DA77576D45}"/>
              </a:ext>
            </a:extLst>
          </p:cNvPr>
          <p:cNvSpPr/>
          <p:nvPr/>
        </p:nvSpPr>
        <p:spPr>
          <a:xfrm>
            <a:off x="24835" y="173608"/>
            <a:ext cx="1842869" cy="2011680"/>
          </a:xfrm>
          <a:prstGeom prst="blockArc">
            <a:avLst>
              <a:gd name="adj1" fmla="val 10800000"/>
              <a:gd name="adj2" fmla="val 72660"/>
              <a:gd name="adj3" fmla="val 609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rapezoid 59">
            <a:extLst>
              <a:ext uri="{FF2B5EF4-FFF2-40B4-BE49-F238E27FC236}">
                <a16:creationId xmlns:a16="http://schemas.microsoft.com/office/drawing/2014/main" id="{F9A6A69F-7E2B-41B9-8F05-F2407D5B7214}"/>
              </a:ext>
            </a:extLst>
          </p:cNvPr>
          <p:cNvSpPr/>
          <p:nvPr/>
        </p:nvSpPr>
        <p:spPr>
          <a:xfrm>
            <a:off x="1492563" y="1202015"/>
            <a:ext cx="647114" cy="327350"/>
          </a:xfrm>
          <a:prstGeom prst="trapezoid">
            <a:avLst>
              <a:gd name="adj" fmla="val 46659"/>
            </a:avLst>
          </a:prstGeom>
          <a:gradFill flip="none" rotWithShape="1">
            <a:gsLst>
              <a:gs pos="0">
                <a:srgbClr val="FF9900"/>
              </a:gs>
              <a:gs pos="58000">
                <a:srgbClr val="FFCC00"/>
              </a:gs>
              <a:gs pos="100000">
                <a:srgbClr val="FF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8E33203-93C6-4D80-9254-88389AFA5750}"/>
              </a:ext>
            </a:extLst>
          </p:cNvPr>
          <p:cNvGrpSpPr/>
          <p:nvPr/>
        </p:nvGrpSpPr>
        <p:grpSpPr>
          <a:xfrm>
            <a:off x="433987" y="1526310"/>
            <a:ext cx="2748179" cy="1302273"/>
            <a:chOff x="433987" y="1526310"/>
            <a:chExt cx="2748179" cy="130227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Trapezoid 57">
              <a:extLst>
                <a:ext uri="{FF2B5EF4-FFF2-40B4-BE49-F238E27FC236}">
                  <a16:creationId xmlns:a16="http://schemas.microsoft.com/office/drawing/2014/main" id="{792D787F-8608-45A7-A093-B22A236054F7}"/>
                </a:ext>
              </a:extLst>
            </p:cNvPr>
            <p:cNvSpPr/>
            <p:nvPr/>
          </p:nvSpPr>
          <p:spPr>
            <a:xfrm>
              <a:off x="433987" y="1526310"/>
              <a:ext cx="2748179" cy="1302273"/>
            </a:xfrm>
            <a:prstGeom prst="trapezoid">
              <a:avLst>
                <a:gd name="adj" fmla="val 808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E7AAA2E-2BD1-4E18-950F-A1CC8554B8E0}"/>
                </a:ext>
              </a:extLst>
            </p:cNvPr>
            <p:cNvSpPr txBox="1"/>
            <p:nvPr/>
          </p:nvSpPr>
          <p:spPr>
            <a:xfrm>
              <a:off x="876745" y="1582261"/>
              <a:ext cx="17816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الوحدة </a:t>
              </a:r>
            </a:p>
            <a:p>
              <a:pPr lvl="0" algn="ctr">
                <a:defRPr/>
              </a:pPr>
              <a:r>
                <a:rPr lang="ar-SY" sz="2000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التلوث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39E187D-3086-4571-A297-3EEBD2781B44}"/>
                </a:ext>
              </a:extLst>
            </p:cNvPr>
            <p:cNvGrpSpPr/>
            <p:nvPr/>
          </p:nvGrpSpPr>
          <p:grpSpPr>
            <a:xfrm>
              <a:off x="433987" y="2195561"/>
              <a:ext cx="2613221" cy="496027"/>
              <a:chOff x="2945626" y="5653352"/>
              <a:chExt cx="2613221" cy="496027"/>
            </a:xfrm>
            <a:grpFill/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5544E9D-0049-49F2-92F4-974B8FC40365}"/>
                  </a:ext>
                </a:extLst>
              </p:cNvPr>
              <p:cNvSpPr txBox="1"/>
              <p:nvPr/>
            </p:nvSpPr>
            <p:spPr>
              <a:xfrm>
                <a:off x="3602064" y="5653352"/>
                <a:ext cx="11434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endParaRPr lang="ar-SY" sz="1600" b="1" dirty="0">
                  <a:solidFill>
                    <a:prstClr val="black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C2177BA-2E75-481E-9117-23AFF73CD963}"/>
                  </a:ext>
                </a:extLst>
              </p:cNvPr>
              <p:cNvSpPr txBox="1"/>
              <p:nvPr/>
            </p:nvSpPr>
            <p:spPr>
              <a:xfrm>
                <a:off x="2945626" y="5780047"/>
                <a:ext cx="26132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ar-SY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ارتفاع درجة حرارة الأرض</a:t>
                </a:r>
              </a:p>
            </p:txBody>
          </p:sp>
        </p:grp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CAF92AA-59CB-40D8-90EF-B8D497232F6D}"/>
              </a:ext>
            </a:extLst>
          </p:cNvPr>
          <p:cNvSpPr/>
          <p:nvPr/>
        </p:nvSpPr>
        <p:spPr>
          <a:xfrm>
            <a:off x="24835" y="1179448"/>
            <a:ext cx="112542" cy="5475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9" name="Group 40">
            <a:extLst>
              <a:ext uri="{FF2B5EF4-FFF2-40B4-BE49-F238E27FC236}">
                <a16:creationId xmlns:a16="http://schemas.microsoft.com/office/drawing/2014/main" id="{B089AB3B-68DF-4B65-ADCE-1713275AA3A1}"/>
              </a:ext>
            </a:extLst>
          </p:cNvPr>
          <p:cNvGrpSpPr/>
          <p:nvPr/>
        </p:nvGrpSpPr>
        <p:grpSpPr>
          <a:xfrm>
            <a:off x="3823627" y="529868"/>
            <a:ext cx="3064786" cy="3058720"/>
            <a:chOff x="2986295" y="274040"/>
            <a:chExt cx="3064786" cy="3058720"/>
          </a:xfrm>
        </p:grpSpPr>
        <p:grpSp>
          <p:nvGrpSpPr>
            <p:cNvPr id="69" name="Group 2">
              <a:extLst>
                <a:ext uri="{FF2B5EF4-FFF2-40B4-BE49-F238E27FC236}">
                  <a16:creationId xmlns:a16="http://schemas.microsoft.com/office/drawing/2014/main" id="{A2DFA1CC-D7E8-464D-860B-F11184ADA92F}"/>
                </a:ext>
              </a:extLst>
            </p:cNvPr>
            <p:cNvGrpSpPr/>
            <p:nvPr/>
          </p:nvGrpSpPr>
          <p:grpSpPr>
            <a:xfrm>
              <a:off x="2986295" y="274040"/>
              <a:ext cx="3064786" cy="3058720"/>
              <a:chOff x="3089270" y="457477"/>
              <a:chExt cx="3064786" cy="3058720"/>
            </a:xfrm>
          </p:grpSpPr>
          <p:sp>
            <p:nvSpPr>
              <p:cNvPr id="76" name="Freeform: Shape 9">
                <a:extLst>
                  <a:ext uri="{FF2B5EF4-FFF2-40B4-BE49-F238E27FC236}">
                    <a16:creationId xmlns:a16="http://schemas.microsoft.com/office/drawing/2014/main" id="{18B515FE-8A34-4691-A1FE-16E058D879C0}"/>
                  </a:ext>
                </a:extLst>
              </p:cNvPr>
              <p:cNvSpPr/>
              <p:nvPr/>
            </p:nvSpPr>
            <p:spPr>
              <a:xfrm>
                <a:off x="3089270" y="457477"/>
                <a:ext cx="2600329" cy="2547982"/>
              </a:xfrm>
              <a:custGeom>
                <a:avLst/>
                <a:gdLst>
                  <a:gd name="connsiteX0" fmla="*/ 400937 w 2405576"/>
                  <a:gd name="connsiteY0" fmla="*/ 0 h 2405576"/>
                  <a:gd name="connsiteX1" fmla="*/ 2004639 w 2405576"/>
                  <a:gd name="connsiteY1" fmla="*/ 0 h 2405576"/>
                  <a:gd name="connsiteX2" fmla="*/ 2405576 w 2405576"/>
                  <a:gd name="connsiteY2" fmla="*/ 400937 h 2405576"/>
                  <a:gd name="connsiteX3" fmla="*/ 2405576 w 2405576"/>
                  <a:gd name="connsiteY3" fmla="*/ 1514729 h 2405576"/>
                  <a:gd name="connsiteX4" fmla="*/ 1264642 w 2405576"/>
                  <a:gd name="connsiteY4" fmla="*/ 2405576 h 2405576"/>
                  <a:gd name="connsiteX5" fmla="*/ 400937 w 2405576"/>
                  <a:gd name="connsiteY5" fmla="*/ 2405576 h 2405576"/>
                  <a:gd name="connsiteX6" fmla="*/ 0 w 2405576"/>
                  <a:gd name="connsiteY6" fmla="*/ 2004639 h 2405576"/>
                  <a:gd name="connsiteX7" fmla="*/ 0 w 2405576"/>
                  <a:gd name="connsiteY7" fmla="*/ 400937 h 2405576"/>
                  <a:gd name="connsiteX8" fmla="*/ 400937 w 2405576"/>
                  <a:gd name="connsiteY8" fmla="*/ 0 h 240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5576" h="2405576">
                    <a:moveTo>
                      <a:pt x="400937" y="0"/>
                    </a:moveTo>
                    <a:lnTo>
                      <a:pt x="2004639" y="0"/>
                    </a:lnTo>
                    <a:cubicBezTo>
                      <a:pt x="2226070" y="0"/>
                      <a:pt x="2405576" y="179506"/>
                      <a:pt x="2405576" y="400937"/>
                    </a:cubicBezTo>
                    <a:lnTo>
                      <a:pt x="2405576" y="1514729"/>
                    </a:lnTo>
                    <a:lnTo>
                      <a:pt x="1264642" y="2405576"/>
                    </a:lnTo>
                    <a:lnTo>
                      <a:pt x="400937" y="2405576"/>
                    </a:lnTo>
                    <a:cubicBezTo>
                      <a:pt x="179506" y="2405576"/>
                      <a:pt x="0" y="2226070"/>
                      <a:pt x="0" y="2004639"/>
                    </a:cubicBezTo>
                    <a:lnTo>
                      <a:pt x="0" y="400937"/>
                    </a:lnTo>
                    <a:cubicBezTo>
                      <a:pt x="0" y="179506"/>
                      <a:pt x="179506" y="0"/>
                      <a:pt x="400937" y="0"/>
                    </a:cubicBezTo>
                    <a:close/>
                  </a:path>
                </a:pathLst>
              </a:custGeom>
              <a:solidFill>
                <a:schemeClr val="bg1">
                  <a:alpha val="22000"/>
                </a:schemeClr>
              </a:solidFill>
              <a:ln>
                <a:gradFill>
                  <a:gsLst>
                    <a:gs pos="0">
                      <a:srgbClr val="CC00CC"/>
                    </a:gs>
                    <a:gs pos="100000">
                      <a:srgbClr val="FF0066"/>
                    </a:gs>
                  </a:gsLst>
                  <a:lin ang="5400000" scaled="1"/>
                </a:gradFill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Freeform: Shape 10">
                <a:extLst>
                  <a:ext uri="{FF2B5EF4-FFF2-40B4-BE49-F238E27FC236}">
                    <a16:creationId xmlns:a16="http://schemas.microsoft.com/office/drawing/2014/main" id="{B28B50F1-650E-440D-8302-DA4DA3066233}"/>
                  </a:ext>
                </a:extLst>
              </p:cNvPr>
              <p:cNvSpPr/>
              <p:nvPr/>
            </p:nvSpPr>
            <p:spPr>
              <a:xfrm>
                <a:off x="3553727" y="968215"/>
                <a:ext cx="2600329" cy="2547982"/>
              </a:xfrm>
              <a:custGeom>
                <a:avLst/>
                <a:gdLst>
                  <a:gd name="connsiteX0" fmla="*/ 400937 w 2405576"/>
                  <a:gd name="connsiteY0" fmla="*/ 0 h 2405576"/>
                  <a:gd name="connsiteX1" fmla="*/ 2004639 w 2405576"/>
                  <a:gd name="connsiteY1" fmla="*/ 0 h 2405576"/>
                  <a:gd name="connsiteX2" fmla="*/ 2405576 w 2405576"/>
                  <a:gd name="connsiteY2" fmla="*/ 400937 h 2405576"/>
                  <a:gd name="connsiteX3" fmla="*/ 2405576 w 2405576"/>
                  <a:gd name="connsiteY3" fmla="*/ 1514729 h 2405576"/>
                  <a:gd name="connsiteX4" fmla="*/ 1264642 w 2405576"/>
                  <a:gd name="connsiteY4" fmla="*/ 2405576 h 2405576"/>
                  <a:gd name="connsiteX5" fmla="*/ 400937 w 2405576"/>
                  <a:gd name="connsiteY5" fmla="*/ 2405576 h 2405576"/>
                  <a:gd name="connsiteX6" fmla="*/ 0 w 2405576"/>
                  <a:gd name="connsiteY6" fmla="*/ 2004639 h 2405576"/>
                  <a:gd name="connsiteX7" fmla="*/ 0 w 2405576"/>
                  <a:gd name="connsiteY7" fmla="*/ 400937 h 2405576"/>
                  <a:gd name="connsiteX8" fmla="*/ 400937 w 2405576"/>
                  <a:gd name="connsiteY8" fmla="*/ 0 h 240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5576" h="2405576">
                    <a:moveTo>
                      <a:pt x="400937" y="0"/>
                    </a:moveTo>
                    <a:lnTo>
                      <a:pt x="2004639" y="0"/>
                    </a:lnTo>
                    <a:cubicBezTo>
                      <a:pt x="2226070" y="0"/>
                      <a:pt x="2405576" y="179506"/>
                      <a:pt x="2405576" y="400937"/>
                    </a:cubicBezTo>
                    <a:lnTo>
                      <a:pt x="2405576" y="1514729"/>
                    </a:lnTo>
                    <a:lnTo>
                      <a:pt x="1264642" y="2405576"/>
                    </a:lnTo>
                    <a:lnTo>
                      <a:pt x="400937" y="2405576"/>
                    </a:lnTo>
                    <a:cubicBezTo>
                      <a:pt x="179506" y="2405576"/>
                      <a:pt x="0" y="2226070"/>
                      <a:pt x="0" y="2004639"/>
                    </a:cubicBezTo>
                    <a:lnTo>
                      <a:pt x="0" y="400937"/>
                    </a:lnTo>
                    <a:cubicBezTo>
                      <a:pt x="0" y="179506"/>
                      <a:pt x="179506" y="0"/>
                      <a:pt x="400937" y="0"/>
                    </a:cubicBezTo>
                    <a:close/>
                  </a:path>
                </a:pathLst>
              </a:custGeom>
              <a:solidFill>
                <a:schemeClr val="tx1">
                  <a:alpha val="55000"/>
                </a:schemeClr>
              </a:solidFill>
              <a:ln>
                <a:gradFill>
                  <a:gsLst>
                    <a:gs pos="0">
                      <a:srgbClr val="CC00CC"/>
                    </a:gs>
                    <a:gs pos="100000">
                      <a:srgbClr val="FF0066"/>
                    </a:gs>
                  </a:gsLst>
                  <a:lin ang="5400000" scaled="1"/>
                </a:gradFill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Freeform: Shape 7">
                <a:extLst>
                  <a:ext uri="{FF2B5EF4-FFF2-40B4-BE49-F238E27FC236}">
                    <a16:creationId xmlns:a16="http://schemas.microsoft.com/office/drawing/2014/main" id="{F9091B33-3A36-4BA0-9F15-35A4DA4E2160}"/>
                  </a:ext>
                </a:extLst>
              </p:cNvPr>
              <p:cNvSpPr/>
              <p:nvPr/>
            </p:nvSpPr>
            <p:spPr>
              <a:xfrm>
                <a:off x="3415601" y="784049"/>
                <a:ext cx="2405576" cy="2405576"/>
              </a:xfrm>
              <a:custGeom>
                <a:avLst/>
                <a:gdLst>
                  <a:gd name="connsiteX0" fmla="*/ 400937 w 2405576"/>
                  <a:gd name="connsiteY0" fmla="*/ 0 h 2405576"/>
                  <a:gd name="connsiteX1" fmla="*/ 2004639 w 2405576"/>
                  <a:gd name="connsiteY1" fmla="*/ 0 h 2405576"/>
                  <a:gd name="connsiteX2" fmla="*/ 2405576 w 2405576"/>
                  <a:gd name="connsiteY2" fmla="*/ 400937 h 2405576"/>
                  <a:gd name="connsiteX3" fmla="*/ 2405576 w 2405576"/>
                  <a:gd name="connsiteY3" fmla="*/ 1514729 h 2405576"/>
                  <a:gd name="connsiteX4" fmla="*/ 1264642 w 2405576"/>
                  <a:gd name="connsiteY4" fmla="*/ 2405576 h 2405576"/>
                  <a:gd name="connsiteX5" fmla="*/ 400937 w 2405576"/>
                  <a:gd name="connsiteY5" fmla="*/ 2405576 h 2405576"/>
                  <a:gd name="connsiteX6" fmla="*/ 0 w 2405576"/>
                  <a:gd name="connsiteY6" fmla="*/ 2004639 h 2405576"/>
                  <a:gd name="connsiteX7" fmla="*/ 0 w 2405576"/>
                  <a:gd name="connsiteY7" fmla="*/ 400937 h 2405576"/>
                  <a:gd name="connsiteX8" fmla="*/ 400937 w 2405576"/>
                  <a:gd name="connsiteY8" fmla="*/ 0 h 240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5576" h="2405576">
                    <a:moveTo>
                      <a:pt x="400937" y="0"/>
                    </a:moveTo>
                    <a:lnTo>
                      <a:pt x="2004639" y="0"/>
                    </a:lnTo>
                    <a:cubicBezTo>
                      <a:pt x="2226070" y="0"/>
                      <a:pt x="2405576" y="179506"/>
                      <a:pt x="2405576" y="400937"/>
                    </a:cubicBezTo>
                    <a:lnTo>
                      <a:pt x="2405576" y="1514729"/>
                    </a:lnTo>
                    <a:lnTo>
                      <a:pt x="1264642" y="2405576"/>
                    </a:lnTo>
                    <a:lnTo>
                      <a:pt x="400937" y="2405576"/>
                    </a:lnTo>
                    <a:cubicBezTo>
                      <a:pt x="179506" y="2405576"/>
                      <a:pt x="0" y="2226070"/>
                      <a:pt x="0" y="2004639"/>
                    </a:cubicBezTo>
                    <a:lnTo>
                      <a:pt x="0" y="400937"/>
                    </a:lnTo>
                    <a:cubicBezTo>
                      <a:pt x="0" y="179506"/>
                      <a:pt x="179506" y="0"/>
                      <a:pt x="400937" y="0"/>
                    </a:cubicBezTo>
                    <a:close/>
                  </a:path>
                </a:pathLst>
              </a:custGeom>
              <a:solidFill>
                <a:srgbClr val="1E1A31"/>
              </a:solidFill>
              <a:ln>
                <a:gradFill>
                  <a:gsLst>
                    <a:gs pos="0">
                      <a:srgbClr val="CC00CC"/>
                    </a:gs>
                    <a:gs pos="100000">
                      <a:srgbClr val="FF0066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1" name="Group 5">
              <a:extLst>
                <a:ext uri="{FF2B5EF4-FFF2-40B4-BE49-F238E27FC236}">
                  <a16:creationId xmlns:a16="http://schemas.microsoft.com/office/drawing/2014/main" id="{529B865B-0D36-46F9-BFFE-553F170D7958}"/>
                </a:ext>
              </a:extLst>
            </p:cNvPr>
            <p:cNvGrpSpPr/>
            <p:nvPr/>
          </p:nvGrpSpPr>
          <p:grpSpPr>
            <a:xfrm>
              <a:off x="3445978" y="2322256"/>
              <a:ext cx="530659" cy="525884"/>
              <a:chOff x="3445978" y="2322256"/>
              <a:chExt cx="530659" cy="525884"/>
            </a:xfrm>
          </p:grpSpPr>
          <p:sp>
            <p:nvSpPr>
              <p:cNvPr id="74" name="Rectangle: Rounded Corners 3">
                <a:extLst>
                  <a:ext uri="{FF2B5EF4-FFF2-40B4-BE49-F238E27FC236}">
                    <a16:creationId xmlns:a16="http://schemas.microsoft.com/office/drawing/2014/main" id="{31AE8DD5-349F-4CAB-BB77-A20D40494D85}"/>
                  </a:ext>
                </a:extLst>
              </p:cNvPr>
              <p:cNvSpPr/>
              <p:nvPr/>
            </p:nvSpPr>
            <p:spPr>
              <a:xfrm>
                <a:off x="3445978" y="2322256"/>
                <a:ext cx="525884" cy="525884"/>
              </a:xfrm>
              <a:prstGeom prst="roundRect">
                <a:avLst/>
              </a:prstGeom>
              <a:solidFill>
                <a:srgbClr val="312D4E"/>
              </a:solidFill>
              <a:ln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8900" h="1143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TextBox 4">
                <a:extLst>
                  <a:ext uri="{FF2B5EF4-FFF2-40B4-BE49-F238E27FC236}">
                    <a16:creationId xmlns:a16="http://schemas.microsoft.com/office/drawing/2014/main" id="{30B51FC7-67DD-40A1-A209-B199C7D2B03D}"/>
                  </a:ext>
                </a:extLst>
              </p:cNvPr>
              <p:cNvSpPr txBox="1"/>
              <p:nvPr/>
            </p:nvSpPr>
            <p:spPr>
              <a:xfrm>
                <a:off x="3450752" y="2410762"/>
                <a:ext cx="52588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FF0066"/>
                    </a:solidFill>
                    <a:latin typeface="Oswald" panose="02000503000000000000" pitchFamily="2" charset="0"/>
                  </a:rPr>
                  <a:t>A</a:t>
                </a:r>
              </a:p>
            </p:txBody>
          </p:sp>
        </p:grpSp>
        <p:sp>
          <p:nvSpPr>
            <p:cNvPr id="72" name="TextBox 6">
              <a:extLst>
                <a:ext uri="{FF2B5EF4-FFF2-40B4-BE49-F238E27FC236}">
                  <a16:creationId xmlns:a16="http://schemas.microsoft.com/office/drawing/2014/main" id="{5158E30C-5812-4417-B817-FEDCFFB2011A}"/>
                </a:ext>
              </a:extLst>
            </p:cNvPr>
            <p:cNvSpPr txBox="1"/>
            <p:nvPr/>
          </p:nvSpPr>
          <p:spPr>
            <a:xfrm>
              <a:off x="3398027" y="869694"/>
              <a:ext cx="1776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200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73" name="TextBox 8">
              <a:extLst>
                <a:ext uri="{FF2B5EF4-FFF2-40B4-BE49-F238E27FC236}">
                  <a16:creationId xmlns:a16="http://schemas.microsoft.com/office/drawing/2014/main" id="{F407938E-40DC-41A1-B335-F4321F7519A5}"/>
                </a:ext>
              </a:extLst>
            </p:cNvPr>
            <p:cNvSpPr txBox="1"/>
            <p:nvPr/>
          </p:nvSpPr>
          <p:spPr>
            <a:xfrm>
              <a:off x="3223328" y="1008193"/>
              <a:ext cx="236329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FFFF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إن</a:t>
              </a:r>
              <a:r>
                <a:rPr lang="ar-SY" b="1" dirty="0">
                  <a:solidFill>
                    <a:schemeClr val="bg1">
                      <a:lumMod val="8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الأرض </a:t>
              </a:r>
              <a:r>
                <a:rPr lang="ar-SY" b="1" dirty="0">
                  <a:solidFill>
                    <a:srgbClr val="FFFF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تتغير</a:t>
              </a:r>
              <a:r>
                <a:rPr lang="ar-SY" b="1" dirty="0">
                  <a:solidFill>
                    <a:schemeClr val="bg1">
                      <a:lumMod val="8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يوماً بعد يوم، وذلك </a:t>
              </a:r>
              <a:r>
                <a:rPr lang="ar-SY" b="1" dirty="0">
                  <a:solidFill>
                    <a:srgbClr val="FFFF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بسبب</a:t>
              </a:r>
              <a:r>
                <a:rPr lang="ar-SY" b="1" dirty="0">
                  <a:solidFill>
                    <a:schemeClr val="bg1">
                      <a:lumMod val="8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التغيرات التي يدخلها الإنسان على البيئة</a:t>
              </a:r>
              <a:endParaRPr lang="en-US" b="1" dirty="0">
                <a:solidFill>
                  <a:schemeClr val="bg1">
                    <a:lumMod val="8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9" name="Group 39">
            <a:extLst>
              <a:ext uri="{FF2B5EF4-FFF2-40B4-BE49-F238E27FC236}">
                <a16:creationId xmlns:a16="http://schemas.microsoft.com/office/drawing/2014/main" id="{47C63F17-FBE4-40E7-991D-DA80A6BF2D92}"/>
              </a:ext>
            </a:extLst>
          </p:cNvPr>
          <p:cNvGrpSpPr/>
          <p:nvPr/>
        </p:nvGrpSpPr>
        <p:grpSpPr>
          <a:xfrm>
            <a:off x="7055142" y="529868"/>
            <a:ext cx="3064786" cy="3058720"/>
            <a:chOff x="6189207" y="274040"/>
            <a:chExt cx="3064786" cy="3058720"/>
          </a:xfrm>
        </p:grpSpPr>
        <p:grpSp>
          <p:nvGrpSpPr>
            <p:cNvPr id="84" name="Group 11">
              <a:extLst>
                <a:ext uri="{FF2B5EF4-FFF2-40B4-BE49-F238E27FC236}">
                  <a16:creationId xmlns:a16="http://schemas.microsoft.com/office/drawing/2014/main" id="{4C6412AD-0ECE-48EB-81D1-60B54382BB70}"/>
                </a:ext>
              </a:extLst>
            </p:cNvPr>
            <p:cNvGrpSpPr/>
            <p:nvPr/>
          </p:nvGrpSpPr>
          <p:grpSpPr>
            <a:xfrm flipH="1">
              <a:off x="6189207" y="274040"/>
              <a:ext cx="3064786" cy="3058720"/>
              <a:chOff x="3089270" y="457477"/>
              <a:chExt cx="3064786" cy="3058720"/>
            </a:xfrm>
          </p:grpSpPr>
          <p:sp>
            <p:nvSpPr>
              <p:cNvPr id="103" name="Freeform: Shape 12">
                <a:extLst>
                  <a:ext uri="{FF2B5EF4-FFF2-40B4-BE49-F238E27FC236}">
                    <a16:creationId xmlns:a16="http://schemas.microsoft.com/office/drawing/2014/main" id="{A09F64A8-21F8-457E-9B35-6A5A385C299D}"/>
                  </a:ext>
                </a:extLst>
              </p:cNvPr>
              <p:cNvSpPr/>
              <p:nvPr/>
            </p:nvSpPr>
            <p:spPr>
              <a:xfrm>
                <a:off x="3089270" y="457477"/>
                <a:ext cx="2600329" cy="2547982"/>
              </a:xfrm>
              <a:custGeom>
                <a:avLst/>
                <a:gdLst>
                  <a:gd name="connsiteX0" fmla="*/ 400937 w 2405576"/>
                  <a:gd name="connsiteY0" fmla="*/ 0 h 2405576"/>
                  <a:gd name="connsiteX1" fmla="*/ 2004639 w 2405576"/>
                  <a:gd name="connsiteY1" fmla="*/ 0 h 2405576"/>
                  <a:gd name="connsiteX2" fmla="*/ 2405576 w 2405576"/>
                  <a:gd name="connsiteY2" fmla="*/ 400937 h 2405576"/>
                  <a:gd name="connsiteX3" fmla="*/ 2405576 w 2405576"/>
                  <a:gd name="connsiteY3" fmla="*/ 1514729 h 2405576"/>
                  <a:gd name="connsiteX4" fmla="*/ 1264642 w 2405576"/>
                  <a:gd name="connsiteY4" fmla="*/ 2405576 h 2405576"/>
                  <a:gd name="connsiteX5" fmla="*/ 400937 w 2405576"/>
                  <a:gd name="connsiteY5" fmla="*/ 2405576 h 2405576"/>
                  <a:gd name="connsiteX6" fmla="*/ 0 w 2405576"/>
                  <a:gd name="connsiteY6" fmla="*/ 2004639 h 2405576"/>
                  <a:gd name="connsiteX7" fmla="*/ 0 w 2405576"/>
                  <a:gd name="connsiteY7" fmla="*/ 400937 h 2405576"/>
                  <a:gd name="connsiteX8" fmla="*/ 400937 w 2405576"/>
                  <a:gd name="connsiteY8" fmla="*/ 0 h 240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5576" h="2405576">
                    <a:moveTo>
                      <a:pt x="400937" y="0"/>
                    </a:moveTo>
                    <a:lnTo>
                      <a:pt x="2004639" y="0"/>
                    </a:lnTo>
                    <a:cubicBezTo>
                      <a:pt x="2226070" y="0"/>
                      <a:pt x="2405576" y="179506"/>
                      <a:pt x="2405576" y="400937"/>
                    </a:cubicBezTo>
                    <a:lnTo>
                      <a:pt x="2405576" y="1514729"/>
                    </a:lnTo>
                    <a:lnTo>
                      <a:pt x="1264642" y="2405576"/>
                    </a:lnTo>
                    <a:lnTo>
                      <a:pt x="400937" y="2405576"/>
                    </a:lnTo>
                    <a:cubicBezTo>
                      <a:pt x="179506" y="2405576"/>
                      <a:pt x="0" y="2226070"/>
                      <a:pt x="0" y="2004639"/>
                    </a:cubicBezTo>
                    <a:lnTo>
                      <a:pt x="0" y="400937"/>
                    </a:lnTo>
                    <a:cubicBezTo>
                      <a:pt x="0" y="179506"/>
                      <a:pt x="179506" y="0"/>
                      <a:pt x="400937" y="0"/>
                    </a:cubicBezTo>
                    <a:close/>
                  </a:path>
                </a:pathLst>
              </a:custGeom>
              <a:solidFill>
                <a:schemeClr val="bg1">
                  <a:alpha val="22000"/>
                </a:schemeClr>
              </a:solidFill>
              <a:ln>
                <a:gradFill>
                  <a:gsLst>
                    <a:gs pos="0">
                      <a:srgbClr val="CC00CC"/>
                    </a:gs>
                    <a:gs pos="100000">
                      <a:srgbClr val="FF0066"/>
                    </a:gs>
                  </a:gsLst>
                  <a:lin ang="5400000" scaled="1"/>
                </a:gradFill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Freeform: Shape 13">
                <a:extLst>
                  <a:ext uri="{FF2B5EF4-FFF2-40B4-BE49-F238E27FC236}">
                    <a16:creationId xmlns:a16="http://schemas.microsoft.com/office/drawing/2014/main" id="{079B6834-10F2-47D5-A023-59178BEDD1B6}"/>
                  </a:ext>
                </a:extLst>
              </p:cNvPr>
              <p:cNvSpPr/>
              <p:nvPr/>
            </p:nvSpPr>
            <p:spPr>
              <a:xfrm>
                <a:off x="3553727" y="968215"/>
                <a:ext cx="2600329" cy="2547982"/>
              </a:xfrm>
              <a:custGeom>
                <a:avLst/>
                <a:gdLst>
                  <a:gd name="connsiteX0" fmla="*/ 400937 w 2405576"/>
                  <a:gd name="connsiteY0" fmla="*/ 0 h 2405576"/>
                  <a:gd name="connsiteX1" fmla="*/ 2004639 w 2405576"/>
                  <a:gd name="connsiteY1" fmla="*/ 0 h 2405576"/>
                  <a:gd name="connsiteX2" fmla="*/ 2405576 w 2405576"/>
                  <a:gd name="connsiteY2" fmla="*/ 400937 h 2405576"/>
                  <a:gd name="connsiteX3" fmla="*/ 2405576 w 2405576"/>
                  <a:gd name="connsiteY3" fmla="*/ 1514729 h 2405576"/>
                  <a:gd name="connsiteX4" fmla="*/ 1264642 w 2405576"/>
                  <a:gd name="connsiteY4" fmla="*/ 2405576 h 2405576"/>
                  <a:gd name="connsiteX5" fmla="*/ 400937 w 2405576"/>
                  <a:gd name="connsiteY5" fmla="*/ 2405576 h 2405576"/>
                  <a:gd name="connsiteX6" fmla="*/ 0 w 2405576"/>
                  <a:gd name="connsiteY6" fmla="*/ 2004639 h 2405576"/>
                  <a:gd name="connsiteX7" fmla="*/ 0 w 2405576"/>
                  <a:gd name="connsiteY7" fmla="*/ 400937 h 2405576"/>
                  <a:gd name="connsiteX8" fmla="*/ 400937 w 2405576"/>
                  <a:gd name="connsiteY8" fmla="*/ 0 h 240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5576" h="2405576">
                    <a:moveTo>
                      <a:pt x="400937" y="0"/>
                    </a:moveTo>
                    <a:lnTo>
                      <a:pt x="2004639" y="0"/>
                    </a:lnTo>
                    <a:cubicBezTo>
                      <a:pt x="2226070" y="0"/>
                      <a:pt x="2405576" y="179506"/>
                      <a:pt x="2405576" y="400937"/>
                    </a:cubicBezTo>
                    <a:lnTo>
                      <a:pt x="2405576" y="1514729"/>
                    </a:lnTo>
                    <a:lnTo>
                      <a:pt x="1264642" y="2405576"/>
                    </a:lnTo>
                    <a:lnTo>
                      <a:pt x="400937" y="2405576"/>
                    </a:lnTo>
                    <a:cubicBezTo>
                      <a:pt x="179506" y="2405576"/>
                      <a:pt x="0" y="2226070"/>
                      <a:pt x="0" y="2004639"/>
                    </a:cubicBezTo>
                    <a:lnTo>
                      <a:pt x="0" y="400937"/>
                    </a:lnTo>
                    <a:cubicBezTo>
                      <a:pt x="0" y="179506"/>
                      <a:pt x="179506" y="0"/>
                      <a:pt x="400937" y="0"/>
                    </a:cubicBezTo>
                    <a:close/>
                  </a:path>
                </a:pathLst>
              </a:custGeom>
              <a:solidFill>
                <a:schemeClr val="tx1">
                  <a:alpha val="55000"/>
                </a:schemeClr>
              </a:solidFill>
              <a:ln>
                <a:gradFill>
                  <a:gsLst>
                    <a:gs pos="0">
                      <a:srgbClr val="CC00CC"/>
                    </a:gs>
                    <a:gs pos="100000">
                      <a:srgbClr val="FF0066"/>
                    </a:gs>
                  </a:gsLst>
                  <a:lin ang="5400000" scaled="1"/>
                </a:gradFill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Freeform: Shape 14">
                <a:extLst>
                  <a:ext uri="{FF2B5EF4-FFF2-40B4-BE49-F238E27FC236}">
                    <a16:creationId xmlns:a16="http://schemas.microsoft.com/office/drawing/2014/main" id="{A88C8B5E-5848-4138-8C38-897BB6D62B25}"/>
                  </a:ext>
                </a:extLst>
              </p:cNvPr>
              <p:cNvSpPr/>
              <p:nvPr/>
            </p:nvSpPr>
            <p:spPr>
              <a:xfrm>
                <a:off x="3415601" y="784049"/>
                <a:ext cx="2405576" cy="2405576"/>
              </a:xfrm>
              <a:custGeom>
                <a:avLst/>
                <a:gdLst>
                  <a:gd name="connsiteX0" fmla="*/ 400937 w 2405576"/>
                  <a:gd name="connsiteY0" fmla="*/ 0 h 2405576"/>
                  <a:gd name="connsiteX1" fmla="*/ 2004639 w 2405576"/>
                  <a:gd name="connsiteY1" fmla="*/ 0 h 2405576"/>
                  <a:gd name="connsiteX2" fmla="*/ 2405576 w 2405576"/>
                  <a:gd name="connsiteY2" fmla="*/ 400937 h 2405576"/>
                  <a:gd name="connsiteX3" fmla="*/ 2405576 w 2405576"/>
                  <a:gd name="connsiteY3" fmla="*/ 1514729 h 2405576"/>
                  <a:gd name="connsiteX4" fmla="*/ 1264642 w 2405576"/>
                  <a:gd name="connsiteY4" fmla="*/ 2405576 h 2405576"/>
                  <a:gd name="connsiteX5" fmla="*/ 400937 w 2405576"/>
                  <a:gd name="connsiteY5" fmla="*/ 2405576 h 2405576"/>
                  <a:gd name="connsiteX6" fmla="*/ 0 w 2405576"/>
                  <a:gd name="connsiteY6" fmla="*/ 2004639 h 2405576"/>
                  <a:gd name="connsiteX7" fmla="*/ 0 w 2405576"/>
                  <a:gd name="connsiteY7" fmla="*/ 400937 h 2405576"/>
                  <a:gd name="connsiteX8" fmla="*/ 400937 w 2405576"/>
                  <a:gd name="connsiteY8" fmla="*/ 0 h 240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5576" h="2405576">
                    <a:moveTo>
                      <a:pt x="400937" y="0"/>
                    </a:moveTo>
                    <a:lnTo>
                      <a:pt x="2004639" y="0"/>
                    </a:lnTo>
                    <a:cubicBezTo>
                      <a:pt x="2226070" y="0"/>
                      <a:pt x="2405576" y="179506"/>
                      <a:pt x="2405576" y="400937"/>
                    </a:cubicBezTo>
                    <a:lnTo>
                      <a:pt x="2405576" y="1514729"/>
                    </a:lnTo>
                    <a:lnTo>
                      <a:pt x="1264642" y="2405576"/>
                    </a:lnTo>
                    <a:lnTo>
                      <a:pt x="400937" y="2405576"/>
                    </a:lnTo>
                    <a:cubicBezTo>
                      <a:pt x="179506" y="2405576"/>
                      <a:pt x="0" y="2226070"/>
                      <a:pt x="0" y="2004639"/>
                    </a:cubicBezTo>
                    <a:lnTo>
                      <a:pt x="0" y="400937"/>
                    </a:lnTo>
                    <a:cubicBezTo>
                      <a:pt x="0" y="179506"/>
                      <a:pt x="179506" y="0"/>
                      <a:pt x="400937" y="0"/>
                    </a:cubicBezTo>
                    <a:close/>
                  </a:path>
                </a:pathLst>
              </a:custGeom>
              <a:solidFill>
                <a:srgbClr val="1E1A31"/>
              </a:solidFill>
              <a:ln>
                <a:gradFill>
                  <a:gsLst>
                    <a:gs pos="0">
                      <a:srgbClr val="009999"/>
                    </a:gs>
                    <a:gs pos="100000">
                      <a:srgbClr val="00CC66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5" name="Group 23">
              <a:extLst>
                <a:ext uri="{FF2B5EF4-FFF2-40B4-BE49-F238E27FC236}">
                  <a16:creationId xmlns:a16="http://schemas.microsoft.com/office/drawing/2014/main" id="{B407B5B5-970B-499A-AE78-05244C01B8A3}"/>
                </a:ext>
              </a:extLst>
            </p:cNvPr>
            <p:cNvGrpSpPr/>
            <p:nvPr/>
          </p:nvGrpSpPr>
          <p:grpSpPr>
            <a:xfrm>
              <a:off x="8093436" y="2196482"/>
              <a:ext cx="546681" cy="525884"/>
              <a:chOff x="3610548" y="2196482"/>
              <a:chExt cx="546681" cy="525884"/>
            </a:xfrm>
          </p:grpSpPr>
          <p:sp>
            <p:nvSpPr>
              <p:cNvPr id="92" name="Rectangle: Rounded Corners 24">
                <a:extLst>
                  <a:ext uri="{FF2B5EF4-FFF2-40B4-BE49-F238E27FC236}">
                    <a16:creationId xmlns:a16="http://schemas.microsoft.com/office/drawing/2014/main" id="{2D893296-C96A-496C-86DC-39CA75FCD372}"/>
                  </a:ext>
                </a:extLst>
              </p:cNvPr>
              <p:cNvSpPr/>
              <p:nvPr/>
            </p:nvSpPr>
            <p:spPr>
              <a:xfrm>
                <a:off x="3631345" y="2196482"/>
                <a:ext cx="525884" cy="525884"/>
              </a:xfrm>
              <a:prstGeom prst="roundRect">
                <a:avLst/>
              </a:prstGeom>
              <a:solidFill>
                <a:srgbClr val="312D4E"/>
              </a:solidFill>
              <a:ln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8900" h="1143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TextBox 25">
                <a:extLst>
                  <a:ext uri="{FF2B5EF4-FFF2-40B4-BE49-F238E27FC236}">
                    <a16:creationId xmlns:a16="http://schemas.microsoft.com/office/drawing/2014/main" id="{47810047-45E2-4B8F-828C-2284E0965310}"/>
                  </a:ext>
                </a:extLst>
              </p:cNvPr>
              <p:cNvSpPr txBox="1"/>
              <p:nvPr/>
            </p:nvSpPr>
            <p:spPr>
              <a:xfrm>
                <a:off x="3610548" y="2259369"/>
                <a:ext cx="52588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00CC66"/>
                    </a:solidFill>
                    <a:latin typeface="Oswald" panose="02000503000000000000" pitchFamily="2" charset="0"/>
                  </a:rPr>
                  <a:t>B</a:t>
                </a:r>
              </a:p>
            </p:txBody>
          </p:sp>
        </p:grpSp>
        <p:sp>
          <p:nvSpPr>
            <p:cNvPr id="86" name="TextBox 32">
              <a:extLst>
                <a:ext uri="{FF2B5EF4-FFF2-40B4-BE49-F238E27FC236}">
                  <a16:creationId xmlns:a16="http://schemas.microsoft.com/office/drawing/2014/main" id="{BDEF09CC-4A9C-4D3E-B5FE-94A2181008F1}"/>
                </a:ext>
              </a:extLst>
            </p:cNvPr>
            <p:cNvSpPr txBox="1"/>
            <p:nvPr/>
          </p:nvSpPr>
          <p:spPr>
            <a:xfrm>
              <a:off x="6751863" y="889693"/>
              <a:ext cx="1776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200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0" name="TextBox 35">
              <a:extLst>
                <a:ext uri="{FF2B5EF4-FFF2-40B4-BE49-F238E27FC236}">
                  <a16:creationId xmlns:a16="http://schemas.microsoft.com/office/drawing/2014/main" id="{15D093E9-6BC1-40BF-9FF4-B1FB0AE74DF1}"/>
                </a:ext>
              </a:extLst>
            </p:cNvPr>
            <p:cNvSpPr txBox="1"/>
            <p:nvPr/>
          </p:nvSpPr>
          <p:spPr>
            <a:xfrm>
              <a:off x="6784052" y="947866"/>
              <a:ext cx="202760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فنلاحظ</a:t>
              </a:r>
            </a:p>
            <a:p>
              <a:pPr algn="r"/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أن درجة حرارة الأرض ارتفعت عمّا كانت عليه في الأعوام السابقة</a:t>
              </a:r>
            </a:p>
          </p:txBody>
        </p:sp>
      </p:grpSp>
      <p:grpSp>
        <p:nvGrpSpPr>
          <p:cNvPr id="106" name="Group 41">
            <a:extLst>
              <a:ext uri="{FF2B5EF4-FFF2-40B4-BE49-F238E27FC236}">
                <a16:creationId xmlns:a16="http://schemas.microsoft.com/office/drawing/2014/main" id="{49CAEE9E-4094-410D-AAF1-5592CDB5E507}"/>
              </a:ext>
            </a:extLst>
          </p:cNvPr>
          <p:cNvGrpSpPr/>
          <p:nvPr/>
        </p:nvGrpSpPr>
        <p:grpSpPr>
          <a:xfrm>
            <a:off x="3823627" y="3749524"/>
            <a:ext cx="3064786" cy="3058720"/>
            <a:chOff x="2957692" y="3493696"/>
            <a:chExt cx="3064786" cy="3058720"/>
          </a:xfrm>
        </p:grpSpPr>
        <p:grpSp>
          <p:nvGrpSpPr>
            <p:cNvPr id="107" name="Group 19">
              <a:extLst>
                <a:ext uri="{FF2B5EF4-FFF2-40B4-BE49-F238E27FC236}">
                  <a16:creationId xmlns:a16="http://schemas.microsoft.com/office/drawing/2014/main" id="{0E80D69D-ACE4-42B7-8DE0-898D41B3052D}"/>
                </a:ext>
              </a:extLst>
            </p:cNvPr>
            <p:cNvGrpSpPr/>
            <p:nvPr/>
          </p:nvGrpSpPr>
          <p:grpSpPr>
            <a:xfrm flipV="1">
              <a:off x="2957692" y="3493696"/>
              <a:ext cx="3064786" cy="3058720"/>
              <a:chOff x="3089270" y="457477"/>
              <a:chExt cx="3064786" cy="3058720"/>
            </a:xfrm>
          </p:grpSpPr>
          <p:sp>
            <p:nvSpPr>
              <p:cNvPr id="115" name="Freeform: Shape 20">
                <a:extLst>
                  <a:ext uri="{FF2B5EF4-FFF2-40B4-BE49-F238E27FC236}">
                    <a16:creationId xmlns:a16="http://schemas.microsoft.com/office/drawing/2014/main" id="{DE01DE18-56A4-4C3E-8A8F-E1F98B2C675A}"/>
                  </a:ext>
                </a:extLst>
              </p:cNvPr>
              <p:cNvSpPr/>
              <p:nvPr/>
            </p:nvSpPr>
            <p:spPr>
              <a:xfrm>
                <a:off x="3089270" y="457477"/>
                <a:ext cx="2600329" cy="2547982"/>
              </a:xfrm>
              <a:custGeom>
                <a:avLst/>
                <a:gdLst>
                  <a:gd name="connsiteX0" fmla="*/ 400937 w 2405576"/>
                  <a:gd name="connsiteY0" fmla="*/ 0 h 2405576"/>
                  <a:gd name="connsiteX1" fmla="*/ 2004639 w 2405576"/>
                  <a:gd name="connsiteY1" fmla="*/ 0 h 2405576"/>
                  <a:gd name="connsiteX2" fmla="*/ 2405576 w 2405576"/>
                  <a:gd name="connsiteY2" fmla="*/ 400937 h 2405576"/>
                  <a:gd name="connsiteX3" fmla="*/ 2405576 w 2405576"/>
                  <a:gd name="connsiteY3" fmla="*/ 1514729 h 2405576"/>
                  <a:gd name="connsiteX4" fmla="*/ 1264642 w 2405576"/>
                  <a:gd name="connsiteY4" fmla="*/ 2405576 h 2405576"/>
                  <a:gd name="connsiteX5" fmla="*/ 400937 w 2405576"/>
                  <a:gd name="connsiteY5" fmla="*/ 2405576 h 2405576"/>
                  <a:gd name="connsiteX6" fmla="*/ 0 w 2405576"/>
                  <a:gd name="connsiteY6" fmla="*/ 2004639 h 2405576"/>
                  <a:gd name="connsiteX7" fmla="*/ 0 w 2405576"/>
                  <a:gd name="connsiteY7" fmla="*/ 400937 h 2405576"/>
                  <a:gd name="connsiteX8" fmla="*/ 400937 w 2405576"/>
                  <a:gd name="connsiteY8" fmla="*/ 0 h 240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5576" h="2405576">
                    <a:moveTo>
                      <a:pt x="400937" y="0"/>
                    </a:moveTo>
                    <a:lnTo>
                      <a:pt x="2004639" y="0"/>
                    </a:lnTo>
                    <a:cubicBezTo>
                      <a:pt x="2226070" y="0"/>
                      <a:pt x="2405576" y="179506"/>
                      <a:pt x="2405576" y="400937"/>
                    </a:cubicBezTo>
                    <a:lnTo>
                      <a:pt x="2405576" y="1514729"/>
                    </a:lnTo>
                    <a:lnTo>
                      <a:pt x="1264642" y="2405576"/>
                    </a:lnTo>
                    <a:lnTo>
                      <a:pt x="400937" y="2405576"/>
                    </a:lnTo>
                    <a:cubicBezTo>
                      <a:pt x="179506" y="2405576"/>
                      <a:pt x="0" y="2226070"/>
                      <a:pt x="0" y="2004639"/>
                    </a:cubicBezTo>
                    <a:lnTo>
                      <a:pt x="0" y="400937"/>
                    </a:lnTo>
                    <a:cubicBezTo>
                      <a:pt x="0" y="179506"/>
                      <a:pt x="179506" y="0"/>
                      <a:pt x="400937" y="0"/>
                    </a:cubicBezTo>
                    <a:close/>
                  </a:path>
                </a:pathLst>
              </a:custGeom>
              <a:solidFill>
                <a:schemeClr val="bg1">
                  <a:alpha val="22000"/>
                </a:schemeClr>
              </a:solidFill>
              <a:ln>
                <a:gradFill>
                  <a:gsLst>
                    <a:gs pos="0">
                      <a:srgbClr val="CC00CC"/>
                    </a:gs>
                    <a:gs pos="100000">
                      <a:srgbClr val="FF0066"/>
                    </a:gs>
                  </a:gsLst>
                  <a:lin ang="5400000" scaled="1"/>
                </a:gradFill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Freeform: Shape 21">
                <a:extLst>
                  <a:ext uri="{FF2B5EF4-FFF2-40B4-BE49-F238E27FC236}">
                    <a16:creationId xmlns:a16="http://schemas.microsoft.com/office/drawing/2014/main" id="{ED30B9A0-CBD1-4099-A244-7211DADFBB28}"/>
                  </a:ext>
                </a:extLst>
              </p:cNvPr>
              <p:cNvSpPr/>
              <p:nvPr/>
            </p:nvSpPr>
            <p:spPr>
              <a:xfrm>
                <a:off x="3553727" y="968215"/>
                <a:ext cx="2600329" cy="2547982"/>
              </a:xfrm>
              <a:custGeom>
                <a:avLst/>
                <a:gdLst>
                  <a:gd name="connsiteX0" fmla="*/ 400937 w 2405576"/>
                  <a:gd name="connsiteY0" fmla="*/ 0 h 2405576"/>
                  <a:gd name="connsiteX1" fmla="*/ 2004639 w 2405576"/>
                  <a:gd name="connsiteY1" fmla="*/ 0 h 2405576"/>
                  <a:gd name="connsiteX2" fmla="*/ 2405576 w 2405576"/>
                  <a:gd name="connsiteY2" fmla="*/ 400937 h 2405576"/>
                  <a:gd name="connsiteX3" fmla="*/ 2405576 w 2405576"/>
                  <a:gd name="connsiteY3" fmla="*/ 1514729 h 2405576"/>
                  <a:gd name="connsiteX4" fmla="*/ 1264642 w 2405576"/>
                  <a:gd name="connsiteY4" fmla="*/ 2405576 h 2405576"/>
                  <a:gd name="connsiteX5" fmla="*/ 400937 w 2405576"/>
                  <a:gd name="connsiteY5" fmla="*/ 2405576 h 2405576"/>
                  <a:gd name="connsiteX6" fmla="*/ 0 w 2405576"/>
                  <a:gd name="connsiteY6" fmla="*/ 2004639 h 2405576"/>
                  <a:gd name="connsiteX7" fmla="*/ 0 w 2405576"/>
                  <a:gd name="connsiteY7" fmla="*/ 400937 h 2405576"/>
                  <a:gd name="connsiteX8" fmla="*/ 400937 w 2405576"/>
                  <a:gd name="connsiteY8" fmla="*/ 0 h 240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5576" h="2405576">
                    <a:moveTo>
                      <a:pt x="400937" y="0"/>
                    </a:moveTo>
                    <a:lnTo>
                      <a:pt x="2004639" y="0"/>
                    </a:lnTo>
                    <a:cubicBezTo>
                      <a:pt x="2226070" y="0"/>
                      <a:pt x="2405576" y="179506"/>
                      <a:pt x="2405576" y="400937"/>
                    </a:cubicBezTo>
                    <a:lnTo>
                      <a:pt x="2405576" y="1514729"/>
                    </a:lnTo>
                    <a:lnTo>
                      <a:pt x="1264642" y="2405576"/>
                    </a:lnTo>
                    <a:lnTo>
                      <a:pt x="400937" y="2405576"/>
                    </a:lnTo>
                    <a:cubicBezTo>
                      <a:pt x="179506" y="2405576"/>
                      <a:pt x="0" y="2226070"/>
                      <a:pt x="0" y="2004639"/>
                    </a:cubicBezTo>
                    <a:lnTo>
                      <a:pt x="0" y="400937"/>
                    </a:lnTo>
                    <a:cubicBezTo>
                      <a:pt x="0" y="179506"/>
                      <a:pt x="179506" y="0"/>
                      <a:pt x="400937" y="0"/>
                    </a:cubicBezTo>
                    <a:close/>
                  </a:path>
                </a:pathLst>
              </a:custGeom>
              <a:solidFill>
                <a:schemeClr val="tx1">
                  <a:alpha val="55000"/>
                </a:schemeClr>
              </a:solidFill>
              <a:ln>
                <a:gradFill>
                  <a:gsLst>
                    <a:gs pos="0">
                      <a:srgbClr val="CC00CC"/>
                    </a:gs>
                    <a:gs pos="100000">
                      <a:srgbClr val="FF0066"/>
                    </a:gs>
                  </a:gsLst>
                  <a:lin ang="5400000" scaled="1"/>
                </a:gradFill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Freeform: Shape 22">
                <a:extLst>
                  <a:ext uri="{FF2B5EF4-FFF2-40B4-BE49-F238E27FC236}">
                    <a16:creationId xmlns:a16="http://schemas.microsoft.com/office/drawing/2014/main" id="{8C48F6FF-7191-48AA-90F2-87DC1049279D}"/>
                  </a:ext>
                </a:extLst>
              </p:cNvPr>
              <p:cNvSpPr/>
              <p:nvPr/>
            </p:nvSpPr>
            <p:spPr>
              <a:xfrm>
                <a:off x="3415601" y="784049"/>
                <a:ext cx="2405576" cy="2405576"/>
              </a:xfrm>
              <a:custGeom>
                <a:avLst/>
                <a:gdLst>
                  <a:gd name="connsiteX0" fmla="*/ 400937 w 2405576"/>
                  <a:gd name="connsiteY0" fmla="*/ 0 h 2405576"/>
                  <a:gd name="connsiteX1" fmla="*/ 2004639 w 2405576"/>
                  <a:gd name="connsiteY1" fmla="*/ 0 h 2405576"/>
                  <a:gd name="connsiteX2" fmla="*/ 2405576 w 2405576"/>
                  <a:gd name="connsiteY2" fmla="*/ 400937 h 2405576"/>
                  <a:gd name="connsiteX3" fmla="*/ 2405576 w 2405576"/>
                  <a:gd name="connsiteY3" fmla="*/ 1514729 h 2405576"/>
                  <a:gd name="connsiteX4" fmla="*/ 1264642 w 2405576"/>
                  <a:gd name="connsiteY4" fmla="*/ 2405576 h 2405576"/>
                  <a:gd name="connsiteX5" fmla="*/ 400937 w 2405576"/>
                  <a:gd name="connsiteY5" fmla="*/ 2405576 h 2405576"/>
                  <a:gd name="connsiteX6" fmla="*/ 0 w 2405576"/>
                  <a:gd name="connsiteY6" fmla="*/ 2004639 h 2405576"/>
                  <a:gd name="connsiteX7" fmla="*/ 0 w 2405576"/>
                  <a:gd name="connsiteY7" fmla="*/ 400937 h 2405576"/>
                  <a:gd name="connsiteX8" fmla="*/ 400937 w 2405576"/>
                  <a:gd name="connsiteY8" fmla="*/ 0 h 240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5576" h="2405576">
                    <a:moveTo>
                      <a:pt x="400937" y="0"/>
                    </a:moveTo>
                    <a:lnTo>
                      <a:pt x="2004639" y="0"/>
                    </a:lnTo>
                    <a:cubicBezTo>
                      <a:pt x="2226070" y="0"/>
                      <a:pt x="2405576" y="179506"/>
                      <a:pt x="2405576" y="400937"/>
                    </a:cubicBezTo>
                    <a:lnTo>
                      <a:pt x="2405576" y="1514729"/>
                    </a:lnTo>
                    <a:lnTo>
                      <a:pt x="1264642" y="2405576"/>
                    </a:lnTo>
                    <a:lnTo>
                      <a:pt x="400937" y="2405576"/>
                    </a:lnTo>
                    <a:cubicBezTo>
                      <a:pt x="179506" y="2405576"/>
                      <a:pt x="0" y="2226070"/>
                      <a:pt x="0" y="2004639"/>
                    </a:cubicBezTo>
                    <a:lnTo>
                      <a:pt x="0" y="400937"/>
                    </a:lnTo>
                    <a:cubicBezTo>
                      <a:pt x="0" y="179506"/>
                      <a:pt x="179506" y="0"/>
                      <a:pt x="400937" y="0"/>
                    </a:cubicBezTo>
                    <a:close/>
                  </a:path>
                </a:pathLst>
              </a:custGeom>
              <a:solidFill>
                <a:srgbClr val="1E1A31"/>
              </a:solidFill>
              <a:ln>
                <a:gradFill>
                  <a:gsLst>
                    <a:gs pos="0">
                      <a:srgbClr val="00CCFF"/>
                    </a:gs>
                    <a:gs pos="100000">
                      <a:srgbClr val="3399FF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8" name="Group 26">
              <a:extLst>
                <a:ext uri="{FF2B5EF4-FFF2-40B4-BE49-F238E27FC236}">
                  <a16:creationId xmlns:a16="http://schemas.microsoft.com/office/drawing/2014/main" id="{6001B716-E92B-43F7-9AF9-C7E994798291}"/>
                </a:ext>
              </a:extLst>
            </p:cNvPr>
            <p:cNvGrpSpPr/>
            <p:nvPr/>
          </p:nvGrpSpPr>
          <p:grpSpPr>
            <a:xfrm>
              <a:off x="3442946" y="3851812"/>
              <a:ext cx="525884" cy="525884"/>
              <a:chOff x="3442946" y="1683118"/>
              <a:chExt cx="525884" cy="525884"/>
            </a:xfrm>
          </p:grpSpPr>
          <p:sp>
            <p:nvSpPr>
              <p:cNvPr id="111" name="Rectangle: Rounded Corners 27">
                <a:extLst>
                  <a:ext uri="{FF2B5EF4-FFF2-40B4-BE49-F238E27FC236}">
                    <a16:creationId xmlns:a16="http://schemas.microsoft.com/office/drawing/2014/main" id="{389B8AFC-2507-4692-9453-B3F850BEF804}"/>
                  </a:ext>
                </a:extLst>
              </p:cNvPr>
              <p:cNvSpPr/>
              <p:nvPr/>
            </p:nvSpPr>
            <p:spPr>
              <a:xfrm>
                <a:off x="3442946" y="1683118"/>
                <a:ext cx="525884" cy="525884"/>
              </a:xfrm>
              <a:prstGeom prst="roundRect">
                <a:avLst/>
              </a:prstGeom>
              <a:solidFill>
                <a:srgbClr val="312D4E"/>
              </a:solidFill>
              <a:ln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8900" h="1143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TextBox 28">
                <a:extLst>
                  <a:ext uri="{FF2B5EF4-FFF2-40B4-BE49-F238E27FC236}">
                    <a16:creationId xmlns:a16="http://schemas.microsoft.com/office/drawing/2014/main" id="{4C10F81F-DB66-496C-80E1-CDB5C1840582}"/>
                  </a:ext>
                </a:extLst>
              </p:cNvPr>
              <p:cNvSpPr txBox="1"/>
              <p:nvPr/>
            </p:nvSpPr>
            <p:spPr>
              <a:xfrm>
                <a:off x="3442946" y="1683118"/>
                <a:ext cx="50508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00CCFF"/>
                    </a:solidFill>
                    <a:latin typeface="Oswald" panose="02000503000000000000" pitchFamily="2" charset="0"/>
                  </a:rPr>
                  <a:t>D</a:t>
                </a:r>
              </a:p>
            </p:txBody>
          </p:sp>
        </p:grpSp>
        <p:sp>
          <p:nvSpPr>
            <p:cNvPr id="109" name="TextBox 34">
              <a:extLst>
                <a:ext uri="{FF2B5EF4-FFF2-40B4-BE49-F238E27FC236}">
                  <a16:creationId xmlns:a16="http://schemas.microsoft.com/office/drawing/2014/main" id="{510C3848-D094-4658-9993-AC7F2CEAF4D2}"/>
                </a:ext>
              </a:extLst>
            </p:cNvPr>
            <p:cNvSpPr txBox="1"/>
            <p:nvPr/>
          </p:nvSpPr>
          <p:spPr>
            <a:xfrm>
              <a:off x="3559195" y="5041727"/>
              <a:ext cx="17768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200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0" name="TextBox 36">
              <a:extLst>
                <a:ext uri="{FF2B5EF4-FFF2-40B4-BE49-F238E27FC236}">
                  <a16:creationId xmlns:a16="http://schemas.microsoft.com/office/drawing/2014/main" id="{0452EB4A-1C6C-417F-BDCB-E83237220430}"/>
                </a:ext>
              </a:extLst>
            </p:cNvPr>
            <p:cNvSpPr txBox="1"/>
            <p:nvPr/>
          </p:nvSpPr>
          <p:spPr>
            <a:xfrm>
              <a:off x="3178469" y="4370360"/>
              <a:ext cx="237805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تسمى</a:t>
              </a:r>
              <a:r>
                <a:rPr lang="ar-SY" b="1" dirty="0">
                  <a:solidFill>
                    <a:schemeClr val="bg1">
                      <a:lumMod val="8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هذه الغازات التي تعمل على تدفئة الأرض </a:t>
              </a:r>
              <a:r>
                <a:rPr lang="ar-SY" b="1" dirty="0">
                  <a:solidFill>
                    <a:srgbClr val="FFFF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الغازات </a:t>
              </a:r>
            </a:p>
            <a:p>
              <a:pPr algn="r"/>
              <a:r>
                <a:rPr lang="ar-SY" b="1" dirty="0">
                  <a:solidFill>
                    <a:srgbClr val="FFFF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الدفيئة</a:t>
              </a:r>
              <a:r>
                <a:rPr lang="ar-SY" b="1" dirty="0">
                  <a:solidFill>
                    <a:schemeClr val="bg1">
                      <a:lumMod val="8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ولكن إذا بدأت درجة حرارة الأرض تتجاوز النسبة اللازمة تسمى هذه الظاهرة </a:t>
              </a:r>
            </a:p>
            <a:p>
              <a:pPr algn="r"/>
              <a:r>
                <a:rPr lang="ar-SY" b="1" dirty="0">
                  <a:solidFill>
                    <a:srgbClr val="FFFF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الاحتباس الحراري</a:t>
              </a:r>
            </a:p>
          </p:txBody>
        </p:sp>
      </p:grpSp>
      <p:grpSp>
        <p:nvGrpSpPr>
          <p:cNvPr id="118" name="Group 42">
            <a:extLst>
              <a:ext uri="{FF2B5EF4-FFF2-40B4-BE49-F238E27FC236}">
                <a16:creationId xmlns:a16="http://schemas.microsoft.com/office/drawing/2014/main" id="{0E00AFA3-84FB-4484-B333-F1189F85A415}"/>
              </a:ext>
            </a:extLst>
          </p:cNvPr>
          <p:cNvGrpSpPr/>
          <p:nvPr/>
        </p:nvGrpSpPr>
        <p:grpSpPr>
          <a:xfrm>
            <a:off x="7055142" y="3781068"/>
            <a:ext cx="3064786" cy="3058720"/>
            <a:chOff x="6146561" y="3525240"/>
            <a:chExt cx="3064786" cy="3058720"/>
          </a:xfrm>
        </p:grpSpPr>
        <p:grpSp>
          <p:nvGrpSpPr>
            <p:cNvPr id="119" name="Group 15">
              <a:extLst>
                <a:ext uri="{FF2B5EF4-FFF2-40B4-BE49-F238E27FC236}">
                  <a16:creationId xmlns:a16="http://schemas.microsoft.com/office/drawing/2014/main" id="{869D3AB9-4C55-4F54-BDFF-69D7DBBAE8F9}"/>
                </a:ext>
              </a:extLst>
            </p:cNvPr>
            <p:cNvGrpSpPr/>
            <p:nvPr/>
          </p:nvGrpSpPr>
          <p:grpSpPr>
            <a:xfrm flipH="1" flipV="1">
              <a:off x="6146561" y="3525240"/>
              <a:ext cx="3064786" cy="3058720"/>
              <a:chOff x="3089270" y="457477"/>
              <a:chExt cx="3064786" cy="3058720"/>
            </a:xfrm>
          </p:grpSpPr>
          <p:sp>
            <p:nvSpPr>
              <p:cNvPr id="131" name="Freeform: Shape 16">
                <a:extLst>
                  <a:ext uri="{FF2B5EF4-FFF2-40B4-BE49-F238E27FC236}">
                    <a16:creationId xmlns:a16="http://schemas.microsoft.com/office/drawing/2014/main" id="{DF047359-64D1-408D-AD9E-98C75788EF79}"/>
                  </a:ext>
                </a:extLst>
              </p:cNvPr>
              <p:cNvSpPr/>
              <p:nvPr/>
            </p:nvSpPr>
            <p:spPr>
              <a:xfrm>
                <a:off x="3089270" y="457477"/>
                <a:ext cx="2600329" cy="2547982"/>
              </a:xfrm>
              <a:custGeom>
                <a:avLst/>
                <a:gdLst>
                  <a:gd name="connsiteX0" fmla="*/ 400937 w 2405576"/>
                  <a:gd name="connsiteY0" fmla="*/ 0 h 2405576"/>
                  <a:gd name="connsiteX1" fmla="*/ 2004639 w 2405576"/>
                  <a:gd name="connsiteY1" fmla="*/ 0 h 2405576"/>
                  <a:gd name="connsiteX2" fmla="*/ 2405576 w 2405576"/>
                  <a:gd name="connsiteY2" fmla="*/ 400937 h 2405576"/>
                  <a:gd name="connsiteX3" fmla="*/ 2405576 w 2405576"/>
                  <a:gd name="connsiteY3" fmla="*/ 1514729 h 2405576"/>
                  <a:gd name="connsiteX4" fmla="*/ 1264642 w 2405576"/>
                  <a:gd name="connsiteY4" fmla="*/ 2405576 h 2405576"/>
                  <a:gd name="connsiteX5" fmla="*/ 400937 w 2405576"/>
                  <a:gd name="connsiteY5" fmla="*/ 2405576 h 2405576"/>
                  <a:gd name="connsiteX6" fmla="*/ 0 w 2405576"/>
                  <a:gd name="connsiteY6" fmla="*/ 2004639 h 2405576"/>
                  <a:gd name="connsiteX7" fmla="*/ 0 w 2405576"/>
                  <a:gd name="connsiteY7" fmla="*/ 400937 h 2405576"/>
                  <a:gd name="connsiteX8" fmla="*/ 400937 w 2405576"/>
                  <a:gd name="connsiteY8" fmla="*/ 0 h 240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5576" h="2405576">
                    <a:moveTo>
                      <a:pt x="400937" y="0"/>
                    </a:moveTo>
                    <a:lnTo>
                      <a:pt x="2004639" y="0"/>
                    </a:lnTo>
                    <a:cubicBezTo>
                      <a:pt x="2226070" y="0"/>
                      <a:pt x="2405576" y="179506"/>
                      <a:pt x="2405576" y="400937"/>
                    </a:cubicBezTo>
                    <a:lnTo>
                      <a:pt x="2405576" y="1514729"/>
                    </a:lnTo>
                    <a:lnTo>
                      <a:pt x="1264642" y="2405576"/>
                    </a:lnTo>
                    <a:lnTo>
                      <a:pt x="400937" y="2405576"/>
                    </a:lnTo>
                    <a:cubicBezTo>
                      <a:pt x="179506" y="2405576"/>
                      <a:pt x="0" y="2226070"/>
                      <a:pt x="0" y="2004639"/>
                    </a:cubicBezTo>
                    <a:lnTo>
                      <a:pt x="0" y="400937"/>
                    </a:lnTo>
                    <a:cubicBezTo>
                      <a:pt x="0" y="179506"/>
                      <a:pt x="179506" y="0"/>
                      <a:pt x="400937" y="0"/>
                    </a:cubicBezTo>
                    <a:close/>
                  </a:path>
                </a:pathLst>
              </a:custGeom>
              <a:solidFill>
                <a:schemeClr val="bg1">
                  <a:alpha val="22000"/>
                </a:schemeClr>
              </a:solidFill>
              <a:ln>
                <a:gradFill>
                  <a:gsLst>
                    <a:gs pos="0">
                      <a:srgbClr val="CC00CC"/>
                    </a:gs>
                    <a:gs pos="100000">
                      <a:srgbClr val="FF0066"/>
                    </a:gs>
                  </a:gsLst>
                  <a:lin ang="5400000" scaled="1"/>
                </a:gradFill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Freeform: Shape 17">
                <a:extLst>
                  <a:ext uri="{FF2B5EF4-FFF2-40B4-BE49-F238E27FC236}">
                    <a16:creationId xmlns:a16="http://schemas.microsoft.com/office/drawing/2014/main" id="{6661899A-2371-4D1F-87EB-3AE27F3BDA23}"/>
                  </a:ext>
                </a:extLst>
              </p:cNvPr>
              <p:cNvSpPr/>
              <p:nvPr/>
            </p:nvSpPr>
            <p:spPr>
              <a:xfrm>
                <a:off x="3553727" y="968215"/>
                <a:ext cx="2600329" cy="2547982"/>
              </a:xfrm>
              <a:custGeom>
                <a:avLst/>
                <a:gdLst>
                  <a:gd name="connsiteX0" fmla="*/ 400937 w 2405576"/>
                  <a:gd name="connsiteY0" fmla="*/ 0 h 2405576"/>
                  <a:gd name="connsiteX1" fmla="*/ 2004639 w 2405576"/>
                  <a:gd name="connsiteY1" fmla="*/ 0 h 2405576"/>
                  <a:gd name="connsiteX2" fmla="*/ 2405576 w 2405576"/>
                  <a:gd name="connsiteY2" fmla="*/ 400937 h 2405576"/>
                  <a:gd name="connsiteX3" fmla="*/ 2405576 w 2405576"/>
                  <a:gd name="connsiteY3" fmla="*/ 1514729 h 2405576"/>
                  <a:gd name="connsiteX4" fmla="*/ 1264642 w 2405576"/>
                  <a:gd name="connsiteY4" fmla="*/ 2405576 h 2405576"/>
                  <a:gd name="connsiteX5" fmla="*/ 400937 w 2405576"/>
                  <a:gd name="connsiteY5" fmla="*/ 2405576 h 2405576"/>
                  <a:gd name="connsiteX6" fmla="*/ 0 w 2405576"/>
                  <a:gd name="connsiteY6" fmla="*/ 2004639 h 2405576"/>
                  <a:gd name="connsiteX7" fmla="*/ 0 w 2405576"/>
                  <a:gd name="connsiteY7" fmla="*/ 400937 h 2405576"/>
                  <a:gd name="connsiteX8" fmla="*/ 400937 w 2405576"/>
                  <a:gd name="connsiteY8" fmla="*/ 0 h 240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5576" h="2405576">
                    <a:moveTo>
                      <a:pt x="400937" y="0"/>
                    </a:moveTo>
                    <a:lnTo>
                      <a:pt x="2004639" y="0"/>
                    </a:lnTo>
                    <a:cubicBezTo>
                      <a:pt x="2226070" y="0"/>
                      <a:pt x="2405576" y="179506"/>
                      <a:pt x="2405576" y="400937"/>
                    </a:cubicBezTo>
                    <a:lnTo>
                      <a:pt x="2405576" y="1514729"/>
                    </a:lnTo>
                    <a:lnTo>
                      <a:pt x="1264642" y="2405576"/>
                    </a:lnTo>
                    <a:lnTo>
                      <a:pt x="400937" y="2405576"/>
                    </a:lnTo>
                    <a:cubicBezTo>
                      <a:pt x="179506" y="2405576"/>
                      <a:pt x="0" y="2226070"/>
                      <a:pt x="0" y="2004639"/>
                    </a:cubicBezTo>
                    <a:lnTo>
                      <a:pt x="0" y="400937"/>
                    </a:lnTo>
                    <a:cubicBezTo>
                      <a:pt x="0" y="179506"/>
                      <a:pt x="179506" y="0"/>
                      <a:pt x="400937" y="0"/>
                    </a:cubicBezTo>
                    <a:close/>
                  </a:path>
                </a:pathLst>
              </a:custGeom>
              <a:solidFill>
                <a:schemeClr val="tx1">
                  <a:alpha val="55000"/>
                </a:schemeClr>
              </a:solidFill>
              <a:ln>
                <a:gradFill>
                  <a:gsLst>
                    <a:gs pos="0">
                      <a:srgbClr val="CC00CC"/>
                    </a:gs>
                    <a:gs pos="100000">
                      <a:srgbClr val="FF0066"/>
                    </a:gs>
                  </a:gsLst>
                  <a:lin ang="5400000" scaled="1"/>
                </a:gradFill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Freeform: Shape 18">
                <a:extLst>
                  <a:ext uri="{FF2B5EF4-FFF2-40B4-BE49-F238E27FC236}">
                    <a16:creationId xmlns:a16="http://schemas.microsoft.com/office/drawing/2014/main" id="{0AE6E54E-A864-4169-9476-420E08518B3F}"/>
                  </a:ext>
                </a:extLst>
              </p:cNvPr>
              <p:cNvSpPr/>
              <p:nvPr/>
            </p:nvSpPr>
            <p:spPr>
              <a:xfrm>
                <a:off x="3415601" y="784049"/>
                <a:ext cx="2405576" cy="2405576"/>
              </a:xfrm>
              <a:custGeom>
                <a:avLst/>
                <a:gdLst>
                  <a:gd name="connsiteX0" fmla="*/ 400937 w 2405576"/>
                  <a:gd name="connsiteY0" fmla="*/ 0 h 2405576"/>
                  <a:gd name="connsiteX1" fmla="*/ 2004639 w 2405576"/>
                  <a:gd name="connsiteY1" fmla="*/ 0 h 2405576"/>
                  <a:gd name="connsiteX2" fmla="*/ 2405576 w 2405576"/>
                  <a:gd name="connsiteY2" fmla="*/ 400937 h 2405576"/>
                  <a:gd name="connsiteX3" fmla="*/ 2405576 w 2405576"/>
                  <a:gd name="connsiteY3" fmla="*/ 1514729 h 2405576"/>
                  <a:gd name="connsiteX4" fmla="*/ 1264642 w 2405576"/>
                  <a:gd name="connsiteY4" fmla="*/ 2405576 h 2405576"/>
                  <a:gd name="connsiteX5" fmla="*/ 400937 w 2405576"/>
                  <a:gd name="connsiteY5" fmla="*/ 2405576 h 2405576"/>
                  <a:gd name="connsiteX6" fmla="*/ 0 w 2405576"/>
                  <a:gd name="connsiteY6" fmla="*/ 2004639 h 2405576"/>
                  <a:gd name="connsiteX7" fmla="*/ 0 w 2405576"/>
                  <a:gd name="connsiteY7" fmla="*/ 400937 h 2405576"/>
                  <a:gd name="connsiteX8" fmla="*/ 400937 w 2405576"/>
                  <a:gd name="connsiteY8" fmla="*/ 0 h 2405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05576" h="2405576">
                    <a:moveTo>
                      <a:pt x="400937" y="0"/>
                    </a:moveTo>
                    <a:lnTo>
                      <a:pt x="2004639" y="0"/>
                    </a:lnTo>
                    <a:cubicBezTo>
                      <a:pt x="2226070" y="0"/>
                      <a:pt x="2405576" y="179506"/>
                      <a:pt x="2405576" y="400937"/>
                    </a:cubicBezTo>
                    <a:lnTo>
                      <a:pt x="2405576" y="1514729"/>
                    </a:lnTo>
                    <a:lnTo>
                      <a:pt x="1264642" y="2405576"/>
                    </a:lnTo>
                    <a:lnTo>
                      <a:pt x="400937" y="2405576"/>
                    </a:lnTo>
                    <a:cubicBezTo>
                      <a:pt x="179506" y="2405576"/>
                      <a:pt x="0" y="2226070"/>
                      <a:pt x="0" y="2004639"/>
                    </a:cubicBezTo>
                    <a:lnTo>
                      <a:pt x="0" y="400937"/>
                    </a:lnTo>
                    <a:cubicBezTo>
                      <a:pt x="0" y="179506"/>
                      <a:pt x="179506" y="0"/>
                      <a:pt x="400937" y="0"/>
                    </a:cubicBezTo>
                    <a:close/>
                  </a:path>
                </a:pathLst>
              </a:custGeom>
              <a:solidFill>
                <a:srgbClr val="1E1A31"/>
              </a:solidFill>
              <a:ln>
                <a:gradFill>
                  <a:gsLst>
                    <a:gs pos="0">
                      <a:srgbClr val="FFFF00"/>
                    </a:gs>
                    <a:gs pos="100000">
                      <a:srgbClr val="FFCC00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0" name="Group 29">
              <a:extLst>
                <a:ext uri="{FF2B5EF4-FFF2-40B4-BE49-F238E27FC236}">
                  <a16:creationId xmlns:a16="http://schemas.microsoft.com/office/drawing/2014/main" id="{C05F3B57-A54A-4360-ADA0-ADEECA936823}"/>
                </a:ext>
              </a:extLst>
            </p:cNvPr>
            <p:cNvGrpSpPr/>
            <p:nvPr/>
          </p:nvGrpSpPr>
          <p:grpSpPr>
            <a:xfrm>
              <a:off x="8243127" y="3907363"/>
              <a:ext cx="525884" cy="535951"/>
              <a:chOff x="3760239" y="1738669"/>
              <a:chExt cx="525884" cy="535951"/>
            </a:xfrm>
          </p:grpSpPr>
          <p:sp>
            <p:nvSpPr>
              <p:cNvPr id="126" name="Rectangle: Rounded Corners 30">
                <a:extLst>
                  <a:ext uri="{FF2B5EF4-FFF2-40B4-BE49-F238E27FC236}">
                    <a16:creationId xmlns:a16="http://schemas.microsoft.com/office/drawing/2014/main" id="{0FFFAF5D-DF23-4A1B-BB72-2FE4C869EF0F}"/>
                  </a:ext>
                </a:extLst>
              </p:cNvPr>
              <p:cNvSpPr/>
              <p:nvPr/>
            </p:nvSpPr>
            <p:spPr>
              <a:xfrm>
                <a:off x="3760239" y="1748736"/>
                <a:ext cx="525884" cy="525884"/>
              </a:xfrm>
              <a:prstGeom prst="roundRect">
                <a:avLst/>
              </a:prstGeom>
              <a:solidFill>
                <a:srgbClr val="312D4E"/>
              </a:solidFill>
              <a:ln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8900" h="1143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TextBox 31">
                <a:extLst>
                  <a:ext uri="{FF2B5EF4-FFF2-40B4-BE49-F238E27FC236}">
                    <a16:creationId xmlns:a16="http://schemas.microsoft.com/office/drawing/2014/main" id="{863804D5-FA5C-4D1C-908F-10F285072109}"/>
                  </a:ext>
                </a:extLst>
              </p:cNvPr>
              <p:cNvSpPr txBox="1"/>
              <p:nvPr/>
            </p:nvSpPr>
            <p:spPr>
              <a:xfrm>
                <a:off x="3830843" y="1738669"/>
                <a:ext cx="28373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rgbClr val="FFFF00"/>
                    </a:solidFill>
                    <a:latin typeface="Oswald" panose="02000503000000000000" pitchFamily="2" charset="0"/>
                  </a:rPr>
                  <a:t>C</a:t>
                </a:r>
              </a:p>
            </p:txBody>
          </p:sp>
        </p:grpSp>
        <p:sp>
          <p:nvSpPr>
            <p:cNvPr id="121" name="TextBox 33">
              <a:extLst>
                <a:ext uri="{FF2B5EF4-FFF2-40B4-BE49-F238E27FC236}">
                  <a16:creationId xmlns:a16="http://schemas.microsoft.com/office/drawing/2014/main" id="{FD0ED922-B674-4B50-8D3D-DF8358C805AA}"/>
                </a:ext>
              </a:extLst>
            </p:cNvPr>
            <p:cNvSpPr txBox="1"/>
            <p:nvPr/>
          </p:nvSpPr>
          <p:spPr>
            <a:xfrm>
              <a:off x="7982541" y="5041728"/>
              <a:ext cx="9023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200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25" name="TextBox 37">
              <a:extLst>
                <a:ext uri="{FF2B5EF4-FFF2-40B4-BE49-F238E27FC236}">
                  <a16:creationId xmlns:a16="http://schemas.microsoft.com/office/drawing/2014/main" id="{A9285415-0055-46DD-9E4A-FAB1836D4C43}"/>
                </a:ext>
              </a:extLst>
            </p:cNvPr>
            <p:cNvSpPr txBox="1"/>
            <p:nvPr/>
          </p:nvSpPr>
          <p:spPr>
            <a:xfrm>
              <a:off x="6611018" y="4262762"/>
              <a:ext cx="231634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FFFF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ينتج</a:t>
              </a:r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هذا ارتفاع </a:t>
              </a:r>
              <a:r>
                <a:rPr lang="ar-SY" b="1" dirty="0">
                  <a:solidFill>
                    <a:srgbClr val="FFFF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عن</a:t>
              </a:r>
              <a:r>
                <a:rPr lang="ar-SY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بعض الغازات مثل ثاني أكسيد الكربون وبخار الماء وغازات أخرى في الغلاف الجوي </a:t>
              </a:r>
              <a:r>
                <a:rPr lang="ar-SY" b="1" dirty="0">
                  <a:solidFill>
                    <a:schemeClr val="bg1"/>
                  </a:solidFill>
                </a:rPr>
                <a:t>بحيث </a:t>
              </a:r>
              <a:r>
                <a:rPr lang="ar-SY" b="1" dirty="0">
                  <a:solidFill>
                    <a:srgbClr val="FFFF00"/>
                  </a:solidFill>
                </a:rPr>
                <a:t>تمتص</a:t>
              </a:r>
              <a:r>
                <a:rPr lang="ar-SY" b="1" dirty="0">
                  <a:solidFill>
                    <a:schemeClr val="bg1"/>
                  </a:solidFill>
                </a:rPr>
                <a:t> الأشعة المنعكسة من على سطح الأرض</a:t>
              </a:r>
              <a:endParaRPr lang="en-US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34" name="Oval 1">
            <a:extLst>
              <a:ext uri="{FF2B5EF4-FFF2-40B4-BE49-F238E27FC236}">
                <a16:creationId xmlns:a16="http://schemas.microsoft.com/office/drawing/2014/main" id="{D1627C06-77A2-4D0F-85AB-E332933E34E6}"/>
              </a:ext>
            </a:extLst>
          </p:cNvPr>
          <p:cNvSpPr/>
          <p:nvPr/>
        </p:nvSpPr>
        <p:spPr>
          <a:xfrm>
            <a:off x="5162164" y="1885057"/>
            <a:ext cx="3599543" cy="3599543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Box 38">
            <a:extLst>
              <a:ext uri="{FF2B5EF4-FFF2-40B4-BE49-F238E27FC236}">
                <a16:creationId xmlns:a16="http://schemas.microsoft.com/office/drawing/2014/main" id="{4A054E49-7B65-4E19-BEFD-422AB4B37D5F}"/>
              </a:ext>
            </a:extLst>
          </p:cNvPr>
          <p:cNvSpPr txBox="1"/>
          <p:nvPr/>
        </p:nvSpPr>
        <p:spPr>
          <a:xfrm>
            <a:off x="5680957" y="3131828"/>
            <a:ext cx="25016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Y" sz="2800" b="1" dirty="0">
                <a:solidFill>
                  <a:schemeClr val="bg1"/>
                </a:solidFill>
                <a:latin typeface="Oswald" panose="02000503000000000000" pitchFamily="2" charset="0"/>
              </a:rPr>
              <a:t>حبس الحرارة</a:t>
            </a:r>
            <a:endParaRPr lang="en-US" sz="2800" b="1" dirty="0">
              <a:solidFill>
                <a:schemeClr val="bg1"/>
              </a:solidFill>
              <a:latin typeface="Oswald" panose="02000503000000000000" pitchFamily="2" charset="0"/>
            </a:endParaRPr>
          </a:p>
        </p:txBody>
      </p:sp>
      <p:sp>
        <p:nvSpPr>
          <p:cNvPr id="80" name="TextBox 47">
            <a:extLst>
              <a:ext uri="{FF2B5EF4-FFF2-40B4-BE49-F238E27FC236}">
                <a16:creationId xmlns:a16="http://schemas.microsoft.com/office/drawing/2014/main" id="{05869D3F-2203-4D1C-A97B-9AFE3BA08CEE}"/>
              </a:ext>
            </a:extLst>
          </p:cNvPr>
          <p:cNvSpPr txBox="1"/>
          <p:nvPr/>
        </p:nvSpPr>
        <p:spPr>
          <a:xfrm>
            <a:off x="2997713" y="13951"/>
            <a:ext cx="7868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ارتفاع درجة حرارة الأرض</a:t>
            </a:r>
          </a:p>
        </p:txBody>
      </p:sp>
      <p:grpSp>
        <p:nvGrpSpPr>
          <p:cNvPr id="81" name="Group 8">
            <a:extLst>
              <a:ext uri="{FF2B5EF4-FFF2-40B4-BE49-F238E27FC236}">
                <a16:creationId xmlns:a16="http://schemas.microsoft.com/office/drawing/2014/main" id="{6F415DCE-6113-456B-A5BD-47ACAF60903E}"/>
              </a:ext>
            </a:extLst>
          </p:cNvPr>
          <p:cNvGrpSpPr/>
          <p:nvPr/>
        </p:nvGrpSpPr>
        <p:grpSpPr>
          <a:xfrm>
            <a:off x="283740" y="-3131121"/>
            <a:ext cx="3224829" cy="9520699"/>
            <a:chOff x="7774691" y="-3254975"/>
            <a:chExt cx="5029652" cy="6039997"/>
          </a:xfrm>
          <a:solidFill>
            <a:srgbClr val="7030A0"/>
          </a:solidFill>
        </p:grpSpPr>
        <p:grpSp>
          <p:nvGrpSpPr>
            <p:cNvPr id="82" name="Group 31">
              <a:extLst>
                <a:ext uri="{FF2B5EF4-FFF2-40B4-BE49-F238E27FC236}">
                  <a16:creationId xmlns:a16="http://schemas.microsoft.com/office/drawing/2014/main" id="{1D4DFA15-24A7-44BE-A912-F9CDAAA20C20}"/>
                </a:ext>
              </a:extLst>
            </p:cNvPr>
            <p:cNvGrpSpPr/>
            <p:nvPr/>
          </p:nvGrpSpPr>
          <p:grpSpPr>
            <a:xfrm>
              <a:off x="7774691" y="-3254975"/>
              <a:ext cx="5029652" cy="6039997"/>
              <a:chOff x="2000433" y="-5383479"/>
              <a:chExt cx="8318662" cy="9989692"/>
            </a:xfrm>
            <a:grpFill/>
          </p:grpSpPr>
          <p:sp>
            <p:nvSpPr>
              <p:cNvPr id="87" name="Rectangle 32">
                <a:extLst>
                  <a:ext uri="{FF2B5EF4-FFF2-40B4-BE49-F238E27FC236}">
                    <a16:creationId xmlns:a16="http://schemas.microsoft.com/office/drawing/2014/main" id="{81D1CDCA-60E9-494F-8565-FFB5CE0747A4}"/>
                  </a:ext>
                </a:extLst>
              </p:cNvPr>
              <p:cNvSpPr/>
              <p:nvPr/>
            </p:nvSpPr>
            <p:spPr>
              <a:xfrm>
                <a:off x="2000433" y="2193295"/>
                <a:ext cx="8318662" cy="2412918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88" name="Group 33">
                <a:extLst>
                  <a:ext uri="{FF2B5EF4-FFF2-40B4-BE49-F238E27FC236}">
                    <a16:creationId xmlns:a16="http://schemas.microsoft.com/office/drawing/2014/main" id="{11F748A2-4597-490C-B728-3A5A712EB4E5}"/>
                  </a:ext>
                </a:extLst>
              </p:cNvPr>
              <p:cNvGrpSpPr/>
              <p:nvPr/>
            </p:nvGrpSpPr>
            <p:grpSpPr>
              <a:xfrm>
                <a:off x="5617322" y="1844861"/>
                <a:ext cx="926391" cy="483117"/>
                <a:chOff x="5617322" y="1844861"/>
                <a:chExt cx="926391" cy="483117"/>
              </a:xfrm>
              <a:grpFill/>
            </p:grpSpPr>
            <p:sp>
              <p:nvSpPr>
                <p:cNvPr id="91" name="Trapezoid 7">
                  <a:extLst>
                    <a:ext uri="{FF2B5EF4-FFF2-40B4-BE49-F238E27FC236}">
                      <a16:creationId xmlns:a16="http://schemas.microsoft.com/office/drawing/2014/main" id="{2A7A7FE7-5D5B-4C98-AE78-600166A410F3}"/>
                    </a:ext>
                  </a:extLst>
                </p:cNvPr>
                <p:cNvSpPr/>
                <p:nvPr/>
              </p:nvSpPr>
              <p:spPr>
                <a:xfrm flipV="1">
                  <a:off x="5849686" y="1844861"/>
                  <a:ext cx="461666" cy="267945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rgbClr val="4F4F4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3" name="Trapezoid 42">
                  <a:extLst>
                    <a:ext uri="{FF2B5EF4-FFF2-40B4-BE49-F238E27FC236}">
                      <a16:creationId xmlns:a16="http://schemas.microsoft.com/office/drawing/2014/main" id="{636DBD68-E013-41E0-9CC2-87C62E5E962B}"/>
                    </a:ext>
                  </a:extLst>
                </p:cNvPr>
                <p:cNvSpPr/>
                <p:nvPr/>
              </p:nvSpPr>
              <p:spPr>
                <a:xfrm flipV="1">
                  <a:off x="5812234" y="2004870"/>
                  <a:ext cx="624114" cy="323108"/>
                </a:xfrm>
                <a:prstGeom prst="trapezoid">
                  <a:avLst>
                    <a:gd name="adj" fmla="val 17308"/>
                  </a:avLst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Trapezoid 7">
                  <a:extLst>
                    <a:ext uri="{FF2B5EF4-FFF2-40B4-BE49-F238E27FC236}">
                      <a16:creationId xmlns:a16="http://schemas.microsoft.com/office/drawing/2014/main" id="{4224B37E-DC20-47A6-9C5A-922AA5CE7C98}"/>
                    </a:ext>
                  </a:extLst>
                </p:cNvPr>
                <p:cNvSpPr/>
                <p:nvPr/>
              </p:nvSpPr>
              <p:spPr>
                <a:xfrm flipV="1">
                  <a:off x="5617322" y="1855801"/>
                  <a:ext cx="926391" cy="348723"/>
                </a:xfrm>
                <a:custGeom>
                  <a:avLst/>
                  <a:gdLst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23108"/>
                    <a:gd name="connsiteX1" fmla="*/ 55924 w 624114"/>
                    <a:gd name="connsiteY1" fmla="*/ 0 h 323108"/>
                    <a:gd name="connsiteX2" fmla="*/ 568190 w 624114"/>
                    <a:gd name="connsiteY2" fmla="*/ 0 h 323108"/>
                    <a:gd name="connsiteX3" fmla="*/ 624114 w 624114"/>
                    <a:gd name="connsiteY3" fmla="*/ 323108 h 323108"/>
                    <a:gd name="connsiteX4" fmla="*/ 0 w 624114"/>
                    <a:gd name="connsiteY4" fmla="*/ 323108 h 323108"/>
                    <a:gd name="connsiteX0" fmla="*/ 0 w 624114"/>
                    <a:gd name="connsiteY0" fmla="*/ 323108 h 381347"/>
                    <a:gd name="connsiteX1" fmla="*/ 55924 w 624114"/>
                    <a:gd name="connsiteY1" fmla="*/ 0 h 381347"/>
                    <a:gd name="connsiteX2" fmla="*/ 568190 w 624114"/>
                    <a:gd name="connsiteY2" fmla="*/ 0 h 381347"/>
                    <a:gd name="connsiteX3" fmla="*/ 624114 w 624114"/>
                    <a:gd name="connsiteY3" fmla="*/ 323108 h 381347"/>
                    <a:gd name="connsiteX4" fmla="*/ 0 w 624114"/>
                    <a:gd name="connsiteY4" fmla="*/ 323108 h 381347"/>
                    <a:gd name="connsiteX0" fmla="*/ 0 w 624114"/>
                    <a:gd name="connsiteY0" fmla="*/ 323108 h 401047"/>
                    <a:gd name="connsiteX1" fmla="*/ 55924 w 624114"/>
                    <a:gd name="connsiteY1" fmla="*/ 0 h 401047"/>
                    <a:gd name="connsiteX2" fmla="*/ 568190 w 624114"/>
                    <a:gd name="connsiteY2" fmla="*/ 0 h 401047"/>
                    <a:gd name="connsiteX3" fmla="*/ 624114 w 624114"/>
                    <a:gd name="connsiteY3" fmla="*/ 323108 h 401047"/>
                    <a:gd name="connsiteX4" fmla="*/ 0 w 624114"/>
                    <a:gd name="connsiteY4" fmla="*/ 323108 h 401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4114" h="401047">
                      <a:moveTo>
                        <a:pt x="0" y="323108"/>
                      </a:moveTo>
                      <a:cubicBezTo>
                        <a:pt x="209560" y="185259"/>
                        <a:pt x="37283" y="107703"/>
                        <a:pt x="55924" y="0"/>
                      </a:cubicBezTo>
                      <a:lnTo>
                        <a:pt x="568190" y="0"/>
                      </a:lnTo>
                      <a:cubicBezTo>
                        <a:pt x="586831" y="107703"/>
                        <a:pt x="454748" y="175211"/>
                        <a:pt x="624114" y="323108"/>
                      </a:cubicBezTo>
                      <a:cubicBezTo>
                        <a:pt x="317446" y="454147"/>
                        <a:pt x="214614" y="395907"/>
                        <a:pt x="0" y="323108"/>
                      </a:cubicBezTo>
                      <a:close/>
                    </a:path>
                  </a:pathLst>
                </a:custGeom>
                <a:grpFill/>
                <a:ln w="19050">
                  <a:solidFill>
                    <a:srgbClr val="3F3F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cxnSp>
            <p:nvCxnSpPr>
              <p:cNvPr id="89" name="Straight Connector 35">
                <a:extLst>
                  <a:ext uri="{FF2B5EF4-FFF2-40B4-BE49-F238E27FC236}">
                    <a16:creationId xmlns:a16="http://schemas.microsoft.com/office/drawing/2014/main" id="{2018C0BC-D65B-4BFE-8726-9E1CA87DC790}"/>
                  </a:ext>
                </a:extLst>
              </p:cNvPr>
              <p:cNvCxnSpPr/>
              <p:nvPr/>
            </p:nvCxnSpPr>
            <p:spPr>
              <a:xfrm flipV="1">
                <a:off x="6124294" y="-5383479"/>
                <a:ext cx="108313" cy="7201193"/>
              </a:xfrm>
              <a:prstGeom prst="line">
                <a:avLst/>
              </a:prstGeom>
              <a:grpFill/>
              <a:ln w="12700">
                <a:solidFill>
                  <a:srgbClr val="02020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3" name="Picture 70">
              <a:extLst>
                <a:ext uri="{FF2B5EF4-FFF2-40B4-BE49-F238E27FC236}">
                  <a16:creationId xmlns:a16="http://schemas.microsoft.com/office/drawing/2014/main" id="{28F0844A-1ACC-4186-A996-B040FE8D2A5A}"/>
                </a:ext>
              </a:extLst>
            </p:cNvPr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3944" y="1405337"/>
              <a:ext cx="4768249" cy="1321274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36050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7324F54-E829-47E4-A440-25DE8F4093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910" y="2746034"/>
            <a:ext cx="1004167" cy="581243"/>
          </a:xfrm>
          <a:prstGeom prst="rect">
            <a:avLst/>
          </a:prstGeom>
        </p:spPr>
      </p:pic>
      <p:sp>
        <p:nvSpPr>
          <p:cNvPr id="49" name="Trapezoid 48">
            <a:extLst>
              <a:ext uri="{FF2B5EF4-FFF2-40B4-BE49-F238E27FC236}">
                <a16:creationId xmlns:a16="http://schemas.microsoft.com/office/drawing/2014/main" id="{3919A275-ECE7-4CC0-9B16-8EA556F8FF80}"/>
              </a:ext>
            </a:extLst>
          </p:cNvPr>
          <p:cNvSpPr/>
          <p:nvPr/>
        </p:nvSpPr>
        <p:spPr>
          <a:xfrm>
            <a:off x="69448" y="6600076"/>
            <a:ext cx="1208024" cy="238125"/>
          </a:xfrm>
          <a:prstGeom prst="trapezoid">
            <a:avLst>
              <a:gd name="adj" fmla="val 110268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innerShdw blurRad="635000">
              <a:prstClr val="black"/>
            </a:innerShdw>
          </a:effectLst>
          <a:scene3d>
            <a:camera prst="orthographicFront"/>
            <a:lightRig rig="threePt" dir="t"/>
          </a:scene3d>
          <a:sp3d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Block Arc 50">
            <a:extLst>
              <a:ext uri="{FF2B5EF4-FFF2-40B4-BE49-F238E27FC236}">
                <a16:creationId xmlns:a16="http://schemas.microsoft.com/office/drawing/2014/main" id="{9DD5E9EE-8E2C-422E-9CEF-C4DA77576D45}"/>
              </a:ext>
            </a:extLst>
          </p:cNvPr>
          <p:cNvSpPr/>
          <p:nvPr/>
        </p:nvSpPr>
        <p:spPr>
          <a:xfrm>
            <a:off x="617189" y="118272"/>
            <a:ext cx="1842869" cy="2011680"/>
          </a:xfrm>
          <a:prstGeom prst="blockArc">
            <a:avLst>
              <a:gd name="adj1" fmla="val 10800000"/>
              <a:gd name="adj2" fmla="val 72660"/>
              <a:gd name="adj3" fmla="val 6097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rapezoid 59">
            <a:extLst>
              <a:ext uri="{FF2B5EF4-FFF2-40B4-BE49-F238E27FC236}">
                <a16:creationId xmlns:a16="http://schemas.microsoft.com/office/drawing/2014/main" id="{F9A6A69F-7E2B-41B9-8F05-F2407D5B7214}"/>
              </a:ext>
            </a:extLst>
          </p:cNvPr>
          <p:cNvSpPr/>
          <p:nvPr/>
        </p:nvSpPr>
        <p:spPr>
          <a:xfrm>
            <a:off x="2084917" y="1146679"/>
            <a:ext cx="647114" cy="327350"/>
          </a:xfrm>
          <a:prstGeom prst="trapezoid">
            <a:avLst>
              <a:gd name="adj" fmla="val 46659"/>
            </a:avLst>
          </a:prstGeom>
          <a:gradFill flip="none" rotWithShape="1">
            <a:gsLst>
              <a:gs pos="0">
                <a:srgbClr val="FF9900"/>
              </a:gs>
              <a:gs pos="58000">
                <a:srgbClr val="FFCC00"/>
              </a:gs>
              <a:gs pos="100000">
                <a:srgbClr val="FF99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8E33203-93C6-4D80-9254-88389AFA5750}"/>
              </a:ext>
            </a:extLst>
          </p:cNvPr>
          <p:cNvGrpSpPr/>
          <p:nvPr/>
        </p:nvGrpSpPr>
        <p:grpSpPr>
          <a:xfrm>
            <a:off x="1026341" y="1470974"/>
            <a:ext cx="2748179" cy="1302273"/>
            <a:chOff x="433987" y="1526310"/>
            <a:chExt cx="2748179" cy="130227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8" name="Trapezoid 57">
              <a:extLst>
                <a:ext uri="{FF2B5EF4-FFF2-40B4-BE49-F238E27FC236}">
                  <a16:creationId xmlns:a16="http://schemas.microsoft.com/office/drawing/2014/main" id="{792D787F-8608-45A7-A093-B22A236054F7}"/>
                </a:ext>
              </a:extLst>
            </p:cNvPr>
            <p:cNvSpPr/>
            <p:nvPr/>
          </p:nvSpPr>
          <p:spPr>
            <a:xfrm>
              <a:off x="433987" y="1526310"/>
              <a:ext cx="2748179" cy="1302273"/>
            </a:xfrm>
            <a:prstGeom prst="trapezoid">
              <a:avLst>
                <a:gd name="adj" fmla="val 808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E7AAA2E-2BD1-4E18-950F-A1CC8554B8E0}"/>
                </a:ext>
              </a:extLst>
            </p:cNvPr>
            <p:cNvSpPr txBox="1"/>
            <p:nvPr/>
          </p:nvSpPr>
          <p:spPr>
            <a:xfrm>
              <a:off x="1059872" y="1652107"/>
              <a:ext cx="146153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الوحدة </a:t>
              </a:r>
            </a:p>
            <a:p>
              <a:pPr lvl="0" algn="ctr">
                <a:defRPr/>
              </a:pPr>
              <a:r>
                <a:rPr lang="ar-SY" sz="2000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التلوث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39E187D-3086-4571-A297-3EEBD2781B44}"/>
                </a:ext>
              </a:extLst>
            </p:cNvPr>
            <p:cNvGrpSpPr/>
            <p:nvPr/>
          </p:nvGrpSpPr>
          <p:grpSpPr>
            <a:xfrm>
              <a:off x="632594" y="2195561"/>
              <a:ext cx="2316091" cy="538609"/>
              <a:chOff x="3144233" y="5653352"/>
              <a:chExt cx="2316091" cy="538609"/>
            </a:xfrm>
            <a:grpFill/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05544E9D-0049-49F2-92F4-974B8FC40365}"/>
                  </a:ext>
                </a:extLst>
              </p:cNvPr>
              <p:cNvSpPr txBox="1"/>
              <p:nvPr/>
            </p:nvSpPr>
            <p:spPr>
              <a:xfrm>
                <a:off x="3602064" y="5653352"/>
                <a:ext cx="11434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endParaRPr lang="ar-SY" sz="1600" b="1" dirty="0">
                  <a:solidFill>
                    <a:prstClr val="black"/>
                  </a:solidFill>
                  <a:latin typeface="Century Gothic" panose="020B0502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DC2177BA-2E75-481E-9117-23AFF73CD963}"/>
                  </a:ext>
                </a:extLst>
              </p:cNvPr>
              <p:cNvSpPr txBox="1"/>
              <p:nvPr/>
            </p:nvSpPr>
            <p:spPr>
              <a:xfrm>
                <a:off x="3144233" y="5822629"/>
                <a:ext cx="23160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ar-SY" b="1" dirty="0">
                    <a:solidFill>
                      <a:prstClr val="black"/>
                    </a:solidFill>
                    <a:latin typeface="Century Gothic" panose="020B0502020202020204" pitchFamily="34" charset="0"/>
                    <a:cs typeface="Arial" panose="020B0604020202020204" pitchFamily="34" charset="0"/>
                  </a:rPr>
                  <a:t>ارتفاع درجة حرارة الأرض</a:t>
                </a:r>
              </a:p>
            </p:txBody>
          </p:sp>
        </p:grp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CAF92AA-59CB-40D8-90EF-B8D497232F6D}"/>
              </a:ext>
            </a:extLst>
          </p:cNvPr>
          <p:cNvSpPr/>
          <p:nvPr/>
        </p:nvSpPr>
        <p:spPr>
          <a:xfrm>
            <a:off x="617189" y="1124112"/>
            <a:ext cx="112542" cy="54759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Freeform: Shape 141">
            <a:extLst>
              <a:ext uri="{FF2B5EF4-FFF2-40B4-BE49-F238E27FC236}">
                <a16:creationId xmlns:a16="http://schemas.microsoft.com/office/drawing/2014/main" id="{C1D20454-7260-42E0-8548-24E0BF3A2D9F}"/>
              </a:ext>
            </a:extLst>
          </p:cNvPr>
          <p:cNvSpPr/>
          <p:nvPr/>
        </p:nvSpPr>
        <p:spPr>
          <a:xfrm rot="5400000">
            <a:off x="1035532" y="4089217"/>
            <a:ext cx="2849052" cy="2517588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9000" t="2000" r="1000" b="1000"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45" name="Group 33">
            <a:extLst>
              <a:ext uri="{FF2B5EF4-FFF2-40B4-BE49-F238E27FC236}">
                <a16:creationId xmlns:a16="http://schemas.microsoft.com/office/drawing/2014/main" id="{61E739EE-8F3E-4C31-91A7-9E29275D5128}"/>
              </a:ext>
            </a:extLst>
          </p:cNvPr>
          <p:cNvGrpSpPr/>
          <p:nvPr/>
        </p:nvGrpSpPr>
        <p:grpSpPr>
          <a:xfrm>
            <a:off x="2270533" y="4077398"/>
            <a:ext cx="379049" cy="463548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6" name="Oval 34">
              <a:extLst>
                <a:ext uri="{FF2B5EF4-FFF2-40B4-BE49-F238E27FC236}">
                  <a16:creationId xmlns:a16="http://schemas.microsoft.com/office/drawing/2014/main" id="{A25BB5AA-8F00-4BF8-AB11-E32CC919F0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rapezoid 10">
              <a:extLst>
                <a:ext uri="{FF2B5EF4-FFF2-40B4-BE49-F238E27FC236}">
                  <a16:creationId xmlns:a16="http://schemas.microsoft.com/office/drawing/2014/main" id="{6851AA3F-1510-4948-B89E-EE8337CB6B5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36">
              <a:extLst>
                <a:ext uri="{FF2B5EF4-FFF2-40B4-BE49-F238E27FC236}">
                  <a16:creationId xmlns:a16="http://schemas.microsoft.com/office/drawing/2014/main" id="{2CAAA225-7FA4-4298-B212-1213B1086C8E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TextBox 32">
            <a:extLst>
              <a:ext uri="{FF2B5EF4-FFF2-40B4-BE49-F238E27FC236}">
                <a16:creationId xmlns:a16="http://schemas.microsoft.com/office/drawing/2014/main" id="{B8B5F498-4C07-407C-B448-BE3DF0A42769}"/>
              </a:ext>
            </a:extLst>
          </p:cNvPr>
          <p:cNvSpPr txBox="1"/>
          <p:nvPr/>
        </p:nvSpPr>
        <p:spPr>
          <a:xfrm>
            <a:off x="2525457" y="97668"/>
            <a:ext cx="939078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solidFill>
                  <a:schemeClr val="bg1"/>
                </a:solidFill>
                <a:latin typeface="Oswald" panose="02000503000000000000" pitchFamily="2" charset="0"/>
              </a:rPr>
              <a:t>لاحظ</a:t>
            </a:r>
            <a:r>
              <a:rPr lang="ar-SY" sz="2400" b="1" dirty="0">
                <a:solidFill>
                  <a:srgbClr val="FFFF00"/>
                </a:solidFill>
                <a:latin typeface="Oswald" panose="02000503000000000000" pitchFamily="2" charset="0"/>
              </a:rPr>
              <a:t> </a:t>
            </a:r>
            <a:r>
              <a:rPr lang="ar-SY" sz="2400" b="1" dirty="0">
                <a:solidFill>
                  <a:srgbClr val="FF0000"/>
                </a:solidFill>
                <a:latin typeface="Oswald" panose="02000503000000000000" pitchFamily="2" charset="0"/>
              </a:rPr>
              <a:t>العلماء</a:t>
            </a:r>
            <a:r>
              <a:rPr lang="ar-SY" sz="2400" b="1" dirty="0">
                <a:solidFill>
                  <a:srgbClr val="FFFF00"/>
                </a:solidFill>
                <a:latin typeface="Oswald" panose="02000503000000000000" pitchFamily="2" charset="0"/>
              </a:rPr>
              <a:t> </a:t>
            </a:r>
            <a:r>
              <a:rPr lang="ar-SY" sz="2400" b="1" dirty="0">
                <a:solidFill>
                  <a:schemeClr val="bg1"/>
                </a:solidFill>
                <a:latin typeface="Oswald" panose="02000503000000000000" pitchFamily="2" charset="0"/>
              </a:rPr>
              <a:t>زيادة نسبة غاز ثاني أكسيد الكربون وبخار الماء والغازات الدفيئة الأخرى</a:t>
            </a:r>
          </a:p>
          <a:p>
            <a:pPr algn="r"/>
            <a:r>
              <a:rPr lang="ar-SY" sz="2400" b="1" dirty="0">
                <a:solidFill>
                  <a:schemeClr val="bg1"/>
                </a:solidFill>
                <a:latin typeface="Oswald" panose="02000503000000000000" pitchFamily="2" charset="0"/>
              </a:rPr>
              <a:t>في الغلاف الجوي </a:t>
            </a:r>
            <a:r>
              <a:rPr lang="ar-SY" sz="2800" b="1" dirty="0">
                <a:solidFill>
                  <a:srgbClr val="FF0000"/>
                </a:solidFill>
                <a:latin typeface="Oswald" panose="02000503000000000000" pitchFamily="2" charset="0"/>
              </a:rPr>
              <a:t>مع</a:t>
            </a:r>
            <a:r>
              <a:rPr lang="ar-SY" sz="2800" b="1" dirty="0">
                <a:solidFill>
                  <a:srgbClr val="FFFF00"/>
                </a:solidFill>
                <a:latin typeface="Oswald" panose="02000503000000000000" pitchFamily="2" charset="0"/>
              </a:rPr>
              <a:t> </a:t>
            </a:r>
            <a:r>
              <a:rPr lang="ar-SY" sz="2000" b="1" dirty="0">
                <a:solidFill>
                  <a:srgbClr val="FF0000"/>
                </a:solidFill>
                <a:latin typeface="Oswald" panose="02000503000000000000" pitchFamily="2" charset="0"/>
              </a:rPr>
              <a:t>:</a:t>
            </a:r>
            <a:endParaRPr lang="ar-SY" b="1" dirty="0">
              <a:solidFill>
                <a:srgbClr val="FF0000"/>
              </a:solidFill>
              <a:latin typeface="Oswald" panose="02000503000000000000" pitchFamily="2" charset="0"/>
            </a:endParaRPr>
          </a:p>
        </p:txBody>
      </p:sp>
      <p:grpSp>
        <p:nvGrpSpPr>
          <p:cNvPr id="53" name="Group 87">
            <a:extLst>
              <a:ext uri="{FF2B5EF4-FFF2-40B4-BE49-F238E27FC236}">
                <a16:creationId xmlns:a16="http://schemas.microsoft.com/office/drawing/2014/main" id="{15C61778-50BC-46C6-82AC-8F98908105E6}"/>
              </a:ext>
            </a:extLst>
          </p:cNvPr>
          <p:cNvGrpSpPr/>
          <p:nvPr/>
        </p:nvGrpSpPr>
        <p:grpSpPr>
          <a:xfrm>
            <a:off x="4328417" y="482342"/>
            <a:ext cx="2762028" cy="3728877"/>
            <a:chOff x="5385487" y="1011406"/>
            <a:chExt cx="1426027" cy="3199813"/>
          </a:xfrm>
        </p:grpSpPr>
        <p:sp>
          <p:nvSpPr>
            <p:cNvPr id="54" name="Right Triangle 23">
              <a:extLst>
                <a:ext uri="{FF2B5EF4-FFF2-40B4-BE49-F238E27FC236}">
                  <a16:creationId xmlns:a16="http://schemas.microsoft.com/office/drawing/2014/main" id="{F4B01AC5-A98A-4B88-AA8C-244E71008279}"/>
                </a:ext>
              </a:extLst>
            </p:cNvPr>
            <p:cNvSpPr/>
            <p:nvPr/>
          </p:nvSpPr>
          <p:spPr>
            <a:xfrm flipV="1">
              <a:off x="6361572" y="1696618"/>
              <a:ext cx="449942" cy="2032000"/>
            </a:xfrm>
            <a:prstGeom prst="rtTriangle">
              <a:avLst/>
            </a:prstGeom>
            <a:solidFill>
              <a:schemeClr val="tx1">
                <a:alpha val="28000"/>
              </a:schemeClr>
            </a:soli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24">
              <a:extLst>
                <a:ext uri="{FF2B5EF4-FFF2-40B4-BE49-F238E27FC236}">
                  <a16:creationId xmlns:a16="http://schemas.microsoft.com/office/drawing/2014/main" id="{D98EF27A-D01B-409E-ADCC-E628358B76B1}"/>
                </a:ext>
              </a:extLst>
            </p:cNvPr>
            <p:cNvSpPr/>
            <p:nvPr/>
          </p:nvSpPr>
          <p:spPr>
            <a:xfrm>
              <a:off x="5389115" y="1696619"/>
              <a:ext cx="1074057" cy="25146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ADADA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25">
              <a:extLst>
                <a:ext uri="{FF2B5EF4-FFF2-40B4-BE49-F238E27FC236}">
                  <a16:creationId xmlns:a16="http://schemas.microsoft.com/office/drawing/2014/main" id="{1F8B837C-A7C6-4412-A94C-7897367262C2}"/>
                </a:ext>
              </a:extLst>
            </p:cNvPr>
            <p:cNvSpPr/>
            <p:nvPr/>
          </p:nvSpPr>
          <p:spPr>
            <a:xfrm flipV="1">
              <a:off x="5759230" y="1011406"/>
              <a:ext cx="1052284" cy="997903"/>
            </a:xfrm>
            <a:prstGeom prst="rect">
              <a:avLst/>
            </a:prstGeom>
            <a:solidFill>
              <a:schemeClr val="tx1">
                <a:alpha val="8000"/>
              </a:schemeClr>
            </a:solidFill>
            <a:ln>
              <a:noFill/>
            </a:ln>
            <a:effectLst>
              <a:softEdge rad="241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26">
              <a:extLst>
                <a:ext uri="{FF2B5EF4-FFF2-40B4-BE49-F238E27FC236}">
                  <a16:creationId xmlns:a16="http://schemas.microsoft.com/office/drawing/2014/main" id="{B28AD06E-7E8A-489A-907E-E8B84A92D2A8}"/>
                </a:ext>
              </a:extLst>
            </p:cNvPr>
            <p:cNvSpPr txBox="1"/>
            <p:nvPr/>
          </p:nvSpPr>
          <p:spPr>
            <a:xfrm>
              <a:off x="5475350" y="1302207"/>
              <a:ext cx="827314" cy="448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1</a:t>
              </a:r>
              <a:endParaRPr lang="en-US" sz="7200" b="1" dirty="0">
                <a:solidFill>
                  <a:schemeClr val="bg1"/>
                </a:solidFill>
              </a:endParaRPr>
            </a:p>
          </p:txBody>
        </p:sp>
        <p:sp>
          <p:nvSpPr>
            <p:cNvPr id="61" name="TextBox 27">
              <a:extLst>
                <a:ext uri="{FF2B5EF4-FFF2-40B4-BE49-F238E27FC236}">
                  <a16:creationId xmlns:a16="http://schemas.microsoft.com/office/drawing/2014/main" id="{8CBDD41D-E5E1-40C4-9425-80F2BB221E98}"/>
                </a:ext>
              </a:extLst>
            </p:cNvPr>
            <p:cNvSpPr txBox="1"/>
            <p:nvPr/>
          </p:nvSpPr>
          <p:spPr>
            <a:xfrm>
              <a:off x="5385487" y="1747700"/>
              <a:ext cx="13498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63" name="TextBox 28">
              <a:extLst>
                <a:ext uri="{FF2B5EF4-FFF2-40B4-BE49-F238E27FC236}">
                  <a16:creationId xmlns:a16="http://schemas.microsoft.com/office/drawing/2014/main" id="{A50B8BEF-F4C3-4BA3-9074-736A9D0919BC}"/>
                </a:ext>
              </a:extLst>
            </p:cNvPr>
            <p:cNvSpPr txBox="1"/>
            <p:nvPr/>
          </p:nvSpPr>
          <p:spPr>
            <a:xfrm>
              <a:off x="5408764" y="2012334"/>
              <a:ext cx="1074057" cy="1505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/>
                <a:t>مع بداية ظهور أنشطة الإنسان الصناعية مثل المصانع ومحطات إنتاج</a:t>
              </a:r>
            </a:p>
            <a:p>
              <a:pPr algn="ctr"/>
              <a:r>
                <a:rPr lang="ar-SY" b="1" dirty="0"/>
                <a:t>الطاقة واستخدام وسائل النقل التي تطلق الدخان نتيجة احتراق الوقود</a:t>
              </a:r>
              <a:endParaRPr lang="en-US" b="1" dirty="0"/>
            </a:p>
          </p:txBody>
        </p:sp>
        <p:pic>
          <p:nvPicPr>
            <p:cNvPr id="64" name="Graphic 29" descr="Bank">
              <a:extLst>
                <a:ext uri="{FF2B5EF4-FFF2-40B4-BE49-F238E27FC236}">
                  <a16:creationId xmlns:a16="http://schemas.microsoft.com/office/drawing/2014/main" id="{5B0DE241-962C-450A-B4E2-B3715DAAD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5726264" y="1681430"/>
              <a:ext cx="391885" cy="391885"/>
            </a:xfrm>
            <a:prstGeom prst="rect">
              <a:avLst/>
            </a:prstGeom>
          </p:spPr>
        </p:pic>
      </p:grpSp>
      <p:grpSp>
        <p:nvGrpSpPr>
          <p:cNvPr id="65" name="Group 88">
            <a:extLst>
              <a:ext uri="{FF2B5EF4-FFF2-40B4-BE49-F238E27FC236}">
                <a16:creationId xmlns:a16="http://schemas.microsoft.com/office/drawing/2014/main" id="{6C649FCF-B719-4C81-86CB-149F36635663}"/>
              </a:ext>
            </a:extLst>
          </p:cNvPr>
          <p:cNvGrpSpPr/>
          <p:nvPr/>
        </p:nvGrpSpPr>
        <p:grpSpPr>
          <a:xfrm>
            <a:off x="6798563" y="482342"/>
            <a:ext cx="2762028" cy="3728878"/>
            <a:chOff x="7855636" y="1011406"/>
            <a:chExt cx="1426027" cy="3199813"/>
          </a:xfrm>
        </p:grpSpPr>
        <p:sp>
          <p:nvSpPr>
            <p:cNvPr id="80" name="Right Triangle 31">
              <a:extLst>
                <a:ext uri="{FF2B5EF4-FFF2-40B4-BE49-F238E27FC236}">
                  <a16:creationId xmlns:a16="http://schemas.microsoft.com/office/drawing/2014/main" id="{C766622A-B07B-4FE6-AB87-ECC3CAAEC29E}"/>
                </a:ext>
              </a:extLst>
            </p:cNvPr>
            <p:cNvSpPr/>
            <p:nvPr/>
          </p:nvSpPr>
          <p:spPr>
            <a:xfrm flipV="1">
              <a:off x="8831721" y="1696618"/>
              <a:ext cx="449942" cy="2032000"/>
            </a:xfrm>
            <a:prstGeom prst="rtTriangle">
              <a:avLst/>
            </a:prstGeom>
            <a:solidFill>
              <a:schemeClr val="tx1">
                <a:alpha val="28000"/>
              </a:schemeClr>
            </a:soli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32">
              <a:extLst>
                <a:ext uri="{FF2B5EF4-FFF2-40B4-BE49-F238E27FC236}">
                  <a16:creationId xmlns:a16="http://schemas.microsoft.com/office/drawing/2014/main" id="{FD3B9479-BA40-4D6B-90DD-2F36552C3F03}"/>
                </a:ext>
              </a:extLst>
            </p:cNvPr>
            <p:cNvSpPr/>
            <p:nvPr/>
          </p:nvSpPr>
          <p:spPr>
            <a:xfrm>
              <a:off x="7859264" y="1696619"/>
              <a:ext cx="1074057" cy="25146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ADADA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33">
              <a:extLst>
                <a:ext uri="{FF2B5EF4-FFF2-40B4-BE49-F238E27FC236}">
                  <a16:creationId xmlns:a16="http://schemas.microsoft.com/office/drawing/2014/main" id="{C738B4ED-8907-48C3-8D9A-DFFB8378AF51}"/>
                </a:ext>
              </a:extLst>
            </p:cNvPr>
            <p:cNvSpPr/>
            <p:nvPr/>
          </p:nvSpPr>
          <p:spPr>
            <a:xfrm flipV="1">
              <a:off x="8229379" y="1011406"/>
              <a:ext cx="1052284" cy="997903"/>
            </a:xfrm>
            <a:prstGeom prst="rect">
              <a:avLst/>
            </a:prstGeom>
            <a:solidFill>
              <a:schemeClr val="tx1">
                <a:alpha val="8000"/>
              </a:schemeClr>
            </a:solidFill>
            <a:ln>
              <a:noFill/>
            </a:ln>
            <a:effectLst>
              <a:softEdge rad="241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extBox 34">
              <a:extLst>
                <a:ext uri="{FF2B5EF4-FFF2-40B4-BE49-F238E27FC236}">
                  <a16:creationId xmlns:a16="http://schemas.microsoft.com/office/drawing/2014/main" id="{D5253FEC-CB52-43DE-9FA4-C7F22F07F01E}"/>
                </a:ext>
              </a:extLst>
            </p:cNvPr>
            <p:cNvSpPr txBox="1"/>
            <p:nvPr/>
          </p:nvSpPr>
          <p:spPr>
            <a:xfrm>
              <a:off x="7950040" y="1285865"/>
              <a:ext cx="827314" cy="448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2</a:t>
              </a:r>
              <a:endParaRPr lang="en-US" sz="7200" b="1" dirty="0">
                <a:solidFill>
                  <a:schemeClr val="bg1"/>
                </a:solidFill>
              </a:endParaRPr>
            </a:p>
          </p:txBody>
        </p:sp>
        <p:sp>
          <p:nvSpPr>
            <p:cNvPr id="84" name="TextBox 35">
              <a:extLst>
                <a:ext uri="{FF2B5EF4-FFF2-40B4-BE49-F238E27FC236}">
                  <a16:creationId xmlns:a16="http://schemas.microsoft.com/office/drawing/2014/main" id="{E5F6467E-F721-431E-B47D-0E38B437C3A0}"/>
                </a:ext>
              </a:extLst>
            </p:cNvPr>
            <p:cNvSpPr txBox="1"/>
            <p:nvPr/>
          </p:nvSpPr>
          <p:spPr>
            <a:xfrm>
              <a:off x="7855636" y="1747700"/>
              <a:ext cx="13498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b="1" dirty="0">
                <a:solidFill>
                  <a:schemeClr val="accent6">
                    <a:lumMod val="50000"/>
                  </a:schemeClr>
                </a:solidFill>
              </a:endParaRPr>
            </a:p>
            <a:p>
              <a:endParaRPr lang="en-US" sz="1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5" name="TextBox 36">
              <a:extLst>
                <a:ext uri="{FF2B5EF4-FFF2-40B4-BE49-F238E27FC236}">
                  <a16:creationId xmlns:a16="http://schemas.microsoft.com/office/drawing/2014/main" id="{1D92B5A6-5031-4A11-BA5C-54DAB8926CAD}"/>
                </a:ext>
              </a:extLst>
            </p:cNvPr>
            <p:cNvSpPr txBox="1"/>
            <p:nvPr/>
          </p:nvSpPr>
          <p:spPr>
            <a:xfrm>
              <a:off x="7950040" y="2096058"/>
              <a:ext cx="1062131" cy="792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/>
                <a:t>بالإضافة إلى قطع</a:t>
              </a:r>
            </a:p>
            <a:p>
              <a:pPr algn="ctr"/>
              <a:r>
                <a:rPr lang="ar-SY" b="1" dirty="0"/>
                <a:t>الأشجار والنباتات في الغابات</a:t>
              </a:r>
            </a:p>
          </p:txBody>
        </p:sp>
        <p:pic>
          <p:nvPicPr>
            <p:cNvPr id="86" name="Graphic 37" descr="Open folder">
              <a:extLst>
                <a:ext uri="{FF2B5EF4-FFF2-40B4-BE49-F238E27FC236}">
                  <a16:creationId xmlns:a16="http://schemas.microsoft.com/office/drawing/2014/main" id="{4E8B0083-6A95-450A-893C-9006BCA14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249027" y="1695074"/>
              <a:ext cx="352280" cy="352280"/>
            </a:xfrm>
            <a:prstGeom prst="rect">
              <a:avLst/>
            </a:prstGeom>
          </p:spPr>
        </p:pic>
      </p:grpSp>
      <p:grpSp>
        <p:nvGrpSpPr>
          <p:cNvPr id="87" name="Group 89">
            <a:extLst>
              <a:ext uri="{FF2B5EF4-FFF2-40B4-BE49-F238E27FC236}">
                <a16:creationId xmlns:a16="http://schemas.microsoft.com/office/drawing/2014/main" id="{F9A04F90-D791-4E52-9637-A78BB9A69B8C}"/>
              </a:ext>
            </a:extLst>
          </p:cNvPr>
          <p:cNvGrpSpPr/>
          <p:nvPr/>
        </p:nvGrpSpPr>
        <p:grpSpPr>
          <a:xfrm>
            <a:off x="9268716" y="482342"/>
            <a:ext cx="2762028" cy="3728877"/>
            <a:chOff x="10325786" y="1011406"/>
            <a:chExt cx="1426027" cy="3199813"/>
          </a:xfrm>
        </p:grpSpPr>
        <p:sp>
          <p:nvSpPr>
            <p:cNvPr id="88" name="Right Triangle 39">
              <a:extLst>
                <a:ext uri="{FF2B5EF4-FFF2-40B4-BE49-F238E27FC236}">
                  <a16:creationId xmlns:a16="http://schemas.microsoft.com/office/drawing/2014/main" id="{FD90F71F-1AAB-4906-A9AE-B0F53197E174}"/>
                </a:ext>
              </a:extLst>
            </p:cNvPr>
            <p:cNvSpPr/>
            <p:nvPr/>
          </p:nvSpPr>
          <p:spPr>
            <a:xfrm flipV="1">
              <a:off x="11301871" y="1696618"/>
              <a:ext cx="449942" cy="2032000"/>
            </a:xfrm>
            <a:prstGeom prst="rtTriangle">
              <a:avLst/>
            </a:prstGeom>
            <a:solidFill>
              <a:schemeClr val="tx1">
                <a:alpha val="28000"/>
              </a:schemeClr>
            </a:soli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40">
              <a:extLst>
                <a:ext uri="{FF2B5EF4-FFF2-40B4-BE49-F238E27FC236}">
                  <a16:creationId xmlns:a16="http://schemas.microsoft.com/office/drawing/2014/main" id="{BDDA5A2F-6C01-4EEE-AE1E-293EFCE1DA4A}"/>
                </a:ext>
              </a:extLst>
            </p:cNvPr>
            <p:cNvSpPr/>
            <p:nvPr/>
          </p:nvSpPr>
          <p:spPr>
            <a:xfrm>
              <a:off x="10329414" y="1696619"/>
              <a:ext cx="1074057" cy="25146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ADADA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Rectangle 41">
              <a:extLst>
                <a:ext uri="{FF2B5EF4-FFF2-40B4-BE49-F238E27FC236}">
                  <a16:creationId xmlns:a16="http://schemas.microsoft.com/office/drawing/2014/main" id="{1DDF98F9-7DDE-4C4C-8721-3A30194DE3DB}"/>
                </a:ext>
              </a:extLst>
            </p:cNvPr>
            <p:cNvSpPr/>
            <p:nvPr/>
          </p:nvSpPr>
          <p:spPr>
            <a:xfrm flipV="1">
              <a:off x="10699529" y="1011406"/>
              <a:ext cx="1052284" cy="997903"/>
            </a:xfrm>
            <a:prstGeom prst="rect">
              <a:avLst/>
            </a:prstGeom>
            <a:solidFill>
              <a:schemeClr val="tx1">
                <a:alpha val="8000"/>
              </a:schemeClr>
            </a:solidFill>
            <a:ln>
              <a:noFill/>
            </a:ln>
            <a:effectLst>
              <a:softEdge rad="241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42">
              <a:extLst>
                <a:ext uri="{FF2B5EF4-FFF2-40B4-BE49-F238E27FC236}">
                  <a16:creationId xmlns:a16="http://schemas.microsoft.com/office/drawing/2014/main" id="{559D96A0-BF2A-4EF9-80B3-9D85276DA132}"/>
                </a:ext>
              </a:extLst>
            </p:cNvPr>
            <p:cNvSpPr txBox="1"/>
            <p:nvPr/>
          </p:nvSpPr>
          <p:spPr>
            <a:xfrm>
              <a:off x="10452785" y="1349068"/>
              <a:ext cx="827314" cy="448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3</a:t>
              </a:r>
              <a:endParaRPr lang="en-US" sz="7200" b="1" dirty="0">
                <a:solidFill>
                  <a:schemeClr val="bg1"/>
                </a:solidFill>
              </a:endParaRPr>
            </a:p>
          </p:txBody>
        </p:sp>
        <p:sp>
          <p:nvSpPr>
            <p:cNvPr id="92" name="TextBox 43">
              <a:extLst>
                <a:ext uri="{FF2B5EF4-FFF2-40B4-BE49-F238E27FC236}">
                  <a16:creationId xmlns:a16="http://schemas.microsoft.com/office/drawing/2014/main" id="{55BC624E-17B5-4C50-A4CB-A2B9AA58F873}"/>
                </a:ext>
              </a:extLst>
            </p:cNvPr>
            <p:cNvSpPr txBox="1"/>
            <p:nvPr/>
          </p:nvSpPr>
          <p:spPr>
            <a:xfrm>
              <a:off x="10325786" y="1747700"/>
              <a:ext cx="13498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b="1" dirty="0">
                <a:solidFill>
                  <a:srgbClr val="7030A0"/>
                </a:solidFill>
              </a:endParaRPr>
            </a:p>
          </p:txBody>
        </p:sp>
        <p:sp>
          <p:nvSpPr>
            <p:cNvPr id="93" name="TextBox 44">
              <a:extLst>
                <a:ext uri="{FF2B5EF4-FFF2-40B4-BE49-F238E27FC236}">
                  <a16:creationId xmlns:a16="http://schemas.microsoft.com/office/drawing/2014/main" id="{69CEC1ED-A07C-4055-9E62-9D48EDB6A27A}"/>
                </a:ext>
              </a:extLst>
            </p:cNvPr>
            <p:cNvSpPr txBox="1"/>
            <p:nvPr/>
          </p:nvSpPr>
          <p:spPr>
            <a:xfrm>
              <a:off x="10345436" y="2001726"/>
              <a:ext cx="1074057" cy="1267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C00000"/>
                  </a:solidFill>
                </a:rPr>
                <a:t>ويظن العلماء </a:t>
              </a:r>
              <a:r>
                <a:rPr lang="ar-SY" b="1" dirty="0"/>
                <a:t>أن عملية تدفئة الأرض بدأت تزداد مع زيادة الغازات الدفيئة، مما أدّى إلى ارتفاع في درجة حرارة الأرض.</a:t>
              </a:r>
            </a:p>
          </p:txBody>
        </p:sp>
        <p:pic>
          <p:nvPicPr>
            <p:cNvPr id="94" name="Graphic 45" descr="Business Growth">
              <a:extLst>
                <a:ext uri="{FF2B5EF4-FFF2-40B4-BE49-F238E27FC236}">
                  <a16:creationId xmlns:a16="http://schemas.microsoft.com/office/drawing/2014/main" id="{AB4D256E-6354-4D39-83D4-F913262B8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10719179" y="1664910"/>
              <a:ext cx="371928" cy="371928"/>
            </a:xfrm>
            <a:prstGeom prst="rect">
              <a:avLst/>
            </a:prstGeom>
          </p:spPr>
        </p:pic>
      </p:grpSp>
      <p:grpSp>
        <p:nvGrpSpPr>
          <p:cNvPr id="95" name="Group 92">
            <a:extLst>
              <a:ext uri="{FF2B5EF4-FFF2-40B4-BE49-F238E27FC236}">
                <a16:creationId xmlns:a16="http://schemas.microsoft.com/office/drawing/2014/main" id="{FAAFB982-A1F5-4A6C-8733-F90A8C8D65BE}"/>
              </a:ext>
            </a:extLst>
          </p:cNvPr>
          <p:cNvGrpSpPr/>
          <p:nvPr/>
        </p:nvGrpSpPr>
        <p:grpSpPr>
          <a:xfrm>
            <a:off x="4287842" y="3460831"/>
            <a:ext cx="2835259" cy="3413173"/>
            <a:chOff x="5380335" y="3945102"/>
            <a:chExt cx="1463836" cy="2928902"/>
          </a:xfrm>
        </p:grpSpPr>
        <p:sp>
          <p:nvSpPr>
            <p:cNvPr id="113" name="Right Triangle 63">
              <a:extLst>
                <a:ext uri="{FF2B5EF4-FFF2-40B4-BE49-F238E27FC236}">
                  <a16:creationId xmlns:a16="http://schemas.microsoft.com/office/drawing/2014/main" id="{4F6F3C35-9D79-4C28-BCEC-5BAEB9814CB1}"/>
                </a:ext>
              </a:extLst>
            </p:cNvPr>
            <p:cNvSpPr/>
            <p:nvPr/>
          </p:nvSpPr>
          <p:spPr>
            <a:xfrm flipV="1">
              <a:off x="6394229" y="4359403"/>
              <a:ext cx="449942" cy="2032000"/>
            </a:xfrm>
            <a:prstGeom prst="rtTriangle">
              <a:avLst/>
            </a:prstGeom>
            <a:solidFill>
              <a:schemeClr val="tx1">
                <a:alpha val="28000"/>
              </a:schemeClr>
            </a:soli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64">
              <a:extLst>
                <a:ext uri="{FF2B5EF4-FFF2-40B4-BE49-F238E27FC236}">
                  <a16:creationId xmlns:a16="http://schemas.microsoft.com/office/drawing/2014/main" id="{728CE899-22AD-47C2-9063-E311F3E6C051}"/>
                </a:ext>
              </a:extLst>
            </p:cNvPr>
            <p:cNvSpPr/>
            <p:nvPr/>
          </p:nvSpPr>
          <p:spPr>
            <a:xfrm>
              <a:off x="5421772" y="4359404"/>
              <a:ext cx="1074057" cy="25146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ADADA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65">
              <a:extLst>
                <a:ext uri="{FF2B5EF4-FFF2-40B4-BE49-F238E27FC236}">
                  <a16:creationId xmlns:a16="http://schemas.microsoft.com/office/drawing/2014/main" id="{1285D19D-83A2-47C1-9CE1-96C659170865}"/>
                </a:ext>
              </a:extLst>
            </p:cNvPr>
            <p:cNvSpPr/>
            <p:nvPr/>
          </p:nvSpPr>
          <p:spPr>
            <a:xfrm flipV="1">
              <a:off x="5791887" y="3984458"/>
              <a:ext cx="1052284" cy="997903"/>
            </a:xfrm>
            <a:prstGeom prst="rect">
              <a:avLst/>
            </a:prstGeom>
            <a:solidFill>
              <a:schemeClr val="tx1">
                <a:alpha val="8000"/>
              </a:schemeClr>
            </a:solidFill>
            <a:ln>
              <a:noFill/>
            </a:ln>
            <a:effectLst>
              <a:softEdge rad="241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TextBox 66">
              <a:extLst>
                <a:ext uri="{FF2B5EF4-FFF2-40B4-BE49-F238E27FC236}">
                  <a16:creationId xmlns:a16="http://schemas.microsoft.com/office/drawing/2014/main" id="{4CFD36B2-DC08-4A5E-8266-991D1F6E51E0}"/>
                </a:ext>
              </a:extLst>
            </p:cNvPr>
            <p:cNvSpPr txBox="1"/>
            <p:nvPr/>
          </p:nvSpPr>
          <p:spPr>
            <a:xfrm>
              <a:off x="5519944" y="3945102"/>
              <a:ext cx="827314" cy="448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4</a:t>
              </a:r>
              <a:endParaRPr lang="en-US" sz="7200" b="1" dirty="0">
                <a:solidFill>
                  <a:schemeClr val="bg1"/>
                </a:solidFill>
              </a:endParaRPr>
            </a:p>
          </p:txBody>
        </p:sp>
        <p:sp>
          <p:nvSpPr>
            <p:cNvPr id="118" name="TextBox 67">
              <a:extLst>
                <a:ext uri="{FF2B5EF4-FFF2-40B4-BE49-F238E27FC236}">
                  <a16:creationId xmlns:a16="http://schemas.microsoft.com/office/drawing/2014/main" id="{6A82015B-02ED-480B-BD19-EFD2F8970B3B}"/>
                </a:ext>
              </a:extLst>
            </p:cNvPr>
            <p:cNvSpPr txBox="1"/>
            <p:nvPr/>
          </p:nvSpPr>
          <p:spPr>
            <a:xfrm>
              <a:off x="5418144" y="4410485"/>
              <a:ext cx="13498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b="1" dirty="0">
                <a:solidFill>
                  <a:srgbClr val="002060"/>
                </a:solidFill>
              </a:endParaRPr>
            </a:p>
            <a:p>
              <a:endParaRPr lang="en-US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119" name="TextBox 68">
              <a:extLst>
                <a:ext uri="{FF2B5EF4-FFF2-40B4-BE49-F238E27FC236}">
                  <a16:creationId xmlns:a16="http://schemas.microsoft.com/office/drawing/2014/main" id="{CBD509BB-4397-4403-B6B9-B6216E96F1CC}"/>
                </a:ext>
              </a:extLst>
            </p:cNvPr>
            <p:cNvSpPr txBox="1"/>
            <p:nvPr/>
          </p:nvSpPr>
          <p:spPr>
            <a:xfrm>
              <a:off x="5380335" y="4723918"/>
              <a:ext cx="1178539" cy="792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C00000"/>
                  </a:solidFill>
                </a:rPr>
                <a:t>ويتوقع العلماء </a:t>
              </a:r>
              <a:r>
                <a:rPr lang="ar-SY" b="1" dirty="0"/>
                <a:t>أنه في خلال السنوات المئة المقبلة قد ترتفع درجة حرارة الأرض</a:t>
              </a:r>
              <a:endParaRPr lang="en-US" b="1" dirty="0"/>
            </a:p>
          </p:txBody>
        </p:sp>
        <p:pic>
          <p:nvPicPr>
            <p:cNvPr id="120" name="Graphic 69" descr="Diamond">
              <a:extLst>
                <a:ext uri="{FF2B5EF4-FFF2-40B4-BE49-F238E27FC236}">
                  <a16:creationId xmlns:a16="http://schemas.microsoft.com/office/drawing/2014/main" id="{DB83D19B-2A42-4BFC-B745-5D5A75D74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 flipV="1">
              <a:off x="5791887" y="4397618"/>
              <a:ext cx="286655" cy="286656"/>
            </a:xfrm>
            <a:prstGeom prst="rect">
              <a:avLst/>
            </a:prstGeom>
          </p:spPr>
        </p:pic>
      </p:grpSp>
      <p:grpSp>
        <p:nvGrpSpPr>
          <p:cNvPr id="121" name="Group 93">
            <a:extLst>
              <a:ext uri="{FF2B5EF4-FFF2-40B4-BE49-F238E27FC236}">
                <a16:creationId xmlns:a16="http://schemas.microsoft.com/office/drawing/2014/main" id="{1222963B-19EA-4AAB-AB09-82E61EA30CE5}"/>
              </a:ext>
            </a:extLst>
          </p:cNvPr>
          <p:cNvGrpSpPr/>
          <p:nvPr/>
        </p:nvGrpSpPr>
        <p:grpSpPr>
          <a:xfrm>
            <a:off x="6802903" y="3145127"/>
            <a:ext cx="2790349" cy="3728877"/>
            <a:chOff x="7873671" y="3674191"/>
            <a:chExt cx="1440649" cy="3199813"/>
          </a:xfrm>
        </p:grpSpPr>
        <p:sp>
          <p:nvSpPr>
            <p:cNvPr id="122" name="Right Triangle 71">
              <a:extLst>
                <a:ext uri="{FF2B5EF4-FFF2-40B4-BE49-F238E27FC236}">
                  <a16:creationId xmlns:a16="http://schemas.microsoft.com/office/drawing/2014/main" id="{0198B006-5653-417D-97C4-193A23E1B04B}"/>
                </a:ext>
              </a:extLst>
            </p:cNvPr>
            <p:cNvSpPr/>
            <p:nvPr/>
          </p:nvSpPr>
          <p:spPr>
            <a:xfrm flipV="1">
              <a:off x="8864378" y="4359403"/>
              <a:ext cx="449942" cy="2032000"/>
            </a:xfrm>
            <a:prstGeom prst="rtTriangle">
              <a:avLst/>
            </a:prstGeom>
            <a:solidFill>
              <a:schemeClr val="tx1">
                <a:alpha val="28000"/>
              </a:schemeClr>
            </a:soli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72">
              <a:extLst>
                <a:ext uri="{FF2B5EF4-FFF2-40B4-BE49-F238E27FC236}">
                  <a16:creationId xmlns:a16="http://schemas.microsoft.com/office/drawing/2014/main" id="{8DEAFCA6-B4A2-4E2E-9518-7498C3771449}"/>
                </a:ext>
              </a:extLst>
            </p:cNvPr>
            <p:cNvSpPr/>
            <p:nvPr/>
          </p:nvSpPr>
          <p:spPr>
            <a:xfrm>
              <a:off x="7891921" y="4359404"/>
              <a:ext cx="1074057" cy="25146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ADADA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73">
              <a:extLst>
                <a:ext uri="{FF2B5EF4-FFF2-40B4-BE49-F238E27FC236}">
                  <a16:creationId xmlns:a16="http://schemas.microsoft.com/office/drawing/2014/main" id="{EDC4A495-A9C8-45FD-88C9-8EE3AAC03E62}"/>
                </a:ext>
              </a:extLst>
            </p:cNvPr>
            <p:cNvSpPr/>
            <p:nvPr/>
          </p:nvSpPr>
          <p:spPr>
            <a:xfrm flipV="1">
              <a:off x="8262036" y="3674191"/>
              <a:ext cx="1052284" cy="997903"/>
            </a:xfrm>
            <a:prstGeom prst="rect">
              <a:avLst/>
            </a:prstGeom>
            <a:solidFill>
              <a:schemeClr val="tx1">
                <a:alpha val="8000"/>
              </a:schemeClr>
            </a:solidFill>
            <a:ln>
              <a:noFill/>
            </a:ln>
            <a:effectLst>
              <a:softEdge rad="241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74">
              <a:extLst>
                <a:ext uri="{FF2B5EF4-FFF2-40B4-BE49-F238E27FC236}">
                  <a16:creationId xmlns:a16="http://schemas.microsoft.com/office/drawing/2014/main" id="{D070BF00-351C-4406-8606-5710234C377D}"/>
                </a:ext>
              </a:extLst>
            </p:cNvPr>
            <p:cNvSpPr txBox="1"/>
            <p:nvPr/>
          </p:nvSpPr>
          <p:spPr>
            <a:xfrm>
              <a:off x="8009322" y="3985568"/>
              <a:ext cx="827314" cy="448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5</a:t>
              </a:r>
              <a:endParaRPr lang="en-US" sz="7200" b="1" dirty="0">
                <a:solidFill>
                  <a:schemeClr val="bg1"/>
                </a:solidFill>
              </a:endParaRPr>
            </a:p>
          </p:txBody>
        </p:sp>
        <p:sp>
          <p:nvSpPr>
            <p:cNvPr id="126" name="TextBox 75">
              <a:extLst>
                <a:ext uri="{FF2B5EF4-FFF2-40B4-BE49-F238E27FC236}">
                  <a16:creationId xmlns:a16="http://schemas.microsoft.com/office/drawing/2014/main" id="{7224EC10-2A3B-40A6-801C-F9F9D47A950B}"/>
                </a:ext>
              </a:extLst>
            </p:cNvPr>
            <p:cNvSpPr txBox="1"/>
            <p:nvPr/>
          </p:nvSpPr>
          <p:spPr>
            <a:xfrm>
              <a:off x="7888293" y="4410485"/>
              <a:ext cx="13498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b="1" dirty="0">
                <a:solidFill>
                  <a:schemeClr val="accent6">
                    <a:lumMod val="50000"/>
                  </a:schemeClr>
                </a:solidFill>
              </a:endParaRPr>
            </a:p>
            <a:p>
              <a:endParaRPr lang="en-US" sz="1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27" name="TextBox 76">
              <a:extLst>
                <a:ext uri="{FF2B5EF4-FFF2-40B4-BE49-F238E27FC236}">
                  <a16:creationId xmlns:a16="http://schemas.microsoft.com/office/drawing/2014/main" id="{5B015FCF-D112-43B9-91AE-A5A52AFADE31}"/>
                </a:ext>
              </a:extLst>
            </p:cNvPr>
            <p:cNvSpPr txBox="1"/>
            <p:nvPr/>
          </p:nvSpPr>
          <p:spPr>
            <a:xfrm>
              <a:off x="7873671" y="4565680"/>
              <a:ext cx="1074057" cy="1743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/>
                <a:t>وقد </a:t>
              </a:r>
              <a:r>
                <a:rPr lang="ar-SY" b="1" dirty="0">
                  <a:solidFill>
                    <a:srgbClr val="C00000"/>
                  </a:solidFill>
                </a:rPr>
                <a:t>تزيد</a:t>
              </a:r>
              <a:r>
                <a:rPr lang="ar-SY" b="1" dirty="0"/>
                <a:t> بعض </a:t>
              </a:r>
              <a:r>
                <a:rPr lang="ar-SY" b="1" dirty="0">
                  <a:solidFill>
                    <a:srgbClr val="C00000"/>
                  </a:solidFill>
                </a:rPr>
                <a:t>الظواهر</a:t>
              </a:r>
              <a:r>
                <a:rPr lang="ar-SY" b="1" dirty="0"/>
                <a:t> </a:t>
              </a:r>
              <a:r>
                <a:rPr lang="ar-SY" b="1" dirty="0">
                  <a:solidFill>
                    <a:srgbClr val="C00000"/>
                  </a:solidFill>
                </a:rPr>
                <a:t>الطبيعية</a:t>
              </a:r>
              <a:r>
                <a:rPr lang="ar-SY" b="1" dirty="0"/>
                <a:t> نسبة الغازات </a:t>
              </a:r>
            </a:p>
            <a:p>
              <a:pPr algn="r"/>
              <a:r>
                <a:rPr lang="ar-SY" b="1" dirty="0"/>
                <a:t>الدفيئة في الغلاف الجوي للأرض، </a:t>
              </a:r>
              <a:r>
                <a:rPr lang="ar-SY" b="1" dirty="0">
                  <a:solidFill>
                    <a:srgbClr val="C00000"/>
                  </a:solidFill>
                </a:rPr>
                <a:t>مثل</a:t>
              </a:r>
              <a:r>
                <a:rPr lang="ar-SY" b="1" dirty="0"/>
                <a:t> البراكين وتغير كمية الإشعاع الشمسي من الشمس </a:t>
              </a:r>
            </a:p>
            <a:p>
              <a:pPr algn="r"/>
              <a:r>
                <a:rPr lang="ar-SY" b="1" dirty="0"/>
                <a:t>وحرائق الغابات.</a:t>
              </a:r>
            </a:p>
          </p:txBody>
        </p:sp>
        <p:pic>
          <p:nvPicPr>
            <p:cNvPr id="128" name="Graphic 77" descr="Head with gears">
              <a:extLst>
                <a:ext uri="{FF2B5EF4-FFF2-40B4-BE49-F238E27FC236}">
                  <a16:creationId xmlns:a16="http://schemas.microsoft.com/office/drawing/2014/main" id="{8CEEF211-3345-4D27-8E31-F366E01F5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/>
          </p:blipFill>
          <p:spPr>
            <a:xfrm>
              <a:off x="8331289" y="4334335"/>
              <a:ext cx="302674" cy="302674"/>
            </a:xfrm>
            <a:prstGeom prst="rect">
              <a:avLst/>
            </a:prstGeom>
          </p:spPr>
        </p:pic>
      </p:grpSp>
      <p:grpSp>
        <p:nvGrpSpPr>
          <p:cNvPr id="129" name="Group 94">
            <a:extLst>
              <a:ext uri="{FF2B5EF4-FFF2-40B4-BE49-F238E27FC236}">
                <a16:creationId xmlns:a16="http://schemas.microsoft.com/office/drawing/2014/main" id="{9CEDC8A3-C383-4C97-BE63-75E8F829893F}"/>
              </a:ext>
            </a:extLst>
          </p:cNvPr>
          <p:cNvGrpSpPr/>
          <p:nvPr/>
        </p:nvGrpSpPr>
        <p:grpSpPr>
          <a:xfrm>
            <a:off x="9136216" y="3145126"/>
            <a:ext cx="2927190" cy="3728877"/>
            <a:chOff x="10273171" y="3674191"/>
            <a:chExt cx="1511299" cy="3199813"/>
          </a:xfrm>
        </p:grpSpPr>
        <p:sp>
          <p:nvSpPr>
            <p:cNvPr id="130" name="Right Triangle 79">
              <a:extLst>
                <a:ext uri="{FF2B5EF4-FFF2-40B4-BE49-F238E27FC236}">
                  <a16:creationId xmlns:a16="http://schemas.microsoft.com/office/drawing/2014/main" id="{D2A6B562-47E0-4A21-AABD-8583B2A860D1}"/>
                </a:ext>
              </a:extLst>
            </p:cNvPr>
            <p:cNvSpPr/>
            <p:nvPr/>
          </p:nvSpPr>
          <p:spPr>
            <a:xfrm flipV="1">
              <a:off x="11334528" y="4359403"/>
              <a:ext cx="449942" cy="2032000"/>
            </a:xfrm>
            <a:prstGeom prst="rtTriangle">
              <a:avLst/>
            </a:prstGeom>
            <a:solidFill>
              <a:schemeClr val="tx1">
                <a:alpha val="28000"/>
              </a:schemeClr>
            </a:solidFill>
            <a:ln>
              <a:noFill/>
            </a:ln>
            <a:effectLst>
              <a:softEdge rad="762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80">
              <a:extLst>
                <a:ext uri="{FF2B5EF4-FFF2-40B4-BE49-F238E27FC236}">
                  <a16:creationId xmlns:a16="http://schemas.microsoft.com/office/drawing/2014/main" id="{B064ACBB-7BEF-49FA-ABC1-75F317A80DA2}"/>
                </a:ext>
              </a:extLst>
            </p:cNvPr>
            <p:cNvSpPr/>
            <p:nvPr/>
          </p:nvSpPr>
          <p:spPr>
            <a:xfrm>
              <a:off x="10362071" y="4359404"/>
              <a:ext cx="1074057" cy="2514600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ADADA">
                    <a:alpha val="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" name="Rectangle 81">
              <a:extLst>
                <a:ext uri="{FF2B5EF4-FFF2-40B4-BE49-F238E27FC236}">
                  <a16:creationId xmlns:a16="http://schemas.microsoft.com/office/drawing/2014/main" id="{C41AB08A-FD30-4364-B705-5100B04A8374}"/>
                </a:ext>
              </a:extLst>
            </p:cNvPr>
            <p:cNvSpPr/>
            <p:nvPr/>
          </p:nvSpPr>
          <p:spPr>
            <a:xfrm flipV="1">
              <a:off x="10732186" y="3674191"/>
              <a:ext cx="1052284" cy="997903"/>
            </a:xfrm>
            <a:prstGeom prst="rect">
              <a:avLst/>
            </a:prstGeom>
            <a:solidFill>
              <a:schemeClr val="tx1">
                <a:alpha val="8000"/>
              </a:schemeClr>
            </a:solidFill>
            <a:ln>
              <a:noFill/>
            </a:ln>
            <a:effectLst>
              <a:softEdge rad="241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TextBox 82">
              <a:extLst>
                <a:ext uri="{FF2B5EF4-FFF2-40B4-BE49-F238E27FC236}">
                  <a16:creationId xmlns:a16="http://schemas.microsoft.com/office/drawing/2014/main" id="{83C1A117-832A-4424-9860-E51F8F2E6A79}"/>
                </a:ext>
              </a:extLst>
            </p:cNvPr>
            <p:cNvSpPr txBox="1"/>
            <p:nvPr/>
          </p:nvSpPr>
          <p:spPr>
            <a:xfrm>
              <a:off x="10273171" y="3910419"/>
              <a:ext cx="1244601" cy="448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6</a:t>
              </a:r>
              <a:endParaRPr lang="en-US" sz="7200" b="1" dirty="0">
                <a:solidFill>
                  <a:schemeClr val="bg1"/>
                </a:solidFill>
              </a:endParaRPr>
            </a:p>
          </p:txBody>
        </p:sp>
        <p:sp>
          <p:nvSpPr>
            <p:cNvPr id="134" name="TextBox 83">
              <a:extLst>
                <a:ext uri="{FF2B5EF4-FFF2-40B4-BE49-F238E27FC236}">
                  <a16:creationId xmlns:a16="http://schemas.microsoft.com/office/drawing/2014/main" id="{B875BD8D-8FCF-4242-BB2A-5047A74A0653}"/>
                </a:ext>
              </a:extLst>
            </p:cNvPr>
            <p:cNvSpPr txBox="1"/>
            <p:nvPr/>
          </p:nvSpPr>
          <p:spPr>
            <a:xfrm>
              <a:off x="10358443" y="4410485"/>
              <a:ext cx="13498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 b="1" dirty="0">
                <a:solidFill>
                  <a:srgbClr val="7030A0"/>
                </a:solidFill>
              </a:endParaRPr>
            </a:p>
            <a:p>
              <a:endParaRPr lang="en-US" sz="1400" b="1" dirty="0">
                <a:solidFill>
                  <a:srgbClr val="7030A0"/>
                </a:solidFill>
              </a:endParaRPr>
            </a:p>
          </p:txBody>
        </p:sp>
        <p:sp>
          <p:nvSpPr>
            <p:cNvPr id="135" name="TextBox 84">
              <a:extLst>
                <a:ext uri="{FF2B5EF4-FFF2-40B4-BE49-F238E27FC236}">
                  <a16:creationId xmlns:a16="http://schemas.microsoft.com/office/drawing/2014/main" id="{70C3D38F-05ED-42EE-8F26-2D90E5BC427E}"/>
                </a:ext>
              </a:extLst>
            </p:cNvPr>
            <p:cNvSpPr txBox="1"/>
            <p:nvPr/>
          </p:nvSpPr>
          <p:spPr>
            <a:xfrm>
              <a:off x="10307206" y="4561762"/>
              <a:ext cx="1171011" cy="1030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C00000"/>
                  </a:solidFill>
                </a:rPr>
                <a:t>تؤثر</a:t>
              </a:r>
              <a:r>
                <a:rPr lang="ar-SY" b="1" dirty="0"/>
                <a:t> النفايات التي تبقى على سطح الأرض بشكل غير مباشر على زيادة درجة</a:t>
              </a:r>
            </a:p>
            <a:p>
              <a:pPr algn="ctr"/>
              <a:r>
                <a:rPr lang="ar-SY" b="1" dirty="0"/>
                <a:t>الحرارة</a:t>
              </a:r>
              <a:endParaRPr lang="en-US" b="1" dirty="0"/>
            </a:p>
          </p:txBody>
        </p:sp>
        <p:pic>
          <p:nvPicPr>
            <p:cNvPr id="136" name="Graphic 85" descr="Handshake">
              <a:extLst>
                <a:ext uri="{FF2B5EF4-FFF2-40B4-BE49-F238E27FC236}">
                  <a16:creationId xmlns:a16="http://schemas.microsoft.com/office/drawing/2014/main" id="{5ABA0EE9-B40F-46B7-A613-F1A69B4C3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10779451" y="4312345"/>
              <a:ext cx="324663" cy="3246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732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4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FA3E2FD-6C27-4F68-9491-7C040D751809}"/>
              </a:ext>
            </a:extLst>
          </p:cNvPr>
          <p:cNvSpPr/>
          <p:nvPr/>
        </p:nvSpPr>
        <p:spPr>
          <a:xfrm>
            <a:off x="587047" y="265952"/>
            <a:ext cx="2461847" cy="4262510"/>
          </a:xfrm>
          <a:prstGeom prst="roundRect">
            <a:avLst>
              <a:gd name="adj" fmla="val 115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8DDABE9-8FF3-4C24-9922-68560D4A7C3F}"/>
              </a:ext>
            </a:extLst>
          </p:cNvPr>
          <p:cNvGrpSpPr/>
          <p:nvPr/>
        </p:nvGrpSpPr>
        <p:grpSpPr>
          <a:xfrm>
            <a:off x="663784" y="428121"/>
            <a:ext cx="2308372" cy="3938172"/>
            <a:chOff x="663784" y="1688625"/>
            <a:chExt cx="2308372" cy="393817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7A4B9AEC-7262-4C9D-9D46-7537ED39E997}"/>
                </a:ext>
              </a:extLst>
            </p:cNvPr>
            <p:cNvSpPr/>
            <p:nvPr/>
          </p:nvSpPr>
          <p:spPr>
            <a:xfrm>
              <a:off x="740516" y="1688625"/>
              <a:ext cx="2154903" cy="3938172"/>
            </a:xfrm>
            <a:prstGeom prst="roundRect">
              <a:avLst>
                <a:gd name="adj" fmla="val 11524"/>
              </a:avLst>
            </a:prstGeom>
            <a:gradFill>
              <a:gsLst>
                <a:gs pos="0">
                  <a:srgbClr val="CCFF66"/>
                </a:gs>
                <a:gs pos="100000">
                  <a:srgbClr val="00CC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9ACD651-4FEB-41D0-89B3-1C7A1783E7C7}"/>
                </a:ext>
              </a:extLst>
            </p:cNvPr>
            <p:cNvSpPr txBox="1"/>
            <p:nvPr/>
          </p:nvSpPr>
          <p:spPr>
            <a:xfrm>
              <a:off x="1190170" y="1796127"/>
              <a:ext cx="133531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latin typeface="Oswald" panose="02000503000000000000" pitchFamily="2" charset="0"/>
              </a:endParaRPr>
            </a:p>
            <a:p>
              <a:pPr algn="ctr"/>
              <a:r>
                <a:rPr lang="en-US" sz="4800" b="1" dirty="0">
                  <a:latin typeface="Oswald" panose="02000503000000000000" pitchFamily="2" charset="0"/>
                </a:rPr>
                <a:t>1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B18F16C-115E-4A95-B335-A454678AD115}"/>
                </a:ext>
              </a:extLst>
            </p:cNvPr>
            <p:cNvSpPr txBox="1"/>
            <p:nvPr/>
          </p:nvSpPr>
          <p:spPr>
            <a:xfrm>
              <a:off x="663784" y="3160966"/>
              <a:ext cx="2308372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latin typeface="Century Gothic" panose="020B0502020202020204" pitchFamily="34" charset="0"/>
                </a:rPr>
                <a:t>تعد النفايات الصُّلبة غير العضوية التي لا تتحلل في البيئة مشكلة كبيرة يواجهها الإنسان فهو ينتِج نفايات </a:t>
              </a:r>
            </a:p>
            <a:p>
              <a:pPr algn="ctr"/>
              <a:r>
                <a:rPr lang="ar-SY" b="1" dirty="0">
                  <a:latin typeface="Century Gothic" panose="020B0502020202020204" pitchFamily="34" charset="0"/>
                </a:rPr>
                <a:t>بكميات كبيرة من نشاطاته المختلفة </a:t>
              </a:r>
              <a:r>
                <a:rPr lang="ar-SY" b="1" dirty="0"/>
                <a:t>فهذه النفايات تؤذي البيئة وتحدث فيها خللاً يغير توازنها</a:t>
              </a:r>
              <a:endParaRPr lang="en-US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12" name="Graphic 11" descr="Pie chart">
              <a:extLst>
                <a:ext uri="{FF2B5EF4-FFF2-40B4-BE49-F238E27FC236}">
                  <a16:creationId xmlns:a16="http://schemas.microsoft.com/office/drawing/2014/main" id="{5430EA7D-6EBB-4812-8B41-2B5C58E80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0516" y="5064313"/>
              <a:ext cx="548640" cy="548640"/>
            </a:xfrm>
            <a:prstGeom prst="rect">
              <a:avLst/>
            </a:prstGeom>
          </p:spPr>
        </p:pic>
      </p:grp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538F5DF-262A-48C2-822B-67079CC26867}"/>
              </a:ext>
            </a:extLst>
          </p:cNvPr>
          <p:cNvSpPr/>
          <p:nvPr/>
        </p:nvSpPr>
        <p:spPr>
          <a:xfrm>
            <a:off x="587044" y="1381095"/>
            <a:ext cx="2461848" cy="3154401"/>
          </a:xfrm>
          <a:custGeom>
            <a:avLst/>
            <a:gdLst>
              <a:gd name="connsiteX0" fmla="*/ 283704 w 2461848"/>
              <a:gd name="connsiteY0" fmla="*/ 428172 h 3154401"/>
              <a:gd name="connsiteX1" fmla="*/ 173274 w 2461848"/>
              <a:gd name="connsiteY1" fmla="*/ 450467 h 3154401"/>
              <a:gd name="connsiteX2" fmla="*/ 138669 w 2461848"/>
              <a:gd name="connsiteY2" fmla="*/ 469250 h 3154401"/>
              <a:gd name="connsiteX3" fmla="*/ 138669 w 2461848"/>
              <a:gd name="connsiteY3" fmla="*/ 2852057 h 3154401"/>
              <a:gd name="connsiteX4" fmla="*/ 2315812 w 2461848"/>
              <a:gd name="connsiteY4" fmla="*/ 2852057 h 3154401"/>
              <a:gd name="connsiteX5" fmla="*/ 2315812 w 2461848"/>
              <a:gd name="connsiteY5" fmla="*/ 465251 h 3154401"/>
              <a:gd name="connsiteX6" fmla="*/ 2288575 w 2461848"/>
              <a:gd name="connsiteY6" fmla="*/ 450467 h 3154401"/>
              <a:gd name="connsiteX7" fmla="*/ 2178145 w 2461848"/>
              <a:gd name="connsiteY7" fmla="*/ 428172 h 3154401"/>
              <a:gd name="connsiteX8" fmla="*/ 283704 w 2461848"/>
              <a:gd name="connsiteY8" fmla="*/ 0 h 3154401"/>
              <a:gd name="connsiteX9" fmla="*/ 570490 w 2461848"/>
              <a:gd name="connsiteY9" fmla="*/ 0 h 3154401"/>
              <a:gd name="connsiteX10" fmla="*/ 663683 w 2461848"/>
              <a:gd name="connsiteY10" fmla="*/ 67872 h 3154401"/>
              <a:gd name="connsiteX11" fmla="*/ 1227060 w 2461848"/>
              <a:gd name="connsiteY11" fmla="*/ 208098 h 3154401"/>
              <a:gd name="connsiteX12" fmla="*/ 1790438 w 2461848"/>
              <a:gd name="connsiteY12" fmla="*/ 67872 h 3154401"/>
              <a:gd name="connsiteX13" fmla="*/ 1883630 w 2461848"/>
              <a:gd name="connsiteY13" fmla="*/ 0 h 3154401"/>
              <a:gd name="connsiteX14" fmla="*/ 2178145 w 2461848"/>
              <a:gd name="connsiteY14" fmla="*/ 0 h 3154401"/>
              <a:gd name="connsiteX15" fmla="*/ 2461848 w 2461848"/>
              <a:gd name="connsiteY15" fmla="*/ 283703 h 3154401"/>
              <a:gd name="connsiteX16" fmla="*/ 2461848 w 2461848"/>
              <a:gd name="connsiteY16" fmla="*/ 711875 h 3154401"/>
              <a:gd name="connsiteX17" fmla="*/ 2461847 w 2461848"/>
              <a:gd name="connsiteY17" fmla="*/ 711865 h 3154401"/>
              <a:gd name="connsiteX18" fmla="*/ 2461847 w 2461848"/>
              <a:gd name="connsiteY18" fmla="*/ 2870698 h 3154401"/>
              <a:gd name="connsiteX19" fmla="*/ 2178144 w 2461848"/>
              <a:gd name="connsiteY19" fmla="*/ 3154401 h 3154401"/>
              <a:gd name="connsiteX20" fmla="*/ 283703 w 2461848"/>
              <a:gd name="connsiteY20" fmla="*/ 3154401 h 3154401"/>
              <a:gd name="connsiteX21" fmla="*/ 0 w 2461848"/>
              <a:gd name="connsiteY21" fmla="*/ 2870698 h 3154401"/>
              <a:gd name="connsiteX22" fmla="*/ 0 w 2461848"/>
              <a:gd name="connsiteY22" fmla="*/ 283703 h 3154401"/>
              <a:gd name="connsiteX23" fmla="*/ 83095 w 2461848"/>
              <a:gd name="connsiteY23" fmla="*/ 83095 h 3154401"/>
              <a:gd name="connsiteX24" fmla="*/ 83096 w 2461848"/>
              <a:gd name="connsiteY24" fmla="*/ 83095 h 3154401"/>
              <a:gd name="connsiteX25" fmla="*/ 125083 w 2461848"/>
              <a:gd name="connsiteY25" fmla="*/ 48452 h 3154401"/>
              <a:gd name="connsiteX26" fmla="*/ 283704 w 2461848"/>
              <a:gd name="connsiteY26" fmla="*/ 0 h 315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61848" h="3154401">
                <a:moveTo>
                  <a:pt x="283704" y="428172"/>
                </a:moveTo>
                <a:cubicBezTo>
                  <a:pt x="244533" y="428172"/>
                  <a:pt x="207216" y="436111"/>
                  <a:pt x="173274" y="450467"/>
                </a:cubicBezTo>
                <a:lnTo>
                  <a:pt x="138669" y="469250"/>
                </a:lnTo>
                <a:lnTo>
                  <a:pt x="138669" y="2852057"/>
                </a:lnTo>
                <a:lnTo>
                  <a:pt x="2315812" y="2852057"/>
                </a:lnTo>
                <a:lnTo>
                  <a:pt x="2315812" y="465251"/>
                </a:lnTo>
                <a:lnTo>
                  <a:pt x="2288575" y="450467"/>
                </a:lnTo>
                <a:cubicBezTo>
                  <a:pt x="2254634" y="436111"/>
                  <a:pt x="2217316" y="428172"/>
                  <a:pt x="2178145" y="428172"/>
                </a:cubicBezTo>
                <a:close/>
                <a:moveTo>
                  <a:pt x="283704" y="0"/>
                </a:moveTo>
                <a:lnTo>
                  <a:pt x="570490" y="0"/>
                </a:lnTo>
                <a:lnTo>
                  <a:pt x="663683" y="67872"/>
                </a:lnTo>
                <a:cubicBezTo>
                  <a:pt x="807864" y="154511"/>
                  <a:pt x="1007048" y="208098"/>
                  <a:pt x="1227060" y="208098"/>
                </a:cubicBezTo>
                <a:cubicBezTo>
                  <a:pt x="1447073" y="208098"/>
                  <a:pt x="1646257" y="154511"/>
                  <a:pt x="1790438" y="67872"/>
                </a:cubicBezTo>
                <a:lnTo>
                  <a:pt x="1883630" y="0"/>
                </a:lnTo>
                <a:lnTo>
                  <a:pt x="2178145" y="0"/>
                </a:lnTo>
                <a:cubicBezTo>
                  <a:pt x="2334830" y="0"/>
                  <a:pt x="2461848" y="127018"/>
                  <a:pt x="2461848" y="283703"/>
                </a:cubicBezTo>
                <a:lnTo>
                  <a:pt x="2461848" y="711875"/>
                </a:lnTo>
                <a:lnTo>
                  <a:pt x="2461847" y="711865"/>
                </a:lnTo>
                <a:lnTo>
                  <a:pt x="2461847" y="2870698"/>
                </a:lnTo>
                <a:cubicBezTo>
                  <a:pt x="2461847" y="3027383"/>
                  <a:pt x="2334829" y="3154401"/>
                  <a:pt x="2178144" y="3154401"/>
                </a:cubicBezTo>
                <a:lnTo>
                  <a:pt x="283703" y="3154401"/>
                </a:lnTo>
                <a:cubicBezTo>
                  <a:pt x="127018" y="3154401"/>
                  <a:pt x="0" y="3027383"/>
                  <a:pt x="0" y="2870698"/>
                </a:cubicBezTo>
                <a:lnTo>
                  <a:pt x="0" y="283703"/>
                </a:lnTo>
                <a:cubicBezTo>
                  <a:pt x="0" y="205361"/>
                  <a:pt x="31755" y="134435"/>
                  <a:pt x="83095" y="83095"/>
                </a:cubicBezTo>
                <a:lnTo>
                  <a:pt x="83096" y="83095"/>
                </a:lnTo>
                <a:lnTo>
                  <a:pt x="125083" y="48452"/>
                </a:lnTo>
                <a:cubicBezTo>
                  <a:pt x="170362" y="17862"/>
                  <a:pt x="224947" y="0"/>
                  <a:pt x="283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464DAAD-BCEB-4148-946C-86EC118C3DC8}"/>
              </a:ext>
            </a:extLst>
          </p:cNvPr>
          <p:cNvSpPr/>
          <p:nvPr/>
        </p:nvSpPr>
        <p:spPr>
          <a:xfrm>
            <a:off x="3498548" y="265952"/>
            <a:ext cx="2461847" cy="4262510"/>
          </a:xfrm>
          <a:prstGeom prst="roundRect">
            <a:avLst>
              <a:gd name="adj" fmla="val 115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7418381-1525-4A5D-90F8-F18E63574119}"/>
              </a:ext>
            </a:extLst>
          </p:cNvPr>
          <p:cNvGrpSpPr/>
          <p:nvPr/>
        </p:nvGrpSpPr>
        <p:grpSpPr>
          <a:xfrm>
            <a:off x="3652017" y="428121"/>
            <a:ext cx="2198625" cy="3938172"/>
            <a:chOff x="3652017" y="1688625"/>
            <a:chExt cx="2198625" cy="3938172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0231C6A-F213-47C9-B37E-C104E5A2C019}"/>
                </a:ext>
              </a:extLst>
            </p:cNvPr>
            <p:cNvSpPr/>
            <p:nvPr/>
          </p:nvSpPr>
          <p:spPr>
            <a:xfrm>
              <a:off x="3652017" y="1688625"/>
              <a:ext cx="2154903" cy="3938172"/>
            </a:xfrm>
            <a:prstGeom prst="roundRect">
              <a:avLst>
                <a:gd name="adj" fmla="val 11524"/>
              </a:avLst>
            </a:prstGeom>
            <a:gradFill>
              <a:gsLst>
                <a:gs pos="0">
                  <a:srgbClr val="CC66FF"/>
                </a:gs>
                <a:gs pos="100000">
                  <a:srgbClr val="CC3399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D9AC354-20CA-4B7D-9955-3D9E618AAE76}"/>
                </a:ext>
              </a:extLst>
            </p:cNvPr>
            <p:cNvSpPr txBox="1"/>
            <p:nvPr/>
          </p:nvSpPr>
          <p:spPr>
            <a:xfrm>
              <a:off x="4101671" y="1780629"/>
              <a:ext cx="133531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latin typeface="Oswald" panose="02000503000000000000" pitchFamily="2" charset="0"/>
              </a:endParaRPr>
            </a:p>
            <a:p>
              <a:pPr algn="ctr"/>
              <a:r>
                <a:rPr lang="en-US" sz="4800" b="1" dirty="0">
                  <a:latin typeface="Oswald" panose="02000503000000000000" pitchFamily="2" charset="0"/>
                </a:rPr>
                <a:t>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B5E15BB-10A1-4E3D-9149-9ECC8C936215}"/>
                </a:ext>
              </a:extLst>
            </p:cNvPr>
            <p:cNvSpPr txBox="1"/>
            <p:nvPr/>
          </p:nvSpPr>
          <p:spPr>
            <a:xfrm>
              <a:off x="3688013" y="3160966"/>
              <a:ext cx="216262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latin typeface="Century Gothic" panose="020B0502020202020204" pitchFamily="34" charset="0"/>
                </a:rPr>
                <a:t>حاول الإنسان</a:t>
              </a:r>
            </a:p>
            <a:p>
              <a:pPr algn="ctr"/>
              <a:r>
                <a:rPr lang="ar-SY" b="1" dirty="0">
                  <a:latin typeface="Century Gothic" panose="020B0502020202020204" pitchFamily="34" charset="0"/>
                </a:rPr>
                <a:t>التخلص من هذه النفايات من خلال ردمها في التربة على أعماق بعيدة عن سطح الأرض </a:t>
              </a:r>
              <a:r>
                <a:rPr lang="ar-SY" b="1" dirty="0"/>
                <a:t>حتى لا يصل أثرها إلى الإنسان</a:t>
              </a:r>
              <a:endParaRPr lang="en-US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20" name="Graphic 19" descr="Bank">
              <a:extLst>
                <a:ext uri="{FF2B5EF4-FFF2-40B4-BE49-F238E27FC236}">
                  <a16:creationId xmlns:a16="http://schemas.microsoft.com/office/drawing/2014/main" id="{321F2A20-2C19-40A4-9D1F-D002547D3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4451285" y="4884922"/>
              <a:ext cx="548640" cy="548640"/>
            </a:xfrm>
            <a:prstGeom prst="rect">
              <a:avLst/>
            </a:prstGeom>
          </p:spPr>
        </p:pic>
      </p:grp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A2B1B30-DB22-401E-8157-3D2A306D748D}"/>
              </a:ext>
            </a:extLst>
          </p:cNvPr>
          <p:cNvSpPr/>
          <p:nvPr/>
        </p:nvSpPr>
        <p:spPr>
          <a:xfrm>
            <a:off x="3498545" y="1381095"/>
            <a:ext cx="2461848" cy="3154401"/>
          </a:xfrm>
          <a:custGeom>
            <a:avLst/>
            <a:gdLst>
              <a:gd name="connsiteX0" fmla="*/ 283704 w 2461848"/>
              <a:gd name="connsiteY0" fmla="*/ 428172 h 3154401"/>
              <a:gd name="connsiteX1" fmla="*/ 173274 w 2461848"/>
              <a:gd name="connsiteY1" fmla="*/ 450467 h 3154401"/>
              <a:gd name="connsiteX2" fmla="*/ 138669 w 2461848"/>
              <a:gd name="connsiteY2" fmla="*/ 469250 h 3154401"/>
              <a:gd name="connsiteX3" fmla="*/ 138669 w 2461848"/>
              <a:gd name="connsiteY3" fmla="*/ 2852057 h 3154401"/>
              <a:gd name="connsiteX4" fmla="*/ 2315812 w 2461848"/>
              <a:gd name="connsiteY4" fmla="*/ 2852057 h 3154401"/>
              <a:gd name="connsiteX5" fmla="*/ 2315812 w 2461848"/>
              <a:gd name="connsiteY5" fmla="*/ 465251 h 3154401"/>
              <a:gd name="connsiteX6" fmla="*/ 2288575 w 2461848"/>
              <a:gd name="connsiteY6" fmla="*/ 450467 h 3154401"/>
              <a:gd name="connsiteX7" fmla="*/ 2178145 w 2461848"/>
              <a:gd name="connsiteY7" fmla="*/ 428172 h 3154401"/>
              <a:gd name="connsiteX8" fmla="*/ 283704 w 2461848"/>
              <a:gd name="connsiteY8" fmla="*/ 0 h 3154401"/>
              <a:gd name="connsiteX9" fmla="*/ 570490 w 2461848"/>
              <a:gd name="connsiteY9" fmla="*/ 0 h 3154401"/>
              <a:gd name="connsiteX10" fmla="*/ 663683 w 2461848"/>
              <a:gd name="connsiteY10" fmla="*/ 67872 h 3154401"/>
              <a:gd name="connsiteX11" fmla="*/ 1227060 w 2461848"/>
              <a:gd name="connsiteY11" fmla="*/ 208098 h 3154401"/>
              <a:gd name="connsiteX12" fmla="*/ 1790438 w 2461848"/>
              <a:gd name="connsiteY12" fmla="*/ 67872 h 3154401"/>
              <a:gd name="connsiteX13" fmla="*/ 1883630 w 2461848"/>
              <a:gd name="connsiteY13" fmla="*/ 0 h 3154401"/>
              <a:gd name="connsiteX14" fmla="*/ 2178145 w 2461848"/>
              <a:gd name="connsiteY14" fmla="*/ 0 h 3154401"/>
              <a:gd name="connsiteX15" fmla="*/ 2461848 w 2461848"/>
              <a:gd name="connsiteY15" fmla="*/ 283703 h 3154401"/>
              <a:gd name="connsiteX16" fmla="*/ 2461848 w 2461848"/>
              <a:gd name="connsiteY16" fmla="*/ 711875 h 3154401"/>
              <a:gd name="connsiteX17" fmla="*/ 2461847 w 2461848"/>
              <a:gd name="connsiteY17" fmla="*/ 711865 h 3154401"/>
              <a:gd name="connsiteX18" fmla="*/ 2461847 w 2461848"/>
              <a:gd name="connsiteY18" fmla="*/ 2870698 h 3154401"/>
              <a:gd name="connsiteX19" fmla="*/ 2178144 w 2461848"/>
              <a:gd name="connsiteY19" fmla="*/ 3154401 h 3154401"/>
              <a:gd name="connsiteX20" fmla="*/ 283703 w 2461848"/>
              <a:gd name="connsiteY20" fmla="*/ 3154401 h 3154401"/>
              <a:gd name="connsiteX21" fmla="*/ 0 w 2461848"/>
              <a:gd name="connsiteY21" fmla="*/ 2870698 h 3154401"/>
              <a:gd name="connsiteX22" fmla="*/ 0 w 2461848"/>
              <a:gd name="connsiteY22" fmla="*/ 283703 h 3154401"/>
              <a:gd name="connsiteX23" fmla="*/ 83095 w 2461848"/>
              <a:gd name="connsiteY23" fmla="*/ 83095 h 3154401"/>
              <a:gd name="connsiteX24" fmla="*/ 83096 w 2461848"/>
              <a:gd name="connsiteY24" fmla="*/ 83095 h 3154401"/>
              <a:gd name="connsiteX25" fmla="*/ 125083 w 2461848"/>
              <a:gd name="connsiteY25" fmla="*/ 48452 h 3154401"/>
              <a:gd name="connsiteX26" fmla="*/ 283704 w 2461848"/>
              <a:gd name="connsiteY26" fmla="*/ 0 h 315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61848" h="3154401">
                <a:moveTo>
                  <a:pt x="283704" y="428172"/>
                </a:moveTo>
                <a:cubicBezTo>
                  <a:pt x="244533" y="428172"/>
                  <a:pt x="207216" y="436111"/>
                  <a:pt x="173274" y="450467"/>
                </a:cubicBezTo>
                <a:lnTo>
                  <a:pt x="138669" y="469250"/>
                </a:lnTo>
                <a:lnTo>
                  <a:pt x="138669" y="2852057"/>
                </a:lnTo>
                <a:lnTo>
                  <a:pt x="2315812" y="2852057"/>
                </a:lnTo>
                <a:lnTo>
                  <a:pt x="2315812" y="465251"/>
                </a:lnTo>
                <a:lnTo>
                  <a:pt x="2288575" y="450467"/>
                </a:lnTo>
                <a:cubicBezTo>
                  <a:pt x="2254634" y="436111"/>
                  <a:pt x="2217316" y="428172"/>
                  <a:pt x="2178145" y="428172"/>
                </a:cubicBezTo>
                <a:close/>
                <a:moveTo>
                  <a:pt x="283704" y="0"/>
                </a:moveTo>
                <a:lnTo>
                  <a:pt x="570490" y="0"/>
                </a:lnTo>
                <a:lnTo>
                  <a:pt x="663683" y="67872"/>
                </a:lnTo>
                <a:cubicBezTo>
                  <a:pt x="807864" y="154511"/>
                  <a:pt x="1007048" y="208098"/>
                  <a:pt x="1227060" y="208098"/>
                </a:cubicBezTo>
                <a:cubicBezTo>
                  <a:pt x="1447073" y="208098"/>
                  <a:pt x="1646257" y="154511"/>
                  <a:pt x="1790438" y="67872"/>
                </a:cubicBezTo>
                <a:lnTo>
                  <a:pt x="1883630" y="0"/>
                </a:lnTo>
                <a:lnTo>
                  <a:pt x="2178145" y="0"/>
                </a:lnTo>
                <a:cubicBezTo>
                  <a:pt x="2334830" y="0"/>
                  <a:pt x="2461848" y="127018"/>
                  <a:pt x="2461848" y="283703"/>
                </a:cubicBezTo>
                <a:lnTo>
                  <a:pt x="2461848" y="711875"/>
                </a:lnTo>
                <a:lnTo>
                  <a:pt x="2461847" y="711865"/>
                </a:lnTo>
                <a:lnTo>
                  <a:pt x="2461847" y="2870698"/>
                </a:lnTo>
                <a:cubicBezTo>
                  <a:pt x="2461847" y="3027383"/>
                  <a:pt x="2334829" y="3154401"/>
                  <a:pt x="2178144" y="3154401"/>
                </a:cubicBezTo>
                <a:lnTo>
                  <a:pt x="283703" y="3154401"/>
                </a:lnTo>
                <a:cubicBezTo>
                  <a:pt x="127018" y="3154401"/>
                  <a:pt x="0" y="3027383"/>
                  <a:pt x="0" y="2870698"/>
                </a:cubicBezTo>
                <a:lnTo>
                  <a:pt x="0" y="283703"/>
                </a:lnTo>
                <a:cubicBezTo>
                  <a:pt x="0" y="205361"/>
                  <a:pt x="31755" y="134435"/>
                  <a:pt x="83095" y="83095"/>
                </a:cubicBezTo>
                <a:lnTo>
                  <a:pt x="83096" y="83095"/>
                </a:lnTo>
                <a:lnTo>
                  <a:pt x="125083" y="48452"/>
                </a:lnTo>
                <a:cubicBezTo>
                  <a:pt x="170362" y="17862"/>
                  <a:pt x="224947" y="0"/>
                  <a:pt x="283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8A0D64B-61C5-4671-9008-B220C7918A0B}"/>
              </a:ext>
            </a:extLst>
          </p:cNvPr>
          <p:cNvSpPr/>
          <p:nvPr/>
        </p:nvSpPr>
        <p:spPr>
          <a:xfrm>
            <a:off x="6410049" y="265952"/>
            <a:ext cx="2461847" cy="4262510"/>
          </a:xfrm>
          <a:prstGeom prst="roundRect">
            <a:avLst>
              <a:gd name="adj" fmla="val 115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55AF2E3-5645-4206-8A78-4BFB0D732EA7}"/>
              </a:ext>
            </a:extLst>
          </p:cNvPr>
          <p:cNvGrpSpPr/>
          <p:nvPr/>
        </p:nvGrpSpPr>
        <p:grpSpPr>
          <a:xfrm>
            <a:off x="6527402" y="428121"/>
            <a:ext cx="2227133" cy="3938172"/>
            <a:chOff x="6527402" y="1688625"/>
            <a:chExt cx="2227133" cy="3938172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80DD511C-81FF-4F93-97B9-71E23303E149}"/>
                </a:ext>
              </a:extLst>
            </p:cNvPr>
            <p:cNvSpPr/>
            <p:nvPr/>
          </p:nvSpPr>
          <p:spPr>
            <a:xfrm>
              <a:off x="6563518" y="1688625"/>
              <a:ext cx="2154903" cy="3938172"/>
            </a:xfrm>
            <a:prstGeom prst="roundRect">
              <a:avLst>
                <a:gd name="adj" fmla="val 11524"/>
              </a:avLst>
            </a:prstGeom>
            <a:gradFill>
              <a:gsLst>
                <a:gs pos="0">
                  <a:srgbClr val="33CCFF"/>
                </a:gs>
                <a:gs pos="100000">
                  <a:srgbClr val="0033CC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5E09179-94EA-4EEA-A430-031F3D992723}"/>
                </a:ext>
              </a:extLst>
            </p:cNvPr>
            <p:cNvSpPr txBox="1"/>
            <p:nvPr/>
          </p:nvSpPr>
          <p:spPr>
            <a:xfrm>
              <a:off x="7013172" y="1780629"/>
              <a:ext cx="133531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latin typeface="Oswald" panose="02000503000000000000" pitchFamily="2" charset="0"/>
              </a:endParaRPr>
            </a:p>
            <a:p>
              <a:pPr algn="ctr"/>
              <a:r>
                <a:rPr lang="en-US" sz="4800" b="1" dirty="0">
                  <a:latin typeface="Oswald" panose="02000503000000000000" pitchFamily="2" charset="0"/>
                </a:rPr>
                <a:t>3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0B6D83D-8D61-4C53-973B-15D68F6B3FF2}"/>
                </a:ext>
              </a:extLst>
            </p:cNvPr>
            <p:cNvSpPr txBox="1"/>
            <p:nvPr/>
          </p:nvSpPr>
          <p:spPr>
            <a:xfrm>
              <a:off x="6527402" y="3304936"/>
              <a:ext cx="2227133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latin typeface="Century Gothic" panose="020B0502020202020204" pitchFamily="34" charset="0"/>
                </a:rPr>
                <a:t>بعض النفايات لم تتحلل ولم تختف في التربة، بل ظلت موجودة. بعض النفايات التي تحللت بدأت تبعث غازات مضرّة وسريعة </a:t>
              </a:r>
            </a:p>
            <a:p>
              <a:pPr algn="r"/>
              <a:r>
                <a:rPr lang="ar-SY" b="1" dirty="0">
                  <a:latin typeface="Century Gothic" panose="020B0502020202020204" pitchFamily="34" charset="0"/>
                </a:rPr>
                <a:t>الاشتعال إلى سطح الأرض.</a:t>
              </a:r>
              <a:endParaRPr lang="en-US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27" name="Graphic 26" descr="Open folder">
              <a:extLst>
                <a:ext uri="{FF2B5EF4-FFF2-40B4-BE49-F238E27FC236}">
                  <a16:creationId xmlns:a16="http://schemas.microsoft.com/office/drawing/2014/main" id="{3C458FAB-53C1-457B-ADEE-C21329CA46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6680343" y="5198041"/>
              <a:ext cx="306572" cy="306572"/>
            </a:xfrm>
            <a:prstGeom prst="rect">
              <a:avLst/>
            </a:prstGeom>
          </p:spPr>
        </p:pic>
      </p:grp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4599562-CEA4-4A69-BE5D-610C32C291E0}"/>
              </a:ext>
            </a:extLst>
          </p:cNvPr>
          <p:cNvSpPr/>
          <p:nvPr/>
        </p:nvSpPr>
        <p:spPr>
          <a:xfrm>
            <a:off x="6410046" y="1381095"/>
            <a:ext cx="2461848" cy="3154401"/>
          </a:xfrm>
          <a:custGeom>
            <a:avLst/>
            <a:gdLst>
              <a:gd name="connsiteX0" fmla="*/ 283704 w 2461848"/>
              <a:gd name="connsiteY0" fmla="*/ 428172 h 3154401"/>
              <a:gd name="connsiteX1" fmla="*/ 173274 w 2461848"/>
              <a:gd name="connsiteY1" fmla="*/ 450467 h 3154401"/>
              <a:gd name="connsiteX2" fmla="*/ 138669 w 2461848"/>
              <a:gd name="connsiteY2" fmla="*/ 469250 h 3154401"/>
              <a:gd name="connsiteX3" fmla="*/ 138669 w 2461848"/>
              <a:gd name="connsiteY3" fmla="*/ 2852057 h 3154401"/>
              <a:gd name="connsiteX4" fmla="*/ 2315812 w 2461848"/>
              <a:gd name="connsiteY4" fmla="*/ 2852057 h 3154401"/>
              <a:gd name="connsiteX5" fmla="*/ 2315812 w 2461848"/>
              <a:gd name="connsiteY5" fmla="*/ 465251 h 3154401"/>
              <a:gd name="connsiteX6" fmla="*/ 2288575 w 2461848"/>
              <a:gd name="connsiteY6" fmla="*/ 450467 h 3154401"/>
              <a:gd name="connsiteX7" fmla="*/ 2178145 w 2461848"/>
              <a:gd name="connsiteY7" fmla="*/ 428172 h 3154401"/>
              <a:gd name="connsiteX8" fmla="*/ 283704 w 2461848"/>
              <a:gd name="connsiteY8" fmla="*/ 0 h 3154401"/>
              <a:gd name="connsiteX9" fmla="*/ 614214 w 2461848"/>
              <a:gd name="connsiteY9" fmla="*/ 0 h 3154401"/>
              <a:gd name="connsiteX10" fmla="*/ 707406 w 2461848"/>
              <a:gd name="connsiteY10" fmla="*/ 67872 h 3154401"/>
              <a:gd name="connsiteX11" fmla="*/ 1270783 w 2461848"/>
              <a:gd name="connsiteY11" fmla="*/ 208098 h 3154401"/>
              <a:gd name="connsiteX12" fmla="*/ 1834161 w 2461848"/>
              <a:gd name="connsiteY12" fmla="*/ 67872 h 3154401"/>
              <a:gd name="connsiteX13" fmla="*/ 1927353 w 2461848"/>
              <a:gd name="connsiteY13" fmla="*/ 0 h 3154401"/>
              <a:gd name="connsiteX14" fmla="*/ 2178145 w 2461848"/>
              <a:gd name="connsiteY14" fmla="*/ 0 h 3154401"/>
              <a:gd name="connsiteX15" fmla="*/ 2461848 w 2461848"/>
              <a:gd name="connsiteY15" fmla="*/ 283703 h 3154401"/>
              <a:gd name="connsiteX16" fmla="*/ 2461848 w 2461848"/>
              <a:gd name="connsiteY16" fmla="*/ 711875 h 3154401"/>
              <a:gd name="connsiteX17" fmla="*/ 2461847 w 2461848"/>
              <a:gd name="connsiteY17" fmla="*/ 711865 h 3154401"/>
              <a:gd name="connsiteX18" fmla="*/ 2461847 w 2461848"/>
              <a:gd name="connsiteY18" fmla="*/ 2870698 h 3154401"/>
              <a:gd name="connsiteX19" fmla="*/ 2178144 w 2461848"/>
              <a:gd name="connsiteY19" fmla="*/ 3154401 h 3154401"/>
              <a:gd name="connsiteX20" fmla="*/ 283703 w 2461848"/>
              <a:gd name="connsiteY20" fmla="*/ 3154401 h 3154401"/>
              <a:gd name="connsiteX21" fmla="*/ 0 w 2461848"/>
              <a:gd name="connsiteY21" fmla="*/ 2870698 h 3154401"/>
              <a:gd name="connsiteX22" fmla="*/ 0 w 2461848"/>
              <a:gd name="connsiteY22" fmla="*/ 283703 h 3154401"/>
              <a:gd name="connsiteX23" fmla="*/ 83095 w 2461848"/>
              <a:gd name="connsiteY23" fmla="*/ 83095 h 3154401"/>
              <a:gd name="connsiteX24" fmla="*/ 83096 w 2461848"/>
              <a:gd name="connsiteY24" fmla="*/ 83095 h 3154401"/>
              <a:gd name="connsiteX25" fmla="*/ 125083 w 2461848"/>
              <a:gd name="connsiteY25" fmla="*/ 48452 h 3154401"/>
              <a:gd name="connsiteX26" fmla="*/ 283704 w 2461848"/>
              <a:gd name="connsiteY26" fmla="*/ 0 h 315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61848" h="3154401">
                <a:moveTo>
                  <a:pt x="283704" y="428172"/>
                </a:moveTo>
                <a:cubicBezTo>
                  <a:pt x="244533" y="428172"/>
                  <a:pt x="207216" y="436111"/>
                  <a:pt x="173274" y="450467"/>
                </a:cubicBezTo>
                <a:lnTo>
                  <a:pt x="138669" y="469250"/>
                </a:lnTo>
                <a:lnTo>
                  <a:pt x="138669" y="2852057"/>
                </a:lnTo>
                <a:lnTo>
                  <a:pt x="2315812" y="2852057"/>
                </a:lnTo>
                <a:lnTo>
                  <a:pt x="2315812" y="465251"/>
                </a:lnTo>
                <a:lnTo>
                  <a:pt x="2288575" y="450467"/>
                </a:lnTo>
                <a:cubicBezTo>
                  <a:pt x="2254634" y="436111"/>
                  <a:pt x="2217316" y="428172"/>
                  <a:pt x="2178145" y="428172"/>
                </a:cubicBezTo>
                <a:close/>
                <a:moveTo>
                  <a:pt x="283704" y="0"/>
                </a:moveTo>
                <a:lnTo>
                  <a:pt x="614214" y="0"/>
                </a:lnTo>
                <a:lnTo>
                  <a:pt x="707406" y="67872"/>
                </a:lnTo>
                <a:cubicBezTo>
                  <a:pt x="851587" y="154511"/>
                  <a:pt x="1050771" y="208098"/>
                  <a:pt x="1270783" y="208098"/>
                </a:cubicBezTo>
                <a:cubicBezTo>
                  <a:pt x="1490796" y="208098"/>
                  <a:pt x="1689980" y="154511"/>
                  <a:pt x="1834161" y="67872"/>
                </a:cubicBezTo>
                <a:lnTo>
                  <a:pt x="1927353" y="0"/>
                </a:lnTo>
                <a:lnTo>
                  <a:pt x="2178145" y="0"/>
                </a:lnTo>
                <a:cubicBezTo>
                  <a:pt x="2334830" y="0"/>
                  <a:pt x="2461848" y="127018"/>
                  <a:pt x="2461848" y="283703"/>
                </a:cubicBezTo>
                <a:lnTo>
                  <a:pt x="2461848" y="711875"/>
                </a:lnTo>
                <a:lnTo>
                  <a:pt x="2461847" y="711865"/>
                </a:lnTo>
                <a:lnTo>
                  <a:pt x="2461847" y="2870698"/>
                </a:lnTo>
                <a:cubicBezTo>
                  <a:pt x="2461847" y="3027383"/>
                  <a:pt x="2334829" y="3154401"/>
                  <a:pt x="2178144" y="3154401"/>
                </a:cubicBezTo>
                <a:lnTo>
                  <a:pt x="283703" y="3154401"/>
                </a:lnTo>
                <a:cubicBezTo>
                  <a:pt x="127018" y="3154401"/>
                  <a:pt x="0" y="3027383"/>
                  <a:pt x="0" y="2870698"/>
                </a:cubicBezTo>
                <a:lnTo>
                  <a:pt x="0" y="283703"/>
                </a:lnTo>
                <a:cubicBezTo>
                  <a:pt x="0" y="205361"/>
                  <a:pt x="31755" y="134435"/>
                  <a:pt x="83095" y="83095"/>
                </a:cubicBezTo>
                <a:lnTo>
                  <a:pt x="83096" y="83095"/>
                </a:lnTo>
                <a:lnTo>
                  <a:pt x="125083" y="48452"/>
                </a:lnTo>
                <a:cubicBezTo>
                  <a:pt x="170362" y="17862"/>
                  <a:pt x="224947" y="0"/>
                  <a:pt x="283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1A4016E-E443-44AD-8282-844711648493}"/>
              </a:ext>
            </a:extLst>
          </p:cNvPr>
          <p:cNvSpPr/>
          <p:nvPr/>
        </p:nvSpPr>
        <p:spPr>
          <a:xfrm>
            <a:off x="9321550" y="265952"/>
            <a:ext cx="2461847" cy="4262510"/>
          </a:xfrm>
          <a:prstGeom prst="roundRect">
            <a:avLst>
              <a:gd name="adj" fmla="val 115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0888BE5-C805-4D73-A34F-D0B1EC40BCB2}"/>
              </a:ext>
            </a:extLst>
          </p:cNvPr>
          <p:cNvGrpSpPr/>
          <p:nvPr/>
        </p:nvGrpSpPr>
        <p:grpSpPr>
          <a:xfrm>
            <a:off x="9460019" y="428121"/>
            <a:ext cx="2323376" cy="3965911"/>
            <a:chOff x="9460019" y="1688625"/>
            <a:chExt cx="2323376" cy="3965911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FECF3880-BF53-4AB5-B6DD-11309B2B2955}"/>
                </a:ext>
              </a:extLst>
            </p:cNvPr>
            <p:cNvSpPr/>
            <p:nvPr/>
          </p:nvSpPr>
          <p:spPr>
            <a:xfrm>
              <a:off x="9475019" y="1688625"/>
              <a:ext cx="2154903" cy="3938172"/>
            </a:xfrm>
            <a:prstGeom prst="roundRect">
              <a:avLst>
                <a:gd name="adj" fmla="val 11524"/>
              </a:avLst>
            </a:prstGeom>
            <a:gradFill>
              <a:gsLst>
                <a:gs pos="0">
                  <a:srgbClr val="FFFF00"/>
                </a:gs>
                <a:gs pos="100000">
                  <a:srgbClr val="FF99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2F45D13-2B9C-4956-97A4-FCA95B61B0C5}"/>
                </a:ext>
              </a:extLst>
            </p:cNvPr>
            <p:cNvSpPr txBox="1"/>
            <p:nvPr/>
          </p:nvSpPr>
          <p:spPr>
            <a:xfrm>
              <a:off x="9924673" y="1780629"/>
              <a:ext cx="133531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latin typeface="Oswald" panose="02000503000000000000" pitchFamily="2" charset="0"/>
              </a:endParaRPr>
            </a:p>
            <a:p>
              <a:pPr algn="ctr"/>
              <a:r>
                <a:rPr lang="en-US" sz="4800" b="1" dirty="0">
                  <a:latin typeface="Oswald" panose="02000503000000000000" pitchFamily="2" charset="0"/>
                </a:rPr>
                <a:t>4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59F0482-7EDC-43BA-BD95-5A8BBD1733C8}"/>
                </a:ext>
              </a:extLst>
            </p:cNvPr>
            <p:cNvSpPr txBox="1"/>
            <p:nvPr/>
          </p:nvSpPr>
          <p:spPr>
            <a:xfrm>
              <a:off x="9460019" y="3110333"/>
              <a:ext cx="2323376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latin typeface="Century Gothic" panose="020B0502020202020204" pitchFamily="34" charset="0"/>
                </a:rPr>
                <a:t>بدأ الإنسان في إعادة استخدام بعض المواد التي تحتاج إلى ملايين السنين لتتحلل أكثر من مرة، مثل البلاستيك والمواد المصنوعة من الزجاج والمعادن بعد أن تتم معالجتها، وهذا ما ُ يسمى إعادة التدوير.</a:t>
              </a:r>
              <a:endParaRPr lang="en-US" b="1" dirty="0">
                <a:latin typeface="Century Gothic" panose="020B0502020202020204" pitchFamily="34" charset="0"/>
              </a:endParaRPr>
            </a:p>
          </p:txBody>
        </p:sp>
        <p:pic>
          <p:nvPicPr>
            <p:cNvPr id="34" name="Graphic 33" descr="Trophy">
              <a:extLst>
                <a:ext uri="{FF2B5EF4-FFF2-40B4-BE49-F238E27FC236}">
                  <a16:creationId xmlns:a16="http://schemas.microsoft.com/office/drawing/2014/main" id="{12C02165-E9ED-4334-83C5-E0CB7F7ED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9460020" y="5380216"/>
              <a:ext cx="274320" cy="274320"/>
            </a:xfrm>
            <a:prstGeom prst="rect">
              <a:avLst/>
            </a:prstGeom>
          </p:spPr>
        </p:pic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893BBA6-2C70-49AA-872F-C1ED1A83A843}"/>
              </a:ext>
            </a:extLst>
          </p:cNvPr>
          <p:cNvSpPr/>
          <p:nvPr/>
        </p:nvSpPr>
        <p:spPr>
          <a:xfrm>
            <a:off x="9321547" y="1381095"/>
            <a:ext cx="2461848" cy="3154401"/>
          </a:xfrm>
          <a:custGeom>
            <a:avLst/>
            <a:gdLst>
              <a:gd name="connsiteX0" fmla="*/ 283704 w 2461848"/>
              <a:gd name="connsiteY0" fmla="*/ 428172 h 3154401"/>
              <a:gd name="connsiteX1" fmla="*/ 173274 w 2461848"/>
              <a:gd name="connsiteY1" fmla="*/ 450467 h 3154401"/>
              <a:gd name="connsiteX2" fmla="*/ 138669 w 2461848"/>
              <a:gd name="connsiteY2" fmla="*/ 469250 h 3154401"/>
              <a:gd name="connsiteX3" fmla="*/ 138669 w 2461848"/>
              <a:gd name="connsiteY3" fmla="*/ 2852057 h 3154401"/>
              <a:gd name="connsiteX4" fmla="*/ 2315812 w 2461848"/>
              <a:gd name="connsiteY4" fmla="*/ 2852057 h 3154401"/>
              <a:gd name="connsiteX5" fmla="*/ 2315812 w 2461848"/>
              <a:gd name="connsiteY5" fmla="*/ 465251 h 3154401"/>
              <a:gd name="connsiteX6" fmla="*/ 2288575 w 2461848"/>
              <a:gd name="connsiteY6" fmla="*/ 450467 h 3154401"/>
              <a:gd name="connsiteX7" fmla="*/ 2178145 w 2461848"/>
              <a:gd name="connsiteY7" fmla="*/ 428172 h 3154401"/>
              <a:gd name="connsiteX8" fmla="*/ 283704 w 2461848"/>
              <a:gd name="connsiteY8" fmla="*/ 0 h 3154401"/>
              <a:gd name="connsiteX9" fmla="*/ 614213 w 2461848"/>
              <a:gd name="connsiteY9" fmla="*/ 0 h 3154401"/>
              <a:gd name="connsiteX10" fmla="*/ 707406 w 2461848"/>
              <a:gd name="connsiteY10" fmla="*/ 67872 h 3154401"/>
              <a:gd name="connsiteX11" fmla="*/ 1270783 w 2461848"/>
              <a:gd name="connsiteY11" fmla="*/ 208098 h 3154401"/>
              <a:gd name="connsiteX12" fmla="*/ 1834160 w 2461848"/>
              <a:gd name="connsiteY12" fmla="*/ 67872 h 3154401"/>
              <a:gd name="connsiteX13" fmla="*/ 1927353 w 2461848"/>
              <a:gd name="connsiteY13" fmla="*/ 0 h 3154401"/>
              <a:gd name="connsiteX14" fmla="*/ 2178145 w 2461848"/>
              <a:gd name="connsiteY14" fmla="*/ 0 h 3154401"/>
              <a:gd name="connsiteX15" fmla="*/ 2461848 w 2461848"/>
              <a:gd name="connsiteY15" fmla="*/ 283703 h 3154401"/>
              <a:gd name="connsiteX16" fmla="*/ 2461848 w 2461848"/>
              <a:gd name="connsiteY16" fmla="*/ 711875 h 3154401"/>
              <a:gd name="connsiteX17" fmla="*/ 2461847 w 2461848"/>
              <a:gd name="connsiteY17" fmla="*/ 711865 h 3154401"/>
              <a:gd name="connsiteX18" fmla="*/ 2461847 w 2461848"/>
              <a:gd name="connsiteY18" fmla="*/ 2870698 h 3154401"/>
              <a:gd name="connsiteX19" fmla="*/ 2178144 w 2461848"/>
              <a:gd name="connsiteY19" fmla="*/ 3154401 h 3154401"/>
              <a:gd name="connsiteX20" fmla="*/ 283703 w 2461848"/>
              <a:gd name="connsiteY20" fmla="*/ 3154401 h 3154401"/>
              <a:gd name="connsiteX21" fmla="*/ 0 w 2461848"/>
              <a:gd name="connsiteY21" fmla="*/ 2870698 h 3154401"/>
              <a:gd name="connsiteX22" fmla="*/ 0 w 2461848"/>
              <a:gd name="connsiteY22" fmla="*/ 283703 h 3154401"/>
              <a:gd name="connsiteX23" fmla="*/ 83095 w 2461848"/>
              <a:gd name="connsiteY23" fmla="*/ 83095 h 3154401"/>
              <a:gd name="connsiteX24" fmla="*/ 83096 w 2461848"/>
              <a:gd name="connsiteY24" fmla="*/ 83095 h 3154401"/>
              <a:gd name="connsiteX25" fmla="*/ 125083 w 2461848"/>
              <a:gd name="connsiteY25" fmla="*/ 48452 h 3154401"/>
              <a:gd name="connsiteX26" fmla="*/ 283704 w 2461848"/>
              <a:gd name="connsiteY26" fmla="*/ 0 h 3154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461848" h="3154401">
                <a:moveTo>
                  <a:pt x="283704" y="428172"/>
                </a:moveTo>
                <a:cubicBezTo>
                  <a:pt x="244533" y="428172"/>
                  <a:pt x="207216" y="436111"/>
                  <a:pt x="173274" y="450467"/>
                </a:cubicBezTo>
                <a:lnTo>
                  <a:pt x="138669" y="469250"/>
                </a:lnTo>
                <a:lnTo>
                  <a:pt x="138669" y="2852057"/>
                </a:lnTo>
                <a:lnTo>
                  <a:pt x="2315812" y="2852057"/>
                </a:lnTo>
                <a:lnTo>
                  <a:pt x="2315812" y="465251"/>
                </a:lnTo>
                <a:lnTo>
                  <a:pt x="2288575" y="450467"/>
                </a:lnTo>
                <a:cubicBezTo>
                  <a:pt x="2254634" y="436111"/>
                  <a:pt x="2217316" y="428172"/>
                  <a:pt x="2178145" y="428172"/>
                </a:cubicBezTo>
                <a:close/>
                <a:moveTo>
                  <a:pt x="283704" y="0"/>
                </a:moveTo>
                <a:lnTo>
                  <a:pt x="614213" y="0"/>
                </a:lnTo>
                <a:lnTo>
                  <a:pt x="707406" y="67872"/>
                </a:lnTo>
                <a:cubicBezTo>
                  <a:pt x="851587" y="154511"/>
                  <a:pt x="1050771" y="208098"/>
                  <a:pt x="1270783" y="208098"/>
                </a:cubicBezTo>
                <a:cubicBezTo>
                  <a:pt x="1490795" y="208098"/>
                  <a:pt x="1689980" y="154511"/>
                  <a:pt x="1834160" y="67872"/>
                </a:cubicBezTo>
                <a:lnTo>
                  <a:pt x="1927353" y="0"/>
                </a:lnTo>
                <a:lnTo>
                  <a:pt x="2178145" y="0"/>
                </a:lnTo>
                <a:cubicBezTo>
                  <a:pt x="2334830" y="0"/>
                  <a:pt x="2461848" y="127018"/>
                  <a:pt x="2461848" y="283703"/>
                </a:cubicBezTo>
                <a:lnTo>
                  <a:pt x="2461848" y="711875"/>
                </a:lnTo>
                <a:lnTo>
                  <a:pt x="2461847" y="711865"/>
                </a:lnTo>
                <a:lnTo>
                  <a:pt x="2461847" y="2870698"/>
                </a:lnTo>
                <a:cubicBezTo>
                  <a:pt x="2461847" y="3027383"/>
                  <a:pt x="2334829" y="3154401"/>
                  <a:pt x="2178144" y="3154401"/>
                </a:cubicBezTo>
                <a:lnTo>
                  <a:pt x="283703" y="3154401"/>
                </a:lnTo>
                <a:cubicBezTo>
                  <a:pt x="127018" y="3154401"/>
                  <a:pt x="0" y="3027383"/>
                  <a:pt x="0" y="2870698"/>
                </a:cubicBezTo>
                <a:lnTo>
                  <a:pt x="0" y="283703"/>
                </a:lnTo>
                <a:cubicBezTo>
                  <a:pt x="0" y="205361"/>
                  <a:pt x="31755" y="134435"/>
                  <a:pt x="83095" y="83095"/>
                </a:cubicBezTo>
                <a:lnTo>
                  <a:pt x="83096" y="83095"/>
                </a:lnTo>
                <a:lnTo>
                  <a:pt x="125083" y="48452"/>
                </a:lnTo>
                <a:cubicBezTo>
                  <a:pt x="170362" y="17862"/>
                  <a:pt x="224947" y="0"/>
                  <a:pt x="283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CF43A7A-E16E-4633-8174-2F9E96EB97ED}"/>
              </a:ext>
            </a:extLst>
          </p:cNvPr>
          <p:cNvSpPr/>
          <p:nvPr/>
        </p:nvSpPr>
        <p:spPr>
          <a:xfrm>
            <a:off x="587044" y="5000668"/>
            <a:ext cx="2308375" cy="45061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29000"/>
                </a:schemeClr>
              </a:gs>
              <a:gs pos="100000">
                <a:srgbClr val="A9C6C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832F11C-B89A-40F1-BB1A-1A105FA1E29B}"/>
              </a:ext>
            </a:extLst>
          </p:cNvPr>
          <p:cNvSpPr/>
          <p:nvPr/>
        </p:nvSpPr>
        <p:spPr>
          <a:xfrm>
            <a:off x="3498545" y="5000668"/>
            <a:ext cx="2308375" cy="45061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29000"/>
                </a:schemeClr>
              </a:gs>
              <a:gs pos="100000">
                <a:srgbClr val="A9C6C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DC7C002-F1AC-4989-91D3-22328A738F0C}"/>
              </a:ext>
            </a:extLst>
          </p:cNvPr>
          <p:cNvSpPr/>
          <p:nvPr/>
        </p:nvSpPr>
        <p:spPr>
          <a:xfrm>
            <a:off x="6410046" y="5000668"/>
            <a:ext cx="2308375" cy="45061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26000"/>
                </a:schemeClr>
              </a:gs>
              <a:gs pos="100000">
                <a:srgbClr val="A9C6C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18823AE-08F1-4543-9231-006441FF7CBE}"/>
              </a:ext>
            </a:extLst>
          </p:cNvPr>
          <p:cNvSpPr/>
          <p:nvPr/>
        </p:nvSpPr>
        <p:spPr>
          <a:xfrm>
            <a:off x="9321547" y="5000668"/>
            <a:ext cx="2308375" cy="45061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30000"/>
                </a:schemeClr>
              </a:gs>
              <a:gs pos="100000">
                <a:srgbClr val="A9C6C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141">
            <a:extLst>
              <a:ext uri="{FF2B5EF4-FFF2-40B4-BE49-F238E27FC236}">
                <a16:creationId xmlns:a16="http://schemas.microsoft.com/office/drawing/2014/main" id="{C1D20454-7260-42E0-8548-24E0BF3A2D9F}"/>
              </a:ext>
            </a:extLst>
          </p:cNvPr>
          <p:cNvSpPr/>
          <p:nvPr/>
        </p:nvSpPr>
        <p:spPr>
          <a:xfrm rot="5400000">
            <a:off x="2160671" y="4694695"/>
            <a:ext cx="2188998" cy="1934326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10"/>
            <a:srcRect/>
            <a:stretch>
              <a:fillRect l="-9000" t="2000" r="1000" b="1000"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44" name="Group 33">
            <a:extLst>
              <a:ext uri="{FF2B5EF4-FFF2-40B4-BE49-F238E27FC236}">
                <a16:creationId xmlns:a16="http://schemas.microsoft.com/office/drawing/2014/main" id="{61E739EE-8F3E-4C31-91A7-9E29275D5128}"/>
              </a:ext>
            </a:extLst>
          </p:cNvPr>
          <p:cNvGrpSpPr/>
          <p:nvPr/>
        </p:nvGrpSpPr>
        <p:grpSpPr>
          <a:xfrm>
            <a:off x="3149976" y="4555097"/>
            <a:ext cx="294717" cy="496373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5" name="Oval 34">
              <a:extLst>
                <a:ext uri="{FF2B5EF4-FFF2-40B4-BE49-F238E27FC236}">
                  <a16:creationId xmlns:a16="http://schemas.microsoft.com/office/drawing/2014/main" id="{A25BB5AA-8F00-4BF8-AB11-E32CC919F0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rapezoid 10">
              <a:extLst>
                <a:ext uri="{FF2B5EF4-FFF2-40B4-BE49-F238E27FC236}">
                  <a16:creationId xmlns:a16="http://schemas.microsoft.com/office/drawing/2014/main" id="{6851AA3F-1510-4948-B89E-EE8337CB6B5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36">
              <a:extLst>
                <a:ext uri="{FF2B5EF4-FFF2-40B4-BE49-F238E27FC236}">
                  <a16:creationId xmlns:a16="http://schemas.microsoft.com/office/drawing/2014/main" id="{2CAAA225-7FA4-4298-B212-1213B1086C8E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Freeform: Shape 141">
            <a:extLst>
              <a:ext uri="{FF2B5EF4-FFF2-40B4-BE49-F238E27FC236}">
                <a16:creationId xmlns:a16="http://schemas.microsoft.com/office/drawing/2014/main" id="{C1D20454-7260-42E0-8548-24E0BF3A2D9F}"/>
              </a:ext>
            </a:extLst>
          </p:cNvPr>
          <p:cNvSpPr/>
          <p:nvPr/>
        </p:nvSpPr>
        <p:spPr>
          <a:xfrm rot="5400000">
            <a:off x="5165613" y="4720909"/>
            <a:ext cx="2188998" cy="1934326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11"/>
            <a:srcRect/>
            <a:stretch>
              <a:fillRect l="-9000" t="2000" r="1000" b="1000"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3" name="Group 33">
            <a:extLst>
              <a:ext uri="{FF2B5EF4-FFF2-40B4-BE49-F238E27FC236}">
                <a16:creationId xmlns:a16="http://schemas.microsoft.com/office/drawing/2014/main" id="{61E739EE-8F3E-4C31-91A7-9E29275D5128}"/>
              </a:ext>
            </a:extLst>
          </p:cNvPr>
          <p:cNvGrpSpPr/>
          <p:nvPr/>
        </p:nvGrpSpPr>
        <p:grpSpPr>
          <a:xfrm>
            <a:off x="6154918" y="4581311"/>
            <a:ext cx="294717" cy="496373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54" name="Oval 34">
              <a:extLst>
                <a:ext uri="{FF2B5EF4-FFF2-40B4-BE49-F238E27FC236}">
                  <a16:creationId xmlns:a16="http://schemas.microsoft.com/office/drawing/2014/main" id="{A25BB5AA-8F00-4BF8-AB11-E32CC919F0E2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rapezoid 10">
              <a:extLst>
                <a:ext uri="{FF2B5EF4-FFF2-40B4-BE49-F238E27FC236}">
                  <a16:creationId xmlns:a16="http://schemas.microsoft.com/office/drawing/2014/main" id="{6851AA3F-1510-4948-B89E-EE8337CB6B5B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36">
              <a:extLst>
                <a:ext uri="{FF2B5EF4-FFF2-40B4-BE49-F238E27FC236}">
                  <a16:creationId xmlns:a16="http://schemas.microsoft.com/office/drawing/2014/main" id="{2CAAA225-7FA4-4298-B212-1213B1086C8E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455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20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3" grpId="1" animBg="1"/>
          <p:bldP spid="52" grpId="0" animBg="1"/>
          <p:bldP spid="52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3" presetClass="entr" presetSubtype="3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20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200000" y="2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43" grpId="1" animBg="1"/>
          <p:bldP spid="52" grpId="0" animBg="1"/>
          <p:bldP spid="52" grpId="1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AE4CF1D-8303-4C28-8204-AF27FA3A6B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8BA03B2A-E903-4957-A219-A3BADE2BD8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صورة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3472D628-8C2C-4F4A-BBCD-DE26ECD53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33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3602</TotalTime>
  <Words>352</Words>
  <Application>Microsoft Office PowerPoint</Application>
  <PresentationFormat>شاشة عريضة</PresentationFormat>
  <Paragraphs>56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Open Sans</vt:lpstr>
      <vt:lpstr>Orator Std</vt:lpstr>
      <vt:lpstr>Oswald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حمود حاتم الناصر</cp:lastModifiedBy>
  <cp:revision>2244</cp:revision>
  <dcterms:created xsi:type="dcterms:W3CDTF">2020-10-10T04:32:51Z</dcterms:created>
  <dcterms:modified xsi:type="dcterms:W3CDTF">2021-03-25T19:15:49Z</dcterms:modified>
</cp:coreProperties>
</file>