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A4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6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7CA15-9E62-4720-B418-A94EAEA1AB61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0BB83139-EA4A-4CFD-87B3-E51CACB47BCC}">
      <dgm:prSet phldrT="[نص]"/>
      <dgm:spPr/>
      <dgm:t>
        <a:bodyPr/>
        <a:lstStyle/>
        <a:p>
          <a:pPr rtl="1"/>
          <a:r>
            <a:rPr lang="ar-SY" dirty="0"/>
            <a:t>الخطوة الأولى</a:t>
          </a:r>
          <a:endParaRPr lang="ar-SA" dirty="0"/>
        </a:p>
      </dgm:t>
    </dgm:pt>
    <dgm:pt modelId="{B8A5D591-0899-4C0A-BF67-A746796FF9F8}" type="parTrans" cxnId="{FA153F94-B75F-4623-9508-540E92109BB4}">
      <dgm:prSet/>
      <dgm:spPr/>
      <dgm:t>
        <a:bodyPr/>
        <a:lstStyle/>
        <a:p>
          <a:pPr rtl="1"/>
          <a:endParaRPr lang="ar-SA"/>
        </a:p>
      </dgm:t>
    </dgm:pt>
    <dgm:pt modelId="{49AD7653-C91F-4477-85E4-37C51F9315F5}" type="sibTrans" cxnId="{FA153F94-B75F-4623-9508-540E92109BB4}">
      <dgm:prSet/>
      <dgm:spPr/>
      <dgm:t>
        <a:bodyPr/>
        <a:lstStyle/>
        <a:p>
          <a:pPr rtl="1"/>
          <a:endParaRPr lang="ar-SA"/>
        </a:p>
      </dgm:t>
    </dgm:pt>
    <dgm:pt modelId="{A27AD9D5-6B3A-4EDE-BABC-E17D6E9919DB}">
      <dgm:prSet phldrT="[نص]"/>
      <dgm:spPr/>
      <dgm:t>
        <a:bodyPr/>
        <a:lstStyle/>
        <a:p>
          <a:pPr rtl="1"/>
          <a:r>
            <a:rPr lang="ar-SY" dirty="0"/>
            <a:t>إيجاد كسرا مكافئا لكل من الكسرين</a:t>
          </a:r>
          <a:endParaRPr lang="ar-SA" dirty="0"/>
        </a:p>
      </dgm:t>
    </dgm:pt>
    <dgm:pt modelId="{BD77F9A5-D22D-4851-B28E-FAA758390208}" type="parTrans" cxnId="{739A19E5-4545-4957-B848-EBC6773C4FE0}">
      <dgm:prSet/>
      <dgm:spPr/>
      <dgm:t>
        <a:bodyPr/>
        <a:lstStyle/>
        <a:p>
          <a:pPr rtl="1"/>
          <a:endParaRPr lang="ar-SA"/>
        </a:p>
      </dgm:t>
    </dgm:pt>
    <dgm:pt modelId="{89E125E9-1C53-49E2-A6F9-A7509CF5EAAE}" type="sibTrans" cxnId="{739A19E5-4545-4957-B848-EBC6773C4FE0}">
      <dgm:prSet/>
      <dgm:spPr/>
      <dgm:t>
        <a:bodyPr/>
        <a:lstStyle/>
        <a:p>
          <a:pPr rtl="1"/>
          <a:endParaRPr lang="ar-SA"/>
        </a:p>
      </dgm:t>
    </dgm:pt>
    <dgm:pt modelId="{26CE31D2-502F-423C-B111-AA69C3E4F138}">
      <dgm:prSet phldrT="[نص]"/>
      <dgm:spPr/>
      <dgm:t>
        <a:bodyPr/>
        <a:lstStyle/>
        <a:p>
          <a:pPr rtl="1"/>
          <a:r>
            <a:rPr lang="ar-SY" dirty="0"/>
            <a:t>المقارنة بين البسطين و ترتيبهم</a:t>
          </a:r>
          <a:endParaRPr lang="ar-SA" dirty="0"/>
        </a:p>
      </dgm:t>
    </dgm:pt>
    <dgm:pt modelId="{EBAE8D2D-A5EA-47D4-B9C8-5F2E3D141D7C}" type="parTrans" cxnId="{F85DFA8D-4927-481B-8877-9119FC9C403F}">
      <dgm:prSet/>
      <dgm:spPr/>
      <dgm:t>
        <a:bodyPr/>
        <a:lstStyle/>
        <a:p>
          <a:pPr rtl="1"/>
          <a:endParaRPr lang="ar-SA"/>
        </a:p>
      </dgm:t>
    </dgm:pt>
    <dgm:pt modelId="{52BF0247-78E2-4800-ADBA-D8CCF3757EE4}" type="sibTrans" cxnId="{F85DFA8D-4927-481B-8877-9119FC9C403F}">
      <dgm:prSet/>
      <dgm:spPr/>
      <dgm:t>
        <a:bodyPr/>
        <a:lstStyle/>
        <a:p>
          <a:pPr rtl="1"/>
          <a:endParaRPr lang="ar-SA"/>
        </a:p>
      </dgm:t>
    </dgm:pt>
    <dgm:pt modelId="{6B4EDCA3-F047-4969-AA12-3E885C365FB9}">
      <dgm:prSet phldrT="[نص]"/>
      <dgm:spPr/>
      <dgm:t>
        <a:bodyPr/>
        <a:lstStyle/>
        <a:p>
          <a:pPr rtl="1"/>
          <a:r>
            <a:rPr lang="ar-SY" dirty="0"/>
            <a:t>ايجاد المضاعف المشترك الأصغر (م . م . أ)</a:t>
          </a:r>
          <a:endParaRPr lang="ar-SA" dirty="0"/>
        </a:p>
      </dgm:t>
    </dgm:pt>
    <dgm:pt modelId="{D85D3BB5-F0A4-4FA9-9D7B-EBCAF72CC3FF}" type="parTrans" cxnId="{91D321E3-E203-4D63-882F-7C724F60C7B6}">
      <dgm:prSet/>
      <dgm:spPr/>
      <dgm:t>
        <a:bodyPr/>
        <a:lstStyle/>
        <a:p>
          <a:pPr rtl="1"/>
          <a:endParaRPr lang="ar-SA"/>
        </a:p>
      </dgm:t>
    </dgm:pt>
    <dgm:pt modelId="{4693B704-0A3A-4288-AD89-D65F089E2755}" type="sibTrans" cxnId="{91D321E3-E203-4D63-882F-7C724F60C7B6}">
      <dgm:prSet/>
      <dgm:spPr/>
      <dgm:t>
        <a:bodyPr/>
        <a:lstStyle/>
        <a:p>
          <a:pPr rtl="1"/>
          <a:endParaRPr lang="ar-SA"/>
        </a:p>
      </dgm:t>
    </dgm:pt>
    <dgm:pt modelId="{42848A89-5B18-460D-B147-B421A2C6BD62}">
      <dgm:prSet phldrT="[نص]"/>
      <dgm:spPr/>
      <dgm:t>
        <a:bodyPr/>
        <a:lstStyle/>
        <a:p>
          <a:pPr rtl="1"/>
          <a:r>
            <a:rPr lang="ar-SY" dirty="0"/>
            <a:t>الخطوة الثانية</a:t>
          </a:r>
          <a:endParaRPr lang="ar-SA" dirty="0"/>
        </a:p>
      </dgm:t>
    </dgm:pt>
    <dgm:pt modelId="{0F65B3BA-281D-405B-8C3D-4EAE2FA9D8A7}" type="parTrans" cxnId="{A83345A8-152B-437F-B4B3-7B24F151CF81}">
      <dgm:prSet/>
      <dgm:spPr/>
      <dgm:t>
        <a:bodyPr/>
        <a:lstStyle/>
        <a:p>
          <a:pPr rtl="1"/>
          <a:endParaRPr lang="ar-SA"/>
        </a:p>
      </dgm:t>
    </dgm:pt>
    <dgm:pt modelId="{41421F79-90DF-4849-ADBC-F166143795BA}" type="sibTrans" cxnId="{A83345A8-152B-437F-B4B3-7B24F151CF81}">
      <dgm:prSet/>
      <dgm:spPr/>
      <dgm:t>
        <a:bodyPr/>
        <a:lstStyle/>
        <a:p>
          <a:pPr rtl="1"/>
          <a:endParaRPr lang="ar-SA"/>
        </a:p>
      </dgm:t>
    </dgm:pt>
    <dgm:pt modelId="{4130065F-97C6-4963-AC7E-B373B1C5238E}">
      <dgm:prSet phldrT="[نص]"/>
      <dgm:spPr/>
      <dgm:t>
        <a:bodyPr/>
        <a:lstStyle/>
        <a:p>
          <a:pPr rtl="1"/>
          <a:r>
            <a:rPr lang="ar-SY" dirty="0"/>
            <a:t>الخطوة الثالثة</a:t>
          </a:r>
          <a:endParaRPr lang="ar-SA" dirty="0"/>
        </a:p>
      </dgm:t>
    </dgm:pt>
    <dgm:pt modelId="{ED82A7AC-E151-414E-AD05-FD0719B22C8A}" type="parTrans" cxnId="{BFD81A00-AA66-433B-AC6A-5F499CAFD58E}">
      <dgm:prSet/>
      <dgm:spPr/>
      <dgm:t>
        <a:bodyPr/>
        <a:lstStyle/>
        <a:p>
          <a:pPr rtl="1"/>
          <a:endParaRPr lang="ar-SA"/>
        </a:p>
      </dgm:t>
    </dgm:pt>
    <dgm:pt modelId="{A706644B-9E8B-4E47-A7E1-F4F91CF72AC9}" type="sibTrans" cxnId="{BFD81A00-AA66-433B-AC6A-5F499CAFD58E}">
      <dgm:prSet/>
      <dgm:spPr/>
      <dgm:t>
        <a:bodyPr/>
        <a:lstStyle/>
        <a:p>
          <a:pPr rtl="1"/>
          <a:endParaRPr lang="ar-SA"/>
        </a:p>
      </dgm:t>
    </dgm:pt>
    <dgm:pt modelId="{4004D054-0551-4AB9-BD0A-CC6AC4923B50}" type="pres">
      <dgm:prSet presAssocID="{AF77CA15-9E62-4720-B418-A94EAEA1AB61}" presName="outerComposite" presStyleCnt="0">
        <dgm:presLayoutVars>
          <dgm:chMax val="5"/>
          <dgm:dir/>
          <dgm:resizeHandles val="exact"/>
        </dgm:presLayoutVars>
      </dgm:prSet>
      <dgm:spPr/>
    </dgm:pt>
    <dgm:pt modelId="{9E14FAF6-13F2-40A8-BC55-A7D4D2B07161}" type="pres">
      <dgm:prSet presAssocID="{AF77CA15-9E62-4720-B418-A94EAEA1AB61}" presName="dummyMaxCanvas" presStyleCnt="0">
        <dgm:presLayoutVars/>
      </dgm:prSet>
      <dgm:spPr/>
    </dgm:pt>
    <dgm:pt modelId="{1A618ACE-D9C2-4F0D-8BF1-80C1836C723E}" type="pres">
      <dgm:prSet presAssocID="{AF77CA15-9E62-4720-B418-A94EAEA1AB61}" presName="ThreeNodes_1" presStyleLbl="node1" presStyleIdx="0" presStyleCnt="3">
        <dgm:presLayoutVars>
          <dgm:bulletEnabled val="1"/>
        </dgm:presLayoutVars>
      </dgm:prSet>
      <dgm:spPr/>
    </dgm:pt>
    <dgm:pt modelId="{1F20CCE1-622F-4175-B50D-BC6675229310}" type="pres">
      <dgm:prSet presAssocID="{AF77CA15-9E62-4720-B418-A94EAEA1AB61}" presName="ThreeNodes_2" presStyleLbl="node1" presStyleIdx="1" presStyleCnt="3">
        <dgm:presLayoutVars>
          <dgm:bulletEnabled val="1"/>
        </dgm:presLayoutVars>
      </dgm:prSet>
      <dgm:spPr/>
    </dgm:pt>
    <dgm:pt modelId="{50647079-4084-4287-B7A6-F4FEE547F861}" type="pres">
      <dgm:prSet presAssocID="{AF77CA15-9E62-4720-B418-A94EAEA1AB61}" presName="ThreeNodes_3" presStyleLbl="node1" presStyleIdx="2" presStyleCnt="3">
        <dgm:presLayoutVars>
          <dgm:bulletEnabled val="1"/>
        </dgm:presLayoutVars>
      </dgm:prSet>
      <dgm:spPr/>
    </dgm:pt>
    <dgm:pt modelId="{7FC88CFC-6DBD-4D99-8BEE-F8C28AF1E555}" type="pres">
      <dgm:prSet presAssocID="{AF77CA15-9E62-4720-B418-A94EAEA1AB61}" presName="ThreeConn_1-2" presStyleLbl="fgAccFollowNode1" presStyleIdx="0" presStyleCnt="2">
        <dgm:presLayoutVars>
          <dgm:bulletEnabled val="1"/>
        </dgm:presLayoutVars>
      </dgm:prSet>
      <dgm:spPr/>
    </dgm:pt>
    <dgm:pt modelId="{5B4CBCA3-CFCA-4B78-B420-A904E7A6A96B}" type="pres">
      <dgm:prSet presAssocID="{AF77CA15-9E62-4720-B418-A94EAEA1AB61}" presName="ThreeConn_2-3" presStyleLbl="fgAccFollowNode1" presStyleIdx="1" presStyleCnt="2">
        <dgm:presLayoutVars>
          <dgm:bulletEnabled val="1"/>
        </dgm:presLayoutVars>
      </dgm:prSet>
      <dgm:spPr/>
    </dgm:pt>
    <dgm:pt modelId="{DF3F634F-CFAF-40D0-9C34-C4BD11DA7986}" type="pres">
      <dgm:prSet presAssocID="{AF77CA15-9E62-4720-B418-A94EAEA1AB61}" presName="ThreeNodes_1_text" presStyleLbl="node1" presStyleIdx="2" presStyleCnt="3">
        <dgm:presLayoutVars>
          <dgm:bulletEnabled val="1"/>
        </dgm:presLayoutVars>
      </dgm:prSet>
      <dgm:spPr/>
    </dgm:pt>
    <dgm:pt modelId="{68407D65-D8AE-4AB4-BB7D-A5B59C854EA3}" type="pres">
      <dgm:prSet presAssocID="{AF77CA15-9E62-4720-B418-A94EAEA1AB61}" presName="ThreeNodes_2_text" presStyleLbl="node1" presStyleIdx="2" presStyleCnt="3">
        <dgm:presLayoutVars>
          <dgm:bulletEnabled val="1"/>
        </dgm:presLayoutVars>
      </dgm:prSet>
      <dgm:spPr/>
    </dgm:pt>
    <dgm:pt modelId="{F5036E20-D03B-4F36-8F13-E5ADBBDD41E2}" type="pres">
      <dgm:prSet presAssocID="{AF77CA15-9E62-4720-B418-A94EAEA1AB6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FD81A00-AA66-433B-AC6A-5F499CAFD58E}" srcId="{AF77CA15-9E62-4720-B418-A94EAEA1AB61}" destId="{4130065F-97C6-4963-AC7E-B373B1C5238E}" srcOrd="2" destOrd="0" parTransId="{ED82A7AC-E151-414E-AD05-FD0719B22C8A}" sibTransId="{A706644B-9E8B-4E47-A7E1-F4F91CF72AC9}"/>
    <dgm:cxn modelId="{154A5A03-D56A-40E2-9513-7F0B6C75B2A5}" type="presOf" srcId="{A27AD9D5-6B3A-4EDE-BABC-E17D6E9919DB}" destId="{1F20CCE1-622F-4175-B50D-BC6675229310}" srcOrd="0" destOrd="1" presId="urn:microsoft.com/office/officeart/2005/8/layout/vProcess5"/>
    <dgm:cxn modelId="{A55E8F06-0487-4B10-B2A3-7BB4EC275A42}" type="presOf" srcId="{4130065F-97C6-4963-AC7E-B373B1C5238E}" destId="{50647079-4084-4287-B7A6-F4FEE547F861}" srcOrd="0" destOrd="0" presId="urn:microsoft.com/office/officeart/2005/8/layout/vProcess5"/>
    <dgm:cxn modelId="{A3133410-B6DF-406C-ABFD-6275F791A2DD}" type="presOf" srcId="{0BB83139-EA4A-4CFD-87B3-E51CACB47BCC}" destId="{1A618ACE-D9C2-4F0D-8BF1-80C1836C723E}" srcOrd="0" destOrd="0" presId="urn:microsoft.com/office/officeart/2005/8/layout/vProcess5"/>
    <dgm:cxn modelId="{11071620-1313-49A7-8A17-1D249210F9CE}" type="presOf" srcId="{42848A89-5B18-460D-B147-B421A2C6BD62}" destId="{68407D65-D8AE-4AB4-BB7D-A5B59C854EA3}" srcOrd="1" destOrd="0" presId="urn:microsoft.com/office/officeart/2005/8/layout/vProcess5"/>
    <dgm:cxn modelId="{4D70602B-D8DC-45AE-A783-B929A6DEBDDF}" type="presOf" srcId="{6B4EDCA3-F047-4969-AA12-3E885C365FB9}" destId="{1A618ACE-D9C2-4F0D-8BF1-80C1836C723E}" srcOrd="0" destOrd="1" presId="urn:microsoft.com/office/officeart/2005/8/layout/vProcess5"/>
    <dgm:cxn modelId="{05F97662-C789-4753-B599-72C841114CBE}" type="presOf" srcId="{AF77CA15-9E62-4720-B418-A94EAEA1AB61}" destId="{4004D054-0551-4AB9-BD0A-CC6AC4923B50}" srcOrd="0" destOrd="0" presId="urn:microsoft.com/office/officeart/2005/8/layout/vProcess5"/>
    <dgm:cxn modelId="{9F693B66-8B84-4890-AFAE-92E62252C83D}" type="presOf" srcId="{4130065F-97C6-4963-AC7E-B373B1C5238E}" destId="{F5036E20-D03B-4F36-8F13-E5ADBBDD41E2}" srcOrd="1" destOrd="0" presId="urn:microsoft.com/office/officeart/2005/8/layout/vProcess5"/>
    <dgm:cxn modelId="{3753AD4C-36F8-4C57-9DDF-1F6964DD5218}" type="presOf" srcId="{42848A89-5B18-460D-B147-B421A2C6BD62}" destId="{1F20CCE1-622F-4175-B50D-BC6675229310}" srcOrd="0" destOrd="0" presId="urn:microsoft.com/office/officeart/2005/8/layout/vProcess5"/>
    <dgm:cxn modelId="{F85DFA8D-4927-481B-8877-9119FC9C403F}" srcId="{4130065F-97C6-4963-AC7E-B373B1C5238E}" destId="{26CE31D2-502F-423C-B111-AA69C3E4F138}" srcOrd="0" destOrd="0" parTransId="{EBAE8D2D-A5EA-47D4-B9C8-5F2E3D141D7C}" sibTransId="{52BF0247-78E2-4800-ADBA-D8CCF3757EE4}"/>
    <dgm:cxn modelId="{C12AE48E-83C6-4935-8D32-E4F2A11291E0}" type="presOf" srcId="{41421F79-90DF-4849-ADBC-F166143795BA}" destId="{5B4CBCA3-CFCA-4B78-B420-A904E7A6A96B}" srcOrd="0" destOrd="0" presId="urn:microsoft.com/office/officeart/2005/8/layout/vProcess5"/>
    <dgm:cxn modelId="{9212DF90-C7B1-41A1-8233-CF368600E2C1}" type="presOf" srcId="{49AD7653-C91F-4477-85E4-37C51F9315F5}" destId="{7FC88CFC-6DBD-4D99-8BEE-F8C28AF1E555}" srcOrd="0" destOrd="0" presId="urn:microsoft.com/office/officeart/2005/8/layout/vProcess5"/>
    <dgm:cxn modelId="{FA153F94-B75F-4623-9508-540E92109BB4}" srcId="{AF77CA15-9E62-4720-B418-A94EAEA1AB61}" destId="{0BB83139-EA4A-4CFD-87B3-E51CACB47BCC}" srcOrd="0" destOrd="0" parTransId="{B8A5D591-0899-4C0A-BF67-A746796FF9F8}" sibTransId="{49AD7653-C91F-4477-85E4-37C51F9315F5}"/>
    <dgm:cxn modelId="{BDC4A395-29F9-4A13-9118-C5BAD4013025}" type="presOf" srcId="{26CE31D2-502F-423C-B111-AA69C3E4F138}" destId="{F5036E20-D03B-4F36-8F13-E5ADBBDD41E2}" srcOrd="1" destOrd="1" presId="urn:microsoft.com/office/officeart/2005/8/layout/vProcess5"/>
    <dgm:cxn modelId="{A83345A8-152B-437F-B4B3-7B24F151CF81}" srcId="{AF77CA15-9E62-4720-B418-A94EAEA1AB61}" destId="{42848A89-5B18-460D-B147-B421A2C6BD62}" srcOrd="1" destOrd="0" parTransId="{0F65B3BA-281D-405B-8C3D-4EAE2FA9D8A7}" sibTransId="{41421F79-90DF-4849-ADBC-F166143795BA}"/>
    <dgm:cxn modelId="{B0704DA9-9F1D-4979-93E4-09AD7E0972E6}" type="presOf" srcId="{6B4EDCA3-F047-4969-AA12-3E885C365FB9}" destId="{DF3F634F-CFAF-40D0-9C34-C4BD11DA7986}" srcOrd="1" destOrd="1" presId="urn:microsoft.com/office/officeart/2005/8/layout/vProcess5"/>
    <dgm:cxn modelId="{943838BE-3D12-4610-8BFF-A0D19CDC31BD}" type="presOf" srcId="{0BB83139-EA4A-4CFD-87B3-E51CACB47BCC}" destId="{DF3F634F-CFAF-40D0-9C34-C4BD11DA7986}" srcOrd="1" destOrd="0" presId="urn:microsoft.com/office/officeart/2005/8/layout/vProcess5"/>
    <dgm:cxn modelId="{632C7DCD-2551-4E79-A61B-FE27BC66717C}" type="presOf" srcId="{26CE31D2-502F-423C-B111-AA69C3E4F138}" destId="{50647079-4084-4287-B7A6-F4FEE547F861}" srcOrd="0" destOrd="1" presId="urn:microsoft.com/office/officeart/2005/8/layout/vProcess5"/>
    <dgm:cxn modelId="{1AEF5DDE-82BC-4650-805B-64ACABCAB312}" type="presOf" srcId="{A27AD9D5-6B3A-4EDE-BABC-E17D6E9919DB}" destId="{68407D65-D8AE-4AB4-BB7D-A5B59C854EA3}" srcOrd="1" destOrd="1" presId="urn:microsoft.com/office/officeart/2005/8/layout/vProcess5"/>
    <dgm:cxn modelId="{91D321E3-E203-4D63-882F-7C724F60C7B6}" srcId="{0BB83139-EA4A-4CFD-87B3-E51CACB47BCC}" destId="{6B4EDCA3-F047-4969-AA12-3E885C365FB9}" srcOrd="0" destOrd="0" parTransId="{D85D3BB5-F0A4-4FA9-9D7B-EBCAF72CC3FF}" sibTransId="{4693B704-0A3A-4288-AD89-D65F089E2755}"/>
    <dgm:cxn modelId="{739A19E5-4545-4957-B848-EBC6773C4FE0}" srcId="{42848A89-5B18-460D-B147-B421A2C6BD62}" destId="{A27AD9D5-6B3A-4EDE-BABC-E17D6E9919DB}" srcOrd="0" destOrd="0" parTransId="{BD77F9A5-D22D-4851-B28E-FAA758390208}" sibTransId="{89E125E9-1C53-49E2-A6F9-A7509CF5EAAE}"/>
    <dgm:cxn modelId="{A79AB7EF-D881-4546-8FF5-E07D2C47F85E}" type="presParOf" srcId="{4004D054-0551-4AB9-BD0A-CC6AC4923B50}" destId="{9E14FAF6-13F2-40A8-BC55-A7D4D2B07161}" srcOrd="0" destOrd="0" presId="urn:microsoft.com/office/officeart/2005/8/layout/vProcess5"/>
    <dgm:cxn modelId="{568BE2F7-46F8-4250-A486-EC60FCE65356}" type="presParOf" srcId="{4004D054-0551-4AB9-BD0A-CC6AC4923B50}" destId="{1A618ACE-D9C2-4F0D-8BF1-80C1836C723E}" srcOrd="1" destOrd="0" presId="urn:microsoft.com/office/officeart/2005/8/layout/vProcess5"/>
    <dgm:cxn modelId="{7B87CF52-A83A-4AB6-849D-778E7ACB693D}" type="presParOf" srcId="{4004D054-0551-4AB9-BD0A-CC6AC4923B50}" destId="{1F20CCE1-622F-4175-B50D-BC6675229310}" srcOrd="2" destOrd="0" presId="urn:microsoft.com/office/officeart/2005/8/layout/vProcess5"/>
    <dgm:cxn modelId="{1F73E203-6639-486E-8B01-AB4B76A24C2B}" type="presParOf" srcId="{4004D054-0551-4AB9-BD0A-CC6AC4923B50}" destId="{50647079-4084-4287-B7A6-F4FEE547F861}" srcOrd="3" destOrd="0" presId="urn:microsoft.com/office/officeart/2005/8/layout/vProcess5"/>
    <dgm:cxn modelId="{CD5BFA80-6A80-4D42-81D4-A1AEBF77C746}" type="presParOf" srcId="{4004D054-0551-4AB9-BD0A-CC6AC4923B50}" destId="{7FC88CFC-6DBD-4D99-8BEE-F8C28AF1E555}" srcOrd="4" destOrd="0" presId="urn:microsoft.com/office/officeart/2005/8/layout/vProcess5"/>
    <dgm:cxn modelId="{1FA0665A-BF7B-4989-9D7D-4C99745D02A2}" type="presParOf" srcId="{4004D054-0551-4AB9-BD0A-CC6AC4923B50}" destId="{5B4CBCA3-CFCA-4B78-B420-A904E7A6A96B}" srcOrd="5" destOrd="0" presId="urn:microsoft.com/office/officeart/2005/8/layout/vProcess5"/>
    <dgm:cxn modelId="{AE7093AC-3859-4F0A-919D-4905F4229F24}" type="presParOf" srcId="{4004D054-0551-4AB9-BD0A-CC6AC4923B50}" destId="{DF3F634F-CFAF-40D0-9C34-C4BD11DA7986}" srcOrd="6" destOrd="0" presId="urn:microsoft.com/office/officeart/2005/8/layout/vProcess5"/>
    <dgm:cxn modelId="{83BC76DC-330C-48E9-8912-1D810662CF71}" type="presParOf" srcId="{4004D054-0551-4AB9-BD0A-CC6AC4923B50}" destId="{68407D65-D8AE-4AB4-BB7D-A5B59C854EA3}" srcOrd="7" destOrd="0" presId="urn:microsoft.com/office/officeart/2005/8/layout/vProcess5"/>
    <dgm:cxn modelId="{B52650C1-740E-4A14-95A9-18357BACB332}" type="presParOf" srcId="{4004D054-0551-4AB9-BD0A-CC6AC4923B50}" destId="{F5036E20-D03B-4F36-8F13-E5ADBBDD41E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18ACE-D9C2-4F0D-8BF1-80C1836C723E}">
      <dsp:nvSpPr>
        <dsp:cNvPr id="0" name=""/>
        <dsp:cNvSpPr/>
      </dsp:nvSpPr>
      <dsp:spPr>
        <a:xfrm>
          <a:off x="0" y="0"/>
          <a:ext cx="9577601" cy="1468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800" kern="1200" dirty="0"/>
            <a:t>الخطوة الأولى</a:t>
          </a:r>
          <a:endParaRPr lang="ar-SA" sz="3800" kern="1200" dirty="0"/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Y" sz="3000" kern="1200" dirty="0"/>
            <a:t>ايجاد المضاعف المشترك الأصغر (م . م . أ)</a:t>
          </a:r>
          <a:endParaRPr lang="ar-SA" sz="3000" kern="1200" dirty="0"/>
        </a:p>
      </dsp:txBody>
      <dsp:txXfrm>
        <a:off x="43024" y="43024"/>
        <a:ext cx="7992501" cy="1382891"/>
      </dsp:txXfrm>
    </dsp:sp>
    <dsp:sp modelId="{1F20CCE1-622F-4175-B50D-BC6675229310}">
      <dsp:nvSpPr>
        <dsp:cNvPr id="0" name=""/>
        <dsp:cNvSpPr/>
      </dsp:nvSpPr>
      <dsp:spPr>
        <a:xfrm>
          <a:off x="845082" y="1713762"/>
          <a:ext cx="9577601" cy="1468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800" kern="1200" dirty="0"/>
            <a:t>الخطوة الثانية</a:t>
          </a:r>
          <a:endParaRPr lang="ar-SA" sz="3800" kern="1200" dirty="0"/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Y" sz="3000" kern="1200" dirty="0"/>
            <a:t>إيجاد كسرا مكافئا لكل من الكسرين</a:t>
          </a:r>
          <a:endParaRPr lang="ar-SA" sz="3000" kern="1200" dirty="0"/>
        </a:p>
      </dsp:txBody>
      <dsp:txXfrm>
        <a:off x="888106" y="1756786"/>
        <a:ext cx="7691660" cy="1382891"/>
      </dsp:txXfrm>
    </dsp:sp>
    <dsp:sp modelId="{50647079-4084-4287-B7A6-F4FEE547F861}">
      <dsp:nvSpPr>
        <dsp:cNvPr id="0" name=""/>
        <dsp:cNvSpPr/>
      </dsp:nvSpPr>
      <dsp:spPr>
        <a:xfrm>
          <a:off x="1690165" y="3427525"/>
          <a:ext cx="9577601" cy="1468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800" kern="1200" dirty="0"/>
            <a:t>الخطوة الثالثة</a:t>
          </a:r>
          <a:endParaRPr lang="ar-SA" sz="3800" kern="1200" dirty="0"/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Y" sz="3000" kern="1200" dirty="0"/>
            <a:t>المقارنة بين البسطين و ترتيبهم</a:t>
          </a:r>
          <a:endParaRPr lang="ar-SA" sz="3000" kern="1200" dirty="0"/>
        </a:p>
      </dsp:txBody>
      <dsp:txXfrm>
        <a:off x="1733189" y="3470549"/>
        <a:ext cx="7691660" cy="1382891"/>
      </dsp:txXfrm>
    </dsp:sp>
    <dsp:sp modelId="{7FC88CFC-6DBD-4D99-8BEE-F8C28AF1E555}">
      <dsp:nvSpPr>
        <dsp:cNvPr id="0" name=""/>
        <dsp:cNvSpPr/>
      </dsp:nvSpPr>
      <dsp:spPr>
        <a:xfrm>
          <a:off x="8622791" y="1113945"/>
          <a:ext cx="954810" cy="95481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kern="1200"/>
        </a:p>
      </dsp:txBody>
      <dsp:txXfrm>
        <a:off x="8837623" y="1113945"/>
        <a:ext cx="525146" cy="718495"/>
      </dsp:txXfrm>
    </dsp:sp>
    <dsp:sp modelId="{5B4CBCA3-CFCA-4B78-B420-A904E7A6A96B}">
      <dsp:nvSpPr>
        <dsp:cNvPr id="0" name=""/>
        <dsp:cNvSpPr/>
      </dsp:nvSpPr>
      <dsp:spPr>
        <a:xfrm>
          <a:off x="9467873" y="2817915"/>
          <a:ext cx="954810" cy="95481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kern="1200"/>
        </a:p>
      </dsp:txBody>
      <dsp:txXfrm>
        <a:off x="9682705" y="2817915"/>
        <a:ext cx="525146" cy="718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7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6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0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7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9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9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7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49D8-1789-4BDC-B9B3-CB7966CC587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155A-F566-4B25-BDDB-64F09549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13" Type="http://schemas.openxmlformats.org/officeDocument/2006/relationships/image" Target="../media/image12.png" /><Relationship Id="rId18" Type="http://schemas.openxmlformats.org/officeDocument/2006/relationships/image" Target="../media/image17.png" /><Relationship Id="rId3" Type="http://schemas.openxmlformats.org/officeDocument/2006/relationships/image" Target="../media/image3.png" /><Relationship Id="rId7" Type="http://schemas.openxmlformats.org/officeDocument/2006/relationships/image" Target="../media/image6.png" /><Relationship Id="rId12" Type="http://schemas.openxmlformats.org/officeDocument/2006/relationships/image" Target="../media/image11.png" /><Relationship Id="rId17" Type="http://schemas.openxmlformats.org/officeDocument/2006/relationships/image" Target="../media/image16.png" /><Relationship Id="rId2" Type="http://schemas.openxmlformats.org/officeDocument/2006/relationships/image" Target="../media/image2.png" /><Relationship Id="rId16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6" Type="http://schemas.microsoft.com/office/2007/relationships/hdphoto" Target="../media/hdphoto2.wdp" /><Relationship Id="rId11" Type="http://schemas.openxmlformats.org/officeDocument/2006/relationships/image" Target="../media/image10.png" /><Relationship Id="rId5" Type="http://schemas.openxmlformats.org/officeDocument/2006/relationships/image" Target="../media/image5.png" /><Relationship Id="rId15" Type="http://schemas.openxmlformats.org/officeDocument/2006/relationships/image" Target="../media/image14.png" /><Relationship Id="rId10" Type="http://schemas.openxmlformats.org/officeDocument/2006/relationships/image" Target="../media/image9.png" /><Relationship Id="rId4" Type="http://schemas.openxmlformats.org/officeDocument/2006/relationships/image" Target="../media/image4.png" /><Relationship Id="rId9" Type="http://schemas.openxmlformats.org/officeDocument/2006/relationships/image" Target="../media/image8.png" /><Relationship Id="rId14" Type="http://schemas.openxmlformats.org/officeDocument/2006/relationships/image" Target="../media/image1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18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13" Type="http://schemas.openxmlformats.org/officeDocument/2006/relationships/image" Target="../media/image25.png" /><Relationship Id="rId18" Type="http://schemas.openxmlformats.org/officeDocument/2006/relationships/image" Target="../media/image29.png" /><Relationship Id="rId3" Type="http://schemas.openxmlformats.org/officeDocument/2006/relationships/image" Target="../media/image19.png" /><Relationship Id="rId7" Type="http://schemas.openxmlformats.org/officeDocument/2006/relationships/image" Target="../media/image23.png" /><Relationship Id="rId12" Type="http://schemas.openxmlformats.org/officeDocument/2006/relationships/image" Target="../media/image220.png" /><Relationship Id="rId17" Type="http://schemas.microsoft.com/office/2007/relationships/hdphoto" Target="../media/hdphoto3.wdp" /><Relationship Id="rId2" Type="http://schemas.openxmlformats.org/officeDocument/2006/relationships/image" Target="../media/image120.png" /><Relationship Id="rId16" Type="http://schemas.openxmlformats.org/officeDocument/2006/relationships/image" Target="../media/image2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png" /><Relationship Id="rId11" Type="http://schemas.openxmlformats.org/officeDocument/2006/relationships/image" Target="../media/image210.png" /><Relationship Id="rId5" Type="http://schemas.openxmlformats.org/officeDocument/2006/relationships/image" Target="../media/image21.png" /><Relationship Id="rId15" Type="http://schemas.openxmlformats.org/officeDocument/2006/relationships/image" Target="../media/image27.png" /><Relationship Id="rId19" Type="http://schemas.openxmlformats.org/officeDocument/2006/relationships/image" Target="../media/image30.png" /><Relationship Id="rId4" Type="http://schemas.openxmlformats.org/officeDocument/2006/relationships/image" Target="../media/image20.png" /><Relationship Id="rId14" Type="http://schemas.openxmlformats.org/officeDocument/2006/relationships/image" Target="../media/image26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78267" y="1983545"/>
            <a:ext cx="5461752" cy="2800767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ar-SY" sz="8800" b="1" dirty="0"/>
              <a:t>مقارنة الكسور</a:t>
            </a:r>
          </a:p>
          <a:p>
            <a:r>
              <a:rPr lang="ar-SY" sz="8800" b="1" dirty="0"/>
              <a:t> و ترتيبها</a:t>
            </a:r>
            <a:endParaRPr lang="en-US" sz="8800" b="1" dirty="0"/>
          </a:p>
        </p:txBody>
      </p:sp>
      <p:sp>
        <p:nvSpPr>
          <p:cNvPr id="5" name="مستطيل 4"/>
          <p:cNvSpPr/>
          <p:nvPr/>
        </p:nvSpPr>
        <p:spPr>
          <a:xfrm>
            <a:off x="8721969" y="5982288"/>
            <a:ext cx="3287151" cy="710418"/>
          </a:xfrm>
          <a:prstGeom prst="rect">
            <a:avLst/>
          </a:prstGeom>
          <a:solidFill>
            <a:srgbClr val="FA49B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الاسم</a:t>
            </a:r>
            <a:endParaRPr lang="en-US" sz="28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44" l="10000" r="90000">
                        <a14:foregroundMark x1="45444" y1="88000" x2="62000" y2="8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34" r="14376"/>
          <a:stretch/>
        </p:blipFill>
        <p:spPr>
          <a:xfrm>
            <a:off x="98474" y="1523661"/>
            <a:ext cx="3597842" cy="565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12192000" cy="965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b="1" dirty="0"/>
              <a:t>سوف نتعلم مقارنة الكسور و ترتيبها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/>
              <p:cNvSpPr txBox="1"/>
              <p:nvPr/>
            </p:nvSpPr>
            <p:spPr>
              <a:xfrm>
                <a:off x="1856935" y="1079361"/>
                <a:ext cx="10206338" cy="1170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2800" b="1" dirty="0"/>
                  <a:t>هل تعلم أن الماء يشكل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Y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SY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ar-SY" sz="2800" b="1" dirty="0"/>
                  <a:t>الموزة ؟ وأن الماء يشكل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Y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SY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ar-SY" sz="2800" b="1" dirty="0"/>
                  <a:t> العنب ؟</a:t>
                </a:r>
              </a:p>
              <a:p>
                <a:r>
                  <a:rPr lang="ar-SY" sz="2800" b="1" dirty="0">
                    <a:solidFill>
                      <a:srgbClr val="FF0000"/>
                    </a:solidFill>
                  </a:rPr>
                  <a:t>من الفاكهتين تحتوي على كمية أكبر من الماء؟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935" y="1079361"/>
                <a:ext cx="10206338" cy="1170641"/>
              </a:xfrm>
              <a:prstGeom prst="rect">
                <a:avLst/>
              </a:prstGeom>
              <a:blipFill>
                <a:blip r:embed="rId2"/>
                <a:stretch>
                  <a:fillRect r="-119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ستطيل 21"/>
              <p:cNvSpPr/>
              <p:nvPr/>
            </p:nvSpPr>
            <p:spPr>
              <a:xfrm>
                <a:off x="9813685" y="2283361"/>
                <a:ext cx="478016" cy="901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SY" sz="4400" b="1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Y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Y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ar-SY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مستطيل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685" y="2283361"/>
                <a:ext cx="478016" cy="901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ستطيل 22"/>
              <p:cNvSpPr/>
              <p:nvPr/>
            </p:nvSpPr>
            <p:spPr>
              <a:xfrm>
                <a:off x="10892740" y="2341178"/>
                <a:ext cx="266420" cy="90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Y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SY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مستطيل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740" y="2341178"/>
                <a:ext cx="266420" cy="907749"/>
              </a:xfrm>
              <a:prstGeom prst="rect">
                <a:avLst/>
              </a:prstGeom>
              <a:blipFill>
                <a:blip r:embed="rId4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61" r="26177"/>
          <a:stretch/>
        </p:blipFill>
        <p:spPr>
          <a:xfrm>
            <a:off x="1043770" y="2733869"/>
            <a:ext cx="2384727" cy="4034213"/>
          </a:xfrm>
          <a:prstGeom prst="rect">
            <a:avLst/>
          </a:prstGeom>
        </p:spPr>
      </p:pic>
      <p:grpSp>
        <p:nvGrpSpPr>
          <p:cNvPr id="51" name="مجموعة 50"/>
          <p:cNvGrpSpPr/>
          <p:nvPr/>
        </p:nvGrpSpPr>
        <p:grpSpPr>
          <a:xfrm>
            <a:off x="8676037" y="3567448"/>
            <a:ext cx="3211163" cy="830084"/>
            <a:chOff x="8821280" y="2506703"/>
            <a:chExt cx="3397606" cy="7065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مستطيل 53"/>
                <p:cNvSpPr/>
                <p:nvPr/>
              </p:nvSpPr>
              <p:spPr>
                <a:xfrm>
                  <a:off x="10525721" y="2514032"/>
                  <a:ext cx="564776" cy="69924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Y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ar-SY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مستطيل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5721" y="2514032"/>
                  <a:ext cx="564776" cy="69924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مستطيل 54"/>
                <p:cNvSpPr/>
                <p:nvPr/>
              </p:nvSpPr>
              <p:spPr>
                <a:xfrm>
                  <a:off x="9955488" y="2506703"/>
                  <a:ext cx="564776" cy="69924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Y" sz="20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ar-SY" sz="20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مستطيل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5488" y="2506703"/>
                  <a:ext cx="564776" cy="6992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مستطيل 55"/>
                <p:cNvSpPr/>
                <p:nvPr/>
              </p:nvSpPr>
              <p:spPr>
                <a:xfrm>
                  <a:off x="9395377" y="2511186"/>
                  <a:ext cx="564776" cy="69924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Y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ar-SY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مستطيل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5377" y="2511186"/>
                  <a:ext cx="564776" cy="6992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مستطيل 56"/>
                <p:cNvSpPr/>
                <p:nvPr/>
              </p:nvSpPr>
              <p:spPr>
                <a:xfrm>
                  <a:off x="8821280" y="2514034"/>
                  <a:ext cx="564776" cy="6992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Y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ar-SY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مستطيل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1280" y="2514034"/>
                  <a:ext cx="564776" cy="6992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مستطيل 58"/>
                <p:cNvSpPr/>
                <p:nvPr/>
              </p:nvSpPr>
              <p:spPr>
                <a:xfrm>
                  <a:off x="11098300" y="2506703"/>
                  <a:ext cx="564776" cy="69924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Y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ar-SY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مستطيل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8300" y="2506703"/>
                  <a:ext cx="564776" cy="6992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مستطيل 59"/>
                <p:cNvSpPr/>
                <p:nvPr/>
              </p:nvSpPr>
              <p:spPr>
                <a:xfrm>
                  <a:off x="11654110" y="2511186"/>
                  <a:ext cx="564776" cy="69924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Y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ar-SY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مستطيل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4110" y="2511186"/>
                  <a:ext cx="564776" cy="6992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مجموعة 61"/>
          <p:cNvGrpSpPr/>
          <p:nvPr/>
        </p:nvGrpSpPr>
        <p:grpSpPr>
          <a:xfrm>
            <a:off x="8676037" y="4467216"/>
            <a:ext cx="3211164" cy="880443"/>
            <a:chOff x="7244410" y="3199399"/>
            <a:chExt cx="4529693" cy="713314"/>
          </a:xfrm>
        </p:grpSpPr>
        <p:grpSp>
          <p:nvGrpSpPr>
            <p:cNvPr id="63" name="مجموعة 62"/>
            <p:cNvGrpSpPr/>
            <p:nvPr/>
          </p:nvGrpSpPr>
          <p:grpSpPr>
            <a:xfrm>
              <a:off x="8367532" y="3199399"/>
              <a:ext cx="3406571" cy="705537"/>
              <a:chOff x="8503487" y="3198604"/>
              <a:chExt cx="3406571" cy="7055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مستطيل 64"/>
                  <p:cNvSpPr/>
                  <p:nvPr/>
                </p:nvSpPr>
                <p:spPr>
                  <a:xfrm>
                    <a:off x="10766495" y="3205123"/>
                    <a:ext cx="1143563" cy="699018"/>
                  </a:xfrm>
                  <a:prstGeom prst="rect">
                    <a:avLst/>
                  </a:prstGeom>
                  <a:solidFill>
                    <a:srgbClr val="FF0066"/>
                  </a:solidFill>
                  <a:ln>
                    <a:solidFill>
                      <a:srgbClr val="FF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Y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ar-SY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oMath>
                      </m:oMathPara>
                    </a14:m>
                    <a:endParaRPr 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مستطيل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6495" y="3205123"/>
                    <a:ext cx="1143563" cy="69901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rgbClr val="FF0066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مستطيل 65"/>
                  <p:cNvSpPr/>
                  <p:nvPr/>
                </p:nvSpPr>
                <p:spPr>
                  <a:xfrm>
                    <a:off x="9634990" y="3198604"/>
                    <a:ext cx="1143563" cy="699018"/>
                  </a:xfrm>
                  <a:prstGeom prst="rect">
                    <a:avLst/>
                  </a:prstGeom>
                  <a:solidFill>
                    <a:srgbClr val="FF0066"/>
                  </a:solidFill>
                  <a:ln>
                    <a:solidFill>
                      <a:srgbClr val="FF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Y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ar-SY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oMath>
                      </m:oMathPara>
                    </a14:m>
                    <a:endParaRPr 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مستطيل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4990" y="3198604"/>
                    <a:ext cx="1143563" cy="69901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rgbClr val="FF0066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مستطيل 66"/>
                  <p:cNvSpPr/>
                  <p:nvPr/>
                </p:nvSpPr>
                <p:spPr>
                  <a:xfrm>
                    <a:off x="8503487" y="3205123"/>
                    <a:ext cx="1143563" cy="699018"/>
                  </a:xfrm>
                  <a:prstGeom prst="rect">
                    <a:avLst/>
                  </a:prstGeom>
                  <a:solidFill>
                    <a:srgbClr val="FF0066"/>
                  </a:solidFill>
                  <a:ln>
                    <a:solidFill>
                      <a:srgbClr val="FF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Y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ar-SY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oMath>
                      </m:oMathPara>
                    </a14:m>
                    <a:endParaRPr 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مستطيل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03487" y="3205123"/>
                    <a:ext cx="1143563" cy="69901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rgbClr val="FF0066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مستطيل 63"/>
                <p:cNvSpPr/>
                <p:nvPr/>
              </p:nvSpPr>
              <p:spPr>
                <a:xfrm>
                  <a:off x="7244410" y="3213695"/>
                  <a:ext cx="1143563" cy="699018"/>
                </a:xfrm>
                <a:prstGeom prst="rect">
                  <a:avLst/>
                </a:prstGeom>
                <a:noFill/>
                <a:ln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Y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ar-SY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مستطيل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4410" y="3213695"/>
                  <a:ext cx="1143563" cy="69901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rgbClr val="FF006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مجموعة 67"/>
          <p:cNvGrpSpPr/>
          <p:nvPr/>
        </p:nvGrpSpPr>
        <p:grpSpPr>
          <a:xfrm>
            <a:off x="3313260" y="2912064"/>
            <a:ext cx="4769135" cy="3145597"/>
            <a:chOff x="4918387" y="2936383"/>
            <a:chExt cx="3532764" cy="1677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سهم إلى اليمين 68"/>
                <p:cNvSpPr/>
                <p:nvPr/>
              </p:nvSpPr>
              <p:spPr>
                <a:xfrm flipH="1">
                  <a:off x="4918387" y="3205122"/>
                  <a:ext cx="2901035" cy="1408665"/>
                </a:xfrm>
                <a:prstGeom prst="rightArrow">
                  <a:avLst/>
                </a:prstGeom>
                <a:solidFill>
                  <a:srgbClr val="FF0066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Y" sz="2800" b="1" dirty="0"/>
                    <a:t>نلاحظ أن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ar-SY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SY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ar-SY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ar-SY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SY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9" name="سهم إلى اليمين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918387" y="3205122"/>
                  <a:ext cx="2901035" cy="1408665"/>
                </a:xfrm>
                <a:prstGeom prst="rightArrow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0" name="صورة 6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751" y="2936383"/>
              <a:ext cx="1268400" cy="1398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8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12192000" cy="965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/>
              <a:t>خطوات المقارنة بين كسرين </a:t>
            </a:r>
            <a:r>
              <a:rPr lang="ar-SY" sz="3600" dirty="0" err="1"/>
              <a:t>مخلتفين</a:t>
            </a:r>
            <a:r>
              <a:rPr lang="ar-SY" sz="3600" dirty="0"/>
              <a:t> المقامات</a:t>
            </a:r>
            <a:endParaRPr lang="en-US" sz="3600" dirty="0"/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471686869"/>
              </p:ext>
            </p:extLst>
          </p:nvPr>
        </p:nvGraphicFramePr>
        <p:xfrm>
          <a:off x="634180" y="1415845"/>
          <a:ext cx="11267767" cy="489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081" y="1415845"/>
            <a:ext cx="6147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618ACE-D9C2-4F0D-8BF1-80C1836C7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1A618ACE-D9C2-4F0D-8BF1-80C1836C7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1A618ACE-D9C2-4F0D-8BF1-80C1836C7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1A618ACE-D9C2-4F0D-8BF1-80C1836C7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C88CFC-6DBD-4D99-8BEE-F8C28AF1E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7FC88CFC-6DBD-4D99-8BEE-F8C28AF1E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7FC88CFC-6DBD-4D99-8BEE-F8C28AF1E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7FC88CFC-6DBD-4D99-8BEE-F8C28AF1E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20CCE1-622F-4175-B50D-BC6675229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1F20CCE1-622F-4175-B50D-BC6675229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1F20CCE1-622F-4175-B50D-BC6675229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1F20CCE1-622F-4175-B50D-BC6675229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4CBCA3-CFCA-4B78-B420-A904E7A6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5B4CBCA3-CFCA-4B78-B420-A904E7A6A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5B4CBCA3-CFCA-4B78-B420-A904E7A6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5B4CBCA3-CFCA-4B78-B420-A904E7A6A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647079-4084-4287-B7A6-F4FEE547F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50647079-4084-4287-B7A6-F4FEE547F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50647079-4084-4287-B7A6-F4FEE547F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50647079-4084-4287-B7A6-F4FEE547F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12192000" cy="965915"/>
          </a:xfrm>
          <a:prstGeom prst="rect">
            <a:avLst/>
          </a:prstGeom>
          <a:solidFill>
            <a:srgbClr val="FA49B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/>
              <a:t>الأمثلة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/>
              <p:cNvSpPr txBox="1"/>
              <p:nvPr/>
            </p:nvSpPr>
            <p:spPr>
              <a:xfrm>
                <a:off x="5823231" y="1079361"/>
                <a:ext cx="62400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2800" b="1" dirty="0"/>
                  <a:t>قارن باستخدام ( </a:t>
                </a:r>
                <a14:m>
                  <m:oMath xmlns:m="http://schemas.openxmlformats.org/officeDocument/2006/math">
                    <m:r>
                      <a:rPr lang="ar-SY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ar-SY" sz="2800" b="1" dirty="0"/>
                  <a:t> أو </a:t>
                </a:r>
                <a14:m>
                  <m:oMath xmlns:m="http://schemas.openxmlformats.org/officeDocument/2006/math">
                    <m:r>
                      <a:rPr lang="ar-SY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ar-SY" sz="2800" b="1" dirty="0"/>
                  <a:t>   أو  = ) لكل مما يلي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مربع نص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231" y="1079361"/>
                <a:ext cx="6240042" cy="523220"/>
              </a:xfrm>
              <a:prstGeom prst="rect">
                <a:avLst/>
              </a:prstGeom>
              <a:blipFill>
                <a:blip r:embed="rId2"/>
                <a:stretch>
                  <a:fillRect t="-13953" r="-195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مجموعة 7"/>
          <p:cNvGrpSpPr/>
          <p:nvPr/>
        </p:nvGrpSpPr>
        <p:grpSpPr>
          <a:xfrm>
            <a:off x="9812592" y="1836445"/>
            <a:ext cx="2063867" cy="901785"/>
            <a:chOff x="9812592" y="1836445"/>
            <a:chExt cx="2063867" cy="9017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مربع نص 4"/>
                <p:cNvSpPr txBox="1"/>
                <p:nvPr/>
              </p:nvSpPr>
              <p:spPr>
                <a:xfrm>
                  <a:off x="11312012" y="1836445"/>
                  <a:ext cx="564447" cy="898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Y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ar-SY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مربع نص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2012" y="1836445"/>
                  <a:ext cx="564447" cy="8989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مربع نص 5"/>
                <p:cNvSpPr txBox="1"/>
                <p:nvPr/>
              </p:nvSpPr>
              <p:spPr>
                <a:xfrm>
                  <a:off x="9812592" y="1836445"/>
                  <a:ext cx="564447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Y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ar-SY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مربع نص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2592" y="1836445"/>
                  <a:ext cx="564447" cy="9017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شكل بيضاوي 6"/>
            <p:cNvSpPr/>
            <p:nvPr/>
          </p:nvSpPr>
          <p:spPr>
            <a:xfrm>
              <a:off x="10431571" y="1917144"/>
              <a:ext cx="825909" cy="759125"/>
            </a:xfrm>
            <a:prstGeom prst="ellipse">
              <a:avLst/>
            </a:prstGeom>
            <a:noFill/>
            <a:ln w="57150">
              <a:solidFill>
                <a:srgbClr val="FA49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9812592" y="4304342"/>
            <a:ext cx="2063867" cy="901785"/>
            <a:chOff x="9812592" y="1836445"/>
            <a:chExt cx="2063867" cy="9017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مربع نص 9"/>
                <p:cNvSpPr txBox="1"/>
                <p:nvPr/>
              </p:nvSpPr>
              <p:spPr>
                <a:xfrm>
                  <a:off x="11312012" y="1836445"/>
                  <a:ext cx="564447" cy="898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Y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ar-SY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مربع نص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2012" y="1836445"/>
                  <a:ext cx="564447" cy="8989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مربع نص 10"/>
                <p:cNvSpPr txBox="1"/>
                <p:nvPr/>
              </p:nvSpPr>
              <p:spPr>
                <a:xfrm>
                  <a:off x="9812592" y="1836445"/>
                  <a:ext cx="564447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Y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ar-SY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مربع نص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2592" y="1836445"/>
                  <a:ext cx="564447" cy="9017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شكل بيضاوي 11"/>
            <p:cNvSpPr/>
            <p:nvPr/>
          </p:nvSpPr>
          <p:spPr>
            <a:xfrm>
              <a:off x="10431571" y="1917144"/>
              <a:ext cx="825909" cy="759125"/>
            </a:xfrm>
            <a:prstGeom prst="ellipse">
              <a:avLst/>
            </a:prstGeom>
            <a:noFill/>
            <a:ln w="57150">
              <a:solidFill>
                <a:srgbClr val="FA49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مجموعة 12"/>
          <p:cNvGrpSpPr/>
          <p:nvPr/>
        </p:nvGrpSpPr>
        <p:grpSpPr>
          <a:xfrm>
            <a:off x="4670321" y="1772973"/>
            <a:ext cx="2154724" cy="1014893"/>
            <a:chOff x="9812592" y="1769288"/>
            <a:chExt cx="2154724" cy="10148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مربع نص 13"/>
                <p:cNvSpPr txBox="1"/>
                <p:nvPr/>
              </p:nvSpPr>
              <p:spPr>
                <a:xfrm>
                  <a:off x="11279057" y="1769288"/>
                  <a:ext cx="688259" cy="1014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Y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ar-SY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مربع نص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9057" y="1769288"/>
                  <a:ext cx="688259" cy="101489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مربع نص 14"/>
                <p:cNvSpPr txBox="1"/>
                <p:nvPr/>
              </p:nvSpPr>
              <p:spPr>
                <a:xfrm>
                  <a:off x="9812592" y="1836445"/>
                  <a:ext cx="564447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Y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ar-SY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مربع نص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2592" y="1836445"/>
                  <a:ext cx="564447" cy="90178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شكل بيضاوي 15"/>
            <p:cNvSpPr/>
            <p:nvPr/>
          </p:nvSpPr>
          <p:spPr>
            <a:xfrm>
              <a:off x="10431571" y="1917144"/>
              <a:ext cx="825909" cy="759125"/>
            </a:xfrm>
            <a:prstGeom prst="ellipse">
              <a:avLst/>
            </a:prstGeom>
            <a:noFill/>
            <a:ln w="57150">
              <a:solidFill>
                <a:srgbClr val="FA49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/>
              <p:cNvSpPr txBox="1"/>
              <p:nvPr/>
            </p:nvSpPr>
            <p:spPr>
              <a:xfrm>
                <a:off x="10461067" y="1756032"/>
                <a:ext cx="8509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مربع نص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1067" y="1756032"/>
                <a:ext cx="850945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ربع نص 21"/>
          <p:cNvSpPr txBox="1"/>
          <p:nvPr/>
        </p:nvSpPr>
        <p:spPr>
          <a:xfrm>
            <a:off x="10341299" y="4231590"/>
            <a:ext cx="850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>
                <a:solidFill>
                  <a:srgbClr val="FF0000"/>
                </a:solidFill>
              </a:rPr>
              <a:t>=</a:t>
            </a:r>
            <a:endParaRPr lang="en-US" sz="6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ربع نص 22"/>
              <p:cNvSpPr txBox="1"/>
              <p:nvPr/>
            </p:nvSpPr>
            <p:spPr>
              <a:xfrm>
                <a:off x="5215173" y="1748969"/>
                <a:ext cx="8509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مربع نص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73" y="1748969"/>
                <a:ext cx="850945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/>
              <p:cNvSpPr txBox="1"/>
              <p:nvPr/>
            </p:nvSpPr>
            <p:spPr>
              <a:xfrm>
                <a:off x="11312011" y="2909396"/>
                <a:ext cx="56444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مربع نص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2011" y="2909396"/>
                <a:ext cx="564447" cy="8989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/>
              <p:cNvSpPr txBox="1"/>
              <p:nvPr/>
            </p:nvSpPr>
            <p:spPr>
              <a:xfrm>
                <a:off x="9713653" y="2909396"/>
                <a:ext cx="564447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مربع نص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653" y="2909396"/>
                <a:ext cx="564447" cy="9105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/>
              <p:cNvSpPr txBox="1"/>
              <p:nvPr/>
            </p:nvSpPr>
            <p:spPr>
              <a:xfrm>
                <a:off x="9850856" y="5433312"/>
                <a:ext cx="221241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ar-SY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مربع نص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856" y="5433312"/>
                <a:ext cx="2212417" cy="8989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صورة 2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28" b="100000" l="0" r="97895">
                        <a14:foregroundMark x1="36842" y1="19173" x2="38421" y2="33083"/>
                        <a14:foregroundMark x1="57368" y1="17293" x2="60526" y2="30827"/>
                        <a14:foregroundMark x1="34737" y1="96241" x2="53158" y2="89850"/>
                        <a14:foregroundMark x1="67895" y1="86090" x2="76316" y2="97368"/>
                        <a14:foregroundMark x1="73684" y1="93985" x2="80000" y2="95489"/>
                        <a14:foregroundMark x1="69474" y1="97368" x2="80526" y2="98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6" y="1933651"/>
            <a:ext cx="3451135" cy="4831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/>
              <p:cNvSpPr txBox="1"/>
              <p:nvPr/>
            </p:nvSpPr>
            <p:spPr>
              <a:xfrm>
                <a:off x="6174764" y="2915199"/>
                <a:ext cx="56444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764" y="2915199"/>
                <a:ext cx="564447" cy="8989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/>
              <p:cNvSpPr txBox="1"/>
              <p:nvPr/>
            </p:nvSpPr>
            <p:spPr>
              <a:xfrm>
                <a:off x="4576406" y="2909396"/>
                <a:ext cx="564447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ar-SY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406" y="2909396"/>
                <a:ext cx="564447" cy="91057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5871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1" grpId="0"/>
      <p:bldP spid="22" grpId="0"/>
      <p:bldP spid="23" grpId="0"/>
      <p:bldP spid="25" grpId="0"/>
      <p:bldP spid="26" grpId="0"/>
      <p:bldP spid="27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70</Words>
  <Application>Microsoft Office PowerPoint</Application>
  <PresentationFormat>شاشة عريضة</PresentationFormat>
  <Paragraphs>42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18</cp:revision>
  <dcterms:created xsi:type="dcterms:W3CDTF">2021-03-21T19:20:33Z</dcterms:created>
  <dcterms:modified xsi:type="dcterms:W3CDTF">2021-03-26T16:14:23Z</dcterms:modified>
</cp:coreProperties>
</file>