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3" r:id="rId2"/>
    <p:sldMasterId id="2147483692" r:id="rId3"/>
    <p:sldMasterId id="2147483705" r:id="rId4"/>
  </p:sldMasterIdLst>
  <p:notesMasterIdLst>
    <p:notesMasterId r:id="rId10"/>
  </p:notesMasterIdLst>
  <p:sldIdLst>
    <p:sldId id="351" r:id="rId5"/>
    <p:sldId id="349" r:id="rId6"/>
    <p:sldId id="354" r:id="rId7"/>
    <p:sldId id="356" r:id="rId8"/>
    <p:sldId id="35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23B"/>
    <a:srgbClr val="00B09B"/>
    <a:srgbClr val="F0EEEF"/>
    <a:srgbClr val="0D95BC"/>
    <a:srgbClr val="DF361F"/>
    <a:srgbClr val="6C2B43"/>
    <a:srgbClr val="7B0051"/>
    <a:srgbClr val="063951"/>
    <a:srgbClr val="EB1E42"/>
    <a:srgbClr val="B2C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 autoAdjust="0"/>
    <p:restoredTop sz="96433" autoAdjust="0"/>
  </p:normalViewPr>
  <p:slideViewPr>
    <p:cSldViewPr snapToGrid="0" showGuides="1">
      <p:cViewPr varScale="1">
        <p:scale>
          <a:sx n="65" d="100"/>
          <a:sy n="65" d="100"/>
        </p:scale>
        <p:origin x="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61351-45AB-40CD-AF62-AF3DF6687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26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851535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BC2BD7-7C99-476A-824B-34AEACBE09E4}"/>
              </a:ext>
            </a:extLst>
          </p:cNvPr>
          <p:cNvGrpSpPr/>
          <p:nvPr userDrawn="1"/>
        </p:nvGrpSpPr>
        <p:grpSpPr>
          <a:xfrm>
            <a:off x="9433981" y="1"/>
            <a:ext cx="1644047" cy="1816099"/>
            <a:chOff x="9433981" y="1"/>
            <a:chExt cx="1644047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388A6D-F2E7-41F0-830B-6957780585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">
            <a:extLst>
              <a:ext uri="{FF2B5EF4-FFF2-40B4-BE49-F238E27FC236}">
                <a16:creationId xmlns:a16="http://schemas.microsoft.com/office/drawing/2014/main" id="{1F04F30E-917C-CB40-BBA9-6A5E23E85B71}"/>
              </a:ext>
            </a:extLst>
          </p:cNvPr>
          <p:cNvSpPr/>
          <p:nvPr userDrawn="1"/>
        </p:nvSpPr>
        <p:spPr>
          <a:xfrm>
            <a:off x="1" y="0"/>
            <a:ext cx="76454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0" y="0"/>
                </a:moveTo>
                <a:cubicBezTo>
                  <a:pt x="2220" y="0"/>
                  <a:pt x="5790" y="1750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22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D64FDF5F-B87A-48FB-8836-28911241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858C0-70A5-4521-A1D8-C1DA8BB60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709150"/>
            <a:ext cx="7886699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 smtClean="0">
                <a:ln w="3175" cmpd="sng">
                  <a:noFill/>
                </a:ln>
                <a:ea typeface="+mj-ea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8C047-D4C6-4716-A78B-EE5000FD1F52}"/>
              </a:ext>
            </a:extLst>
          </p:cNvPr>
          <p:cNvSpPr txBox="1"/>
          <p:nvPr userDrawn="1"/>
        </p:nvSpPr>
        <p:spPr>
          <a:xfrm>
            <a:off x="3153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6B303D-5E6A-47BF-AFC1-2852F337BE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3757" y="6125270"/>
            <a:ext cx="2394180" cy="5644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E4C982F-2435-454E-964B-6E2FA8DAE509}"/>
              </a:ext>
            </a:extLst>
          </p:cNvPr>
          <p:cNvSpPr txBox="1"/>
          <p:nvPr userDrawn="1"/>
        </p:nvSpPr>
        <p:spPr>
          <a:xfrm>
            <a:off x="6140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162" name="Text Placeholder 7">
            <a:extLst>
              <a:ext uri="{FF2B5EF4-FFF2-40B4-BE49-F238E27FC236}">
                <a16:creationId xmlns:a16="http://schemas.microsoft.com/office/drawing/2014/main" id="{D8C94DFA-96D0-4436-B11B-F4ECD9148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267" y="6125270"/>
            <a:ext cx="2394180" cy="5644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475A9A-CDDE-42D3-A31B-0620B825F2A0}"/>
              </a:ext>
            </a:extLst>
          </p:cNvPr>
          <p:cNvGrpSpPr/>
          <p:nvPr userDrawn="1"/>
        </p:nvGrpSpPr>
        <p:grpSpPr>
          <a:xfrm>
            <a:off x="628650" y="1946104"/>
            <a:ext cx="7891272" cy="1481328"/>
            <a:chOff x="628650" y="1946104"/>
            <a:chExt cx="7891272" cy="148132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D825DDC-B1B7-4A22-AE1A-DFFE8C468588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14813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AC08C7C-E3C9-4D9C-80B0-16E41E85987D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13198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A49656F-2DAE-40AB-AA90-DB2938FC49AC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11583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CD712ED-28B0-410A-9BD1-7616FBF74042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9968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849DA16-5630-42C0-B032-CF4E4236809C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835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6F035CF-B43D-439C-AD0F-8D953B579313}"/>
                </a:ext>
              </a:extLst>
            </p:cNvPr>
            <p:cNvSpPr/>
            <p:nvPr userDrawn="1"/>
          </p:nvSpPr>
          <p:spPr>
            <a:xfrm>
              <a:off x="628651" y="1946104"/>
              <a:ext cx="671123" cy="670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1E5DA4D-2356-4A5A-9A78-37FC3426A8A4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14813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4FE7071-946A-4F12-893A-526B25468EB3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13198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B4820EC-57AA-49FD-9B74-B858DD1AE71D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115833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29BCA57-159F-4238-A8C6-090DBF3ED9CB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9968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20D4EDF-EA25-4D8A-B8A4-0AB513B97627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8353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D4305EB-B3E8-44B7-8B0F-EA03970179FF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6706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F0C67D4-85EB-4EE5-AF2E-00FE916B8A04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148132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BDDFC57-9EC3-437D-B2FC-B6290981C500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131983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6BFD32E-3CA9-47B8-A9E9-842EB47B3C34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11583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27F6C923-45B6-4A07-BF72-4EA3A79B94E2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99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EDAF0FF-ED88-4001-ACE8-F2C99F0F6081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83534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BB3B5D8-C72B-482B-9920-23107B3B85FD}"/>
                </a:ext>
              </a:extLst>
            </p:cNvPr>
            <p:cNvSpPr/>
            <p:nvPr userDrawn="1"/>
          </p:nvSpPr>
          <p:spPr>
            <a:xfrm>
              <a:off x="2233128" y="1946104"/>
              <a:ext cx="671123" cy="6706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2547ECFF-5A99-4BDD-9D82-AF7E2BC6ED91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148132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24D3EB6-7B2A-44AF-9F83-2EB304CB9012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13198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473FD6F-105A-4A5E-BB7B-E748A685D5A6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11583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339347A-FF0E-40C7-89C0-36AFFF6F9E77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9968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C367306-AB93-4C38-8042-A2D897E19657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8353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4D63E32-A004-4AFD-BE82-56549F30C11C}"/>
                </a:ext>
              </a:extLst>
            </p:cNvPr>
            <p:cNvSpPr/>
            <p:nvPr userDrawn="1"/>
          </p:nvSpPr>
          <p:spPr>
            <a:xfrm>
              <a:off x="3035367" y="1946104"/>
              <a:ext cx="671123" cy="6706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5194278-6696-4FD2-8D66-10625FBCACA4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14813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3383B67-395B-4618-94B2-8FFB09170689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13198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CFCFB25-1D6C-475A-A271-185C58B6D8CD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11583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3828B87-D0D9-4219-9A26-4E60D6640DC7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99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2F1CA9D-A578-4C66-ACB9-661F5482120A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8353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BA4A2F3-8BCC-434A-B746-2BDB48D8AB71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670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4CE36C5-39FB-4F90-8E32-674401CD3D3F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14813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6E16A70-98A2-4827-A41D-0E0D06F225EA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13198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1D78562-9E82-4152-A4A8-69D145DC1F39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11583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FF04718-41E7-4CBC-B319-0FCB4F715A30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9968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84528AC-5133-4570-AE06-21420B61A9DB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8353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B7BE177-89EB-4FA3-9079-8FA861814FF7}"/>
                </a:ext>
              </a:extLst>
            </p:cNvPr>
            <p:cNvSpPr/>
            <p:nvPr userDrawn="1"/>
          </p:nvSpPr>
          <p:spPr>
            <a:xfrm>
              <a:off x="4639844" y="1946104"/>
              <a:ext cx="671123" cy="670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9C8021D-DDA1-4E1E-8E0D-CB3AC805ED0E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148132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8DCABD2-698D-4425-BB59-83846A51C9F3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13198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F65B3E0-F086-48E1-803B-AB3B20CFB869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115833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7E6D9187-7623-4588-904C-A809428DC8CD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99683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90931BC-3EC0-4505-ACD9-4358033DE4F6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8353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4D4E93C-BC1B-4461-9A45-29B483EC73BF}"/>
                </a:ext>
              </a:extLst>
            </p:cNvPr>
            <p:cNvSpPr/>
            <p:nvPr userDrawn="1"/>
          </p:nvSpPr>
          <p:spPr>
            <a:xfrm>
              <a:off x="5442083" y="1946104"/>
              <a:ext cx="671123" cy="6706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E6E3B6DB-4A45-4C4C-9100-69A6FEAB2F71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148132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E52722F-33D2-44D1-ADE2-F379ECF8E85C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13198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B146F01B-FAF7-459A-95FC-471FD6F44FE7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11583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CBCD4ABC-5320-4DF8-A422-49658D6A72DF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9968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975E9A33-9E0E-4E18-A5DD-86EF652AD6FB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8353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86DE6780-4E8C-4FC1-AD40-851153AC9C0E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6706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93CF397D-F42D-4CB6-A604-09A609A110BD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14813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57D5D7B-B1AE-46F9-A720-823F6987157D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13198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C3F776C9-C8F5-41AB-A50C-E17AA2489CAC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11583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D7A8D87-B1EB-43D5-8080-17E8C01FB2DA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9968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EC74B798-98F8-436D-8519-8E6975A11FE1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8353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71D3983B-1AF9-4D52-AE43-A0EF0DBE0B61}"/>
                </a:ext>
              </a:extLst>
            </p:cNvPr>
            <p:cNvSpPr/>
            <p:nvPr userDrawn="1"/>
          </p:nvSpPr>
          <p:spPr>
            <a:xfrm>
              <a:off x="7046560" y="1946104"/>
              <a:ext cx="671123" cy="6706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2394C317-F0E7-4FE1-9D1F-8580B23BF1CD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148132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213B29DD-5A5D-44F2-904F-8A6C2779618A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13198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F1DC7031-3EC5-4E19-BB0E-3673D17D72DC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11583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3313C41-419B-4E5B-A156-8115FB45AE2E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9968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3F2405F-A612-4FB4-BEF9-2AD77DF769FB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8353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5C345FB-FDED-488A-9DD9-31B2B83CFB1B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6706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34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851535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FB2F2C-9238-4D45-94A7-5C35D93D1392}"/>
              </a:ext>
            </a:extLst>
          </p:cNvPr>
          <p:cNvGrpSpPr/>
          <p:nvPr userDrawn="1"/>
        </p:nvGrpSpPr>
        <p:grpSpPr>
          <a:xfrm>
            <a:off x="9433981" y="1"/>
            <a:ext cx="1644047" cy="1816099"/>
            <a:chOff x="9433981" y="1"/>
            <a:chExt cx="1644047" cy="1816099"/>
          </a:xfrm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A21EA9FF-346A-4403-99E1-6330E0E642DA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2EC167-F9B1-4085-86E7-C378D6346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40726CDF-6648-3B40-87A8-CC2A9B2FF475}"/>
              </a:ext>
            </a:extLst>
          </p:cNvPr>
          <p:cNvSpPr/>
          <p:nvPr userDrawn="1"/>
        </p:nvSpPr>
        <p:spPr>
          <a:xfrm>
            <a:off x="0" y="0"/>
            <a:ext cx="8557065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12570" y="2412"/>
                  <a:pt x="923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B9DAA-3578-B54B-A820-02B7B6612C9C}"/>
              </a:ext>
            </a:extLst>
          </p:cNvPr>
          <p:cNvGrpSpPr/>
          <p:nvPr userDrawn="1"/>
        </p:nvGrpSpPr>
        <p:grpSpPr>
          <a:xfrm>
            <a:off x="234708" y="661790"/>
            <a:ext cx="5537493" cy="5270115"/>
            <a:chOff x="863599" y="165101"/>
            <a:chExt cx="6738617" cy="6413243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9BDF76CC-91B7-DD42-82D5-FFBB2FD702CC}"/>
                </a:ext>
              </a:extLst>
            </p:cNvPr>
            <p:cNvSpPr/>
            <p:nvPr/>
          </p:nvSpPr>
          <p:spPr>
            <a:xfrm>
              <a:off x="1104900" y="165101"/>
              <a:ext cx="6159673" cy="641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21" extrusionOk="0">
                  <a:moveTo>
                    <a:pt x="21548" y="14748"/>
                  </a:moveTo>
                  <a:cubicBezTo>
                    <a:pt x="21539" y="14536"/>
                    <a:pt x="21508" y="14328"/>
                    <a:pt x="21486" y="14121"/>
                  </a:cubicBezTo>
                  <a:cubicBezTo>
                    <a:pt x="21477" y="14044"/>
                    <a:pt x="21499" y="13747"/>
                    <a:pt x="21437" y="13692"/>
                  </a:cubicBezTo>
                  <a:cubicBezTo>
                    <a:pt x="21437" y="13692"/>
                    <a:pt x="21437" y="13692"/>
                    <a:pt x="21432" y="13696"/>
                  </a:cubicBezTo>
                  <a:lnTo>
                    <a:pt x="21432" y="13692"/>
                  </a:lnTo>
                  <a:cubicBezTo>
                    <a:pt x="21432" y="13692"/>
                    <a:pt x="21432" y="13692"/>
                    <a:pt x="21432" y="13692"/>
                  </a:cubicBezTo>
                  <a:cubicBezTo>
                    <a:pt x="21517" y="13607"/>
                    <a:pt x="21312" y="12818"/>
                    <a:pt x="21277" y="12678"/>
                  </a:cubicBezTo>
                  <a:cubicBezTo>
                    <a:pt x="21232" y="12517"/>
                    <a:pt x="21277" y="12356"/>
                    <a:pt x="21223" y="12190"/>
                  </a:cubicBezTo>
                  <a:cubicBezTo>
                    <a:pt x="21143" y="11936"/>
                    <a:pt x="20997" y="11707"/>
                    <a:pt x="20903" y="11461"/>
                  </a:cubicBezTo>
                  <a:cubicBezTo>
                    <a:pt x="20601" y="10621"/>
                    <a:pt x="20130" y="9853"/>
                    <a:pt x="19566" y="9153"/>
                  </a:cubicBezTo>
                  <a:cubicBezTo>
                    <a:pt x="19259" y="8771"/>
                    <a:pt x="18904" y="8428"/>
                    <a:pt x="18544" y="8097"/>
                  </a:cubicBezTo>
                  <a:cubicBezTo>
                    <a:pt x="18166" y="7753"/>
                    <a:pt x="17802" y="7486"/>
                    <a:pt x="17375" y="7210"/>
                  </a:cubicBezTo>
                  <a:cubicBezTo>
                    <a:pt x="16989" y="6956"/>
                    <a:pt x="16611" y="6718"/>
                    <a:pt x="16184" y="6519"/>
                  </a:cubicBezTo>
                  <a:cubicBezTo>
                    <a:pt x="15700" y="6294"/>
                    <a:pt x="15171" y="6265"/>
                    <a:pt x="14638" y="6218"/>
                  </a:cubicBezTo>
                  <a:cubicBezTo>
                    <a:pt x="14491" y="6205"/>
                    <a:pt x="14225" y="6175"/>
                    <a:pt x="14100" y="6273"/>
                  </a:cubicBezTo>
                  <a:lnTo>
                    <a:pt x="13114" y="6464"/>
                  </a:lnTo>
                  <a:cubicBezTo>
                    <a:pt x="13114" y="6528"/>
                    <a:pt x="13061" y="6578"/>
                    <a:pt x="12998" y="6553"/>
                  </a:cubicBezTo>
                  <a:cubicBezTo>
                    <a:pt x="12963" y="6540"/>
                    <a:pt x="13047" y="6354"/>
                    <a:pt x="13052" y="6324"/>
                  </a:cubicBezTo>
                  <a:cubicBezTo>
                    <a:pt x="13136" y="5942"/>
                    <a:pt x="13078" y="5526"/>
                    <a:pt x="12816" y="5225"/>
                  </a:cubicBezTo>
                  <a:cubicBezTo>
                    <a:pt x="12527" y="4899"/>
                    <a:pt x="12336" y="4508"/>
                    <a:pt x="12270" y="4088"/>
                  </a:cubicBezTo>
                  <a:cubicBezTo>
                    <a:pt x="12216" y="3753"/>
                    <a:pt x="12323" y="3435"/>
                    <a:pt x="12367" y="3104"/>
                  </a:cubicBezTo>
                  <a:cubicBezTo>
                    <a:pt x="12461" y="2379"/>
                    <a:pt x="12216" y="1403"/>
                    <a:pt x="11736" y="814"/>
                  </a:cubicBezTo>
                  <a:cubicBezTo>
                    <a:pt x="11217" y="173"/>
                    <a:pt x="10128" y="-179"/>
                    <a:pt x="9315" y="92"/>
                  </a:cubicBezTo>
                  <a:cubicBezTo>
                    <a:pt x="8542" y="347"/>
                    <a:pt x="7777" y="911"/>
                    <a:pt x="7448" y="1637"/>
                  </a:cubicBezTo>
                  <a:cubicBezTo>
                    <a:pt x="7253" y="2065"/>
                    <a:pt x="7164" y="2493"/>
                    <a:pt x="7164" y="2960"/>
                  </a:cubicBezTo>
                  <a:cubicBezTo>
                    <a:pt x="7160" y="3422"/>
                    <a:pt x="7182" y="3991"/>
                    <a:pt x="7528" y="4351"/>
                  </a:cubicBezTo>
                  <a:cubicBezTo>
                    <a:pt x="7786" y="4619"/>
                    <a:pt x="7995" y="4767"/>
                    <a:pt x="8390" y="4822"/>
                  </a:cubicBezTo>
                  <a:cubicBezTo>
                    <a:pt x="8537" y="4843"/>
                    <a:pt x="8666" y="4856"/>
                    <a:pt x="8799" y="4835"/>
                  </a:cubicBezTo>
                  <a:cubicBezTo>
                    <a:pt x="9004" y="4797"/>
                    <a:pt x="9026" y="4979"/>
                    <a:pt x="9110" y="4729"/>
                  </a:cubicBezTo>
                  <a:cubicBezTo>
                    <a:pt x="8573" y="4695"/>
                    <a:pt x="8257" y="4029"/>
                    <a:pt x="8093" y="3626"/>
                  </a:cubicBezTo>
                  <a:cubicBezTo>
                    <a:pt x="7924" y="3206"/>
                    <a:pt x="7928" y="2629"/>
                    <a:pt x="8137" y="2222"/>
                  </a:cubicBezTo>
                  <a:cubicBezTo>
                    <a:pt x="8351" y="1806"/>
                    <a:pt x="8755" y="1280"/>
                    <a:pt x="9270" y="1187"/>
                  </a:cubicBezTo>
                  <a:cubicBezTo>
                    <a:pt x="9750" y="1102"/>
                    <a:pt x="10492" y="1441"/>
                    <a:pt x="10808" y="1772"/>
                  </a:cubicBezTo>
                  <a:cubicBezTo>
                    <a:pt x="11154" y="2137"/>
                    <a:pt x="11234" y="2756"/>
                    <a:pt x="11199" y="3236"/>
                  </a:cubicBezTo>
                  <a:cubicBezTo>
                    <a:pt x="11168" y="3694"/>
                    <a:pt x="11105" y="4351"/>
                    <a:pt x="10714" y="4678"/>
                  </a:cubicBezTo>
                  <a:cubicBezTo>
                    <a:pt x="10563" y="4805"/>
                    <a:pt x="10363" y="4933"/>
                    <a:pt x="10181" y="5017"/>
                  </a:cubicBezTo>
                  <a:cubicBezTo>
                    <a:pt x="10048" y="5081"/>
                    <a:pt x="9910" y="5123"/>
                    <a:pt x="9768" y="5166"/>
                  </a:cubicBezTo>
                  <a:cubicBezTo>
                    <a:pt x="9688" y="5191"/>
                    <a:pt x="9501" y="5196"/>
                    <a:pt x="9452" y="5263"/>
                  </a:cubicBezTo>
                  <a:cubicBezTo>
                    <a:pt x="9319" y="5136"/>
                    <a:pt x="8946" y="5437"/>
                    <a:pt x="8866" y="5526"/>
                  </a:cubicBezTo>
                  <a:cubicBezTo>
                    <a:pt x="8653" y="5768"/>
                    <a:pt x="8724" y="6018"/>
                    <a:pt x="8657" y="6303"/>
                  </a:cubicBezTo>
                  <a:cubicBezTo>
                    <a:pt x="8306" y="6116"/>
                    <a:pt x="7817" y="5997"/>
                    <a:pt x="7422" y="5980"/>
                  </a:cubicBezTo>
                  <a:cubicBezTo>
                    <a:pt x="6982" y="5963"/>
                    <a:pt x="6538" y="6057"/>
                    <a:pt x="6124" y="6078"/>
                  </a:cubicBezTo>
                  <a:cubicBezTo>
                    <a:pt x="5680" y="6099"/>
                    <a:pt x="5298" y="6265"/>
                    <a:pt x="4862" y="6320"/>
                  </a:cubicBezTo>
                  <a:cubicBezTo>
                    <a:pt x="4360" y="6383"/>
                    <a:pt x="4031" y="6744"/>
                    <a:pt x="3578" y="6888"/>
                  </a:cubicBezTo>
                  <a:cubicBezTo>
                    <a:pt x="2836" y="7126"/>
                    <a:pt x="2272" y="7915"/>
                    <a:pt x="1787" y="8445"/>
                  </a:cubicBezTo>
                  <a:cubicBezTo>
                    <a:pt x="1254" y="9030"/>
                    <a:pt x="783" y="9811"/>
                    <a:pt x="499" y="10549"/>
                  </a:cubicBezTo>
                  <a:cubicBezTo>
                    <a:pt x="374" y="10880"/>
                    <a:pt x="219" y="11185"/>
                    <a:pt x="157" y="11525"/>
                  </a:cubicBezTo>
                  <a:cubicBezTo>
                    <a:pt x="63" y="12046"/>
                    <a:pt x="-30" y="12547"/>
                    <a:pt x="10" y="13077"/>
                  </a:cubicBezTo>
                  <a:cubicBezTo>
                    <a:pt x="86" y="14040"/>
                    <a:pt x="241" y="15100"/>
                    <a:pt x="717" y="15962"/>
                  </a:cubicBezTo>
                  <a:cubicBezTo>
                    <a:pt x="890" y="16271"/>
                    <a:pt x="1019" y="16594"/>
                    <a:pt x="1210" y="16903"/>
                  </a:cubicBezTo>
                  <a:cubicBezTo>
                    <a:pt x="1401" y="17213"/>
                    <a:pt x="1623" y="17624"/>
                    <a:pt x="1934" y="17832"/>
                  </a:cubicBezTo>
                  <a:cubicBezTo>
                    <a:pt x="2103" y="17943"/>
                    <a:pt x="2156" y="18159"/>
                    <a:pt x="2321" y="18269"/>
                  </a:cubicBezTo>
                  <a:cubicBezTo>
                    <a:pt x="2507" y="18396"/>
                    <a:pt x="2658" y="18562"/>
                    <a:pt x="2823" y="18715"/>
                  </a:cubicBezTo>
                  <a:cubicBezTo>
                    <a:pt x="3085" y="18961"/>
                    <a:pt x="3369" y="19118"/>
                    <a:pt x="3689" y="19266"/>
                  </a:cubicBezTo>
                  <a:cubicBezTo>
                    <a:pt x="4125" y="19470"/>
                    <a:pt x="4529" y="19682"/>
                    <a:pt x="4978" y="19847"/>
                  </a:cubicBezTo>
                  <a:cubicBezTo>
                    <a:pt x="5396" y="20000"/>
                    <a:pt x="5587" y="20437"/>
                    <a:pt x="6018" y="20590"/>
                  </a:cubicBezTo>
                  <a:cubicBezTo>
                    <a:pt x="6426" y="20734"/>
                    <a:pt x="6769" y="20954"/>
                    <a:pt x="7213" y="20976"/>
                  </a:cubicBezTo>
                  <a:cubicBezTo>
                    <a:pt x="7675" y="20997"/>
                    <a:pt x="8177" y="21027"/>
                    <a:pt x="8608" y="20827"/>
                  </a:cubicBezTo>
                  <a:cubicBezTo>
                    <a:pt x="8666" y="20802"/>
                    <a:pt x="9066" y="20564"/>
                    <a:pt x="9013" y="20496"/>
                  </a:cubicBezTo>
                  <a:cubicBezTo>
                    <a:pt x="8924" y="20382"/>
                    <a:pt x="9141" y="20488"/>
                    <a:pt x="9181" y="20526"/>
                  </a:cubicBezTo>
                  <a:cubicBezTo>
                    <a:pt x="9461" y="20819"/>
                    <a:pt x="9892" y="21179"/>
                    <a:pt x="10315" y="21260"/>
                  </a:cubicBezTo>
                  <a:cubicBezTo>
                    <a:pt x="10590" y="21315"/>
                    <a:pt x="10870" y="21421"/>
                    <a:pt x="11132" y="21421"/>
                  </a:cubicBezTo>
                  <a:cubicBezTo>
                    <a:pt x="11559" y="21421"/>
                    <a:pt x="12003" y="21353"/>
                    <a:pt x="12416" y="21251"/>
                  </a:cubicBezTo>
                  <a:cubicBezTo>
                    <a:pt x="12874" y="21141"/>
                    <a:pt x="13167" y="20929"/>
                    <a:pt x="13527" y="20653"/>
                  </a:cubicBezTo>
                  <a:cubicBezTo>
                    <a:pt x="13585" y="20611"/>
                    <a:pt x="13625" y="20564"/>
                    <a:pt x="13647" y="20496"/>
                  </a:cubicBezTo>
                  <a:cubicBezTo>
                    <a:pt x="13656" y="20467"/>
                    <a:pt x="13763" y="20433"/>
                    <a:pt x="13785" y="20403"/>
                  </a:cubicBezTo>
                  <a:cubicBezTo>
                    <a:pt x="13927" y="20199"/>
                    <a:pt x="14038" y="20237"/>
                    <a:pt x="14292" y="20271"/>
                  </a:cubicBezTo>
                  <a:cubicBezTo>
                    <a:pt x="14718" y="20327"/>
                    <a:pt x="15136" y="20276"/>
                    <a:pt x="15571" y="20242"/>
                  </a:cubicBezTo>
                  <a:cubicBezTo>
                    <a:pt x="15949" y="20212"/>
                    <a:pt x="16438" y="20182"/>
                    <a:pt x="16753" y="19974"/>
                  </a:cubicBezTo>
                  <a:cubicBezTo>
                    <a:pt x="16918" y="19864"/>
                    <a:pt x="17100" y="19750"/>
                    <a:pt x="17282" y="19873"/>
                  </a:cubicBezTo>
                  <a:cubicBezTo>
                    <a:pt x="17442" y="19979"/>
                    <a:pt x="17589" y="20106"/>
                    <a:pt x="17784" y="20144"/>
                  </a:cubicBezTo>
                  <a:cubicBezTo>
                    <a:pt x="18237" y="20242"/>
                    <a:pt x="18846" y="20114"/>
                    <a:pt x="19210" y="19851"/>
                  </a:cubicBezTo>
                  <a:cubicBezTo>
                    <a:pt x="19339" y="19758"/>
                    <a:pt x="19522" y="19733"/>
                    <a:pt x="19659" y="19627"/>
                  </a:cubicBezTo>
                  <a:cubicBezTo>
                    <a:pt x="19837" y="19487"/>
                    <a:pt x="19984" y="19321"/>
                    <a:pt x="20135" y="19156"/>
                  </a:cubicBezTo>
                  <a:cubicBezTo>
                    <a:pt x="20410" y="18859"/>
                    <a:pt x="20717" y="18430"/>
                    <a:pt x="20828" y="18049"/>
                  </a:cubicBezTo>
                  <a:cubicBezTo>
                    <a:pt x="20868" y="17904"/>
                    <a:pt x="20997" y="17786"/>
                    <a:pt x="21055" y="17641"/>
                  </a:cubicBezTo>
                  <a:cubicBezTo>
                    <a:pt x="21126" y="17459"/>
                    <a:pt x="21170" y="17268"/>
                    <a:pt x="21215" y="17077"/>
                  </a:cubicBezTo>
                  <a:cubicBezTo>
                    <a:pt x="21312" y="16695"/>
                    <a:pt x="21423" y="16352"/>
                    <a:pt x="21463" y="15957"/>
                  </a:cubicBezTo>
                  <a:cubicBezTo>
                    <a:pt x="21503" y="15554"/>
                    <a:pt x="21570" y="15164"/>
                    <a:pt x="21548" y="1474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A80263F5-3C5D-D343-90F6-205ED60F5411}"/>
                </a:ext>
              </a:extLst>
            </p:cNvPr>
            <p:cNvSpPr/>
            <p:nvPr/>
          </p:nvSpPr>
          <p:spPr>
            <a:xfrm>
              <a:off x="1219199" y="2044701"/>
              <a:ext cx="2429374" cy="391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77" extrusionOk="0">
                  <a:moveTo>
                    <a:pt x="21102" y="481"/>
                  </a:moveTo>
                  <a:cubicBezTo>
                    <a:pt x="20978" y="460"/>
                    <a:pt x="20843" y="425"/>
                    <a:pt x="20719" y="383"/>
                  </a:cubicBezTo>
                  <a:cubicBezTo>
                    <a:pt x="20448" y="299"/>
                    <a:pt x="20222" y="208"/>
                    <a:pt x="19929" y="166"/>
                  </a:cubicBezTo>
                  <a:cubicBezTo>
                    <a:pt x="19726" y="131"/>
                    <a:pt x="19489" y="110"/>
                    <a:pt x="19286" y="110"/>
                  </a:cubicBezTo>
                  <a:cubicBezTo>
                    <a:pt x="19072" y="110"/>
                    <a:pt x="18880" y="54"/>
                    <a:pt x="18688" y="26"/>
                  </a:cubicBezTo>
                  <a:cubicBezTo>
                    <a:pt x="18361" y="-23"/>
                    <a:pt x="17944" y="12"/>
                    <a:pt x="17606" y="12"/>
                  </a:cubicBezTo>
                  <a:cubicBezTo>
                    <a:pt x="17019" y="12"/>
                    <a:pt x="16410" y="-16"/>
                    <a:pt x="15835" y="47"/>
                  </a:cubicBezTo>
                  <a:cubicBezTo>
                    <a:pt x="15553" y="82"/>
                    <a:pt x="15293" y="110"/>
                    <a:pt x="15011" y="145"/>
                  </a:cubicBezTo>
                  <a:cubicBezTo>
                    <a:pt x="14741" y="173"/>
                    <a:pt x="14459" y="124"/>
                    <a:pt x="14199" y="166"/>
                  </a:cubicBezTo>
                  <a:cubicBezTo>
                    <a:pt x="13782" y="236"/>
                    <a:pt x="13320" y="334"/>
                    <a:pt x="12880" y="348"/>
                  </a:cubicBezTo>
                  <a:cubicBezTo>
                    <a:pt x="12530" y="362"/>
                    <a:pt x="12225" y="341"/>
                    <a:pt x="11876" y="390"/>
                  </a:cubicBezTo>
                  <a:cubicBezTo>
                    <a:pt x="11504" y="446"/>
                    <a:pt x="11086" y="453"/>
                    <a:pt x="10725" y="523"/>
                  </a:cubicBezTo>
                  <a:cubicBezTo>
                    <a:pt x="10105" y="650"/>
                    <a:pt x="9575" y="909"/>
                    <a:pt x="9011" y="1112"/>
                  </a:cubicBezTo>
                  <a:cubicBezTo>
                    <a:pt x="8537" y="1280"/>
                    <a:pt x="8041" y="1413"/>
                    <a:pt x="7601" y="1609"/>
                  </a:cubicBezTo>
                  <a:cubicBezTo>
                    <a:pt x="7420" y="1694"/>
                    <a:pt x="7296" y="1771"/>
                    <a:pt x="7150" y="1883"/>
                  </a:cubicBezTo>
                  <a:cubicBezTo>
                    <a:pt x="6755" y="2170"/>
                    <a:pt x="6270" y="2422"/>
                    <a:pt x="5830" y="2681"/>
                  </a:cubicBezTo>
                  <a:cubicBezTo>
                    <a:pt x="5458" y="2899"/>
                    <a:pt x="5153" y="3151"/>
                    <a:pt x="4792" y="3361"/>
                  </a:cubicBezTo>
                  <a:cubicBezTo>
                    <a:pt x="4431" y="3564"/>
                    <a:pt x="4059" y="3774"/>
                    <a:pt x="3743" y="4006"/>
                  </a:cubicBezTo>
                  <a:cubicBezTo>
                    <a:pt x="3416" y="4244"/>
                    <a:pt x="3168" y="4510"/>
                    <a:pt x="2864" y="4748"/>
                  </a:cubicBezTo>
                  <a:cubicBezTo>
                    <a:pt x="2604" y="4951"/>
                    <a:pt x="2469" y="5197"/>
                    <a:pt x="2198" y="5393"/>
                  </a:cubicBezTo>
                  <a:cubicBezTo>
                    <a:pt x="2085" y="5477"/>
                    <a:pt x="2051" y="5561"/>
                    <a:pt x="1961" y="5659"/>
                  </a:cubicBezTo>
                  <a:cubicBezTo>
                    <a:pt x="1837" y="5806"/>
                    <a:pt x="1634" y="5918"/>
                    <a:pt x="1487" y="6058"/>
                  </a:cubicBezTo>
                  <a:cubicBezTo>
                    <a:pt x="1375" y="6170"/>
                    <a:pt x="1296" y="6290"/>
                    <a:pt x="1172" y="6402"/>
                  </a:cubicBezTo>
                  <a:cubicBezTo>
                    <a:pt x="630" y="6857"/>
                    <a:pt x="314" y="7453"/>
                    <a:pt x="156" y="7999"/>
                  </a:cubicBezTo>
                  <a:cubicBezTo>
                    <a:pt x="145" y="8048"/>
                    <a:pt x="179" y="8097"/>
                    <a:pt x="168" y="8146"/>
                  </a:cubicBezTo>
                  <a:cubicBezTo>
                    <a:pt x="156" y="8202"/>
                    <a:pt x="100" y="8244"/>
                    <a:pt x="78" y="8300"/>
                  </a:cubicBezTo>
                  <a:cubicBezTo>
                    <a:pt x="21" y="8461"/>
                    <a:pt x="89" y="8665"/>
                    <a:pt x="89" y="8826"/>
                  </a:cubicBezTo>
                  <a:cubicBezTo>
                    <a:pt x="89" y="8945"/>
                    <a:pt x="10" y="8994"/>
                    <a:pt x="10" y="9113"/>
                  </a:cubicBezTo>
                  <a:cubicBezTo>
                    <a:pt x="10" y="9190"/>
                    <a:pt x="10" y="9274"/>
                    <a:pt x="10" y="9351"/>
                  </a:cubicBezTo>
                  <a:cubicBezTo>
                    <a:pt x="10" y="9561"/>
                    <a:pt x="10" y="9772"/>
                    <a:pt x="10" y="9975"/>
                  </a:cubicBezTo>
                  <a:cubicBezTo>
                    <a:pt x="10" y="10143"/>
                    <a:pt x="-24" y="10332"/>
                    <a:pt x="32" y="10493"/>
                  </a:cubicBezTo>
                  <a:cubicBezTo>
                    <a:pt x="66" y="10507"/>
                    <a:pt x="89" y="10521"/>
                    <a:pt x="100" y="10549"/>
                  </a:cubicBezTo>
                  <a:cubicBezTo>
                    <a:pt x="100" y="10584"/>
                    <a:pt x="100" y="10612"/>
                    <a:pt x="89" y="10647"/>
                  </a:cubicBezTo>
                  <a:cubicBezTo>
                    <a:pt x="111" y="10731"/>
                    <a:pt x="156" y="10808"/>
                    <a:pt x="190" y="10886"/>
                  </a:cubicBezTo>
                  <a:cubicBezTo>
                    <a:pt x="235" y="10998"/>
                    <a:pt x="213" y="11110"/>
                    <a:pt x="247" y="11222"/>
                  </a:cubicBezTo>
                  <a:cubicBezTo>
                    <a:pt x="258" y="11278"/>
                    <a:pt x="314" y="11313"/>
                    <a:pt x="326" y="11369"/>
                  </a:cubicBezTo>
                  <a:cubicBezTo>
                    <a:pt x="348" y="11439"/>
                    <a:pt x="314" y="11537"/>
                    <a:pt x="326" y="11607"/>
                  </a:cubicBezTo>
                  <a:cubicBezTo>
                    <a:pt x="326" y="11726"/>
                    <a:pt x="393" y="11824"/>
                    <a:pt x="405" y="11950"/>
                  </a:cubicBezTo>
                  <a:cubicBezTo>
                    <a:pt x="416" y="12077"/>
                    <a:pt x="382" y="12196"/>
                    <a:pt x="416" y="12322"/>
                  </a:cubicBezTo>
                  <a:cubicBezTo>
                    <a:pt x="450" y="12427"/>
                    <a:pt x="472" y="12511"/>
                    <a:pt x="472" y="12616"/>
                  </a:cubicBezTo>
                  <a:cubicBezTo>
                    <a:pt x="472" y="12826"/>
                    <a:pt x="472" y="13015"/>
                    <a:pt x="529" y="13212"/>
                  </a:cubicBezTo>
                  <a:cubicBezTo>
                    <a:pt x="574" y="13345"/>
                    <a:pt x="551" y="13471"/>
                    <a:pt x="608" y="13597"/>
                  </a:cubicBezTo>
                  <a:cubicBezTo>
                    <a:pt x="833" y="14122"/>
                    <a:pt x="1239" y="14690"/>
                    <a:pt x="1612" y="15215"/>
                  </a:cubicBezTo>
                  <a:cubicBezTo>
                    <a:pt x="1758" y="15419"/>
                    <a:pt x="1848" y="15615"/>
                    <a:pt x="1995" y="15818"/>
                  </a:cubicBezTo>
                  <a:cubicBezTo>
                    <a:pt x="2108" y="15965"/>
                    <a:pt x="2277" y="16098"/>
                    <a:pt x="2424" y="16238"/>
                  </a:cubicBezTo>
                  <a:cubicBezTo>
                    <a:pt x="2807" y="16603"/>
                    <a:pt x="3112" y="16995"/>
                    <a:pt x="3506" y="17345"/>
                  </a:cubicBezTo>
                  <a:cubicBezTo>
                    <a:pt x="3867" y="17675"/>
                    <a:pt x="4161" y="18004"/>
                    <a:pt x="4476" y="18354"/>
                  </a:cubicBezTo>
                  <a:cubicBezTo>
                    <a:pt x="4871" y="18796"/>
                    <a:pt x="5379" y="19216"/>
                    <a:pt x="5988" y="19545"/>
                  </a:cubicBezTo>
                  <a:cubicBezTo>
                    <a:pt x="6225" y="19671"/>
                    <a:pt x="6541" y="19748"/>
                    <a:pt x="6744" y="19895"/>
                  </a:cubicBezTo>
                  <a:cubicBezTo>
                    <a:pt x="6958" y="20050"/>
                    <a:pt x="7251" y="20141"/>
                    <a:pt x="7522" y="20267"/>
                  </a:cubicBezTo>
                  <a:cubicBezTo>
                    <a:pt x="7736" y="20372"/>
                    <a:pt x="7984" y="20449"/>
                    <a:pt x="8210" y="20526"/>
                  </a:cubicBezTo>
                  <a:cubicBezTo>
                    <a:pt x="8514" y="20631"/>
                    <a:pt x="8796" y="20722"/>
                    <a:pt x="9090" y="20841"/>
                  </a:cubicBezTo>
                  <a:cubicBezTo>
                    <a:pt x="9225" y="20897"/>
                    <a:pt x="9439" y="20953"/>
                    <a:pt x="9597" y="20988"/>
                  </a:cubicBezTo>
                  <a:cubicBezTo>
                    <a:pt x="9789" y="21031"/>
                    <a:pt x="9902" y="21073"/>
                    <a:pt x="10082" y="21129"/>
                  </a:cubicBezTo>
                  <a:cubicBezTo>
                    <a:pt x="10184" y="21164"/>
                    <a:pt x="10274" y="21171"/>
                    <a:pt x="10376" y="21213"/>
                  </a:cubicBezTo>
                  <a:cubicBezTo>
                    <a:pt x="10466" y="21248"/>
                    <a:pt x="10534" y="21290"/>
                    <a:pt x="10624" y="21325"/>
                  </a:cubicBezTo>
                  <a:cubicBezTo>
                    <a:pt x="10861" y="21409"/>
                    <a:pt x="11064" y="21521"/>
                    <a:pt x="11323" y="21577"/>
                  </a:cubicBezTo>
                  <a:cubicBezTo>
                    <a:pt x="10838" y="21339"/>
                    <a:pt x="10782" y="21311"/>
                    <a:pt x="10737" y="21262"/>
                  </a:cubicBezTo>
                  <a:cubicBezTo>
                    <a:pt x="10680" y="21199"/>
                    <a:pt x="10680" y="21122"/>
                    <a:pt x="10624" y="21052"/>
                  </a:cubicBezTo>
                  <a:cubicBezTo>
                    <a:pt x="10534" y="20946"/>
                    <a:pt x="10455" y="20869"/>
                    <a:pt x="10387" y="20750"/>
                  </a:cubicBezTo>
                  <a:cubicBezTo>
                    <a:pt x="10308" y="20603"/>
                    <a:pt x="10161" y="20470"/>
                    <a:pt x="10060" y="20316"/>
                  </a:cubicBezTo>
                  <a:cubicBezTo>
                    <a:pt x="9958" y="20169"/>
                    <a:pt x="9868" y="20015"/>
                    <a:pt x="9789" y="19875"/>
                  </a:cubicBezTo>
                  <a:cubicBezTo>
                    <a:pt x="9688" y="19692"/>
                    <a:pt x="9597" y="19531"/>
                    <a:pt x="9541" y="19342"/>
                  </a:cubicBezTo>
                  <a:cubicBezTo>
                    <a:pt x="9417" y="18964"/>
                    <a:pt x="9270" y="18606"/>
                    <a:pt x="9056" y="18235"/>
                  </a:cubicBezTo>
                  <a:cubicBezTo>
                    <a:pt x="8921" y="17997"/>
                    <a:pt x="8830" y="17759"/>
                    <a:pt x="8763" y="17513"/>
                  </a:cubicBezTo>
                  <a:cubicBezTo>
                    <a:pt x="8718" y="17366"/>
                    <a:pt x="8616" y="17233"/>
                    <a:pt x="8560" y="17093"/>
                  </a:cubicBezTo>
                  <a:cubicBezTo>
                    <a:pt x="8526" y="17016"/>
                    <a:pt x="8537" y="16925"/>
                    <a:pt x="8537" y="16848"/>
                  </a:cubicBezTo>
                  <a:cubicBezTo>
                    <a:pt x="8537" y="16392"/>
                    <a:pt x="8526" y="15937"/>
                    <a:pt x="8537" y="15482"/>
                  </a:cubicBezTo>
                  <a:cubicBezTo>
                    <a:pt x="8537" y="15363"/>
                    <a:pt x="8469" y="15278"/>
                    <a:pt x="8458" y="15166"/>
                  </a:cubicBezTo>
                  <a:cubicBezTo>
                    <a:pt x="8436" y="15019"/>
                    <a:pt x="8458" y="14865"/>
                    <a:pt x="8458" y="14711"/>
                  </a:cubicBezTo>
                  <a:cubicBezTo>
                    <a:pt x="8458" y="14613"/>
                    <a:pt x="8481" y="14501"/>
                    <a:pt x="8458" y="14403"/>
                  </a:cubicBezTo>
                  <a:cubicBezTo>
                    <a:pt x="8447" y="14319"/>
                    <a:pt x="8390" y="14242"/>
                    <a:pt x="8379" y="14157"/>
                  </a:cubicBezTo>
                  <a:cubicBezTo>
                    <a:pt x="8345" y="13877"/>
                    <a:pt x="8368" y="13597"/>
                    <a:pt x="8323" y="13317"/>
                  </a:cubicBezTo>
                  <a:cubicBezTo>
                    <a:pt x="8278" y="13022"/>
                    <a:pt x="8300" y="12714"/>
                    <a:pt x="8300" y="12420"/>
                  </a:cubicBezTo>
                  <a:cubicBezTo>
                    <a:pt x="8300" y="12161"/>
                    <a:pt x="8266" y="11901"/>
                    <a:pt x="8357" y="11656"/>
                  </a:cubicBezTo>
                  <a:cubicBezTo>
                    <a:pt x="8390" y="11558"/>
                    <a:pt x="8368" y="11460"/>
                    <a:pt x="8368" y="11362"/>
                  </a:cubicBezTo>
                  <a:cubicBezTo>
                    <a:pt x="8368" y="11152"/>
                    <a:pt x="8436" y="10942"/>
                    <a:pt x="8458" y="10731"/>
                  </a:cubicBezTo>
                  <a:cubicBezTo>
                    <a:pt x="8481" y="10479"/>
                    <a:pt x="8605" y="10234"/>
                    <a:pt x="8672" y="9989"/>
                  </a:cubicBezTo>
                  <a:cubicBezTo>
                    <a:pt x="8706" y="9863"/>
                    <a:pt x="8661" y="9744"/>
                    <a:pt x="8706" y="9617"/>
                  </a:cubicBezTo>
                  <a:cubicBezTo>
                    <a:pt x="8842" y="9197"/>
                    <a:pt x="8977" y="8805"/>
                    <a:pt x="9169" y="8384"/>
                  </a:cubicBezTo>
                  <a:cubicBezTo>
                    <a:pt x="9293" y="8125"/>
                    <a:pt x="9406" y="7859"/>
                    <a:pt x="9597" y="7614"/>
                  </a:cubicBezTo>
                  <a:cubicBezTo>
                    <a:pt x="9766" y="7411"/>
                    <a:pt x="9902" y="7193"/>
                    <a:pt x="10048" y="6983"/>
                  </a:cubicBezTo>
                  <a:cubicBezTo>
                    <a:pt x="10173" y="6801"/>
                    <a:pt x="10297" y="6619"/>
                    <a:pt x="10455" y="6458"/>
                  </a:cubicBezTo>
                  <a:cubicBezTo>
                    <a:pt x="10601" y="6311"/>
                    <a:pt x="10759" y="6163"/>
                    <a:pt x="10906" y="6009"/>
                  </a:cubicBezTo>
                  <a:cubicBezTo>
                    <a:pt x="11199" y="5694"/>
                    <a:pt x="11695" y="5449"/>
                    <a:pt x="12034" y="5155"/>
                  </a:cubicBezTo>
                  <a:cubicBezTo>
                    <a:pt x="12293" y="4923"/>
                    <a:pt x="12609" y="4720"/>
                    <a:pt x="12891" y="4503"/>
                  </a:cubicBezTo>
                  <a:cubicBezTo>
                    <a:pt x="13026" y="4398"/>
                    <a:pt x="13139" y="4265"/>
                    <a:pt x="13274" y="4181"/>
                  </a:cubicBezTo>
                  <a:cubicBezTo>
                    <a:pt x="13444" y="4076"/>
                    <a:pt x="13568" y="3956"/>
                    <a:pt x="13726" y="3844"/>
                  </a:cubicBezTo>
                  <a:cubicBezTo>
                    <a:pt x="13883" y="3725"/>
                    <a:pt x="14087" y="3606"/>
                    <a:pt x="14233" y="3480"/>
                  </a:cubicBezTo>
                  <a:cubicBezTo>
                    <a:pt x="14391" y="3347"/>
                    <a:pt x="14493" y="3172"/>
                    <a:pt x="14696" y="3046"/>
                  </a:cubicBezTo>
                  <a:cubicBezTo>
                    <a:pt x="14797" y="2983"/>
                    <a:pt x="14966" y="2955"/>
                    <a:pt x="15068" y="2892"/>
                  </a:cubicBezTo>
                  <a:cubicBezTo>
                    <a:pt x="15158" y="2836"/>
                    <a:pt x="15192" y="2807"/>
                    <a:pt x="15293" y="2758"/>
                  </a:cubicBezTo>
                  <a:cubicBezTo>
                    <a:pt x="15372" y="2723"/>
                    <a:pt x="15429" y="2674"/>
                    <a:pt x="15508" y="2639"/>
                  </a:cubicBezTo>
                  <a:cubicBezTo>
                    <a:pt x="15575" y="2604"/>
                    <a:pt x="15677" y="2583"/>
                    <a:pt x="15745" y="2548"/>
                  </a:cubicBezTo>
                  <a:cubicBezTo>
                    <a:pt x="16004" y="2408"/>
                    <a:pt x="16207" y="2226"/>
                    <a:pt x="16466" y="2072"/>
                  </a:cubicBezTo>
                  <a:cubicBezTo>
                    <a:pt x="16669" y="1953"/>
                    <a:pt x="16929" y="1890"/>
                    <a:pt x="17154" y="1785"/>
                  </a:cubicBezTo>
                  <a:cubicBezTo>
                    <a:pt x="17549" y="1609"/>
                    <a:pt x="17967" y="1462"/>
                    <a:pt x="18373" y="1301"/>
                  </a:cubicBezTo>
                  <a:cubicBezTo>
                    <a:pt x="18564" y="1224"/>
                    <a:pt x="18767" y="1189"/>
                    <a:pt x="18959" y="1119"/>
                  </a:cubicBezTo>
                  <a:cubicBezTo>
                    <a:pt x="19128" y="1063"/>
                    <a:pt x="19309" y="1000"/>
                    <a:pt x="19478" y="958"/>
                  </a:cubicBezTo>
                  <a:cubicBezTo>
                    <a:pt x="19692" y="909"/>
                    <a:pt x="19940" y="846"/>
                    <a:pt x="20177" y="818"/>
                  </a:cubicBezTo>
                  <a:cubicBezTo>
                    <a:pt x="20358" y="797"/>
                    <a:pt x="20527" y="755"/>
                    <a:pt x="20719" y="734"/>
                  </a:cubicBezTo>
                  <a:cubicBezTo>
                    <a:pt x="20911" y="713"/>
                    <a:pt x="21271" y="727"/>
                    <a:pt x="21429" y="650"/>
                  </a:cubicBezTo>
                  <a:cubicBezTo>
                    <a:pt x="21497" y="678"/>
                    <a:pt x="21565" y="643"/>
                    <a:pt x="21576" y="587"/>
                  </a:cubicBezTo>
                  <a:cubicBezTo>
                    <a:pt x="21396" y="594"/>
                    <a:pt x="21238" y="509"/>
                    <a:pt x="21102" y="48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7B398D93-F07B-4B42-BC40-67070786224B}"/>
                </a:ext>
              </a:extLst>
            </p:cNvPr>
            <p:cNvSpPr/>
            <p:nvPr/>
          </p:nvSpPr>
          <p:spPr>
            <a:xfrm>
              <a:off x="2247899" y="2273301"/>
              <a:ext cx="1690373" cy="4095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extrusionOk="0">
                  <a:moveTo>
                    <a:pt x="21194" y="18"/>
                  </a:moveTo>
                  <a:cubicBezTo>
                    <a:pt x="21000" y="11"/>
                    <a:pt x="20772" y="18"/>
                    <a:pt x="20578" y="18"/>
                  </a:cubicBezTo>
                  <a:cubicBezTo>
                    <a:pt x="20253" y="18"/>
                    <a:pt x="19945" y="18"/>
                    <a:pt x="19620" y="18"/>
                  </a:cubicBezTo>
                  <a:cubicBezTo>
                    <a:pt x="19085" y="18"/>
                    <a:pt x="18468" y="-22"/>
                    <a:pt x="17949" y="18"/>
                  </a:cubicBezTo>
                  <a:cubicBezTo>
                    <a:pt x="16910" y="92"/>
                    <a:pt x="16082" y="293"/>
                    <a:pt x="15109" y="460"/>
                  </a:cubicBezTo>
                  <a:cubicBezTo>
                    <a:pt x="14670" y="533"/>
                    <a:pt x="14265" y="654"/>
                    <a:pt x="13827" y="734"/>
                  </a:cubicBezTo>
                  <a:cubicBezTo>
                    <a:pt x="13340" y="821"/>
                    <a:pt x="12869" y="928"/>
                    <a:pt x="12431" y="1055"/>
                  </a:cubicBezTo>
                  <a:cubicBezTo>
                    <a:pt x="11701" y="1276"/>
                    <a:pt x="10987" y="1484"/>
                    <a:pt x="10256" y="1698"/>
                  </a:cubicBezTo>
                  <a:cubicBezTo>
                    <a:pt x="10094" y="1751"/>
                    <a:pt x="9948" y="1778"/>
                    <a:pt x="9786" y="1845"/>
                  </a:cubicBezTo>
                  <a:cubicBezTo>
                    <a:pt x="9640" y="1905"/>
                    <a:pt x="9494" y="1972"/>
                    <a:pt x="9331" y="2032"/>
                  </a:cubicBezTo>
                  <a:cubicBezTo>
                    <a:pt x="9169" y="2093"/>
                    <a:pt x="8991" y="2126"/>
                    <a:pt x="8828" y="2193"/>
                  </a:cubicBezTo>
                  <a:cubicBezTo>
                    <a:pt x="8617" y="2280"/>
                    <a:pt x="8439" y="2380"/>
                    <a:pt x="8244" y="2467"/>
                  </a:cubicBezTo>
                  <a:cubicBezTo>
                    <a:pt x="7871" y="2641"/>
                    <a:pt x="7546" y="2815"/>
                    <a:pt x="7238" y="3009"/>
                  </a:cubicBezTo>
                  <a:cubicBezTo>
                    <a:pt x="6946" y="3190"/>
                    <a:pt x="6556" y="3344"/>
                    <a:pt x="6232" y="3518"/>
                  </a:cubicBezTo>
                  <a:cubicBezTo>
                    <a:pt x="5907" y="3685"/>
                    <a:pt x="5647" y="3872"/>
                    <a:pt x="5339" y="4033"/>
                  </a:cubicBezTo>
                  <a:cubicBezTo>
                    <a:pt x="4982" y="4220"/>
                    <a:pt x="4625" y="4401"/>
                    <a:pt x="4252" y="4588"/>
                  </a:cubicBezTo>
                  <a:cubicBezTo>
                    <a:pt x="3603" y="4916"/>
                    <a:pt x="2970" y="5284"/>
                    <a:pt x="2467" y="5646"/>
                  </a:cubicBezTo>
                  <a:cubicBezTo>
                    <a:pt x="2256" y="5793"/>
                    <a:pt x="2093" y="5967"/>
                    <a:pt x="1899" y="6121"/>
                  </a:cubicBezTo>
                  <a:cubicBezTo>
                    <a:pt x="1672" y="6301"/>
                    <a:pt x="1477" y="6509"/>
                    <a:pt x="1444" y="6716"/>
                  </a:cubicBezTo>
                  <a:cubicBezTo>
                    <a:pt x="1428" y="6817"/>
                    <a:pt x="1331" y="6884"/>
                    <a:pt x="1331" y="6991"/>
                  </a:cubicBezTo>
                  <a:cubicBezTo>
                    <a:pt x="1331" y="7044"/>
                    <a:pt x="1347" y="7104"/>
                    <a:pt x="1331" y="7151"/>
                  </a:cubicBezTo>
                  <a:cubicBezTo>
                    <a:pt x="1315" y="7225"/>
                    <a:pt x="1233" y="7258"/>
                    <a:pt x="1217" y="7332"/>
                  </a:cubicBezTo>
                  <a:cubicBezTo>
                    <a:pt x="1152" y="7600"/>
                    <a:pt x="1104" y="7867"/>
                    <a:pt x="1104" y="8142"/>
                  </a:cubicBezTo>
                  <a:cubicBezTo>
                    <a:pt x="1104" y="8195"/>
                    <a:pt x="1104" y="8249"/>
                    <a:pt x="1104" y="8302"/>
                  </a:cubicBezTo>
                  <a:cubicBezTo>
                    <a:pt x="1104" y="8383"/>
                    <a:pt x="1055" y="8389"/>
                    <a:pt x="1022" y="8449"/>
                  </a:cubicBezTo>
                  <a:cubicBezTo>
                    <a:pt x="990" y="8503"/>
                    <a:pt x="1022" y="8543"/>
                    <a:pt x="1006" y="8603"/>
                  </a:cubicBezTo>
                  <a:cubicBezTo>
                    <a:pt x="990" y="8670"/>
                    <a:pt x="909" y="8724"/>
                    <a:pt x="893" y="8791"/>
                  </a:cubicBezTo>
                  <a:cubicBezTo>
                    <a:pt x="860" y="8911"/>
                    <a:pt x="795" y="9018"/>
                    <a:pt x="795" y="9139"/>
                  </a:cubicBezTo>
                  <a:cubicBezTo>
                    <a:pt x="779" y="9206"/>
                    <a:pt x="730" y="9259"/>
                    <a:pt x="682" y="9326"/>
                  </a:cubicBezTo>
                  <a:cubicBezTo>
                    <a:pt x="584" y="9440"/>
                    <a:pt x="617" y="9540"/>
                    <a:pt x="552" y="9654"/>
                  </a:cubicBezTo>
                  <a:cubicBezTo>
                    <a:pt x="519" y="9701"/>
                    <a:pt x="454" y="9741"/>
                    <a:pt x="406" y="9788"/>
                  </a:cubicBezTo>
                  <a:cubicBezTo>
                    <a:pt x="341" y="9861"/>
                    <a:pt x="357" y="9935"/>
                    <a:pt x="325" y="10009"/>
                  </a:cubicBezTo>
                  <a:cubicBezTo>
                    <a:pt x="276" y="10109"/>
                    <a:pt x="243" y="10203"/>
                    <a:pt x="195" y="10303"/>
                  </a:cubicBezTo>
                  <a:cubicBezTo>
                    <a:pt x="130" y="10457"/>
                    <a:pt x="0" y="10604"/>
                    <a:pt x="0" y="10751"/>
                  </a:cubicBezTo>
                  <a:cubicBezTo>
                    <a:pt x="16" y="11019"/>
                    <a:pt x="0" y="11280"/>
                    <a:pt x="0" y="11548"/>
                  </a:cubicBezTo>
                  <a:cubicBezTo>
                    <a:pt x="0" y="11788"/>
                    <a:pt x="0" y="12029"/>
                    <a:pt x="0" y="12270"/>
                  </a:cubicBezTo>
                  <a:cubicBezTo>
                    <a:pt x="0" y="12565"/>
                    <a:pt x="114" y="12839"/>
                    <a:pt x="114" y="13133"/>
                  </a:cubicBezTo>
                  <a:cubicBezTo>
                    <a:pt x="114" y="13240"/>
                    <a:pt x="65" y="13361"/>
                    <a:pt x="130" y="13468"/>
                  </a:cubicBezTo>
                  <a:cubicBezTo>
                    <a:pt x="162" y="13548"/>
                    <a:pt x="227" y="13595"/>
                    <a:pt x="227" y="13675"/>
                  </a:cubicBezTo>
                  <a:cubicBezTo>
                    <a:pt x="227" y="13783"/>
                    <a:pt x="276" y="13863"/>
                    <a:pt x="341" y="13963"/>
                  </a:cubicBezTo>
                  <a:cubicBezTo>
                    <a:pt x="389" y="14030"/>
                    <a:pt x="487" y="14090"/>
                    <a:pt x="536" y="14157"/>
                  </a:cubicBezTo>
                  <a:cubicBezTo>
                    <a:pt x="617" y="14271"/>
                    <a:pt x="633" y="14385"/>
                    <a:pt x="682" y="14505"/>
                  </a:cubicBezTo>
                  <a:cubicBezTo>
                    <a:pt x="730" y="14612"/>
                    <a:pt x="860" y="14699"/>
                    <a:pt x="893" y="14806"/>
                  </a:cubicBezTo>
                  <a:cubicBezTo>
                    <a:pt x="990" y="15094"/>
                    <a:pt x="1055" y="15395"/>
                    <a:pt x="1152" y="15683"/>
                  </a:cubicBezTo>
                  <a:cubicBezTo>
                    <a:pt x="1282" y="16051"/>
                    <a:pt x="1525" y="16412"/>
                    <a:pt x="1672" y="16780"/>
                  </a:cubicBezTo>
                  <a:cubicBezTo>
                    <a:pt x="1753" y="16988"/>
                    <a:pt x="1931" y="17222"/>
                    <a:pt x="2126" y="17436"/>
                  </a:cubicBezTo>
                  <a:cubicBezTo>
                    <a:pt x="2207" y="17523"/>
                    <a:pt x="2240" y="17623"/>
                    <a:pt x="2288" y="17710"/>
                  </a:cubicBezTo>
                  <a:cubicBezTo>
                    <a:pt x="2353" y="17811"/>
                    <a:pt x="2467" y="17904"/>
                    <a:pt x="2564" y="18012"/>
                  </a:cubicBezTo>
                  <a:cubicBezTo>
                    <a:pt x="2791" y="18259"/>
                    <a:pt x="3002" y="18507"/>
                    <a:pt x="3294" y="18741"/>
                  </a:cubicBezTo>
                  <a:cubicBezTo>
                    <a:pt x="3570" y="18968"/>
                    <a:pt x="3700" y="19223"/>
                    <a:pt x="4008" y="19437"/>
                  </a:cubicBezTo>
                  <a:cubicBezTo>
                    <a:pt x="4365" y="19671"/>
                    <a:pt x="4771" y="19898"/>
                    <a:pt x="5128" y="20126"/>
                  </a:cubicBezTo>
                  <a:cubicBezTo>
                    <a:pt x="5339" y="20260"/>
                    <a:pt x="5534" y="20420"/>
                    <a:pt x="5794" y="20527"/>
                  </a:cubicBezTo>
                  <a:cubicBezTo>
                    <a:pt x="6005" y="20614"/>
                    <a:pt x="6297" y="20668"/>
                    <a:pt x="6524" y="20748"/>
                  </a:cubicBezTo>
                  <a:cubicBezTo>
                    <a:pt x="7076" y="20942"/>
                    <a:pt x="7773" y="21036"/>
                    <a:pt x="8423" y="21170"/>
                  </a:cubicBezTo>
                  <a:cubicBezTo>
                    <a:pt x="8796" y="21243"/>
                    <a:pt x="9120" y="21364"/>
                    <a:pt x="9510" y="21404"/>
                  </a:cubicBezTo>
                  <a:cubicBezTo>
                    <a:pt x="10013" y="21451"/>
                    <a:pt x="10532" y="21518"/>
                    <a:pt x="11052" y="21531"/>
                  </a:cubicBezTo>
                  <a:cubicBezTo>
                    <a:pt x="11360" y="21538"/>
                    <a:pt x="11620" y="21578"/>
                    <a:pt x="11928" y="21578"/>
                  </a:cubicBezTo>
                  <a:cubicBezTo>
                    <a:pt x="12463" y="21578"/>
                    <a:pt x="12966" y="21531"/>
                    <a:pt x="13518" y="21531"/>
                  </a:cubicBezTo>
                  <a:cubicBezTo>
                    <a:pt x="13778" y="21531"/>
                    <a:pt x="14038" y="21531"/>
                    <a:pt x="14281" y="21531"/>
                  </a:cubicBezTo>
                  <a:cubicBezTo>
                    <a:pt x="14638" y="21531"/>
                    <a:pt x="14946" y="21484"/>
                    <a:pt x="15287" y="21451"/>
                  </a:cubicBezTo>
                  <a:cubicBezTo>
                    <a:pt x="15888" y="21391"/>
                    <a:pt x="16504" y="21364"/>
                    <a:pt x="17056" y="21243"/>
                  </a:cubicBezTo>
                  <a:cubicBezTo>
                    <a:pt x="17251" y="21197"/>
                    <a:pt x="17462" y="21130"/>
                    <a:pt x="17657" y="21083"/>
                  </a:cubicBezTo>
                  <a:cubicBezTo>
                    <a:pt x="17851" y="21036"/>
                    <a:pt x="18143" y="20996"/>
                    <a:pt x="18289" y="20929"/>
                  </a:cubicBezTo>
                  <a:cubicBezTo>
                    <a:pt x="18208" y="20715"/>
                    <a:pt x="17932" y="20420"/>
                    <a:pt x="17673" y="20226"/>
                  </a:cubicBezTo>
                  <a:cubicBezTo>
                    <a:pt x="17429" y="20026"/>
                    <a:pt x="17251" y="19818"/>
                    <a:pt x="16959" y="19631"/>
                  </a:cubicBezTo>
                  <a:cubicBezTo>
                    <a:pt x="16748" y="19490"/>
                    <a:pt x="16423" y="19330"/>
                    <a:pt x="16310" y="19182"/>
                  </a:cubicBezTo>
                  <a:cubicBezTo>
                    <a:pt x="16131" y="18921"/>
                    <a:pt x="15969" y="18654"/>
                    <a:pt x="15839" y="18373"/>
                  </a:cubicBezTo>
                  <a:cubicBezTo>
                    <a:pt x="15774" y="18232"/>
                    <a:pt x="15644" y="18098"/>
                    <a:pt x="15612" y="17958"/>
                  </a:cubicBezTo>
                  <a:cubicBezTo>
                    <a:pt x="15579" y="17837"/>
                    <a:pt x="15612" y="17724"/>
                    <a:pt x="15531" y="17603"/>
                  </a:cubicBezTo>
                  <a:cubicBezTo>
                    <a:pt x="15417" y="17436"/>
                    <a:pt x="15401" y="17269"/>
                    <a:pt x="15271" y="17101"/>
                  </a:cubicBezTo>
                  <a:cubicBezTo>
                    <a:pt x="15109" y="16894"/>
                    <a:pt x="15109" y="16660"/>
                    <a:pt x="15044" y="16446"/>
                  </a:cubicBezTo>
                  <a:cubicBezTo>
                    <a:pt x="14946" y="16118"/>
                    <a:pt x="14735" y="15803"/>
                    <a:pt x="14622" y="15482"/>
                  </a:cubicBezTo>
                  <a:cubicBezTo>
                    <a:pt x="14541" y="15268"/>
                    <a:pt x="14589" y="15047"/>
                    <a:pt x="14508" y="14833"/>
                  </a:cubicBezTo>
                  <a:cubicBezTo>
                    <a:pt x="14460" y="14679"/>
                    <a:pt x="14476" y="14512"/>
                    <a:pt x="14476" y="14358"/>
                  </a:cubicBezTo>
                  <a:cubicBezTo>
                    <a:pt x="14476" y="14050"/>
                    <a:pt x="14476" y="13749"/>
                    <a:pt x="14476" y="13441"/>
                  </a:cubicBezTo>
                  <a:cubicBezTo>
                    <a:pt x="14476" y="12852"/>
                    <a:pt x="14476" y="12263"/>
                    <a:pt x="14476" y="11675"/>
                  </a:cubicBezTo>
                  <a:cubicBezTo>
                    <a:pt x="14476" y="11260"/>
                    <a:pt x="14395" y="10832"/>
                    <a:pt x="14476" y="10423"/>
                  </a:cubicBezTo>
                  <a:cubicBezTo>
                    <a:pt x="14573" y="9948"/>
                    <a:pt x="14735" y="9466"/>
                    <a:pt x="14914" y="9005"/>
                  </a:cubicBezTo>
                  <a:cubicBezTo>
                    <a:pt x="14946" y="8931"/>
                    <a:pt x="14914" y="8858"/>
                    <a:pt x="14946" y="8777"/>
                  </a:cubicBezTo>
                  <a:cubicBezTo>
                    <a:pt x="14979" y="8684"/>
                    <a:pt x="15076" y="8597"/>
                    <a:pt x="15125" y="8510"/>
                  </a:cubicBezTo>
                  <a:cubicBezTo>
                    <a:pt x="15157" y="8443"/>
                    <a:pt x="15125" y="8369"/>
                    <a:pt x="15141" y="8302"/>
                  </a:cubicBezTo>
                  <a:cubicBezTo>
                    <a:pt x="15174" y="8215"/>
                    <a:pt x="15238" y="8148"/>
                    <a:pt x="15255" y="8061"/>
                  </a:cubicBezTo>
                  <a:cubicBezTo>
                    <a:pt x="15320" y="7740"/>
                    <a:pt x="15595" y="7419"/>
                    <a:pt x="15709" y="7104"/>
                  </a:cubicBezTo>
                  <a:cubicBezTo>
                    <a:pt x="15790" y="6877"/>
                    <a:pt x="15855" y="6636"/>
                    <a:pt x="16034" y="6408"/>
                  </a:cubicBezTo>
                  <a:cubicBezTo>
                    <a:pt x="16131" y="6275"/>
                    <a:pt x="16245" y="6148"/>
                    <a:pt x="16342" y="6014"/>
                  </a:cubicBezTo>
                  <a:cubicBezTo>
                    <a:pt x="16488" y="5820"/>
                    <a:pt x="16521" y="5612"/>
                    <a:pt x="16715" y="5418"/>
                  </a:cubicBezTo>
                  <a:cubicBezTo>
                    <a:pt x="16813" y="5324"/>
                    <a:pt x="16878" y="5237"/>
                    <a:pt x="16942" y="5130"/>
                  </a:cubicBezTo>
                  <a:cubicBezTo>
                    <a:pt x="17056" y="4936"/>
                    <a:pt x="17251" y="4756"/>
                    <a:pt x="17348" y="4562"/>
                  </a:cubicBezTo>
                  <a:cubicBezTo>
                    <a:pt x="17397" y="4475"/>
                    <a:pt x="17429" y="4368"/>
                    <a:pt x="17510" y="4281"/>
                  </a:cubicBezTo>
                  <a:cubicBezTo>
                    <a:pt x="17575" y="4200"/>
                    <a:pt x="17689" y="4140"/>
                    <a:pt x="17738" y="4053"/>
                  </a:cubicBezTo>
                  <a:cubicBezTo>
                    <a:pt x="17786" y="3953"/>
                    <a:pt x="17851" y="3852"/>
                    <a:pt x="17949" y="3759"/>
                  </a:cubicBezTo>
                  <a:cubicBezTo>
                    <a:pt x="18468" y="3197"/>
                    <a:pt x="18728" y="2614"/>
                    <a:pt x="19409" y="2072"/>
                  </a:cubicBezTo>
                  <a:cubicBezTo>
                    <a:pt x="19718" y="1838"/>
                    <a:pt x="20026" y="1604"/>
                    <a:pt x="20269" y="1363"/>
                  </a:cubicBezTo>
                  <a:cubicBezTo>
                    <a:pt x="20367" y="1269"/>
                    <a:pt x="20513" y="1182"/>
                    <a:pt x="20594" y="1082"/>
                  </a:cubicBezTo>
                  <a:cubicBezTo>
                    <a:pt x="20659" y="1015"/>
                    <a:pt x="20853" y="794"/>
                    <a:pt x="21048" y="781"/>
                  </a:cubicBezTo>
                  <a:lnTo>
                    <a:pt x="21600" y="92"/>
                  </a:lnTo>
                  <a:cubicBezTo>
                    <a:pt x="21470" y="52"/>
                    <a:pt x="21357" y="25"/>
                    <a:pt x="21194" y="1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E6AAEBB5-B6F6-3343-8D57-820D78C2ED38}"/>
                </a:ext>
              </a:extLst>
            </p:cNvPr>
            <p:cNvSpPr/>
            <p:nvPr/>
          </p:nvSpPr>
          <p:spPr>
            <a:xfrm>
              <a:off x="3530599" y="2171700"/>
              <a:ext cx="1856035" cy="429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7" extrusionOk="0">
                  <a:moveTo>
                    <a:pt x="21585" y="14128"/>
                  </a:moveTo>
                  <a:cubicBezTo>
                    <a:pt x="21585" y="13930"/>
                    <a:pt x="21585" y="13732"/>
                    <a:pt x="21585" y="13527"/>
                  </a:cubicBezTo>
                  <a:cubicBezTo>
                    <a:pt x="21585" y="13150"/>
                    <a:pt x="21585" y="12774"/>
                    <a:pt x="21585" y="12397"/>
                  </a:cubicBezTo>
                  <a:cubicBezTo>
                    <a:pt x="21585" y="11994"/>
                    <a:pt x="21467" y="11605"/>
                    <a:pt x="21482" y="11202"/>
                  </a:cubicBezTo>
                  <a:cubicBezTo>
                    <a:pt x="21482" y="11113"/>
                    <a:pt x="21408" y="11068"/>
                    <a:pt x="21378" y="10985"/>
                  </a:cubicBezTo>
                  <a:cubicBezTo>
                    <a:pt x="21364" y="10941"/>
                    <a:pt x="21408" y="10896"/>
                    <a:pt x="21393" y="10851"/>
                  </a:cubicBezTo>
                  <a:cubicBezTo>
                    <a:pt x="21378" y="10813"/>
                    <a:pt x="21319" y="10781"/>
                    <a:pt x="21290" y="10743"/>
                  </a:cubicBezTo>
                  <a:cubicBezTo>
                    <a:pt x="21260" y="10692"/>
                    <a:pt x="21304" y="10640"/>
                    <a:pt x="21290" y="10589"/>
                  </a:cubicBezTo>
                  <a:cubicBezTo>
                    <a:pt x="21275" y="10519"/>
                    <a:pt x="21201" y="10462"/>
                    <a:pt x="21186" y="10391"/>
                  </a:cubicBezTo>
                  <a:cubicBezTo>
                    <a:pt x="21142" y="10283"/>
                    <a:pt x="21083" y="10168"/>
                    <a:pt x="21083" y="10053"/>
                  </a:cubicBezTo>
                  <a:cubicBezTo>
                    <a:pt x="21083" y="9842"/>
                    <a:pt x="20979" y="9657"/>
                    <a:pt x="20979" y="9446"/>
                  </a:cubicBezTo>
                  <a:cubicBezTo>
                    <a:pt x="20979" y="9274"/>
                    <a:pt x="20979" y="9101"/>
                    <a:pt x="20979" y="8935"/>
                  </a:cubicBezTo>
                  <a:cubicBezTo>
                    <a:pt x="20979" y="8814"/>
                    <a:pt x="20979" y="8692"/>
                    <a:pt x="20979" y="8571"/>
                  </a:cubicBezTo>
                  <a:cubicBezTo>
                    <a:pt x="20979" y="8533"/>
                    <a:pt x="21009" y="8475"/>
                    <a:pt x="20979" y="8437"/>
                  </a:cubicBezTo>
                  <a:cubicBezTo>
                    <a:pt x="20950" y="8399"/>
                    <a:pt x="20891" y="8392"/>
                    <a:pt x="20861" y="8354"/>
                  </a:cubicBezTo>
                  <a:cubicBezTo>
                    <a:pt x="20817" y="8284"/>
                    <a:pt x="20906" y="8201"/>
                    <a:pt x="20876" y="8130"/>
                  </a:cubicBezTo>
                  <a:cubicBezTo>
                    <a:pt x="20846" y="8092"/>
                    <a:pt x="20787" y="8086"/>
                    <a:pt x="20758" y="8047"/>
                  </a:cubicBezTo>
                  <a:cubicBezTo>
                    <a:pt x="20743" y="8009"/>
                    <a:pt x="20758" y="7952"/>
                    <a:pt x="20758" y="7913"/>
                  </a:cubicBezTo>
                  <a:cubicBezTo>
                    <a:pt x="20758" y="7824"/>
                    <a:pt x="20758" y="7734"/>
                    <a:pt x="20758" y="7651"/>
                  </a:cubicBezTo>
                  <a:cubicBezTo>
                    <a:pt x="20758" y="7613"/>
                    <a:pt x="20787" y="7556"/>
                    <a:pt x="20758" y="7517"/>
                  </a:cubicBezTo>
                  <a:cubicBezTo>
                    <a:pt x="20728" y="7479"/>
                    <a:pt x="20669" y="7473"/>
                    <a:pt x="20640" y="7434"/>
                  </a:cubicBezTo>
                  <a:cubicBezTo>
                    <a:pt x="20595" y="7364"/>
                    <a:pt x="20669" y="7287"/>
                    <a:pt x="20625" y="7211"/>
                  </a:cubicBezTo>
                  <a:cubicBezTo>
                    <a:pt x="20581" y="7140"/>
                    <a:pt x="20507" y="7064"/>
                    <a:pt x="20448" y="6994"/>
                  </a:cubicBezTo>
                  <a:cubicBezTo>
                    <a:pt x="20182" y="6687"/>
                    <a:pt x="20078" y="6361"/>
                    <a:pt x="19738" y="6080"/>
                  </a:cubicBezTo>
                  <a:cubicBezTo>
                    <a:pt x="19325" y="5735"/>
                    <a:pt x="18896" y="5410"/>
                    <a:pt x="18483" y="5071"/>
                  </a:cubicBezTo>
                  <a:cubicBezTo>
                    <a:pt x="18350" y="4956"/>
                    <a:pt x="18172" y="4854"/>
                    <a:pt x="18025" y="4745"/>
                  </a:cubicBezTo>
                  <a:cubicBezTo>
                    <a:pt x="17892" y="4630"/>
                    <a:pt x="17729" y="4528"/>
                    <a:pt x="17596" y="4420"/>
                  </a:cubicBezTo>
                  <a:cubicBezTo>
                    <a:pt x="17448" y="4298"/>
                    <a:pt x="17212" y="4215"/>
                    <a:pt x="17064" y="4094"/>
                  </a:cubicBezTo>
                  <a:cubicBezTo>
                    <a:pt x="16857" y="3941"/>
                    <a:pt x="16695" y="3768"/>
                    <a:pt x="16503" y="3609"/>
                  </a:cubicBezTo>
                  <a:cubicBezTo>
                    <a:pt x="16399" y="3519"/>
                    <a:pt x="16296" y="3436"/>
                    <a:pt x="16163" y="3347"/>
                  </a:cubicBezTo>
                  <a:cubicBezTo>
                    <a:pt x="16119" y="3315"/>
                    <a:pt x="16060" y="3302"/>
                    <a:pt x="16015" y="3251"/>
                  </a:cubicBezTo>
                  <a:cubicBezTo>
                    <a:pt x="15941" y="3174"/>
                    <a:pt x="15927" y="3098"/>
                    <a:pt x="15838" y="3027"/>
                  </a:cubicBezTo>
                  <a:cubicBezTo>
                    <a:pt x="15690" y="2906"/>
                    <a:pt x="15513" y="2791"/>
                    <a:pt x="15350" y="2676"/>
                  </a:cubicBezTo>
                  <a:cubicBezTo>
                    <a:pt x="15011" y="2440"/>
                    <a:pt x="14627" y="2216"/>
                    <a:pt x="14287" y="1974"/>
                  </a:cubicBezTo>
                  <a:cubicBezTo>
                    <a:pt x="13947" y="1737"/>
                    <a:pt x="13548" y="1475"/>
                    <a:pt x="13090" y="1284"/>
                  </a:cubicBezTo>
                  <a:cubicBezTo>
                    <a:pt x="12617" y="1079"/>
                    <a:pt x="12174" y="862"/>
                    <a:pt x="11716" y="645"/>
                  </a:cubicBezTo>
                  <a:cubicBezTo>
                    <a:pt x="11421" y="505"/>
                    <a:pt x="11095" y="402"/>
                    <a:pt x="10770" y="268"/>
                  </a:cubicBezTo>
                  <a:cubicBezTo>
                    <a:pt x="10578" y="185"/>
                    <a:pt x="10165" y="134"/>
                    <a:pt x="10135" y="6"/>
                  </a:cubicBezTo>
                  <a:cubicBezTo>
                    <a:pt x="10106" y="6"/>
                    <a:pt x="10076" y="0"/>
                    <a:pt x="10047" y="0"/>
                  </a:cubicBezTo>
                  <a:cubicBezTo>
                    <a:pt x="9337" y="255"/>
                    <a:pt x="9337" y="243"/>
                    <a:pt x="9337" y="236"/>
                  </a:cubicBezTo>
                  <a:cubicBezTo>
                    <a:pt x="9234" y="300"/>
                    <a:pt x="9086" y="326"/>
                    <a:pt x="8924" y="364"/>
                  </a:cubicBezTo>
                  <a:cubicBezTo>
                    <a:pt x="8791" y="396"/>
                    <a:pt x="8628" y="453"/>
                    <a:pt x="8495" y="479"/>
                  </a:cubicBezTo>
                  <a:cubicBezTo>
                    <a:pt x="8288" y="517"/>
                    <a:pt x="8037" y="511"/>
                    <a:pt x="7830" y="530"/>
                  </a:cubicBezTo>
                  <a:cubicBezTo>
                    <a:pt x="7712" y="543"/>
                    <a:pt x="7624" y="568"/>
                    <a:pt x="7505" y="575"/>
                  </a:cubicBezTo>
                  <a:cubicBezTo>
                    <a:pt x="7417" y="581"/>
                    <a:pt x="7298" y="562"/>
                    <a:pt x="7210" y="568"/>
                  </a:cubicBezTo>
                  <a:cubicBezTo>
                    <a:pt x="7106" y="575"/>
                    <a:pt x="6988" y="600"/>
                    <a:pt x="6900" y="613"/>
                  </a:cubicBezTo>
                  <a:cubicBezTo>
                    <a:pt x="6767" y="632"/>
                    <a:pt x="6619" y="651"/>
                    <a:pt x="6486" y="658"/>
                  </a:cubicBezTo>
                  <a:cubicBezTo>
                    <a:pt x="6294" y="671"/>
                    <a:pt x="6057" y="671"/>
                    <a:pt x="5880" y="696"/>
                  </a:cubicBezTo>
                  <a:cubicBezTo>
                    <a:pt x="5614" y="734"/>
                    <a:pt x="5393" y="907"/>
                    <a:pt x="5245" y="1003"/>
                  </a:cubicBezTo>
                  <a:cubicBezTo>
                    <a:pt x="5038" y="1143"/>
                    <a:pt x="4890" y="1290"/>
                    <a:pt x="4669" y="1418"/>
                  </a:cubicBezTo>
                  <a:cubicBezTo>
                    <a:pt x="4477" y="1533"/>
                    <a:pt x="4373" y="1699"/>
                    <a:pt x="4255" y="1833"/>
                  </a:cubicBezTo>
                  <a:cubicBezTo>
                    <a:pt x="4152" y="1954"/>
                    <a:pt x="3989" y="2044"/>
                    <a:pt x="3871" y="2152"/>
                  </a:cubicBezTo>
                  <a:cubicBezTo>
                    <a:pt x="3383" y="2587"/>
                    <a:pt x="3280" y="3072"/>
                    <a:pt x="2748" y="3506"/>
                  </a:cubicBezTo>
                  <a:cubicBezTo>
                    <a:pt x="2659" y="3583"/>
                    <a:pt x="2674" y="3640"/>
                    <a:pt x="2615" y="3723"/>
                  </a:cubicBezTo>
                  <a:cubicBezTo>
                    <a:pt x="2556" y="3807"/>
                    <a:pt x="2408" y="3858"/>
                    <a:pt x="2349" y="3934"/>
                  </a:cubicBezTo>
                  <a:cubicBezTo>
                    <a:pt x="2290" y="4017"/>
                    <a:pt x="2231" y="4088"/>
                    <a:pt x="2157" y="4171"/>
                  </a:cubicBezTo>
                  <a:cubicBezTo>
                    <a:pt x="2068" y="4273"/>
                    <a:pt x="2024" y="4388"/>
                    <a:pt x="1950" y="4477"/>
                  </a:cubicBezTo>
                  <a:cubicBezTo>
                    <a:pt x="1876" y="4573"/>
                    <a:pt x="1817" y="4675"/>
                    <a:pt x="1729" y="4765"/>
                  </a:cubicBezTo>
                  <a:cubicBezTo>
                    <a:pt x="1448" y="5033"/>
                    <a:pt x="1123" y="5295"/>
                    <a:pt x="990" y="5582"/>
                  </a:cubicBezTo>
                  <a:cubicBezTo>
                    <a:pt x="872" y="5831"/>
                    <a:pt x="665" y="6093"/>
                    <a:pt x="606" y="6342"/>
                  </a:cubicBezTo>
                  <a:cubicBezTo>
                    <a:pt x="591" y="6400"/>
                    <a:pt x="650" y="6463"/>
                    <a:pt x="621" y="6521"/>
                  </a:cubicBezTo>
                  <a:cubicBezTo>
                    <a:pt x="591" y="6572"/>
                    <a:pt x="532" y="6566"/>
                    <a:pt x="502" y="6610"/>
                  </a:cubicBezTo>
                  <a:cubicBezTo>
                    <a:pt x="443" y="6712"/>
                    <a:pt x="502" y="6859"/>
                    <a:pt x="502" y="6968"/>
                  </a:cubicBezTo>
                  <a:cubicBezTo>
                    <a:pt x="502" y="7364"/>
                    <a:pt x="502" y="7760"/>
                    <a:pt x="502" y="8162"/>
                  </a:cubicBezTo>
                  <a:cubicBezTo>
                    <a:pt x="502" y="8667"/>
                    <a:pt x="502" y="9165"/>
                    <a:pt x="502" y="9670"/>
                  </a:cubicBezTo>
                  <a:cubicBezTo>
                    <a:pt x="502" y="9970"/>
                    <a:pt x="488" y="10238"/>
                    <a:pt x="384" y="10538"/>
                  </a:cubicBezTo>
                  <a:cubicBezTo>
                    <a:pt x="266" y="10896"/>
                    <a:pt x="0" y="11260"/>
                    <a:pt x="0" y="11624"/>
                  </a:cubicBezTo>
                  <a:cubicBezTo>
                    <a:pt x="0" y="11873"/>
                    <a:pt x="0" y="12122"/>
                    <a:pt x="0" y="12371"/>
                  </a:cubicBezTo>
                  <a:cubicBezTo>
                    <a:pt x="0" y="12620"/>
                    <a:pt x="103" y="12863"/>
                    <a:pt x="177" y="13112"/>
                  </a:cubicBezTo>
                  <a:cubicBezTo>
                    <a:pt x="325" y="13623"/>
                    <a:pt x="399" y="14140"/>
                    <a:pt x="517" y="14651"/>
                  </a:cubicBezTo>
                  <a:cubicBezTo>
                    <a:pt x="576" y="14913"/>
                    <a:pt x="694" y="15188"/>
                    <a:pt x="798" y="15450"/>
                  </a:cubicBezTo>
                  <a:cubicBezTo>
                    <a:pt x="827" y="15520"/>
                    <a:pt x="798" y="15597"/>
                    <a:pt x="842" y="15667"/>
                  </a:cubicBezTo>
                  <a:cubicBezTo>
                    <a:pt x="872" y="15705"/>
                    <a:pt x="916" y="15737"/>
                    <a:pt x="931" y="15775"/>
                  </a:cubicBezTo>
                  <a:cubicBezTo>
                    <a:pt x="975" y="15884"/>
                    <a:pt x="901" y="15992"/>
                    <a:pt x="946" y="16101"/>
                  </a:cubicBezTo>
                  <a:cubicBezTo>
                    <a:pt x="1005" y="16229"/>
                    <a:pt x="1093" y="16363"/>
                    <a:pt x="1138" y="16491"/>
                  </a:cubicBezTo>
                  <a:cubicBezTo>
                    <a:pt x="1152" y="16580"/>
                    <a:pt x="1093" y="16676"/>
                    <a:pt x="1123" y="16759"/>
                  </a:cubicBezTo>
                  <a:cubicBezTo>
                    <a:pt x="1167" y="16899"/>
                    <a:pt x="1226" y="16989"/>
                    <a:pt x="1226" y="17136"/>
                  </a:cubicBezTo>
                  <a:cubicBezTo>
                    <a:pt x="1226" y="17289"/>
                    <a:pt x="1285" y="17449"/>
                    <a:pt x="1359" y="17596"/>
                  </a:cubicBezTo>
                  <a:cubicBezTo>
                    <a:pt x="1448" y="17781"/>
                    <a:pt x="1433" y="17953"/>
                    <a:pt x="1433" y="18145"/>
                  </a:cubicBezTo>
                  <a:cubicBezTo>
                    <a:pt x="1433" y="18253"/>
                    <a:pt x="1492" y="18324"/>
                    <a:pt x="1537" y="18426"/>
                  </a:cubicBezTo>
                  <a:cubicBezTo>
                    <a:pt x="1566" y="18496"/>
                    <a:pt x="1492" y="18573"/>
                    <a:pt x="1522" y="18643"/>
                  </a:cubicBezTo>
                  <a:cubicBezTo>
                    <a:pt x="1537" y="18694"/>
                    <a:pt x="1610" y="18726"/>
                    <a:pt x="1640" y="18771"/>
                  </a:cubicBezTo>
                  <a:cubicBezTo>
                    <a:pt x="1670" y="18828"/>
                    <a:pt x="1596" y="18892"/>
                    <a:pt x="1625" y="18950"/>
                  </a:cubicBezTo>
                  <a:cubicBezTo>
                    <a:pt x="1670" y="19026"/>
                    <a:pt x="1729" y="19077"/>
                    <a:pt x="1729" y="19167"/>
                  </a:cubicBezTo>
                  <a:cubicBezTo>
                    <a:pt x="1743" y="19384"/>
                    <a:pt x="1788" y="19556"/>
                    <a:pt x="2009" y="19748"/>
                  </a:cubicBezTo>
                  <a:cubicBezTo>
                    <a:pt x="2068" y="19805"/>
                    <a:pt x="2128" y="19863"/>
                    <a:pt x="2216" y="19914"/>
                  </a:cubicBezTo>
                  <a:cubicBezTo>
                    <a:pt x="2408" y="20023"/>
                    <a:pt x="2689" y="20067"/>
                    <a:pt x="2881" y="20189"/>
                  </a:cubicBezTo>
                  <a:cubicBezTo>
                    <a:pt x="3413" y="20527"/>
                    <a:pt x="4299" y="20648"/>
                    <a:pt x="5038" y="20878"/>
                  </a:cubicBezTo>
                  <a:cubicBezTo>
                    <a:pt x="5304" y="20961"/>
                    <a:pt x="5511" y="21038"/>
                    <a:pt x="5821" y="21095"/>
                  </a:cubicBezTo>
                  <a:cubicBezTo>
                    <a:pt x="6220" y="21172"/>
                    <a:pt x="6619" y="21249"/>
                    <a:pt x="7033" y="21325"/>
                  </a:cubicBezTo>
                  <a:cubicBezTo>
                    <a:pt x="7269" y="21370"/>
                    <a:pt x="7505" y="21434"/>
                    <a:pt x="7742" y="21447"/>
                  </a:cubicBezTo>
                  <a:cubicBezTo>
                    <a:pt x="7904" y="21453"/>
                    <a:pt x="8096" y="21447"/>
                    <a:pt x="8259" y="21447"/>
                  </a:cubicBezTo>
                  <a:cubicBezTo>
                    <a:pt x="8407" y="21447"/>
                    <a:pt x="8480" y="21472"/>
                    <a:pt x="8584" y="21479"/>
                  </a:cubicBezTo>
                  <a:cubicBezTo>
                    <a:pt x="8746" y="21491"/>
                    <a:pt x="8879" y="21485"/>
                    <a:pt x="9042" y="21485"/>
                  </a:cubicBezTo>
                  <a:cubicBezTo>
                    <a:pt x="9352" y="21491"/>
                    <a:pt x="9662" y="21543"/>
                    <a:pt x="9973" y="21568"/>
                  </a:cubicBezTo>
                  <a:cubicBezTo>
                    <a:pt x="10401" y="21600"/>
                    <a:pt x="10874" y="21581"/>
                    <a:pt x="11302" y="21581"/>
                  </a:cubicBezTo>
                  <a:cubicBezTo>
                    <a:pt x="11642" y="21581"/>
                    <a:pt x="11908" y="21581"/>
                    <a:pt x="12218" y="21549"/>
                  </a:cubicBezTo>
                  <a:cubicBezTo>
                    <a:pt x="12470" y="21523"/>
                    <a:pt x="12676" y="21530"/>
                    <a:pt x="12928" y="21485"/>
                  </a:cubicBezTo>
                  <a:cubicBezTo>
                    <a:pt x="13105" y="21453"/>
                    <a:pt x="13282" y="21421"/>
                    <a:pt x="13459" y="21389"/>
                  </a:cubicBezTo>
                  <a:cubicBezTo>
                    <a:pt x="13725" y="21338"/>
                    <a:pt x="13917" y="21242"/>
                    <a:pt x="14154" y="21185"/>
                  </a:cubicBezTo>
                  <a:cubicBezTo>
                    <a:pt x="15291" y="20904"/>
                    <a:pt x="16104" y="20444"/>
                    <a:pt x="16857" y="19997"/>
                  </a:cubicBezTo>
                  <a:cubicBezTo>
                    <a:pt x="17050" y="19882"/>
                    <a:pt x="17212" y="19767"/>
                    <a:pt x="17404" y="19652"/>
                  </a:cubicBezTo>
                  <a:cubicBezTo>
                    <a:pt x="17508" y="19595"/>
                    <a:pt x="17596" y="19524"/>
                    <a:pt x="17685" y="19467"/>
                  </a:cubicBezTo>
                  <a:cubicBezTo>
                    <a:pt x="17921" y="19301"/>
                    <a:pt x="18143" y="19122"/>
                    <a:pt x="18364" y="18956"/>
                  </a:cubicBezTo>
                  <a:cubicBezTo>
                    <a:pt x="18822" y="18624"/>
                    <a:pt x="19325" y="18311"/>
                    <a:pt x="19665" y="17953"/>
                  </a:cubicBezTo>
                  <a:cubicBezTo>
                    <a:pt x="19783" y="17825"/>
                    <a:pt x="19945" y="17691"/>
                    <a:pt x="20078" y="17557"/>
                  </a:cubicBezTo>
                  <a:cubicBezTo>
                    <a:pt x="20211" y="17417"/>
                    <a:pt x="20359" y="17270"/>
                    <a:pt x="20492" y="17116"/>
                  </a:cubicBezTo>
                  <a:cubicBezTo>
                    <a:pt x="20669" y="16918"/>
                    <a:pt x="20802" y="16682"/>
                    <a:pt x="20950" y="16478"/>
                  </a:cubicBezTo>
                  <a:cubicBezTo>
                    <a:pt x="21009" y="16408"/>
                    <a:pt x="20935" y="16325"/>
                    <a:pt x="20979" y="16254"/>
                  </a:cubicBezTo>
                  <a:cubicBezTo>
                    <a:pt x="21039" y="16152"/>
                    <a:pt x="21172" y="16050"/>
                    <a:pt x="21172" y="15929"/>
                  </a:cubicBezTo>
                  <a:cubicBezTo>
                    <a:pt x="21186" y="15673"/>
                    <a:pt x="21349" y="15424"/>
                    <a:pt x="21378" y="15162"/>
                  </a:cubicBezTo>
                  <a:cubicBezTo>
                    <a:pt x="21393" y="15092"/>
                    <a:pt x="21364" y="15028"/>
                    <a:pt x="21393" y="14958"/>
                  </a:cubicBezTo>
                  <a:cubicBezTo>
                    <a:pt x="21408" y="14926"/>
                    <a:pt x="21467" y="14907"/>
                    <a:pt x="21482" y="14862"/>
                  </a:cubicBezTo>
                  <a:cubicBezTo>
                    <a:pt x="21497" y="14824"/>
                    <a:pt x="21482" y="14773"/>
                    <a:pt x="21482" y="14728"/>
                  </a:cubicBezTo>
                  <a:cubicBezTo>
                    <a:pt x="21482" y="14626"/>
                    <a:pt x="21570" y="14555"/>
                    <a:pt x="21585" y="14460"/>
                  </a:cubicBezTo>
                  <a:cubicBezTo>
                    <a:pt x="21600" y="14370"/>
                    <a:pt x="21585" y="14249"/>
                    <a:pt x="21585" y="1412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61F538A7-BF5A-1B40-9F6E-672C3650CBA2}"/>
                </a:ext>
              </a:extLst>
            </p:cNvPr>
            <p:cNvSpPr/>
            <p:nvPr/>
          </p:nvSpPr>
          <p:spPr>
            <a:xfrm>
              <a:off x="4564742" y="2247901"/>
              <a:ext cx="1937230" cy="391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20992" y="9769"/>
                  </a:moveTo>
                  <a:cubicBezTo>
                    <a:pt x="20823" y="9503"/>
                    <a:pt x="20709" y="9222"/>
                    <a:pt x="20512" y="8963"/>
                  </a:cubicBezTo>
                  <a:cubicBezTo>
                    <a:pt x="20314" y="8717"/>
                    <a:pt x="20229" y="8465"/>
                    <a:pt x="20017" y="8219"/>
                  </a:cubicBezTo>
                  <a:cubicBezTo>
                    <a:pt x="19861" y="8023"/>
                    <a:pt x="19649" y="7841"/>
                    <a:pt x="19465" y="7651"/>
                  </a:cubicBezTo>
                  <a:cubicBezTo>
                    <a:pt x="19253" y="7441"/>
                    <a:pt x="19098" y="7202"/>
                    <a:pt x="18942" y="6971"/>
                  </a:cubicBezTo>
                  <a:cubicBezTo>
                    <a:pt x="18843" y="6824"/>
                    <a:pt x="18744" y="6761"/>
                    <a:pt x="18575" y="6641"/>
                  </a:cubicBezTo>
                  <a:cubicBezTo>
                    <a:pt x="17868" y="6136"/>
                    <a:pt x="17105" y="5645"/>
                    <a:pt x="16327" y="5169"/>
                  </a:cubicBezTo>
                  <a:cubicBezTo>
                    <a:pt x="15550" y="4692"/>
                    <a:pt x="14716" y="4145"/>
                    <a:pt x="13641" y="3822"/>
                  </a:cubicBezTo>
                  <a:cubicBezTo>
                    <a:pt x="12468" y="3464"/>
                    <a:pt x="11337" y="3079"/>
                    <a:pt x="10206" y="2700"/>
                  </a:cubicBezTo>
                  <a:cubicBezTo>
                    <a:pt x="9697" y="2532"/>
                    <a:pt x="9245" y="2314"/>
                    <a:pt x="8835" y="2097"/>
                  </a:cubicBezTo>
                  <a:cubicBezTo>
                    <a:pt x="8538" y="1950"/>
                    <a:pt x="8171" y="1851"/>
                    <a:pt x="7874" y="1697"/>
                  </a:cubicBezTo>
                  <a:cubicBezTo>
                    <a:pt x="7308" y="1410"/>
                    <a:pt x="6630" y="1185"/>
                    <a:pt x="5951" y="961"/>
                  </a:cubicBezTo>
                  <a:cubicBezTo>
                    <a:pt x="5570" y="835"/>
                    <a:pt x="5174" y="701"/>
                    <a:pt x="4764" y="610"/>
                  </a:cubicBezTo>
                  <a:cubicBezTo>
                    <a:pt x="4198" y="498"/>
                    <a:pt x="3619" y="435"/>
                    <a:pt x="3068" y="337"/>
                  </a:cubicBezTo>
                  <a:cubicBezTo>
                    <a:pt x="2884" y="302"/>
                    <a:pt x="2728" y="309"/>
                    <a:pt x="2559" y="281"/>
                  </a:cubicBezTo>
                  <a:cubicBezTo>
                    <a:pt x="2417" y="259"/>
                    <a:pt x="2262" y="196"/>
                    <a:pt x="2106" y="168"/>
                  </a:cubicBezTo>
                  <a:cubicBezTo>
                    <a:pt x="1894" y="133"/>
                    <a:pt x="1668" y="133"/>
                    <a:pt x="1456" y="105"/>
                  </a:cubicBezTo>
                  <a:cubicBezTo>
                    <a:pt x="1329" y="91"/>
                    <a:pt x="1088" y="28"/>
                    <a:pt x="0" y="0"/>
                  </a:cubicBezTo>
                  <a:cubicBezTo>
                    <a:pt x="212" y="84"/>
                    <a:pt x="368" y="231"/>
                    <a:pt x="537" y="337"/>
                  </a:cubicBezTo>
                  <a:cubicBezTo>
                    <a:pt x="891" y="554"/>
                    <a:pt x="1385" y="666"/>
                    <a:pt x="1739" y="877"/>
                  </a:cubicBezTo>
                  <a:cubicBezTo>
                    <a:pt x="2092" y="1073"/>
                    <a:pt x="2389" y="1248"/>
                    <a:pt x="2658" y="1487"/>
                  </a:cubicBezTo>
                  <a:cubicBezTo>
                    <a:pt x="2940" y="1746"/>
                    <a:pt x="3280" y="2013"/>
                    <a:pt x="3605" y="2272"/>
                  </a:cubicBezTo>
                  <a:cubicBezTo>
                    <a:pt x="3746" y="2384"/>
                    <a:pt x="3902" y="2504"/>
                    <a:pt x="4043" y="2609"/>
                  </a:cubicBezTo>
                  <a:cubicBezTo>
                    <a:pt x="4128" y="2679"/>
                    <a:pt x="4227" y="2728"/>
                    <a:pt x="4297" y="2798"/>
                  </a:cubicBezTo>
                  <a:cubicBezTo>
                    <a:pt x="4439" y="2959"/>
                    <a:pt x="4707" y="3079"/>
                    <a:pt x="4891" y="3240"/>
                  </a:cubicBezTo>
                  <a:cubicBezTo>
                    <a:pt x="5244" y="3556"/>
                    <a:pt x="5640" y="3857"/>
                    <a:pt x="6022" y="4166"/>
                  </a:cubicBezTo>
                  <a:cubicBezTo>
                    <a:pt x="6361" y="4432"/>
                    <a:pt x="6757" y="4685"/>
                    <a:pt x="7040" y="4972"/>
                  </a:cubicBezTo>
                  <a:cubicBezTo>
                    <a:pt x="7224" y="5155"/>
                    <a:pt x="7421" y="5316"/>
                    <a:pt x="7605" y="5498"/>
                  </a:cubicBezTo>
                  <a:cubicBezTo>
                    <a:pt x="7732" y="5631"/>
                    <a:pt x="7831" y="5758"/>
                    <a:pt x="7959" y="5891"/>
                  </a:cubicBezTo>
                  <a:cubicBezTo>
                    <a:pt x="8072" y="6003"/>
                    <a:pt x="8185" y="6129"/>
                    <a:pt x="8284" y="6249"/>
                  </a:cubicBezTo>
                  <a:cubicBezTo>
                    <a:pt x="8369" y="6354"/>
                    <a:pt x="8397" y="6473"/>
                    <a:pt x="8453" y="6578"/>
                  </a:cubicBezTo>
                  <a:cubicBezTo>
                    <a:pt x="8609" y="6838"/>
                    <a:pt x="8793" y="7090"/>
                    <a:pt x="8948" y="7343"/>
                  </a:cubicBezTo>
                  <a:cubicBezTo>
                    <a:pt x="9075" y="7553"/>
                    <a:pt x="9118" y="7770"/>
                    <a:pt x="9231" y="7981"/>
                  </a:cubicBezTo>
                  <a:cubicBezTo>
                    <a:pt x="9287" y="8079"/>
                    <a:pt x="9401" y="8219"/>
                    <a:pt x="9429" y="8317"/>
                  </a:cubicBezTo>
                  <a:cubicBezTo>
                    <a:pt x="9471" y="8472"/>
                    <a:pt x="9499" y="8619"/>
                    <a:pt x="9514" y="8780"/>
                  </a:cubicBezTo>
                  <a:cubicBezTo>
                    <a:pt x="9528" y="8864"/>
                    <a:pt x="9613" y="8935"/>
                    <a:pt x="9613" y="9019"/>
                  </a:cubicBezTo>
                  <a:cubicBezTo>
                    <a:pt x="9627" y="9117"/>
                    <a:pt x="9669" y="9194"/>
                    <a:pt x="9697" y="9285"/>
                  </a:cubicBezTo>
                  <a:cubicBezTo>
                    <a:pt x="9754" y="9503"/>
                    <a:pt x="9853" y="9720"/>
                    <a:pt x="9909" y="9937"/>
                  </a:cubicBezTo>
                  <a:cubicBezTo>
                    <a:pt x="9924" y="10015"/>
                    <a:pt x="9895" y="10092"/>
                    <a:pt x="9924" y="10169"/>
                  </a:cubicBezTo>
                  <a:cubicBezTo>
                    <a:pt x="9938" y="10211"/>
                    <a:pt x="10023" y="10281"/>
                    <a:pt x="10051" y="10323"/>
                  </a:cubicBezTo>
                  <a:cubicBezTo>
                    <a:pt x="10079" y="10386"/>
                    <a:pt x="10093" y="10442"/>
                    <a:pt x="10093" y="10519"/>
                  </a:cubicBezTo>
                  <a:cubicBezTo>
                    <a:pt x="10107" y="10618"/>
                    <a:pt x="10192" y="10695"/>
                    <a:pt x="10192" y="10800"/>
                  </a:cubicBezTo>
                  <a:cubicBezTo>
                    <a:pt x="10206" y="11010"/>
                    <a:pt x="10164" y="11214"/>
                    <a:pt x="10235" y="11417"/>
                  </a:cubicBezTo>
                  <a:cubicBezTo>
                    <a:pt x="10362" y="11754"/>
                    <a:pt x="10277" y="12118"/>
                    <a:pt x="10277" y="12462"/>
                  </a:cubicBezTo>
                  <a:cubicBezTo>
                    <a:pt x="10277" y="13219"/>
                    <a:pt x="10277" y="13970"/>
                    <a:pt x="10277" y="14727"/>
                  </a:cubicBezTo>
                  <a:cubicBezTo>
                    <a:pt x="10277" y="14882"/>
                    <a:pt x="10291" y="15029"/>
                    <a:pt x="10235" y="15176"/>
                  </a:cubicBezTo>
                  <a:cubicBezTo>
                    <a:pt x="10164" y="15330"/>
                    <a:pt x="10178" y="15492"/>
                    <a:pt x="10107" y="15646"/>
                  </a:cubicBezTo>
                  <a:cubicBezTo>
                    <a:pt x="10065" y="15737"/>
                    <a:pt x="10107" y="15828"/>
                    <a:pt x="10065" y="15912"/>
                  </a:cubicBezTo>
                  <a:cubicBezTo>
                    <a:pt x="10037" y="15969"/>
                    <a:pt x="9980" y="16011"/>
                    <a:pt x="9994" y="16095"/>
                  </a:cubicBezTo>
                  <a:cubicBezTo>
                    <a:pt x="9994" y="16235"/>
                    <a:pt x="9895" y="16347"/>
                    <a:pt x="9825" y="16466"/>
                  </a:cubicBezTo>
                  <a:cubicBezTo>
                    <a:pt x="9697" y="16677"/>
                    <a:pt x="9641" y="16894"/>
                    <a:pt x="9471" y="17084"/>
                  </a:cubicBezTo>
                  <a:cubicBezTo>
                    <a:pt x="9302" y="17266"/>
                    <a:pt x="9287" y="17504"/>
                    <a:pt x="9203" y="17701"/>
                  </a:cubicBezTo>
                  <a:cubicBezTo>
                    <a:pt x="9160" y="17778"/>
                    <a:pt x="9047" y="17827"/>
                    <a:pt x="9019" y="17904"/>
                  </a:cubicBezTo>
                  <a:cubicBezTo>
                    <a:pt x="9005" y="17946"/>
                    <a:pt x="9019" y="17995"/>
                    <a:pt x="9005" y="18037"/>
                  </a:cubicBezTo>
                  <a:cubicBezTo>
                    <a:pt x="8991" y="18051"/>
                    <a:pt x="8934" y="18065"/>
                    <a:pt x="8920" y="18094"/>
                  </a:cubicBezTo>
                  <a:cubicBezTo>
                    <a:pt x="8892" y="18143"/>
                    <a:pt x="8934" y="18192"/>
                    <a:pt x="8906" y="18241"/>
                  </a:cubicBezTo>
                  <a:cubicBezTo>
                    <a:pt x="8821" y="18402"/>
                    <a:pt x="8793" y="18556"/>
                    <a:pt x="8708" y="18711"/>
                  </a:cubicBezTo>
                  <a:cubicBezTo>
                    <a:pt x="8637" y="18851"/>
                    <a:pt x="8453" y="19012"/>
                    <a:pt x="8369" y="19152"/>
                  </a:cubicBezTo>
                  <a:cubicBezTo>
                    <a:pt x="8255" y="19349"/>
                    <a:pt x="8086" y="19538"/>
                    <a:pt x="7959" y="19735"/>
                  </a:cubicBezTo>
                  <a:cubicBezTo>
                    <a:pt x="7860" y="19882"/>
                    <a:pt x="7704" y="20022"/>
                    <a:pt x="7619" y="20169"/>
                  </a:cubicBezTo>
                  <a:cubicBezTo>
                    <a:pt x="7492" y="20373"/>
                    <a:pt x="7308" y="20555"/>
                    <a:pt x="7082" y="20744"/>
                  </a:cubicBezTo>
                  <a:cubicBezTo>
                    <a:pt x="6913" y="20885"/>
                    <a:pt x="6743" y="21046"/>
                    <a:pt x="6616" y="21186"/>
                  </a:cubicBezTo>
                  <a:cubicBezTo>
                    <a:pt x="6559" y="21256"/>
                    <a:pt x="6517" y="21319"/>
                    <a:pt x="6418" y="21383"/>
                  </a:cubicBezTo>
                  <a:cubicBezTo>
                    <a:pt x="6375" y="21418"/>
                    <a:pt x="6305" y="21488"/>
                    <a:pt x="6234" y="21523"/>
                  </a:cubicBezTo>
                  <a:cubicBezTo>
                    <a:pt x="6333" y="21495"/>
                    <a:pt x="6474" y="21523"/>
                    <a:pt x="6587" y="21516"/>
                  </a:cubicBezTo>
                  <a:cubicBezTo>
                    <a:pt x="6757" y="21502"/>
                    <a:pt x="6884" y="21439"/>
                    <a:pt x="7082" y="21460"/>
                  </a:cubicBezTo>
                  <a:cubicBezTo>
                    <a:pt x="7195" y="21474"/>
                    <a:pt x="7238" y="21502"/>
                    <a:pt x="7365" y="21509"/>
                  </a:cubicBezTo>
                  <a:cubicBezTo>
                    <a:pt x="7563" y="21523"/>
                    <a:pt x="7747" y="21551"/>
                    <a:pt x="7944" y="21558"/>
                  </a:cubicBezTo>
                  <a:cubicBezTo>
                    <a:pt x="8128" y="21558"/>
                    <a:pt x="8270" y="21565"/>
                    <a:pt x="8439" y="21579"/>
                  </a:cubicBezTo>
                  <a:cubicBezTo>
                    <a:pt x="8595" y="21593"/>
                    <a:pt x="8750" y="21600"/>
                    <a:pt x="8920" y="21600"/>
                  </a:cubicBezTo>
                  <a:cubicBezTo>
                    <a:pt x="9443" y="21600"/>
                    <a:pt x="9938" y="21544"/>
                    <a:pt x="10432" y="21502"/>
                  </a:cubicBezTo>
                  <a:cubicBezTo>
                    <a:pt x="10687" y="21481"/>
                    <a:pt x="10899" y="21411"/>
                    <a:pt x="11153" y="21404"/>
                  </a:cubicBezTo>
                  <a:cubicBezTo>
                    <a:pt x="11563" y="21390"/>
                    <a:pt x="11959" y="21341"/>
                    <a:pt x="12369" y="21298"/>
                  </a:cubicBezTo>
                  <a:cubicBezTo>
                    <a:pt x="12793" y="21249"/>
                    <a:pt x="13246" y="21193"/>
                    <a:pt x="13655" y="21109"/>
                  </a:cubicBezTo>
                  <a:cubicBezTo>
                    <a:pt x="14094" y="21018"/>
                    <a:pt x="14532" y="20906"/>
                    <a:pt x="14899" y="20765"/>
                  </a:cubicBezTo>
                  <a:cubicBezTo>
                    <a:pt x="15182" y="20660"/>
                    <a:pt x="15507" y="20590"/>
                    <a:pt x="15804" y="20492"/>
                  </a:cubicBezTo>
                  <a:cubicBezTo>
                    <a:pt x="16044" y="20415"/>
                    <a:pt x="16327" y="20324"/>
                    <a:pt x="16582" y="20239"/>
                  </a:cubicBezTo>
                  <a:cubicBezTo>
                    <a:pt x="16751" y="20183"/>
                    <a:pt x="16893" y="20120"/>
                    <a:pt x="17076" y="20071"/>
                  </a:cubicBezTo>
                  <a:cubicBezTo>
                    <a:pt x="17232" y="20022"/>
                    <a:pt x="17345" y="19966"/>
                    <a:pt x="17486" y="19903"/>
                  </a:cubicBezTo>
                  <a:cubicBezTo>
                    <a:pt x="17797" y="19777"/>
                    <a:pt x="17995" y="19594"/>
                    <a:pt x="18193" y="19433"/>
                  </a:cubicBezTo>
                  <a:cubicBezTo>
                    <a:pt x="18433" y="19237"/>
                    <a:pt x="18716" y="19047"/>
                    <a:pt x="18971" y="18858"/>
                  </a:cubicBezTo>
                  <a:cubicBezTo>
                    <a:pt x="19381" y="18542"/>
                    <a:pt x="19720" y="18213"/>
                    <a:pt x="20059" y="17890"/>
                  </a:cubicBezTo>
                  <a:cubicBezTo>
                    <a:pt x="20144" y="17813"/>
                    <a:pt x="20215" y="17729"/>
                    <a:pt x="20271" y="17645"/>
                  </a:cubicBezTo>
                  <a:cubicBezTo>
                    <a:pt x="20384" y="17497"/>
                    <a:pt x="20582" y="17329"/>
                    <a:pt x="20667" y="17175"/>
                  </a:cubicBezTo>
                  <a:cubicBezTo>
                    <a:pt x="20808" y="16943"/>
                    <a:pt x="20992" y="16733"/>
                    <a:pt x="21091" y="16495"/>
                  </a:cubicBezTo>
                  <a:cubicBezTo>
                    <a:pt x="21190" y="16263"/>
                    <a:pt x="21388" y="16025"/>
                    <a:pt x="21444" y="15793"/>
                  </a:cubicBezTo>
                  <a:cubicBezTo>
                    <a:pt x="21543" y="15457"/>
                    <a:pt x="21558" y="15120"/>
                    <a:pt x="21558" y="14783"/>
                  </a:cubicBezTo>
                  <a:cubicBezTo>
                    <a:pt x="21558" y="14314"/>
                    <a:pt x="21558" y="13844"/>
                    <a:pt x="21558" y="13374"/>
                  </a:cubicBezTo>
                  <a:cubicBezTo>
                    <a:pt x="21558" y="12785"/>
                    <a:pt x="21558" y="12189"/>
                    <a:pt x="21558" y="11599"/>
                  </a:cubicBezTo>
                  <a:cubicBezTo>
                    <a:pt x="21600" y="10968"/>
                    <a:pt x="21388" y="10379"/>
                    <a:pt x="20992" y="976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2D515D02-1D2A-0046-8373-EB0E5CAFD9B2}"/>
                </a:ext>
              </a:extLst>
            </p:cNvPr>
            <p:cNvSpPr/>
            <p:nvPr/>
          </p:nvSpPr>
          <p:spPr>
            <a:xfrm>
              <a:off x="4806042" y="2120901"/>
              <a:ext cx="2392679" cy="403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21543" y="14401"/>
                  </a:moveTo>
                  <a:cubicBezTo>
                    <a:pt x="21543" y="14088"/>
                    <a:pt x="21543" y="13775"/>
                    <a:pt x="21543" y="13455"/>
                  </a:cubicBezTo>
                  <a:cubicBezTo>
                    <a:pt x="21543" y="12816"/>
                    <a:pt x="21531" y="12177"/>
                    <a:pt x="21543" y="11537"/>
                  </a:cubicBezTo>
                  <a:cubicBezTo>
                    <a:pt x="21554" y="10694"/>
                    <a:pt x="21130" y="9925"/>
                    <a:pt x="20752" y="9130"/>
                  </a:cubicBezTo>
                  <a:cubicBezTo>
                    <a:pt x="20637" y="8885"/>
                    <a:pt x="20442" y="8647"/>
                    <a:pt x="20304" y="8409"/>
                  </a:cubicBezTo>
                  <a:cubicBezTo>
                    <a:pt x="20121" y="8103"/>
                    <a:pt x="19880" y="7810"/>
                    <a:pt x="19651" y="7525"/>
                  </a:cubicBezTo>
                  <a:cubicBezTo>
                    <a:pt x="19468" y="7300"/>
                    <a:pt x="19422" y="7042"/>
                    <a:pt x="19181" y="6831"/>
                  </a:cubicBezTo>
                  <a:cubicBezTo>
                    <a:pt x="18894" y="6586"/>
                    <a:pt x="18619" y="6348"/>
                    <a:pt x="18355" y="6097"/>
                  </a:cubicBezTo>
                  <a:cubicBezTo>
                    <a:pt x="18046" y="5811"/>
                    <a:pt x="17713" y="5518"/>
                    <a:pt x="17427" y="5219"/>
                  </a:cubicBezTo>
                  <a:cubicBezTo>
                    <a:pt x="17369" y="5158"/>
                    <a:pt x="17301" y="5063"/>
                    <a:pt x="17220" y="5002"/>
                  </a:cubicBezTo>
                  <a:cubicBezTo>
                    <a:pt x="17175" y="4968"/>
                    <a:pt x="17140" y="4961"/>
                    <a:pt x="17094" y="4927"/>
                  </a:cubicBezTo>
                  <a:cubicBezTo>
                    <a:pt x="17003" y="4852"/>
                    <a:pt x="16957" y="4770"/>
                    <a:pt x="16854" y="4696"/>
                  </a:cubicBezTo>
                  <a:cubicBezTo>
                    <a:pt x="16246" y="4301"/>
                    <a:pt x="15661" y="3873"/>
                    <a:pt x="15088" y="3451"/>
                  </a:cubicBezTo>
                  <a:cubicBezTo>
                    <a:pt x="14893" y="3308"/>
                    <a:pt x="14561" y="3186"/>
                    <a:pt x="14297" y="3090"/>
                  </a:cubicBezTo>
                  <a:cubicBezTo>
                    <a:pt x="14090" y="3016"/>
                    <a:pt x="13873" y="2893"/>
                    <a:pt x="13712" y="2784"/>
                  </a:cubicBezTo>
                  <a:cubicBezTo>
                    <a:pt x="13563" y="2669"/>
                    <a:pt x="13357" y="2580"/>
                    <a:pt x="13219" y="2458"/>
                  </a:cubicBezTo>
                  <a:cubicBezTo>
                    <a:pt x="13127" y="2370"/>
                    <a:pt x="13070" y="2315"/>
                    <a:pt x="12932" y="2254"/>
                  </a:cubicBezTo>
                  <a:cubicBezTo>
                    <a:pt x="12715" y="2152"/>
                    <a:pt x="12451" y="2043"/>
                    <a:pt x="12210" y="1955"/>
                  </a:cubicBezTo>
                  <a:cubicBezTo>
                    <a:pt x="11465" y="1689"/>
                    <a:pt x="10720" y="1451"/>
                    <a:pt x="10032" y="1132"/>
                  </a:cubicBezTo>
                  <a:cubicBezTo>
                    <a:pt x="9424" y="846"/>
                    <a:pt x="8656" y="656"/>
                    <a:pt x="7968" y="458"/>
                  </a:cubicBezTo>
                  <a:cubicBezTo>
                    <a:pt x="7739" y="390"/>
                    <a:pt x="7555" y="302"/>
                    <a:pt x="7315" y="248"/>
                  </a:cubicBezTo>
                  <a:cubicBezTo>
                    <a:pt x="7143" y="207"/>
                    <a:pt x="7028" y="214"/>
                    <a:pt x="6868" y="193"/>
                  </a:cubicBezTo>
                  <a:cubicBezTo>
                    <a:pt x="6787" y="186"/>
                    <a:pt x="6741" y="159"/>
                    <a:pt x="6673" y="146"/>
                  </a:cubicBezTo>
                  <a:cubicBezTo>
                    <a:pt x="6501" y="112"/>
                    <a:pt x="6329" y="98"/>
                    <a:pt x="6145" y="84"/>
                  </a:cubicBezTo>
                  <a:cubicBezTo>
                    <a:pt x="5732" y="57"/>
                    <a:pt x="5308" y="-4"/>
                    <a:pt x="4884" y="3"/>
                  </a:cubicBezTo>
                  <a:cubicBezTo>
                    <a:pt x="4483" y="3"/>
                    <a:pt x="4082" y="3"/>
                    <a:pt x="3669" y="3"/>
                  </a:cubicBezTo>
                  <a:cubicBezTo>
                    <a:pt x="3485" y="3"/>
                    <a:pt x="3302" y="-4"/>
                    <a:pt x="3130" y="3"/>
                  </a:cubicBezTo>
                  <a:cubicBezTo>
                    <a:pt x="2809" y="10"/>
                    <a:pt x="2499" y="57"/>
                    <a:pt x="2167" y="50"/>
                  </a:cubicBezTo>
                  <a:cubicBezTo>
                    <a:pt x="1823" y="44"/>
                    <a:pt x="1479" y="105"/>
                    <a:pt x="1146" y="146"/>
                  </a:cubicBezTo>
                  <a:cubicBezTo>
                    <a:pt x="1009" y="159"/>
                    <a:pt x="963" y="166"/>
                    <a:pt x="837" y="200"/>
                  </a:cubicBezTo>
                  <a:cubicBezTo>
                    <a:pt x="688" y="241"/>
                    <a:pt x="562" y="220"/>
                    <a:pt x="413" y="248"/>
                  </a:cubicBezTo>
                  <a:cubicBezTo>
                    <a:pt x="413" y="261"/>
                    <a:pt x="401" y="275"/>
                    <a:pt x="0" y="567"/>
                  </a:cubicBezTo>
                  <a:cubicBezTo>
                    <a:pt x="126" y="554"/>
                    <a:pt x="332" y="608"/>
                    <a:pt x="459" y="622"/>
                  </a:cubicBezTo>
                  <a:cubicBezTo>
                    <a:pt x="527" y="628"/>
                    <a:pt x="596" y="649"/>
                    <a:pt x="688" y="656"/>
                  </a:cubicBezTo>
                  <a:cubicBezTo>
                    <a:pt x="883" y="669"/>
                    <a:pt x="1020" y="710"/>
                    <a:pt x="1192" y="751"/>
                  </a:cubicBezTo>
                  <a:cubicBezTo>
                    <a:pt x="1548" y="839"/>
                    <a:pt x="1949" y="880"/>
                    <a:pt x="2270" y="996"/>
                  </a:cubicBezTo>
                  <a:cubicBezTo>
                    <a:pt x="2832" y="1193"/>
                    <a:pt x="3485" y="1329"/>
                    <a:pt x="3944" y="1601"/>
                  </a:cubicBezTo>
                  <a:cubicBezTo>
                    <a:pt x="4471" y="1921"/>
                    <a:pt x="5090" y="2166"/>
                    <a:pt x="5664" y="2444"/>
                  </a:cubicBezTo>
                  <a:cubicBezTo>
                    <a:pt x="5790" y="2506"/>
                    <a:pt x="5882" y="2587"/>
                    <a:pt x="5996" y="2655"/>
                  </a:cubicBezTo>
                  <a:cubicBezTo>
                    <a:pt x="6157" y="2744"/>
                    <a:pt x="6306" y="2818"/>
                    <a:pt x="6478" y="2900"/>
                  </a:cubicBezTo>
                  <a:cubicBezTo>
                    <a:pt x="6753" y="3043"/>
                    <a:pt x="6971" y="3199"/>
                    <a:pt x="7280" y="3308"/>
                  </a:cubicBezTo>
                  <a:cubicBezTo>
                    <a:pt x="7555" y="3403"/>
                    <a:pt x="7796" y="3553"/>
                    <a:pt x="8048" y="3662"/>
                  </a:cubicBezTo>
                  <a:cubicBezTo>
                    <a:pt x="8335" y="3784"/>
                    <a:pt x="8564" y="3954"/>
                    <a:pt x="8862" y="4063"/>
                  </a:cubicBezTo>
                  <a:cubicBezTo>
                    <a:pt x="9069" y="4138"/>
                    <a:pt x="9252" y="4240"/>
                    <a:pt x="9470" y="4321"/>
                  </a:cubicBezTo>
                  <a:cubicBezTo>
                    <a:pt x="9780" y="4430"/>
                    <a:pt x="10124" y="4505"/>
                    <a:pt x="10422" y="4627"/>
                  </a:cubicBezTo>
                  <a:cubicBezTo>
                    <a:pt x="10559" y="4682"/>
                    <a:pt x="10662" y="4764"/>
                    <a:pt x="10800" y="4825"/>
                  </a:cubicBezTo>
                  <a:cubicBezTo>
                    <a:pt x="10926" y="4879"/>
                    <a:pt x="11052" y="4927"/>
                    <a:pt x="11155" y="4995"/>
                  </a:cubicBezTo>
                  <a:cubicBezTo>
                    <a:pt x="11350" y="5131"/>
                    <a:pt x="11568" y="5246"/>
                    <a:pt x="11786" y="5369"/>
                  </a:cubicBezTo>
                  <a:cubicBezTo>
                    <a:pt x="12268" y="5634"/>
                    <a:pt x="12646" y="5974"/>
                    <a:pt x="12967" y="6314"/>
                  </a:cubicBezTo>
                  <a:cubicBezTo>
                    <a:pt x="13024" y="6375"/>
                    <a:pt x="13104" y="6409"/>
                    <a:pt x="13173" y="6464"/>
                  </a:cubicBezTo>
                  <a:cubicBezTo>
                    <a:pt x="13254" y="6532"/>
                    <a:pt x="13231" y="6566"/>
                    <a:pt x="13288" y="6634"/>
                  </a:cubicBezTo>
                  <a:cubicBezTo>
                    <a:pt x="13345" y="6709"/>
                    <a:pt x="13483" y="6804"/>
                    <a:pt x="13563" y="6879"/>
                  </a:cubicBezTo>
                  <a:cubicBezTo>
                    <a:pt x="13769" y="7069"/>
                    <a:pt x="13964" y="7259"/>
                    <a:pt x="14136" y="7464"/>
                  </a:cubicBezTo>
                  <a:cubicBezTo>
                    <a:pt x="14366" y="7742"/>
                    <a:pt x="14538" y="8035"/>
                    <a:pt x="14710" y="8327"/>
                  </a:cubicBezTo>
                  <a:cubicBezTo>
                    <a:pt x="14836" y="8538"/>
                    <a:pt x="14893" y="8728"/>
                    <a:pt x="14985" y="8939"/>
                  </a:cubicBezTo>
                  <a:cubicBezTo>
                    <a:pt x="15019" y="9014"/>
                    <a:pt x="15008" y="9103"/>
                    <a:pt x="15042" y="9171"/>
                  </a:cubicBezTo>
                  <a:cubicBezTo>
                    <a:pt x="15065" y="9232"/>
                    <a:pt x="15145" y="9293"/>
                    <a:pt x="15168" y="9354"/>
                  </a:cubicBezTo>
                  <a:cubicBezTo>
                    <a:pt x="15191" y="9402"/>
                    <a:pt x="15145" y="9456"/>
                    <a:pt x="15157" y="9497"/>
                  </a:cubicBezTo>
                  <a:cubicBezTo>
                    <a:pt x="15168" y="9545"/>
                    <a:pt x="15225" y="9545"/>
                    <a:pt x="15248" y="9592"/>
                  </a:cubicBezTo>
                  <a:cubicBezTo>
                    <a:pt x="15271" y="9660"/>
                    <a:pt x="15237" y="9735"/>
                    <a:pt x="15260" y="9810"/>
                  </a:cubicBezTo>
                  <a:cubicBezTo>
                    <a:pt x="15283" y="9878"/>
                    <a:pt x="15352" y="9939"/>
                    <a:pt x="15386" y="10007"/>
                  </a:cubicBezTo>
                  <a:cubicBezTo>
                    <a:pt x="15420" y="10095"/>
                    <a:pt x="15386" y="10191"/>
                    <a:pt x="15420" y="10279"/>
                  </a:cubicBezTo>
                  <a:cubicBezTo>
                    <a:pt x="15432" y="10313"/>
                    <a:pt x="15478" y="10340"/>
                    <a:pt x="15489" y="10381"/>
                  </a:cubicBezTo>
                  <a:cubicBezTo>
                    <a:pt x="15501" y="10429"/>
                    <a:pt x="15478" y="10476"/>
                    <a:pt x="15489" y="10524"/>
                  </a:cubicBezTo>
                  <a:cubicBezTo>
                    <a:pt x="15512" y="10626"/>
                    <a:pt x="15569" y="10674"/>
                    <a:pt x="15569" y="10796"/>
                  </a:cubicBezTo>
                  <a:cubicBezTo>
                    <a:pt x="15569" y="10912"/>
                    <a:pt x="15650" y="10973"/>
                    <a:pt x="15650" y="11088"/>
                  </a:cubicBezTo>
                  <a:cubicBezTo>
                    <a:pt x="15650" y="11190"/>
                    <a:pt x="15718" y="11231"/>
                    <a:pt x="15730" y="11320"/>
                  </a:cubicBezTo>
                  <a:cubicBezTo>
                    <a:pt x="15753" y="11415"/>
                    <a:pt x="15799" y="11510"/>
                    <a:pt x="15810" y="11599"/>
                  </a:cubicBezTo>
                  <a:cubicBezTo>
                    <a:pt x="15822" y="11803"/>
                    <a:pt x="15959" y="12000"/>
                    <a:pt x="15971" y="12204"/>
                  </a:cubicBezTo>
                  <a:cubicBezTo>
                    <a:pt x="15971" y="12306"/>
                    <a:pt x="16039" y="12353"/>
                    <a:pt x="16051" y="12449"/>
                  </a:cubicBezTo>
                  <a:cubicBezTo>
                    <a:pt x="16062" y="12551"/>
                    <a:pt x="16051" y="12659"/>
                    <a:pt x="16051" y="12768"/>
                  </a:cubicBezTo>
                  <a:cubicBezTo>
                    <a:pt x="16051" y="12959"/>
                    <a:pt x="16051" y="13142"/>
                    <a:pt x="16051" y="13333"/>
                  </a:cubicBezTo>
                  <a:cubicBezTo>
                    <a:pt x="16051" y="13428"/>
                    <a:pt x="16040" y="13523"/>
                    <a:pt x="16051" y="13612"/>
                  </a:cubicBezTo>
                  <a:cubicBezTo>
                    <a:pt x="16062" y="13714"/>
                    <a:pt x="16131" y="13788"/>
                    <a:pt x="16131" y="13890"/>
                  </a:cubicBezTo>
                  <a:cubicBezTo>
                    <a:pt x="16143" y="14156"/>
                    <a:pt x="16131" y="14421"/>
                    <a:pt x="16131" y="14686"/>
                  </a:cubicBezTo>
                  <a:cubicBezTo>
                    <a:pt x="16131" y="14877"/>
                    <a:pt x="16131" y="15060"/>
                    <a:pt x="16131" y="15251"/>
                  </a:cubicBezTo>
                  <a:cubicBezTo>
                    <a:pt x="16131" y="15455"/>
                    <a:pt x="16200" y="15706"/>
                    <a:pt x="16108" y="15904"/>
                  </a:cubicBezTo>
                  <a:cubicBezTo>
                    <a:pt x="16062" y="16019"/>
                    <a:pt x="16051" y="16114"/>
                    <a:pt x="16051" y="16244"/>
                  </a:cubicBezTo>
                  <a:cubicBezTo>
                    <a:pt x="16051" y="16298"/>
                    <a:pt x="16062" y="16366"/>
                    <a:pt x="16051" y="16420"/>
                  </a:cubicBezTo>
                  <a:cubicBezTo>
                    <a:pt x="16040" y="16482"/>
                    <a:pt x="15994" y="16502"/>
                    <a:pt x="15971" y="16556"/>
                  </a:cubicBezTo>
                  <a:cubicBezTo>
                    <a:pt x="15959" y="16597"/>
                    <a:pt x="15971" y="16658"/>
                    <a:pt x="15971" y="16699"/>
                  </a:cubicBezTo>
                  <a:cubicBezTo>
                    <a:pt x="15971" y="16815"/>
                    <a:pt x="15948" y="16903"/>
                    <a:pt x="15913" y="17019"/>
                  </a:cubicBezTo>
                  <a:cubicBezTo>
                    <a:pt x="15879" y="17135"/>
                    <a:pt x="15845" y="17243"/>
                    <a:pt x="15799" y="17359"/>
                  </a:cubicBezTo>
                  <a:cubicBezTo>
                    <a:pt x="15569" y="17903"/>
                    <a:pt x="15340" y="18474"/>
                    <a:pt x="14836" y="18964"/>
                  </a:cubicBezTo>
                  <a:cubicBezTo>
                    <a:pt x="14400" y="19386"/>
                    <a:pt x="14033" y="19855"/>
                    <a:pt x="13552" y="20263"/>
                  </a:cubicBezTo>
                  <a:cubicBezTo>
                    <a:pt x="13368" y="20419"/>
                    <a:pt x="13093" y="20501"/>
                    <a:pt x="12841" y="20603"/>
                  </a:cubicBezTo>
                  <a:cubicBezTo>
                    <a:pt x="12554" y="20712"/>
                    <a:pt x="12268" y="20868"/>
                    <a:pt x="12015" y="20998"/>
                  </a:cubicBezTo>
                  <a:cubicBezTo>
                    <a:pt x="11924" y="21052"/>
                    <a:pt x="11832" y="21106"/>
                    <a:pt x="11740" y="21161"/>
                  </a:cubicBezTo>
                  <a:cubicBezTo>
                    <a:pt x="11660" y="21208"/>
                    <a:pt x="11591" y="21297"/>
                    <a:pt x="11511" y="21338"/>
                  </a:cubicBezTo>
                  <a:cubicBezTo>
                    <a:pt x="11889" y="21501"/>
                    <a:pt x="12371" y="21508"/>
                    <a:pt x="12806" y="21562"/>
                  </a:cubicBezTo>
                  <a:cubicBezTo>
                    <a:pt x="13082" y="21596"/>
                    <a:pt x="13425" y="21576"/>
                    <a:pt x="13701" y="21576"/>
                  </a:cubicBezTo>
                  <a:cubicBezTo>
                    <a:pt x="13838" y="21576"/>
                    <a:pt x="13930" y="21548"/>
                    <a:pt x="14056" y="21535"/>
                  </a:cubicBezTo>
                  <a:cubicBezTo>
                    <a:pt x="14239" y="21514"/>
                    <a:pt x="14434" y="21514"/>
                    <a:pt x="14629" y="21494"/>
                  </a:cubicBezTo>
                  <a:cubicBezTo>
                    <a:pt x="15122" y="21440"/>
                    <a:pt x="15604" y="21304"/>
                    <a:pt x="16039" y="21154"/>
                  </a:cubicBezTo>
                  <a:cubicBezTo>
                    <a:pt x="16200" y="21100"/>
                    <a:pt x="16326" y="21066"/>
                    <a:pt x="16487" y="21018"/>
                  </a:cubicBezTo>
                  <a:cubicBezTo>
                    <a:pt x="16636" y="20977"/>
                    <a:pt x="16750" y="20889"/>
                    <a:pt x="16888" y="20827"/>
                  </a:cubicBezTo>
                  <a:cubicBezTo>
                    <a:pt x="17232" y="20664"/>
                    <a:pt x="17484" y="20467"/>
                    <a:pt x="17794" y="20277"/>
                  </a:cubicBezTo>
                  <a:cubicBezTo>
                    <a:pt x="17920" y="20195"/>
                    <a:pt x="18080" y="20127"/>
                    <a:pt x="18183" y="20039"/>
                  </a:cubicBezTo>
                  <a:cubicBezTo>
                    <a:pt x="18298" y="19943"/>
                    <a:pt x="18344" y="19841"/>
                    <a:pt x="18470" y="19739"/>
                  </a:cubicBezTo>
                  <a:cubicBezTo>
                    <a:pt x="18791" y="19501"/>
                    <a:pt x="19055" y="19236"/>
                    <a:pt x="19284" y="18957"/>
                  </a:cubicBezTo>
                  <a:cubicBezTo>
                    <a:pt x="19376" y="18848"/>
                    <a:pt x="19445" y="18733"/>
                    <a:pt x="19513" y="18617"/>
                  </a:cubicBezTo>
                  <a:cubicBezTo>
                    <a:pt x="19605" y="18481"/>
                    <a:pt x="19754" y="18372"/>
                    <a:pt x="19846" y="18236"/>
                  </a:cubicBezTo>
                  <a:cubicBezTo>
                    <a:pt x="19938" y="18100"/>
                    <a:pt x="20098" y="17991"/>
                    <a:pt x="20155" y="17849"/>
                  </a:cubicBezTo>
                  <a:cubicBezTo>
                    <a:pt x="20224" y="17658"/>
                    <a:pt x="20327" y="17488"/>
                    <a:pt x="20431" y="17305"/>
                  </a:cubicBezTo>
                  <a:cubicBezTo>
                    <a:pt x="20476" y="17230"/>
                    <a:pt x="20522" y="17155"/>
                    <a:pt x="20557" y="17080"/>
                  </a:cubicBezTo>
                  <a:cubicBezTo>
                    <a:pt x="20625" y="16937"/>
                    <a:pt x="20671" y="16788"/>
                    <a:pt x="20740" y="16638"/>
                  </a:cubicBezTo>
                  <a:cubicBezTo>
                    <a:pt x="20832" y="16454"/>
                    <a:pt x="20981" y="16284"/>
                    <a:pt x="21096" y="16108"/>
                  </a:cubicBezTo>
                  <a:cubicBezTo>
                    <a:pt x="21290" y="15808"/>
                    <a:pt x="21531" y="15448"/>
                    <a:pt x="21600" y="15121"/>
                  </a:cubicBezTo>
                  <a:cubicBezTo>
                    <a:pt x="21589" y="14870"/>
                    <a:pt x="21543" y="14625"/>
                    <a:pt x="21543" y="1440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10C547-3387-3544-9A53-B1C46FA2B67C}"/>
                </a:ext>
              </a:extLst>
            </p:cNvPr>
            <p:cNvSpPr/>
            <p:nvPr/>
          </p:nvSpPr>
          <p:spPr>
            <a:xfrm>
              <a:off x="863599" y="2133661"/>
              <a:ext cx="6738617" cy="3697859"/>
            </a:xfrm>
            <a:custGeom>
              <a:avLst/>
              <a:gdLst>
                <a:gd name="connsiteX0" fmla="*/ 496661 w 6738617"/>
                <a:gd name="connsiteY0" fmla="*/ 3020713 h 3697859"/>
                <a:gd name="connsiteX1" fmla="*/ 426779 w 6738617"/>
                <a:gd name="connsiteY1" fmla="*/ 3032163 h 3697859"/>
                <a:gd name="connsiteX2" fmla="*/ 336619 w 6738617"/>
                <a:gd name="connsiteY2" fmla="*/ 3062577 h 3697859"/>
                <a:gd name="connsiteX3" fmla="*/ 261746 w 6738617"/>
                <a:gd name="connsiteY3" fmla="*/ 3121021 h 3697859"/>
                <a:gd name="connsiteX4" fmla="*/ 234916 w 6738617"/>
                <a:gd name="connsiteY4" fmla="*/ 3216292 h 3697859"/>
                <a:gd name="connsiteX5" fmla="*/ 267985 w 6738617"/>
                <a:gd name="connsiteY5" fmla="*/ 3291226 h 3697859"/>
                <a:gd name="connsiteX6" fmla="*/ 335371 w 6738617"/>
                <a:gd name="connsiteY6" fmla="*/ 3288661 h 3697859"/>
                <a:gd name="connsiteX7" fmla="*/ 416484 w 6738617"/>
                <a:gd name="connsiteY7" fmla="*/ 3232781 h 3697859"/>
                <a:gd name="connsiteX8" fmla="*/ 492918 w 6738617"/>
                <a:gd name="connsiteY8" fmla="*/ 3148961 h 3697859"/>
                <a:gd name="connsiteX9" fmla="*/ 494165 w 6738617"/>
                <a:gd name="connsiteY9" fmla="*/ 3082913 h 3697859"/>
                <a:gd name="connsiteX10" fmla="*/ 496661 w 6738617"/>
                <a:gd name="connsiteY10" fmla="*/ 3020713 h 3697859"/>
                <a:gd name="connsiteX11" fmla="*/ 2348533 w 6738617"/>
                <a:gd name="connsiteY11" fmla="*/ 1728308 h 3697859"/>
                <a:gd name="connsiteX12" fmla="*/ 2437134 w 6738617"/>
                <a:gd name="connsiteY12" fmla="*/ 1731629 h 3697859"/>
                <a:gd name="connsiteX13" fmla="*/ 2505767 w 6738617"/>
                <a:gd name="connsiteY13" fmla="*/ 1753248 h 3697859"/>
                <a:gd name="connsiteX14" fmla="*/ 2567850 w 6738617"/>
                <a:gd name="connsiteY14" fmla="*/ 1800242 h 3697859"/>
                <a:gd name="connsiteX15" fmla="*/ 2612462 w 6738617"/>
                <a:gd name="connsiteY15" fmla="*/ 1878932 h 3697859"/>
                <a:gd name="connsiteX16" fmla="*/ 2632740 w 6738617"/>
                <a:gd name="connsiteY16" fmla="*/ 1995821 h 3697859"/>
                <a:gd name="connsiteX17" fmla="*/ 2637732 w 6738617"/>
                <a:gd name="connsiteY17" fmla="*/ 2087245 h 3697859"/>
                <a:gd name="connsiteX18" fmla="*/ 2641476 w 6738617"/>
                <a:gd name="connsiteY18" fmla="*/ 2195157 h 3697859"/>
                <a:gd name="connsiteX19" fmla="*/ 2673297 w 6738617"/>
                <a:gd name="connsiteY19" fmla="*/ 2191401 h 3697859"/>
                <a:gd name="connsiteX20" fmla="*/ 2705118 w 6738617"/>
                <a:gd name="connsiteY20" fmla="*/ 2187553 h 3697859"/>
                <a:gd name="connsiteX21" fmla="*/ 2739435 w 6738617"/>
                <a:gd name="connsiteY21" fmla="*/ 2181233 h 3697859"/>
                <a:gd name="connsiteX22" fmla="*/ 2773752 w 6738617"/>
                <a:gd name="connsiteY22" fmla="*/ 2177385 h 3697859"/>
                <a:gd name="connsiteX23" fmla="*/ 2806821 w 6738617"/>
                <a:gd name="connsiteY23" fmla="*/ 2172347 h 3697859"/>
                <a:gd name="connsiteX24" fmla="*/ 2834587 w 6738617"/>
                <a:gd name="connsiteY24" fmla="*/ 2168499 h 3697859"/>
                <a:gd name="connsiteX25" fmla="*/ 2881695 w 6738617"/>
                <a:gd name="connsiteY25" fmla="*/ 2163461 h 3697859"/>
                <a:gd name="connsiteX26" fmla="*/ 2922251 w 6738617"/>
                <a:gd name="connsiteY26" fmla="*/ 2159614 h 3697859"/>
                <a:gd name="connsiteX27" fmla="*/ 2933794 w 6738617"/>
                <a:gd name="connsiteY27" fmla="*/ 2228227 h 3697859"/>
                <a:gd name="connsiteX28" fmla="*/ 2924747 w 6738617"/>
                <a:gd name="connsiteY28" fmla="*/ 2230792 h 3697859"/>
                <a:gd name="connsiteX29" fmla="*/ 2896981 w 6738617"/>
                <a:gd name="connsiteY29" fmla="*/ 2240868 h 3697859"/>
                <a:gd name="connsiteX30" fmla="*/ 2849874 w 6738617"/>
                <a:gd name="connsiteY30" fmla="*/ 2252319 h 3697859"/>
                <a:gd name="connsiteX31" fmla="*/ 2821796 w 6738617"/>
                <a:gd name="connsiteY31" fmla="*/ 2259922 h 3697859"/>
                <a:gd name="connsiteX32" fmla="*/ 2791535 w 6738617"/>
                <a:gd name="connsiteY32" fmla="*/ 2267617 h 3697859"/>
                <a:gd name="connsiteX33" fmla="*/ 2755970 w 6738617"/>
                <a:gd name="connsiteY33" fmla="*/ 2275221 h 3697859"/>
                <a:gd name="connsiteX34" fmla="*/ 2720405 w 6738617"/>
                <a:gd name="connsiteY34" fmla="*/ 2282824 h 3697859"/>
                <a:gd name="connsiteX35" fmla="*/ 2683592 w 6738617"/>
                <a:gd name="connsiteY35" fmla="*/ 2291710 h 3697859"/>
                <a:gd name="connsiteX36" fmla="*/ 2646779 w 6738617"/>
                <a:gd name="connsiteY36" fmla="*/ 2300596 h 3697859"/>
                <a:gd name="connsiteX37" fmla="*/ 2658010 w 6738617"/>
                <a:gd name="connsiteY37" fmla="*/ 2492419 h 3697859"/>
                <a:gd name="connsiteX38" fmla="*/ 2673297 w 6738617"/>
                <a:gd name="connsiteY38" fmla="*/ 2693037 h 3697859"/>
                <a:gd name="connsiteX39" fmla="*/ 2702622 w 6738617"/>
                <a:gd name="connsiteY39" fmla="*/ 2975001 h 3697859"/>
                <a:gd name="connsiteX40" fmla="*/ 2736939 w 6738617"/>
                <a:gd name="connsiteY40" fmla="*/ 3198520 h 3697859"/>
                <a:gd name="connsiteX41" fmla="*/ 2794031 w 6738617"/>
                <a:gd name="connsiteY41" fmla="*/ 3319166 h 3697859"/>
                <a:gd name="connsiteX42" fmla="*/ 2889182 w 6738617"/>
                <a:gd name="connsiteY42" fmla="*/ 3288661 h 3697859"/>
                <a:gd name="connsiteX43" fmla="*/ 2940034 w 6738617"/>
                <a:gd name="connsiteY43" fmla="*/ 3225178 h 3697859"/>
                <a:gd name="connsiteX44" fmla="*/ 2992133 w 6738617"/>
                <a:gd name="connsiteY44" fmla="*/ 3140076 h 3697859"/>
                <a:gd name="connsiteX45" fmla="*/ 3041737 w 6738617"/>
                <a:gd name="connsiteY45" fmla="*/ 3042332 h 3697859"/>
                <a:gd name="connsiteX46" fmla="*/ 3087285 w 6738617"/>
                <a:gd name="connsiteY46" fmla="*/ 2940740 h 3697859"/>
                <a:gd name="connsiteX47" fmla="*/ 3136889 w 6738617"/>
                <a:gd name="connsiteY47" fmla="*/ 2820003 h 3697859"/>
                <a:gd name="connsiteX48" fmla="*/ 3136889 w 6738617"/>
                <a:gd name="connsiteY48" fmla="*/ 2718412 h 3697859"/>
                <a:gd name="connsiteX49" fmla="*/ 3141880 w 6738617"/>
                <a:gd name="connsiteY49" fmla="*/ 2554620 h 3697859"/>
                <a:gd name="connsiteX50" fmla="*/ 3135641 w 6738617"/>
                <a:gd name="connsiteY50" fmla="*/ 2459349 h 3697859"/>
                <a:gd name="connsiteX51" fmla="*/ 3299427 w 6738617"/>
                <a:gd name="connsiteY51" fmla="*/ 2444143 h 3697859"/>
                <a:gd name="connsiteX52" fmla="*/ 3359014 w 6738617"/>
                <a:gd name="connsiteY52" fmla="*/ 2458067 h 3697859"/>
                <a:gd name="connsiteX53" fmla="*/ 3411113 w 6738617"/>
                <a:gd name="connsiteY53" fmla="*/ 2489854 h 3697859"/>
                <a:gd name="connsiteX54" fmla="*/ 3446678 w 6738617"/>
                <a:gd name="connsiteY54" fmla="*/ 2544451 h 3697859"/>
                <a:gd name="connsiteX55" fmla="*/ 3458221 w 6738617"/>
                <a:gd name="connsiteY55" fmla="*/ 2626989 h 3697859"/>
                <a:gd name="connsiteX56" fmla="*/ 3454477 w 6738617"/>
                <a:gd name="connsiteY56" fmla="*/ 2861959 h 3697859"/>
                <a:gd name="connsiteX57" fmla="*/ 3468516 w 6738617"/>
                <a:gd name="connsiteY57" fmla="*/ 3024560 h 3697859"/>
                <a:gd name="connsiteX58" fmla="*/ 3512816 w 6738617"/>
                <a:gd name="connsiteY58" fmla="*/ 3085478 h 3697859"/>
                <a:gd name="connsiteX59" fmla="*/ 3596737 w 6738617"/>
                <a:gd name="connsiteY59" fmla="*/ 3021995 h 3697859"/>
                <a:gd name="connsiteX60" fmla="*/ 3665371 w 6738617"/>
                <a:gd name="connsiteY60" fmla="*/ 2863241 h 3697859"/>
                <a:gd name="connsiteX61" fmla="*/ 3681594 w 6738617"/>
                <a:gd name="connsiteY61" fmla="*/ 2687999 h 3697859"/>
                <a:gd name="connsiteX62" fmla="*/ 3662563 w 6738617"/>
                <a:gd name="connsiteY62" fmla="*/ 2487289 h 3697859"/>
                <a:gd name="connsiteX63" fmla="*/ 3851931 w 6738617"/>
                <a:gd name="connsiteY63" fmla="*/ 2472083 h 3697859"/>
                <a:gd name="connsiteX64" fmla="*/ 3920565 w 6738617"/>
                <a:gd name="connsiteY64" fmla="*/ 2493610 h 3697859"/>
                <a:gd name="connsiteX65" fmla="*/ 3982648 w 6738617"/>
                <a:gd name="connsiteY65" fmla="*/ 2540604 h 3697859"/>
                <a:gd name="connsiteX66" fmla="*/ 4027260 w 6738617"/>
                <a:gd name="connsiteY66" fmla="*/ 2619385 h 3697859"/>
                <a:gd name="connsiteX67" fmla="*/ 4047538 w 6738617"/>
                <a:gd name="connsiteY67" fmla="*/ 2736183 h 3697859"/>
                <a:gd name="connsiteX68" fmla="*/ 4051282 w 6738617"/>
                <a:gd name="connsiteY68" fmla="*/ 2986452 h 3697859"/>
                <a:gd name="connsiteX69" fmla="*/ 4061577 w 6738617"/>
                <a:gd name="connsiteY69" fmla="*/ 3157847 h 3697859"/>
                <a:gd name="connsiteX70" fmla="*/ 4097142 w 6738617"/>
                <a:gd name="connsiteY70" fmla="*/ 3220139 h 3697859"/>
                <a:gd name="connsiteX71" fmla="*/ 4178255 w 6738617"/>
                <a:gd name="connsiteY71" fmla="*/ 3140076 h 3697859"/>
                <a:gd name="connsiteX72" fmla="*/ 4258432 w 6738617"/>
                <a:gd name="connsiteY72" fmla="*/ 2972436 h 3697859"/>
                <a:gd name="connsiteX73" fmla="*/ 4250633 w 6738617"/>
                <a:gd name="connsiteY73" fmla="*/ 2844187 h 3697859"/>
                <a:gd name="connsiteX74" fmla="*/ 4253128 w 6738617"/>
                <a:gd name="connsiteY74" fmla="*/ 2623233 h 3697859"/>
                <a:gd name="connsiteX75" fmla="*/ 4255624 w 6738617"/>
                <a:gd name="connsiteY75" fmla="*/ 2419959 h 3697859"/>
                <a:gd name="connsiteX76" fmla="*/ 4235346 w 6738617"/>
                <a:gd name="connsiteY76" fmla="*/ 2271373 h 3697859"/>
                <a:gd name="connsiteX77" fmla="*/ 4409427 w 6738617"/>
                <a:gd name="connsiteY77" fmla="*/ 2257449 h 3697859"/>
                <a:gd name="connsiteX78" fmla="*/ 4474317 w 6738617"/>
                <a:gd name="connsiteY78" fmla="*/ 2282824 h 3697859"/>
                <a:gd name="connsiteX79" fmla="*/ 4531408 w 6738617"/>
                <a:gd name="connsiteY79" fmla="*/ 2333665 h 3697859"/>
                <a:gd name="connsiteX80" fmla="*/ 4573213 w 6738617"/>
                <a:gd name="connsiteY80" fmla="*/ 2418676 h 3697859"/>
                <a:gd name="connsiteX81" fmla="*/ 4593491 w 6738617"/>
                <a:gd name="connsiteY81" fmla="*/ 2547016 h 3697859"/>
                <a:gd name="connsiteX82" fmla="*/ 4595987 w 6738617"/>
                <a:gd name="connsiteY82" fmla="*/ 2577430 h 3697859"/>
                <a:gd name="connsiteX83" fmla="*/ 4595987 w 6738617"/>
                <a:gd name="connsiteY83" fmla="*/ 2605370 h 3697859"/>
                <a:gd name="connsiteX84" fmla="*/ 4602538 w 6738617"/>
                <a:gd name="connsiteY84" fmla="*/ 2581277 h 3697859"/>
                <a:gd name="connsiteX85" fmla="*/ 4608778 w 6738617"/>
                <a:gd name="connsiteY85" fmla="*/ 2554620 h 3697859"/>
                <a:gd name="connsiteX86" fmla="*/ 4635607 w 6738617"/>
                <a:gd name="connsiteY86" fmla="*/ 2479686 h 3697859"/>
                <a:gd name="connsiteX87" fmla="*/ 4643095 w 6738617"/>
                <a:gd name="connsiteY87" fmla="*/ 2460632 h 3697859"/>
                <a:gd name="connsiteX88" fmla="*/ 4655885 w 6738617"/>
                <a:gd name="connsiteY88" fmla="*/ 2439013 h 3697859"/>
                <a:gd name="connsiteX89" fmla="*/ 4663373 w 6738617"/>
                <a:gd name="connsiteY89" fmla="*/ 2428844 h 3697859"/>
                <a:gd name="connsiteX90" fmla="*/ 4671172 w 6738617"/>
                <a:gd name="connsiteY90" fmla="*/ 2418676 h 3697859"/>
                <a:gd name="connsiteX91" fmla="*/ 4697690 w 6738617"/>
                <a:gd name="connsiteY91" fmla="*/ 2395866 h 3697859"/>
                <a:gd name="connsiteX92" fmla="*/ 4717968 w 6738617"/>
                <a:gd name="connsiteY92" fmla="*/ 2389545 h 3697859"/>
                <a:gd name="connsiteX93" fmla="*/ 4724520 w 6738617"/>
                <a:gd name="connsiteY93" fmla="*/ 2386980 h 3697859"/>
                <a:gd name="connsiteX94" fmla="*/ 4727015 w 6738617"/>
                <a:gd name="connsiteY94" fmla="*/ 2386980 h 3697859"/>
                <a:gd name="connsiteX95" fmla="*/ 4729511 w 6738617"/>
                <a:gd name="connsiteY95" fmla="*/ 2386980 h 3697859"/>
                <a:gd name="connsiteX96" fmla="*/ 4734503 w 6738617"/>
                <a:gd name="connsiteY96" fmla="*/ 2388263 h 3697859"/>
                <a:gd name="connsiteX97" fmla="*/ 4741054 w 6738617"/>
                <a:gd name="connsiteY97" fmla="*/ 2386980 h 3697859"/>
                <a:gd name="connsiteX98" fmla="*/ 4777867 w 6738617"/>
                <a:gd name="connsiteY98" fmla="*/ 2397149 h 3697859"/>
                <a:gd name="connsiteX99" fmla="*/ 4804385 w 6738617"/>
                <a:gd name="connsiteY99" fmla="*/ 2418676 h 3697859"/>
                <a:gd name="connsiteX100" fmla="*/ 4812184 w 6738617"/>
                <a:gd name="connsiteY100" fmla="*/ 2430127 h 3697859"/>
                <a:gd name="connsiteX101" fmla="*/ 4819671 w 6738617"/>
                <a:gd name="connsiteY101" fmla="*/ 2441578 h 3697859"/>
                <a:gd name="connsiteX102" fmla="*/ 4829654 w 6738617"/>
                <a:gd name="connsiteY102" fmla="*/ 2461914 h 3697859"/>
                <a:gd name="connsiteX103" fmla="*/ 4839950 w 6738617"/>
                <a:gd name="connsiteY103" fmla="*/ 2482251 h 3697859"/>
                <a:gd name="connsiteX104" fmla="*/ 4847437 w 6738617"/>
                <a:gd name="connsiteY104" fmla="*/ 2502496 h 3697859"/>
                <a:gd name="connsiteX105" fmla="*/ 4852740 w 6738617"/>
                <a:gd name="connsiteY105" fmla="*/ 2524115 h 3697859"/>
                <a:gd name="connsiteX106" fmla="*/ 4862724 w 6738617"/>
                <a:gd name="connsiteY106" fmla="*/ 2566071 h 3697859"/>
                <a:gd name="connsiteX107" fmla="*/ 4870523 w 6738617"/>
                <a:gd name="connsiteY107" fmla="*/ 2606652 h 3697859"/>
                <a:gd name="connsiteX108" fmla="*/ 4878010 w 6738617"/>
                <a:gd name="connsiteY108" fmla="*/ 2647325 h 3697859"/>
                <a:gd name="connsiteX109" fmla="*/ 4883002 w 6738617"/>
                <a:gd name="connsiteY109" fmla="*/ 2685434 h 3697859"/>
                <a:gd name="connsiteX110" fmla="*/ 4884562 w 6738617"/>
                <a:gd name="connsiteY110" fmla="*/ 2691754 h 3697859"/>
                <a:gd name="connsiteX111" fmla="*/ 4892049 w 6738617"/>
                <a:gd name="connsiteY111" fmla="*/ 2644760 h 3697859"/>
                <a:gd name="connsiteX112" fmla="*/ 4899536 w 6738617"/>
                <a:gd name="connsiteY112" fmla="*/ 2601614 h 3697859"/>
                <a:gd name="connsiteX113" fmla="*/ 4939157 w 6738617"/>
                <a:gd name="connsiteY113" fmla="*/ 2472083 h 3697859"/>
                <a:gd name="connsiteX114" fmla="*/ 4966923 w 6738617"/>
                <a:gd name="connsiteY114" fmla="*/ 2417485 h 3697859"/>
                <a:gd name="connsiteX115" fmla="*/ 5001240 w 6738617"/>
                <a:gd name="connsiteY115" fmla="*/ 2372965 h 3697859"/>
                <a:gd name="connsiteX116" fmla="*/ 5039300 w 6738617"/>
                <a:gd name="connsiteY116" fmla="*/ 2341269 h 3697859"/>
                <a:gd name="connsiteX117" fmla="*/ 5076113 w 6738617"/>
                <a:gd name="connsiteY117" fmla="*/ 2320932 h 3697859"/>
                <a:gd name="connsiteX118" fmla="*/ 5081417 w 6738617"/>
                <a:gd name="connsiteY118" fmla="*/ 2319650 h 3697859"/>
                <a:gd name="connsiteX119" fmla="*/ 5086408 w 6738617"/>
                <a:gd name="connsiteY119" fmla="*/ 2318367 h 3697859"/>
                <a:gd name="connsiteX120" fmla="*/ 5123221 w 6738617"/>
                <a:gd name="connsiteY120" fmla="*/ 2309481 h 3697859"/>
                <a:gd name="connsiteX121" fmla="*/ 5194351 w 6738617"/>
                <a:gd name="connsiteY121" fmla="*/ 2299313 h 3697859"/>
                <a:gd name="connsiteX122" fmla="*/ 5283263 w 6738617"/>
                <a:gd name="connsiteY122" fmla="*/ 2304443 h 3697859"/>
                <a:gd name="connsiteX123" fmla="*/ 5370928 w 6738617"/>
                <a:gd name="connsiteY123" fmla="*/ 2339986 h 3697859"/>
                <a:gd name="connsiteX124" fmla="*/ 5438002 w 6738617"/>
                <a:gd name="connsiteY124" fmla="*/ 2421241 h 3697859"/>
                <a:gd name="connsiteX125" fmla="*/ 5467327 w 6738617"/>
                <a:gd name="connsiteY125" fmla="*/ 2566071 h 3697859"/>
                <a:gd name="connsiteX126" fmla="*/ 5468575 w 6738617"/>
                <a:gd name="connsiteY126" fmla="*/ 2812400 h 3697859"/>
                <a:gd name="connsiteX127" fmla="*/ 5477622 w 6738617"/>
                <a:gd name="connsiteY127" fmla="*/ 2975001 h 3697859"/>
                <a:gd name="connsiteX128" fmla="*/ 5518179 w 6738617"/>
                <a:gd name="connsiteY128" fmla="*/ 3033446 h 3697859"/>
                <a:gd name="connsiteX129" fmla="*/ 5618634 w 6738617"/>
                <a:gd name="connsiteY129" fmla="*/ 2963550 h 3697859"/>
                <a:gd name="connsiteX130" fmla="*/ 5748103 w 6738617"/>
                <a:gd name="connsiteY130" fmla="*/ 2811117 h 3697859"/>
                <a:gd name="connsiteX131" fmla="*/ 5797395 w 6738617"/>
                <a:gd name="connsiteY131" fmla="*/ 2738748 h 3697859"/>
                <a:gd name="connsiteX132" fmla="*/ 5797395 w 6738617"/>
                <a:gd name="connsiteY132" fmla="*/ 2728580 h 3697859"/>
                <a:gd name="connsiteX133" fmla="*/ 5800202 w 6738617"/>
                <a:gd name="connsiteY133" fmla="*/ 2513947 h 3697859"/>
                <a:gd name="connsiteX134" fmla="*/ 5802698 w 6738617"/>
                <a:gd name="connsiteY134" fmla="*/ 2310764 h 3697859"/>
                <a:gd name="connsiteX135" fmla="*/ 5782420 w 6738617"/>
                <a:gd name="connsiteY135" fmla="*/ 2155858 h 3697859"/>
                <a:gd name="connsiteX136" fmla="*/ 5956189 w 6738617"/>
                <a:gd name="connsiteY136" fmla="*/ 2141842 h 3697859"/>
                <a:gd name="connsiteX137" fmla="*/ 6021079 w 6738617"/>
                <a:gd name="connsiteY137" fmla="*/ 2169782 h 3697859"/>
                <a:gd name="connsiteX138" fmla="*/ 6079418 w 6738617"/>
                <a:gd name="connsiteY138" fmla="*/ 2226944 h 3697859"/>
                <a:gd name="connsiteX139" fmla="*/ 6122783 w 6738617"/>
                <a:gd name="connsiteY139" fmla="*/ 2322215 h 3697859"/>
                <a:gd name="connsiteX140" fmla="*/ 6144309 w 6738617"/>
                <a:gd name="connsiteY140" fmla="*/ 2463197 h 3697859"/>
                <a:gd name="connsiteX141" fmla="*/ 6145557 w 6738617"/>
                <a:gd name="connsiteY141" fmla="*/ 2474556 h 3697859"/>
                <a:gd name="connsiteX142" fmla="*/ 6179874 w 6738617"/>
                <a:gd name="connsiteY142" fmla="*/ 2406034 h 3697859"/>
                <a:gd name="connsiteX143" fmla="*/ 6224174 w 6738617"/>
                <a:gd name="connsiteY143" fmla="*/ 2334856 h 3697859"/>
                <a:gd name="connsiteX144" fmla="*/ 6275025 w 6738617"/>
                <a:gd name="connsiteY144" fmla="*/ 2278976 h 3697859"/>
                <a:gd name="connsiteX145" fmla="*/ 6330869 w 6738617"/>
                <a:gd name="connsiteY145" fmla="*/ 2252319 h 3697859"/>
                <a:gd name="connsiteX146" fmla="*/ 6385464 w 6738617"/>
                <a:gd name="connsiteY146" fmla="*/ 2276503 h 3697859"/>
                <a:gd name="connsiteX147" fmla="*/ 6413541 w 6738617"/>
                <a:gd name="connsiteY147" fmla="*/ 2345025 h 3697859"/>
                <a:gd name="connsiteX148" fmla="*/ 6422277 w 6738617"/>
                <a:gd name="connsiteY148" fmla="*/ 2436448 h 3697859"/>
                <a:gd name="connsiteX149" fmla="*/ 6422277 w 6738617"/>
                <a:gd name="connsiteY149" fmla="*/ 2527962 h 3697859"/>
                <a:gd name="connsiteX150" fmla="*/ 6423525 w 6738617"/>
                <a:gd name="connsiteY150" fmla="*/ 2553337 h 3697859"/>
                <a:gd name="connsiteX151" fmla="*/ 6422277 w 6738617"/>
                <a:gd name="connsiteY151" fmla="*/ 2578712 h 3697859"/>
                <a:gd name="connsiteX152" fmla="*/ 6423525 w 6738617"/>
                <a:gd name="connsiteY152" fmla="*/ 2592728 h 3697859"/>
                <a:gd name="connsiteX153" fmla="*/ 6422277 w 6738617"/>
                <a:gd name="connsiteY153" fmla="*/ 2637157 h 3697859"/>
                <a:gd name="connsiteX154" fmla="*/ 6423525 w 6738617"/>
                <a:gd name="connsiteY154" fmla="*/ 2679021 h 3697859"/>
                <a:gd name="connsiteX155" fmla="*/ 6427580 w 6738617"/>
                <a:gd name="connsiteY155" fmla="*/ 2715938 h 3697859"/>
                <a:gd name="connsiteX156" fmla="*/ 6433820 w 6738617"/>
                <a:gd name="connsiteY156" fmla="*/ 2750199 h 3697859"/>
                <a:gd name="connsiteX157" fmla="*/ 6442555 w 6738617"/>
                <a:gd name="connsiteY157" fmla="*/ 2771818 h 3697859"/>
                <a:gd name="connsiteX158" fmla="*/ 6445363 w 6738617"/>
                <a:gd name="connsiteY158" fmla="*/ 2774292 h 3697859"/>
                <a:gd name="connsiteX159" fmla="*/ 6447858 w 6738617"/>
                <a:gd name="connsiteY159" fmla="*/ 2775574 h 3697859"/>
                <a:gd name="connsiteX160" fmla="*/ 6450354 w 6738617"/>
                <a:gd name="connsiteY160" fmla="*/ 2776857 h 3697859"/>
                <a:gd name="connsiteX161" fmla="*/ 6452850 w 6738617"/>
                <a:gd name="connsiteY161" fmla="*/ 2776857 h 3697859"/>
                <a:gd name="connsiteX162" fmla="*/ 6459089 w 6738617"/>
                <a:gd name="connsiteY162" fmla="*/ 2774292 h 3697859"/>
                <a:gd name="connsiteX163" fmla="*/ 6464393 w 6738617"/>
                <a:gd name="connsiteY163" fmla="*/ 2774292 h 3697859"/>
                <a:gd name="connsiteX164" fmla="*/ 6466889 w 6738617"/>
                <a:gd name="connsiteY164" fmla="*/ 2774292 h 3697859"/>
                <a:gd name="connsiteX165" fmla="*/ 6470632 w 6738617"/>
                <a:gd name="connsiteY165" fmla="*/ 2771818 h 3697859"/>
                <a:gd name="connsiteX166" fmla="*/ 6474376 w 6738617"/>
                <a:gd name="connsiteY166" fmla="*/ 2769253 h 3697859"/>
                <a:gd name="connsiteX167" fmla="*/ 6480928 w 6738617"/>
                <a:gd name="connsiteY167" fmla="*/ 2766688 h 3697859"/>
                <a:gd name="connsiteX168" fmla="*/ 6484671 w 6738617"/>
                <a:gd name="connsiteY168" fmla="*/ 2762932 h 3697859"/>
                <a:gd name="connsiteX169" fmla="*/ 6490911 w 6738617"/>
                <a:gd name="connsiteY169" fmla="*/ 2756520 h 3697859"/>
                <a:gd name="connsiteX170" fmla="*/ 6509941 w 6738617"/>
                <a:gd name="connsiteY170" fmla="*/ 2737466 h 3697859"/>
                <a:gd name="connsiteX171" fmla="*/ 6527723 w 6738617"/>
                <a:gd name="connsiteY171" fmla="*/ 2714656 h 3697859"/>
                <a:gd name="connsiteX172" fmla="*/ 6584815 w 6738617"/>
                <a:gd name="connsiteY172" fmla="*/ 2609217 h 3697859"/>
                <a:gd name="connsiteX173" fmla="*/ 6614140 w 6738617"/>
                <a:gd name="connsiteY173" fmla="*/ 2539322 h 3697859"/>
                <a:gd name="connsiteX174" fmla="*/ 6650953 w 6738617"/>
                <a:gd name="connsiteY174" fmla="*/ 2453028 h 3697859"/>
                <a:gd name="connsiteX175" fmla="*/ 6694317 w 6738617"/>
                <a:gd name="connsiteY175" fmla="*/ 2346307 h 3697859"/>
                <a:gd name="connsiteX176" fmla="*/ 6738617 w 6738617"/>
                <a:gd name="connsiteY176" fmla="*/ 2350155 h 3697859"/>
                <a:gd name="connsiteX177" fmla="*/ 6695565 w 6738617"/>
                <a:gd name="connsiteY177" fmla="*/ 2461914 h 3697859"/>
                <a:gd name="connsiteX178" fmla="*/ 6658752 w 6738617"/>
                <a:gd name="connsiteY178" fmla="*/ 2554620 h 3697859"/>
                <a:gd name="connsiteX179" fmla="*/ 6626931 w 6738617"/>
                <a:gd name="connsiteY179" fmla="*/ 2628271 h 3697859"/>
                <a:gd name="connsiteX180" fmla="*/ 6601349 w 6738617"/>
                <a:gd name="connsiteY180" fmla="*/ 2684151 h 3697859"/>
                <a:gd name="connsiteX181" fmla="*/ 6568592 w 6738617"/>
                <a:gd name="connsiteY181" fmla="*/ 2743878 h 3697859"/>
                <a:gd name="connsiteX182" fmla="*/ 6548002 w 6738617"/>
                <a:gd name="connsiteY182" fmla="*/ 2773101 h 3697859"/>
                <a:gd name="connsiteX183" fmla="*/ 6522732 w 6738617"/>
                <a:gd name="connsiteY183" fmla="*/ 2801041 h 3697859"/>
                <a:gd name="connsiteX184" fmla="*/ 6515245 w 6738617"/>
                <a:gd name="connsiteY184" fmla="*/ 2807361 h 3697859"/>
                <a:gd name="connsiteX185" fmla="*/ 6507445 w 6738617"/>
                <a:gd name="connsiteY185" fmla="*/ 2813682 h 3697859"/>
                <a:gd name="connsiteX186" fmla="*/ 6498710 w 6738617"/>
                <a:gd name="connsiteY186" fmla="*/ 2818812 h 3697859"/>
                <a:gd name="connsiteX187" fmla="*/ 6489663 w 6738617"/>
                <a:gd name="connsiteY187" fmla="*/ 2823851 h 3697859"/>
                <a:gd name="connsiteX188" fmla="*/ 6479680 w 6738617"/>
                <a:gd name="connsiteY188" fmla="*/ 2828981 h 3697859"/>
                <a:gd name="connsiteX189" fmla="*/ 6473128 w 6738617"/>
                <a:gd name="connsiteY189" fmla="*/ 2830171 h 3697859"/>
                <a:gd name="connsiteX190" fmla="*/ 6470632 w 6738617"/>
                <a:gd name="connsiteY190" fmla="*/ 2832736 h 3697859"/>
                <a:gd name="connsiteX191" fmla="*/ 6461897 w 6738617"/>
                <a:gd name="connsiteY191" fmla="*/ 2834019 h 3697859"/>
                <a:gd name="connsiteX192" fmla="*/ 6459089 w 6738617"/>
                <a:gd name="connsiteY192" fmla="*/ 2834019 h 3697859"/>
                <a:gd name="connsiteX193" fmla="*/ 6456594 w 6738617"/>
                <a:gd name="connsiteY193" fmla="*/ 2834019 h 3697859"/>
                <a:gd name="connsiteX194" fmla="*/ 6454098 w 6738617"/>
                <a:gd name="connsiteY194" fmla="*/ 2834019 h 3697859"/>
                <a:gd name="connsiteX195" fmla="*/ 6447858 w 6738617"/>
                <a:gd name="connsiteY195" fmla="*/ 2835301 h 3697859"/>
                <a:gd name="connsiteX196" fmla="*/ 6419781 w 6738617"/>
                <a:gd name="connsiteY196" fmla="*/ 2828981 h 3697859"/>
                <a:gd name="connsiteX197" fmla="*/ 6394511 w 6738617"/>
                <a:gd name="connsiteY197" fmla="*/ 2808644 h 3697859"/>
                <a:gd name="connsiteX198" fmla="*/ 6380472 w 6738617"/>
                <a:gd name="connsiteY198" fmla="*/ 2784460 h 3697859"/>
                <a:gd name="connsiteX199" fmla="*/ 6371737 w 6738617"/>
                <a:gd name="connsiteY199" fmla="*/ 2760368 h 3697859"/>
                <a:gd name="connsiteX200" fmla="*/ 6362690 w 6738617"/>
                <a:gd name="connsiteY200" fmla="*/ 2714656 h 3697859"/>
                <a:gd name="connsiteX201" fmla="*/ 6358946 w 6738617"/>
                <a:gd name="connsiteY201" fmla="*/ 2672700 h 3697859"/>
                <a:gd name="connsiteX202" fmla="*/ 6355202 w 6738617"/>
                <a:gd name="connsiteY202" fmla="*/ 2588881 h 3697859"/>
                <a:gd name="connsiteX203" fmla="*/ 6353955 w 6738617"/>
                <a:gd name="connsiteY203" fmla="*/ 2507626 h 3697859"/>
                <a:gd name="connsiteX204" fmla="*/ 6352395 w 6738617"/>
                <a:gd name="connsiteY204" fmla="*/ 2466953 h 3697859"/>
                <a:gd name="connsiteX205" fmla="*/ 6349899 w 6738617"/>
                <a:gd name="connsiteY205" fmla="*/ 2428844 h 3697859"/>
                <a:gd name="connsiteX206" fmla="*/ 6346155 w 6738617"/>
                <a:gd name="connsiteY206" fmla="*/ 2393301 h 3697859"/>
                <a:gd name="connsiteX207" fmla="*/ 6341164 w 6738617"/>
                <a:gd name="connsiteY207" fmla="*/ 2361605 h 3697859"/>
                <a:gd name="connsiteX208" fmla="*/ 6328373 w 6738617"/>
                <a:gd name="connsiteY208" fmla="*/ 2348872 h 3697859"/>
                <a:gd name="connsiteX209" fmla="*/ 6310590 w 6738617"/>
                <a:gd name="connsiteY209" fmla="*/ 2357758 h 3697859"/>
                <a:gd name="connsiteX210" fmla="*/ 6297799 w 6738617"/>
                <a:gd name="connsiteY210" fmla="*/ 2372965 h 3697859"/>
                <a:gd name="connsiteX211" fmla="*/ 6284073 w 6738617"/>
                <a:gd name="connsiteY211" fmla="*/ 2400904 h 3697859"/>
                <a:gd name="connsiteX212" fmla="*/ 6272530 w 6738617"/>
                <a:gd name="connsiteY212" fmla="*/ 2430127 h 3697859"/>
                <a:gd name="connsiteX213" fmla="*/ 6259739 w 6738617"/>
                <a:gd name="connsiteY213" fmla="*/ 2461914 h 3697859"/>
                <a:gd name="connsiteX214" fmla="*/ 6249756 w 6738617"/>
                <a:gd name="connsiteY214" fmla="*/ 2493610 h 3697859"/>
                <a:gd name="connsiteX215" fmla="*/ 6233221 w 6738617"/>
                <a:gd name="connsiteY215" fmla="*/ 2555902 h 3697859"/>
                <a:gd name="connsiteX216" fmla="*/ 6219182 w 6738617"/>
                <a:gd name="connsiteY216" fmla="*/ 2615538 h 3697859"/>
                <a:gd name="connsiteX217" fmla="*/ 6198904 w 6738617"/>
                <a:gd name="connsiteY217" fmla="*/ 2722259 h 3697859"/>
                <a:gd name="connsiteX218" fmla="*/ 6184865 w 6738617"/>
                <a:gd name="connsiteY218" fmla="*/ 2803514 h 3697859"/>
                <a:gd name="connsiteX219" fmla="*/ 6179874 w 6738617"/>
                <a:gd name="connsiteY219" fmla="*/ 2825133 h 3697859"/>
                <a:gd name="connsiteX220" fmla="*/ 6176130 w 6738617"/>
                <a:gd name="connsiteY220" fmla="*/ 2849226 h 3697859"/>
                <a:gd name="connsiteX221" fmla="*/ 6172074 w 6738617"/>
                <a:gd name="connsiteY221" fmla="*/ 2879730 h 3697859"/>
                <a:gd name="connsiteX222" fmla="*/ 6143061 w 6738617"/>
                <a:gd name="connsiteY222" fmla="*/ 2978757 h 3697859"/>
                <a:gd name="connsiteX223" fmla="*/ 6098449 w 6738617"/>
                <a:gd name="connsiteY223" fmla="*/ 3038484 h 3697859"/>
                <a:gd name="connsiteX224" fmla="*/ 6046349 w 6738617"/>
                <a:gd name="connsiteY224" fmla="*/ 3068989 h 3697859"/>
                <a:gd name="connsiteX225" fmla="*/ 5997057 w 6738617"/>
                <a:gd name="connsiteY225" fmla="*/ 3080440 h 3697859"/>
                <a:gd name="connsiteX226" fmla="*/ 5872580 w 6738617"/>
                <a:gd name="connsiteY226" fmla="*/ 3043522 h 3697859"/>
                <a:gd name="connsiteX227" fmla="*/ 5812681 w 6738617"/>
                <a:gd name="connsiteY227" fmla="*/ 2912709 h 3697859"/>
                <a:gd name="connsiteX228" fmla="*/ 5803946 w 6738617"/>
                <a:gd name="connsiteY228" fmla="*/ 2858111 h 3697859"/>
                <a:gd name="connsiteX229" fmla="*/ 5797395 w 6738617"/>
                <a:gd name="connsiteY229" fmla="*/ 2868280 h 3697859"/>
                <a:gd name="connsiteX230" fmla="*/ 5703491 w 6738617"/>
                <a:gd name="connsiteY230" fmla="*/ 3005506 h 3697859"/>
                <a:gd name="connsiteX231" fmla="*/ 5593052 w 6738617"/>
                <a:gd name="connsiteY231" fmla="*/ 3127434 h 3697859"/>
                <a:gd name="connsiteX232" fmla="*/ 5467327 w 6738617"/>
                <a:gd name="connsiteY232" fmla="*/ 3218857 h 3697859"/>
                <a:gd name="connsiteX233" fmla="*/ 5326315 w 6738617"/>
                <a:gd name="connsiteY233" fmla="*/ 3263286 h 3697859"/>
                <a:gd name="connsiteX234" fmla="*/ 5229916 w 6738617"/>
                <a:gd name="connsiteY234" fmla="*/ 3230216 h 3697859"/>
                <a:gd name="connsiteX235" fmla="*/ 5184056 w 6738617"/>
                <a:gd name="connsiteY235" fmla="*/ 3122304 h 3697859"/>
                <a:gd name="connsiteX236" fmla="*/ 5172825 w 6738617"/>
                <a:gd name="connsiteY236" fmla="*/ 2967398 h 3697859"/>
                <a:gd name="connsiteX237" fmla="*/ 5180312 w 6738617"/>
                <a:gd name="connsiteY237" fmla="*/ 2788307 h 3697859"/>
                <a:gd name="connsiteX238" fmla="*/ 5191855 w 6738617"/>
                <a:gd name="connsiteY238" fmla="*/ 2610500 h 3697859"/>
                <a:gd name="connsiteX239" fmla="*/ 5190607 w 6738617"/>
                <a:gd name="connsiteY239" fmla="*/ 2460632 h 3697859"/>
                <a:gd name="connsiteX240" fmla="*/ 5161282 w 6738617"/>
                <a:gd name="connsiteY240" fmla="*/ 2365361 h 3697859"/>
                <a:gd name="connsiteX241" fmla="*/ 5090152 w 6738617"/>
                <a:gd name="connsiteY241" fmla="*/ 2347590 h 3697859"/>
                <a:gd name="connsiteX242" fmla="*/ 5087656 w 6738617"/>
                <a:gd name="connsiteY242" fmla="*/ 2350155 h 3697859"/>
                <a:gd name="connsiteX243" fmla="*/ 5029317 w 6738617"/>
                <a:gd name="connsiteY243" fmla="*/ 2397149 h 3697859"/>
                <a:gd name="connsiteX244" fmla="*/ 5002487 w 6738617"/>
                <a:gd name="connsiteY244" fmla="*/ 2439013 h 3697859"/>
                <a:gd name="connsiteX245" fmla="*/ 4980961 w 6738617"/>
                <a:gd name="connsiteY245" fmla="*/ 2487289 h 3697859"/>
                <a:gd name="connsiteX246" fmla="*/ 4952884 w 6738617"/>
                <a:gd name="connsiteY246" fmla="*/ 2607935 h 3697859"/>
                <a:gd name="connsiteX247" fmla="*/ 4946644 w 6738617"/>
                <a:gd name="connsiteY247" fmla="*/ 2673983 h 3697859"/>
                <a:gd name="connsiteX248" fmla="*/ 4940405 w 6738617"/>
                <a:gd name="connsiteY248" fmla="*/ 2747634 h 3697859"/>
                <a:gd name="connsiteX249" fmla="*/ 4939157 w 6738617"/>
                <a:gd name="connsiteY249" fmla="*/ 2766688 h 3697859"/>
                <a:gd name="connsiteX250" fmla="*/ 4937909 w 6738617"/>
                <a:gd name="connsiteY250" fmla="*/ 2785742 h 3697859"/>
                <a:gd name="connsiteX251" fmla="*/ 4936349 w 6738617"/>
                <a:gd name="connsiteY251" fmla="*/ 2795911 h 3697859"/>
                <a:gd name="connsiteX252" fmla="*/ 4935101 w 6738617"/>
                <a:gd name="connsiteY252" fmla="*/ 2806079 h 3697859"/>
                <a:gd name="connsiteX253" fmla="*/ 4932605 w 6738617"/>
                <a:gd name="connsiteY253" fmla="*/ 2820003 h 3697859"/>
                <a:gd name="connsiteX254" fmla="*/ 4925118 w 6738617"/>
                <a:gd name="connsiteY254" fmla="*/ 2836584 h 3697859"/>
                <a:gd name="connsiteX255" fmla="*/ 4914823 w 6738617"/>
                <a:gd name="connsiteY255" fmla="*/ 2849226 h 3697859"/>
                <a:gd name="connsiteX256" fmla="*/ 4909831 w 6738617"/>
                <a:gd name="connsiteY256" fmla="*/ 2851791 h 3697859"/>
                <a:gd name="connsiteX257" fmla="*/ 4904840 w 6738617"/>
                <a:gd name="connsiteY257" fmla="*/ 2854356 h 3697859"/>
                <a:gd name="connsiteX258" fmla="*/ 4900784 w 6738617"/>
                <a:gd name="connsiteY258" fmla="*/ 2855638 h 3697859"/>
                <a:gd name="connsiteX259" fmla="*/ 4895793 w 6738617"/>
                <a:gd name="connsiteY259" fmla="*/ 2856920 h 3697859"/>
                <a:gd name="connsiteX260" fmla="*/ 4890801 w 6738617"/>
                <a:gd name="connsiteY260" fmla="*/ 2856920 h 3697859"/>
                <a:gd name="connsiteX261" fmla="*/ 4865219 w 6738617"/>
                <a:gd name="connsiteY261" fmla="*/ 2853073 h 3697859"/>
                <a:gd name="connsiteX262" fmla="*/ 4852740 w 6738617"/>
                <a:gd name="connsiteY262" fmla="*/ 2845470 h 3697859"/>
                <a:gd name="connsiteX263" fmla="*/ 4839950 w 6738617"/>
                <a:gd name="connsiteY263" fmla="*/ 2828889 h 3697859"/>
                <a:gd name="connsiteX264" fmla="*/ 4833710 w 6738617"/>
                <a:gd name="connsiteY264" fmla="*/ 2816247 h 3697859"/>
                <a:gd name="connsiteX265" fmla="*/ 4825911 w 6738617"/>
                <a:gd name="connsiteY265" fmla="*/ 2795911 h 3697859"/>
                <a:gd name="connsiteX266" fmla="*/ 4820919 w 6738617"/>
                <a:gd name="connsiteY266" fmla="*/ 2774292 h 3697859"/>
                <a:gd name="connsiteX267" fmla="*/ 4810624 w 6738617"/>
                <a:gd name="connsiteY267" fmla="*/ 2734993 h 3697859"/>
                <a:gd name="connsiteX268" fmla="*/ 4800641 w 6738617"/>
                <a:gd name="connsiteY268" fmla="*/ 2695602 h 3697859"/>
                <a:gd name="connsiteX269" fmla="*/ 4792842 w 6738617"/>
                <a:gd name="connsiteY269" fmla="*/ 2656211 h 3697859"/>
                <a:gd name="connsiteX270" fmla="*/ 4785354 w 6738617"/>
                <a:gd name="connsiteY270" fmla="*/ 2616820 h 3697859"/>
                <a:gd name="connsiteX271" fmla="*/ 4776619 w 6738617"/>
                <a:gd name="connsiteY271" fmla="*/ 2579995 h 3697859"/>
                <a:gd name="connsiteX272" fmla="*/ 4767572 w 6738617"/>
                <a:gd name="connsiteY272" fmla="*/ 2543169 h 3697859"/>
                <a:gd name="connsiteX273" fmla="*/ 4754781 w 6738617"/>
                <a:gd name="connsiteY273" fmla="*/ 2508908 h 3697859"/>
                <a:gd name="connsiteX274" fmla="*/ 4741054 w 6738617"/>
                <a:gd name="connsiteY274" fmla="*/ 2482251 h 3697859"/>
                <a:gd name="connsiteX275" fmla="*/ 4733255 w 6738617"/>
                <a:gd name="connsiteY275" fmla="*/ 2473365 h 3697859"/>
                <a:gd name="connsiteX276" fmla="*/ 4727015 w 6738617"/>
                <a:gd name="connsiteY276" fmla="*/ 2480968 h 3697859"/>
                <a:gd name="connsiteX277" fmla="*/ 4720464 w 6738617"/>
                <a:gd name="connsiteY277" fmla="*/ 2494892 h 3697859"/>
                <a:gd name="connsiteX278" fmla="*/ 4714224 w 6738617"/>
                <a:gd name="connsiteY278" fmla="*/ 2508908 h 3697859"/>
                <a:gd name="connsiteX279" fmla="*/ 4703929 w 6738617"/>
                <a:gd name="connsiteY279" fmla="*/ 2539322 h 3697859"/>
                <a:gd name="connsiteX280" fmla="*/ 4693946 w 6738617"/>
                <a:gd name="connsiteY280" fmla="*/ 2572391 h 3697859"/>
                <a:gd name="connsiteX281" fmla="*/ 4687707 w 6738617"/>
                <a:gd name="connsiteY281" fmla="*/ 2605370 h 3697859"/>
                <a:gd name="connsiteX282" fmla="*/ 4681155 w 6738617"/>
                <a:gd name="connsiteY282" fmla="*/ 2638440 h 3697859"/>
                <a:gd name="connsiteX283" fmla="*/ 4659629 w 6738617"/>
                <a:gd name="connsiteY283" fmla="*/ 2762932 h 3697859"/>
                <a:gd name="connsiteX284" fmla="*/ 4646838 w 6738617"/>
                <a:gd name="connsiteY284" fmla="*/ 2868280 h 3697859"/>
                <a:gd name="connsiteX285" fmla="*/ 4636855 w 6738617"/>
                <a:gd name="connsiteY285" fmla="*/ 2950817 h 3697859"/>
                <a:gd name="connsiteX286" fmla="*/ 4634359 w 6738617"/>
                <a:gd name="connsiteY286" fmla="*/ 2990208 h 3697859"/>
                <a:gd name="connsiteX287" fmla="*/ 4631552 w 6738617"/>
                <a:gd name="connsiteY287" fmla="*/ 3015674 h 3697859"/>
                <a:gd name="connsiteX288" fmla="*/ 4603786 w 6738617"/>
                <a:gd name="connsiteY288" fmla="*/ 3113418 h 3697859"/>
                <a:gd name="connsiteX289" fmla="*/ 4556678 w 6738617"/>
                <a:gd name="connsiteY289" fmla="*/ 3173145 h 3697859"/>
                <a:gd name="connsiteX290" fmla="*/ 4502083 w 6738617"/>
                <a:gd name="connsiteY290" fmla="*/ 3203559 h 3697859"/>
                <a:gd name="connsiteX291" fmla="*/ 4451231 w 6738617"/>
                <a:gd name="connsiteY291" fmla="*/ 3216292 h 3697859"/>
                <a:gd name="connsiteX292" fmla="*/ 4326754 w 6738617"/>
                <a:gd name="connsiteY292" fmla="*/ 3175619 h 3697859"/>
                <a:gd name="connsiteX293" fmla="*/ 4281206 w 6738617"/>
                <a:gd name="connsiteY293" fmla="*/ 3094364 h 3697859"/>
                <a:gd name="connsiteX294" fmla="*/ 4226611 w 6738617"/>
                <a:gd name="connsiteY294" fmla="*/ 3201085 h 3697859"/>
                <a:gd name="connsiteX295" fmla="*/ 4093086 w 6738617"/>
                <a:gd name="connsiteY295" fmla="*/ 3355992 h 3697859"/>
                <a:gd name="connsiteX296" fmla="*/ 3906526 w 6738617"/>
                <a:gd name="connsiteY296" fmla="*/ 3430925 h 3697859"/>
                <a:gd name="connsiteX297" fmla="*/ 3798583 w 6738617"/>
                <a:gd name="connsiteY297" fmla="*/ 3411871 h 3697859"/>
                <a:gd name="connsiteX298" fmla="*/ 3724958 w 6738617"/>
                <a:gd name="connsiteY298" fmla="*/ 3336937 h 3697859"/>
                <a:gd name="connsiteX299" fmla="*/ 3680346 w 6738617"/>
                <a:gd name="connsiteY299" fmla="*/ 3220139 h 3697859"/>
                <a:gd name="connsiteX300" fmla="*/ 3656324 w 6738617"/>
                <a:gd name="connsiteY300" fmla="*/ 3076592 h 3697859"/>
                <a:gd name="connsiteX301" fmla="*/ 3549629 w 6738617"/>
                <a:gd name="connsiteY301" fmla="*/ 3213727 h 3697859"/>
                <a:gd name="connsiteX302" fmla="*/ 3382100 w 6738617"/>
                <a:gd name="connsiteY302" fmla="*/ 3276019 h 3697859"/>
                <a:gd name="connsiteX303" fmla="*/ 3241088 w 6738617"/>
                <a:gd name="connsiteY303" fmla="*/ 3230216 h 3697859"/>
                <a:gd name="connsiteX304" fmla="*/ 3166214 w 6738617"/>
                <a:gd name="connsiteY304" fmla="*/ 3094364 h 3697859"/>
                <a:gd name="connsiteX305" fmla="*/ 3144376 w 6738617"/>
                <a:gd name="connsiteY305" fmla="*/ 2988925 h 3697859"/>
                <a:gd name="connsiteX306" fmla="*/ 3076054 w 6738617"/>
                <a:gd name="connsiteY306" fmla="*/ 3140076 h 3697859"/>
                <a:gd name="connsiteX307" fmla="*/ 2985894 w 6738617"/>
                <a:gd name="connsiteY307" fmla="*/ 3296264 h 3697859"/>
                <a:gd name="connsiteX308" fmla="*/ 2873895 w 6738617"/>
                <a:gd name="connsiteY308" fmla="*/ 3432208 h 3697859"/>
                <a:gd name="connsiteX309" fmla="*/ 2740683 w 6738617"/>
                <a:gd name="connsiteY309" fmla="*/ 3529952 h 3697859"/>
                <a:gd name="connsiteX310" fmla="*/ 2584385 w 6738617"/>
                <a:gd name="connsiteY310" fmla="*/ 3569343 h 3697859"/>
                <a:gd name="connsiteX311" fmla="*/ 2486737 w 6738617"/>
                <a:gd name="connsiteY311" fmla="*/ 3522349 h 3697859"/>
                <a:gd name="connsiteX312" fmla="*/ 2414359 w 6738617"/>
                <a:gd name="connsiteY312" fmla="*/ 3382649 h 3697859"/>
                <a:gd name="connsiteX313" fmla="*/ 2382538 w 6738617"/>
                <a:gd name="connsiteY313" fmla="*/ 3268324 h 3697859"/>
                <a:gd name="connsiteX314" fmla="*/ 2317648 w 6738617"/>
                <a:gd name="connsiteY314" fmla="*/ 3400421 h 3697859"/>
                <a:gd name="connsiteX315" fmla="*/ 2184435 w 6738617"/>
                <a:gd name="connsiteY315" fmla="*/ 3555418 h 3697859"/>
                <a:gd name="connsiteX316" fmla="*/ 1997563 w 6738617"/>
                <a:gd name="connsiteY316" fmla="*/ 3630352 h 3697859"/>
                <a:gd name="connsiteX317" fmla="*/ 1889621 w 6738617"/>
                <a:gd name="connsiteY317" fmla="*/ 3611298 h 3697859"/>
                <a:gd name="connsiteX318" fmla="*/ 1815995 w 6738617"/>
                <a:gd name="connsiteY318" fmla="*/ 3536364 h 3697859"/>
                <a:gd name="connsiteX319" fmla="*/ 1771695 w 6738617"/>
                <a:gd name="connsiteY319" fmla="*/ 3419475 h 3697859"/>
                <a:gd name="connsiteX320" fmla="*/ 1747673 w 6738617"/>
                <a:gd name="connsiteY320" fmla="*/ 3276019 h 3697859"/>
                <a:gd name="connsiteX321" fmla="*/ 1640978 w 6738617"/>
                <a:gd name="connsiteY321" fmla="*/ 3413154 h 3697859"/>
                <a:gd name="connsiteX322" fmla="*/ 1473137 w 6738617"/>
                <a:gd name="connsiteY322" fmla="*/ 3475355 h 3697859"/>
                <a:gd name="connsiteX323" fmla="*/ 1332125 w 6738617"/>
                <a:gd name="connsiteY323" fmla="*/ 3429643 h 3697859"/>
                <a:gd name="connsiteX324" fmla="*/ 1257251 w 6738617"/>
                <a:gd name="connsiteY324" fmla="*/ 3293791 h 3697859"/>
                <a:gd name="connsiteX325" fmla="*/ 1234477 w 6738617"/>
                <a:gd name="connsiteY325" fmla="*/ 3178184 h 3697859"/>
                <a:gd name="connsiteX326" fmla="*/ 1196417 w 6738617"/>
                <a:gd name="connsiteY326" fmla="*/ 3268324 h 3697859"/>
                <a:gd name="connsiteX327" fmla="*/ 1114992 w 6738617"/>
                <a:gd name="connsiteY327" fmla="*/ 3416910 h 3697859"/>
                <a:gd name="connsiteX328" fmla="*/ 1010793 w 6738617"/>
                <a:gd name="connsiteY328" fmla="*/ 3547723 h 3697859"/>
                <a:gd name="connsiteX329" fmla="*/ 880076 w 6738617"/>
                <a:gd name="connsiteY329" fmla="*/ 3646841 h 3697859"/>
                <a:gd name="connsiteX330" fmla="*/ 722530 w 6738617"/>
                <a:gd name="connsiteY330" fmla="*/ 3696309 h 3697859"/>
                <a:gd name="connsiteX331" fmla="*/ 612091 w 6738617"/>
                <a:gd name="connsiteY331" fmla="*/ 3673499 h 3697859"/>
                <a:gd name="connsiteX332" fmla="*/ 544705 w 6738617"/>
                <a:gd name="connsiteY332" fmla="*/ 3590962 h 3697859"/>
                <a:gd name="connsiteX333" fmla="*/ 509140 w 6738617"/>
                <a:gd name="connsiteY333" fmla="*/ 3463904 h 3697859"/>
                <a:gd name="connsiteX334" fmla="*/ 494165 w 6738617"/>
                <a:gd name="connsiteY334" fmla="*/ 3308998 h 3697859"/>
                <a:gd name="connsiteX335" fmla="*/ 436762 w 6738617"/>
                <a:gd name="connsiteY335" fmla="*/ 3369916 h 3697859"/>
                <a:gd name="connsiteX336" fmla="*/ 366880 w 6738617"/>
                <a:gd name="connsiteY336" fmla="*/ 3422040 h 3697859"/>
                <a:gd name="connsiteX337" fmla="*/ 279528 w 6738617"/>
                <a:gd name="connsiteY337" fmla="*/ 3457583 h 3697859"/>
                <a:gd name="connsiteX338" fmla="*/ 174081 w 6738617"/>
                <a:gd name="connsiteY338" fmla="*/ 3467751 h 3697859"/>
                <a:gd name="connsiteX339" fmla="*/ 43052 w 6738617"/>
                <a:gd name="connsiteY339" fmla="*/ 3408024 h 3697859"/>
                <a:gd name="connsiteX340" fmla="*/ 0 w 6738617"/>
                <a:gd name="connsiteY340" fmla="*/ 3281058 h 3697859"/>
                <a:gd name="connsiteX341" fmla="*/ 35565 w 6738617"/>
                <a:gd name="connsiteY341" fmla="*/ 3129907 h 3697859"/>
                <a:gd name="connsiteX342" fmla="*/ 141012 w 6738617"/>
                <a:gd name="connsiteY342" fmla="*/ 3000376 h 3697859"/>
                <a:gd name="connsiteX343" fmla="*/ 243963 w 6738617"/>
                <a:gd name="connsiteY343" fmla="*/ 2939458 h 3697859"/>
                <a:gd name="connsiteX344" fmla="*/ 344106 w 6738617"/>
                <a:gd name="connsiteY344" fmla="*/ 2907670 h 3697859"/>
                <a:gd name="connsiteX345" fmla="*/ 431771 w 6738617"/>
                <a:gd name="connsiteY345" fmla="*/ 2896220 h 3697859"/>
                <a:gd name="connsiteX346" fmla="*/ 496661 w 6738617"/>
                <a:gd name="connsiteY346" fmla="*/ 2897502 h 3697859"/>
                <a:gd name="connsiteX347" fmla="*/ 491358 w 6738617"/>
                <a:gd name="connsiteY347" fmla="*/ 2812400 h 3697859"/>
                <a:gd name="connsiteX348" fmla="*/ 476383 w 6738617"/>
                <a:gd name="connsiteY348" fmla="*/ 2746352 h 3697859"/>
                <a:gd name="connsiteX349" fmla="*/ 662943 w 6738617"/>
                <a:gd name="connsiteY349" fmla="*/ 2731145 h 3697859"/>
                <a:gd name="connsiteX350" fmla="*/ 731577 w 6738617"/>
                <a:gd name="connsiteY350" fmla="*/ 2752764 h 3697859"/>
                <a:gd name="connsiteX351" fmla="*/ 793659 w 6738617"/>
                <a:gd name="connsiteY351" fmla="*/ 2799758 h 3697859"/>
                <a:gd name="connsiteX352" fmla="*/ 838272 w 6738617"/>
                <a:gd name="connsiteY352" fmla="*/ 2878448 h 3697859"/>
                <a:gd name="connsiteX353" fmla="*/ 858550 w 6738617"/>
                <a:gd name="connsiteY353" fmla="*/ 2995338 h 3697859"/>
                <a:gd name="connsiteX354" fmla="*/ 872589 w 6738617"/>
                <a:gd name="connsiteY354" fmla="*/ 3240384 h 3697859"/>
                <a:gd name="connsiteX355" fmla="*/ 904098 w 6738617"/>
                <a:gd name="connsiteY355" fmla="*/ 3401703 h 3697859"/>
                <a:gd name="connsiteX356" fmla="*/ 956197 w 6738617"/>
                <a:gd name="connsiteY356" fmla="*/ 3461430 h 3697859"/>
                <a:gd name="connsiteX357" fmla="*/ 1036374 w 6738617"/>
                <a:gd name="connsiteY357" fmla="*/ 3397947 h 3697859"/>
                <a:gd name="connsiteX358" fmla="*/ 1145565 w 6738617"/>
                <a:gd name="connsiteY358" fmla="*/ 3212444 h 3697859"/>
                <a:gd name="connsiteX359" fmla="*/ 1211703 w 6738617"/>
                <a:gd name="connsiteY359" fmla="*/ 3046087 h 3697859"/>
                <a:gd name="connsiteX360" fmla="*/ 1225430 w 6738617"/>
                <a:gd name="connsiteY360" fmla="*/ 3001658 h 3697859"/>
                <a:gd name="connsiteX361" fmla="*/ 1225430 w 6738617"/>
                <a:gd name="connsiteY361" fmla="*/ 2912800 h 3697859"/>
                <a:gd name="connsiteX362" fmla="*/ 1230734 w 6738617"/>
                <a:gd name="connsiteY362" fmla="*/ 2748917 h 3697859"/>
                <a:gd name="connsiteX363" fmla="*/ 1224182 w 6738617"/>
                <a:gd name="connsiteY363" fmla="*/ 2653646 h 3697859"/>
                <a:gd name="connsiteX364" fmla="*/ 1387968 w 6738617"/>
                <a:gd name="connsiteY364" fmla="*/ 2638440 h 3697859"/>
                <a:gd name="connsiteX365" fmla="*/ 1447867 w 6738617"/>
                <a:gd name="connsiteY365" fmla="*/ 2652364 h 3697859"/>
                <a:gd name="connsiteX366" fmla="*/ 1499967 w 6738617"/>
                <a:gd name="connsiteY366" fmla="*/ 2684151 h 3697859"/>
                <a:gd name="connsiteX367" fmla="*/ 1535531 w 6738617"/>
                <a:gd name="connsiteY367" fmla="*/ 2738748 h 3697859"/>
                <a:gd name="connsiteX368" fmla="*/ 1546762 w 6738617"/>
                <a:gd name="connsiteY368" fmla="*/ 2821286 h 3697859"/>
                <a:gd name="connsiteX369" fmla="*/ 1543019 w 6738617"/>
                <a:gd name="connsiteY369" fmla="*/ 3056256 h 3697859"/>
                <a:gd name="connsiteX370" fmla="*/ 1557057 w 6738617"/>
                <a:gd name="connsiteY370" fmla="*/ 3218857 h 3697859"/>
                <a:gd name="connsiteX371" fmla="*/ 1601358 w 6738617"/>
                <a:gd name="connsiteY371" fmla="*/ 3279775 h 3697859"/>
                <a:gd name="connsiteX372" fmla="*/ 1685279 w 6738617"/>
                <a:gd name="connsiteY372" fmla="*/ 3216292 h 3697859"/>
                <a:gd name="connsiteX373" fmla="*/ 1753912 w 6738617"/>
                <a:gd name="connsiteY373" fmla="*/ 3057538 h 3697859"/>
                <a:gd name="connsiteX374" fmla="*/ 1770447 w 6738617"/>
                <a:gd name="connsiteY374" fmla="*/ 2882295 h 3697859"/>
                <a:gd name="connsiteX375" fmla="*/ 1751417 w 6738617"/>
                <a:gd name="connsiteY375" fmla="*/ 2681586 h 3697859"/>
                <a:gd name="connsiteX376" fmla="*/ 1940472 w 6738617"/>
                <a:gd name="connsiteY376" fmla="*/ 2666379 h 3697859"/>
                <a:gd name="connsiteX377" fmla="*/ 2009106 w 6738617"/>
                <a:gd name="connsiteY377" fmla="*/ 2687999 h 3697859"/>
                <a:gd name="connsiteX378" fmla="*/ 2071501 w 6738617"/>
                <a:gd name="connsiteY378" fmla="*/ 2734993 h 3697859"/>
                <a:gd name="connsiteX379" fmla="*/ 2115801 w 6738617"/>
                <a:gd name="connsiteY379" fmla="*/ 2813682 h 3697859"/>
                <a:gd name="connsiteX380" fmla="*/ 2136079 w 6738617"/>
                <a:gd name="connsiteY380" fmla="*/ 2930572 h 3697859"/>
                <a:gd name="connsiteX381" fmla="*/ 2139823 w 6738617"/>
                <a:gd name="connsiteY381" fmla="*/ 3180749 h 3697859"/>
                <a:gd name="connsiteX382" fmla="*/ 2150118 w 6738617"/>
                <a:gd name="connsiteY382" fmla="*/ 3352144 h 3697859"/>
                <a:gd name="connsiteX383" fmla="*/ 2185683 w 6738617"/>
                <a:gd name="connsiteY383" fmla="*/ 3414436 h 3697859"/>
                <a:gd name="connsiteX384" fmla="*/ 2266796 w 6738617"/>
                <a:gd name="connsiteY384" fmla="*/ 3334372 h 3697859"/>
                <a:gd name="connsiteX385" fmla="*/ 2351965 w 6738617"/>
                <a:gd name="connsiteY385" fmla="*/ 3152809 h 3697859"/>
                <a:gd name="connsiteX386" fmla="*/ 2358516 w 6738617"/>
                <a:gd name="connsiteY386" fmla="*/ 3129907 h 3697859"/>
                <a:gd name="connsiteX387" fmla="*/ 2331686 w 6738617"/>
                <a:gd name="connsiteY387" fmla="*/ 2919121 h 3697859"/>
                <a:gd name="connsiteX388" fmla="*/ 2308912 w 6738617"/>
                <a:gd name="connsiteY388" fmla="*/ 2641005 h 3697859"/>
                <a:gd name="connsiteX389" fmla="*/ 2294874 w 6738617"/>
                <a:gd name="connsiteY389" fmla="*/ 2361605 h 3697859"/>
                <a:gd name="connsiteX390" fmla="*/ 2256813 w 6738617"/>
                <a:gd name="connsiteY390" fmla="*/ 2367926 h 3697859"/>
                <a:gd name="connsiteX391" fmla="*/ 2221248 w 6738617"/>
                <a:gd name="connsiteY391" fmla="*/ 2374247 h 3697859"/>
                <a:gd name="connsiteX392" fmla="*/ 2185683 w 6738617"/>
                <a:gd name="connsiteY392" fmla="*/ 2378094 h 3697859"/>
                <a:gd name="connsiteX393" fmla="*/ 2150118 w 6738617"/>
                <a:gd name="connsiteY393" fmla="*/ 2384415 h 3697859"/>
                <a:gd name="connsiteX394" fmla="*/ 2044671 w 6738617"/>
                <a:gd name="connsiteY394" fmla="*/ 2395866 h 3697859"/>
                <a:gd name="connsiteX395" fmla="*/ 2012850 w 6738617"/>
                <a:gd name="connsiteY395" fmla="*/ 2399622 h 3697859"/>
                <a:gd name="connsiteX396" fmla="*/ 2004115 w 6738617"/>
                <a:gd name="connsiteY396" fmla="*/ 2400904 h 3697859"/>
                <a:gd name="connsiteX397" fmla="*/ 1990076 w 6738617"/>
                <a:gd name="connsiteY397" fmla="*/ 2332383 h 3697859"/>
                <a:gd name="connsiteX398" fmla="*/ 1992572 w 6738617"/>
                <a:gd name="connsiteY398" fmla="*/ 2332383 h 3697859"/>
                <a:gd name="connsiteX399" fmla="*/ 2001619 w 6738617"/>
                <a:gd name="connsiteY399" fmla="*/ 2329818 h 3697859"/>
                <a:gd name="connsiteX400" fmla="*/ 2012850 w 6738617"/>
                <a:gd name="connsiteY400" fmla="*/ 2327253 h 3697859"/>
                <a:gd name="connsiteX401" fmla="*/ 2030633 w 6738617"/>
                <a:gd name="connsiteY401" fmla="*/ 2322215 h 3697859"/>
                <a:gd name="connsiteX402" fmla="*/ 2075245 w 6738617"/>
                <a:gd name="connsiteY402" fmla="*/ 2309481 h 3697859"/>
                <a:gd name="connsiteX403" fmla="*/ 2134831 w 6738617"/>
                <a:gd name="connsiteY403" fmla="*/ 2295557 h 3697859"/>
                <a:gd name="connsiteX404" fmla="*/ 2167901 w 6738617"/>
                <a:gd name="connsiteY404" fmla="*/ 2287862 h 3697859"/>
                <a:gd name="connsiteX405" fmla="*/ 2203465 w 6738617"/>
                <a:gd name="connsiteY405" fmla="*/ 2280259 h 3697859"/>
                <a:gd name="connsiteX406" fmla="*/ 2241526 w 6738617"/>
                <a:gd name="connsiteY406" fmla="*/ 2270091 h 3697859"/>
                <a:gd name="connsiteX407" fmla="*/ 2282083 w 6738617"/>
                <a:gd name="connsiteY407" fmla="*/ 2262487 h 3697859"/>
                <a:gd name="connsiteX408" fmla="*/ 2291130 w 6738617"/>
                <a:gd name="connsiteY408" fmla="*/ 2259922 h 3697859"/>
                <a:gd name="connsiteX409" fmla="*/ 2284578 w 6738617"/>
                <a:gd name="connsiteY409" fmla="*/ 2083397 h 3697859"/>
                <a:gd name="connsiteX410" fmla="*/ 2275843 w 6738617"/>
                <a:gd name="connsiteY410" fmla="*/ 1932338 h 3697859"/>
                <a:gd name="connsiteX411" fmla="*/ 2265548 w 6738617"/>
                <a:gd name="connsiteY411" fmla="*/ 1818014 h 3697859"/>
                <a:gd name="connsiteX412" fmla="*/ 2250573 w 6738617"/>
                <a:gd name="connsiteY412" fmla="*/ 1746835 h 3697859"/>
                <a:gd name="connsiteX413" fmla="*/ 2348533 w 6738617"/>
                <a:gd name="connsiteY413" fmla="*/ 1728308 h 3697859"/>
                <a:gd name="connsiteX414" fmla="*/ 5435526 w 6738617"/>
                <a:gd name="connsiteY414" fmla="*/ 1319142 h 3697859"/>
                <a:gd name="connsiteX415" fmla="*/ 5422904 w 6738617"/>
                <a:gd name="connsiteY415" fmla="*/ 1349634 h 3697859"/>
                <a:gd name="connsiteX416" fmla="*/ 5411543 w 6738617"/>
                <a:gd name="connsiteY416" fmla="*/ 1380127 h 3697859"/>
                <a:gd name="connsiteX417" fmla="*/ 5387351 w 6738617"/>
                <a:gd name="connsiteY417" fmla="*/ 1491866 h 3697859"/>
                <a:gd name="connsiteX418" fmla="*/ 5387351 w 6738617"/>
                <a:gd name="connsiteY418" fmla="*/ 1590866 h 3697859"/>
                <a:gd name="connsiteX419" fmla="*/ 5414068 w 6738617"/>
                <a:gd name="connsiteY419" fmla="*/ 1665793 h 3697859"/>
                <a:gd name="connsiteX420" fmla="*/ 5462243 w 6738617"/>
                <a:gd name="connsiteY420" fmla="*/ 1705213 h 3697859"/>
                <a:gd name="connsiteX421" fmla="*/ 5524514 w 6738617"/>
                <a:gd name="connsiteY421" fmla="*/ 1700097 h 3697859"/>
                <a:gd name="connsiteX422" fmla="*/ 5589309 w 6738617"/>
                <a:gd name="connsiteY422" fmla="*/ 1654459 h 3697859"/>
                <a:gd name="connsiteX423" fmla="*/ 5647793 w 6738617"/>
                <a:gd name="connsiteY423" fmla="*/ 1575720 h 3697859"/>
                <a:gd name="connsiteX424" fmla="*/ 5693444 w 6738617"/>
                <a:gd name="connsiteY424" fmla="*/ 1470300 h 3697859"/>
                <a:gd name="connsiteX425" fmla="*/ 5704804 w 6738617"/>
                <a:gd name="connsiteY425" fmla="*/ 1432185 h 3697859"/>
                <a:gd name="connsiteX426" fmla="*/ 5713639 w 6738617"/>
                <a:gd name="connsiteY426" fmla="*/ 1394069 h 3697859"/>
                <a:gd name="connsiteX427" fmla="*/ 5676824 w 6738617"/>
                <a:gd name="connsiteY427" fmla="*/ 1397881 h 3697859"/>
                <a:gd name="connsiteX428" fmla="*/ 5640009 w 6738617"/>
                <a:gd name="connsiteY428" fmla="*/ 1396577 h 3697859"/>
                <a:gd name="connsiteX429" fmla="*/ 5614764 w 6738617"/>
                <a:gd name="connsiteY429" fmla="*/ 1394069 h 3697859"/>
                <a:gd name="connsiteX430" fmla="*/ 5589309 w 6738617"/>
                <a:gd name="connsiteY430" fmla="*/ 1388953 h 3697859"/>
                <a:gd name="connsiteX431" fmla="*/ 5563854 w 6738617"/>
                <a:gd name="connsiteY431" fmla="*/ 1383938 h 3697859"/>
                <a:gd name="connsiteX432" fmla="*/ 5538399 w 6738617"/>
                <a:gd name="connsiteY432" fmla="*/ 1376315 h 3697859"/>
                <a:gd name="connsiteX433" fmla="*/ 5494010 w 6738617"/>
                <a:gd name="connsiteY433" fmla="*/ 1357257 h 3697859"/>
                <a:gd name="connsiteX434" fmla="*/ 5454670 w 6738617"/>
                <a:gd name="connsiteY434" fmla="*/ 1333084 h 3697859"/>
                <a:gd name="connsiteX435" fmla="*/ 5435526 w 6738617"/>
                <a:gd name="connsiteY435" fmla="*/ 1319142 h 3697859"/>
                <a:gd name="connsiteX436" fmla="*/ 3460753 w 6738617"/>
                <a:gd name="connsiteY436" fmla="*/ 1195968 h 3697859"/>
                <a:gd name="connsiteX437" fmla="*/ 3425200 w 6738617"/>
                <a:gd name="connsiteY437" fmla="*/ 1198476 h 3697859"/>
                <a:gd name="connsiteX438" fmla="*/ 3374290 w 6738617"/>
                <a:gd name="connsiteY438" fmla="*/ 1223853 h 3697859"/>
                <a:gd name="connsiteX439" fmla="*/ 3319803 w 6738617"/>
                <a:gd name="connsiteY439" fmla="*/ 1300084 h 3697859"/>
                <a:gd name="connsiteX440" fmla="*/ 3276676 w 6738617"/>
                <a:gd name="connsiteY440" fmla="*/ 1453750 h 3697859"/>
                <a:gd name="connsiteX441" fmla="*/ 3377024 w 6738617"/>
                <a:gd name="connsiteY441" fmla="*/ 1447431 h 3697859"/>
                <a:gd name="connsiteX442" fmla="*/ 3446868 w 6738617"/>
                <a:gd name="connsiteY442" fmla="*/ 1418242 h 3697859"/>
                <a:gd name="connsiteX443" fmla="*/ 3491257 w 6738617"/>
                <a:gd name="connsiteY443" fmla="*/ 1378823 h 3697859"/>
                <a:gd name="connsiteX444" fmla="*/ 3517974 w 6738617"/>
                <a:gd name="connsiteY444" fmla="*/ 1338200 h 3697859"/>
                <a:gd name="connsiteX445" fmla="*/ 3530597 w 6738617"/>
                <a:gd name="connsiteY445" fmla="*/ 1301388 h 3697859"/>
                <a:gd name="connsiteX446" fmla="*/ 3531859 w 6738617"/>
                <a:gd name="connsiteY446" fmla="*/ 1254345 h 3697859"/>
                <a:gd name="connsiteX447" fmla="*/ 3512715 w 6738617"/>
                <a:gd name="connsiteY447" fmla="*/ 1213722 h 3697859"/>
                <a:gd name="connsiteX448" fmla="*/ 3460753 w 6738617"/>
                <a:gd name="connsiteY448" fmla="*/ 1195968 h 3697859"/>
                <a:gd name="connsiteX449" fmla="*/ 5643795 w 6738617"/>
                <a:gd name="connsiteY449" fmla="*/ 1145114 h 3697859"/>
                <a:gd name="connsiteX450" fmla="*/ 5540923 w 6738617"/>
                <a:gd name="connsiteY450" fmla="*/ 1171795 h 3697859"/>
                <a:gd name="connsiteX451" fmla="*/ 5560067 w 6738617"/>
                <a:gd name="connsiteY451" fmla="*/ 1195968 h 3697859"/>
                <a:gd name="connsiteX452" fmla="*/ 5600669 w 6738617"/>
                <a:gd name="connsiteY452" fmla="*/ 1225157 h 3697859"/>
                <a:gd name="connsiteX453" fmla="*/ 5627386 w 6738617"/>
                <a:gd name="connsiteY453" fmla="*/ 1237895 h 3697859"/>
                <a:gd name="connsiteX454" fmla="*/ 5641271 w 6738617"/>
                <a:gd name="connsiteY454" fmla="*/ 1242910 h 3697859"/>
                <a:gd name="connsiteX455" fmla="*/ 5657890 w 6738617"/>
                <a:gd name="connsiteY455" fmla="*/ 1245518 h 3697859"/>
                <a:gd name="connsiteX456" fmla="*/ 5716374 w 6738617"/>
                <a:gd name="connsiteY456" fmla="*/ 1253142 h 3697859"/>
                <a:gd name="connsiteX457" fmla="*/ 5690919 w 6738617"/>
                <a:gd name="connsiteY457" fmla="*/ 1183229 h 3697859"/>
                <a:gd name="connsiteX458" fmla="*/ 5643795 w 6738617"/>
                <a:gd name="connsiteY458" fmla="*/ 1145114 h 3697859"/>
                <a:gd name="connsiteX459" fmla="*/ 4921164 w 6738617"/>
                <a:gd name="connsiteY459" fmla="*/ 577492 h 3697859"/>
                <a:gd name="connsiteX460" fmla="*/ 4902230 w 6738617"/>
                <a:gd name="connsiteY460" fmla="*/ 848013 h 3697859"/>
                <a:gd name="connsiteX461" fmla="*/ 4884348 w 6738617"/>
                <a:gd name="connsiteY461" fmla="*/ 1157852 h 3697859"/>
                <a:gd name="connsiteX462" fmla="*/ 4946619 w 6738617"/>
                <a:gd name="connsiteY462" fmla="*/ 1046113 h 3697859"/>
                <a:gd name="connsiteX463" fmla="*/ 4985959 w 6738617"/>
                <a:gd name="connsiteY463" fmla="*/ 898767 h 3697859"/>
                <a:gd name="connsiteX464" fmla="*/ 4988483 w 6738617"/>
                <a:gd name="connsiteY464" fmla="*/ 859447 h 3697859"/>
                <a:gd name="connsiteX465" fmla="*/ 4985959 w 6738617"/>
                <a:gd name="connsiteY465" fmla="*/ 776897 h 3697859"/>
                <a:gd name="connsiteX466" fmla="*/ 4967025 w 6738617"/>
                <a:gd name="connsiteY466" fmla="*/ 675289 h 3697859"/>
                <a:gd name="connsiteX467" fmla="*/ 4921164 w 6738617"/>
                <a:gd name="connsiteY467" fmla="*/ 577492 h 3697859"/>
                <a:gd name="connsiteX468" fmla="*/ 4267113 w 6738617"/>
                <a:gd name="connsiteY468" fmla="*/ 464449 h 3697859"/>
                <a:gd name="connsiteX469" fmla="*/ 4248180 w 6738617"/>
                <a:gd name="connsiteY469" fmla="*/ 734970 h 3697859"/>
                <a:gd name="connsiteX470" fmla="*/ 4230298 w 6738617"/>
                <a:gd name="connsiteY470" fmla="*/ 1043606 h 3697859"/>
                <a:gd name="connsiteX471" fmla="*/ 4292568 w 6738617"/>
                <a:gd name="connsiteY471" fmla="*/ 933071 h 3697859"/>
                <a:gd name="connsiteX472" fmla="*/ 4331908 w 6738617"/>
                <a:gd name="connsiteY472" fmla="*/ 785724 h 3697859"/>
                <a:gd name="connsiteX473" fmla="*/ 4333170 w 6738617"/>
                <a:gd name="connsiteY473" fmla="*/ 746404 h 3697859"/>
                <a:gd name="connsiteX474" fmla="*/ 4329384 w 6738617"/>
                <a:gd name="connsiteY474" fmla="*/ 663854 h 3697859"/>
                <a:gd name="connsiteX475" fmla="*/ 4311712 w 6738617"/>
                <a:gd name="connsiteY475" fmla="*/ 562246 h 3697859"/>
                <a:gd name="connsiteX476" fmla="*/ 4267113 w 6738617"/>
                <a:gd name="connsiteY476" fmla="*/ 464449 h 3697859"/>
                <a:gd name="connsiteX477" fmla="*/ 1902808 w 6738617"/>
                <a:gd name="connsiteY477" fmla="*/ 128 h 3697859"/>
                <a:gd name="connsiteX478" fmla="*/ 1996345 w 6738617"/>
                <a:gd name="connsiteY478" fmla="*/ 13581 h 3697859"/>
                <a:gd name="connsiteX479" fmla="*/ 2067662 w 6738617"/>
                <a:gd name="connsiteY479" fmla="*/ 44074 h 3697859"/>
                <a:gd name="connsiteX480" fmla="*/ 2128459 w 6738617"/>
                <a:gd name="connsiteY480" fmla="*/ 99943 h 3697859"/>
                <a:gd name="connsiteX481" fmla="*/ 2166537 w 6738617"/>
                <a:gd name="connsiteY481" fmla="*/ 186305 h 3697859"/>
                <a:gd name="connsiteX482" fmla="*/ 2175583 w 6738617"/>
                <a:gd name="connsiteY482" fmla="*/ 313290 h 3697859"/>
                <a:gd name="connsiteX483" fmla="*/ 2161488 w 6738617"/>
                <a:gd name="connsiteY483" fmla="*/ 499957 h 3697859"/>
                <a:gd name="connsiteX484" fmla="*/ 2147603 w 6738617"/>
                <a:gd name="connsiteY484" fmla="*/ 727346 h 3697859"/>
                <a:gd name="connsiteX485" fmla="*/ 2134771 w 6738617"/>
                <a:gd name="connsiteY485" fmla="*/ 971186 h 3697859"/>
                <a:gd name="connsiteX486" fmla="*/ 2125935 w 6738617"/>
                <a:gd name="connsiteY486" fmla="*/ 1211214 h 3697859"/>
                <a:gd name="connsiteX487" fmla="*/ 2166537 w 6738617"/>
                <a:gd name="connsiteY487" fmla="*/ 1052433 h 3697859"/>
                <a:gd name="connsiteX488" fmla="*/ 2223758 w 6738617"/>
                <a:gd name="connsiteY488" fmla="*/ 914013 h 3697859"/>
                <a:gd name="connsiteX489" fmla="*/ 2298651 w 6738617"/>
                <a:gd name="connsiteY489" fmla="*/ 816216 h 3697859"/>
                <a:gd name="connsiteX490" fmla="*/ 2393951 w 6738617"/>
                <a:gd name="connsiteY490" fmla="*/ 779404 h 3697859"/>
                <a:gd name="connsiteX491" fmla="*/ 2504397 w 6738617"/>
                <a:gd name="connsiteY491" fmla="*/ 840389 h 3697859"/>
                <a:gd name="connsiteX492" fmla="*/ 2566667 w 6738617"/>
                <a:gd name="connsiteY492" fmla="*/ 996563 h 3697859"/>
                <a:gd name="connsiteX493" fmla="*/ 2600958 w 6738617"/>
                <a:gd name="connsiteY493" fmla="*/ 1202287 h 3697859"/>
                <a:gd name="connsiteX494" fmla="*/ 2622626 w 6738617"/>
                <a:gd name="connsiteY494" fmla="*/ 1410619 h 3697859"/>
                <a:gd name="connsiteX495" fmla="*/ 2650395 w 6738617"/>
                <a:gd name="connsiteY495" fmla="*/ 1575720 h 3697859"/>
                <a:gd name="connsiteX496" fmla="*/ 2703830 w 6738617"/>
                <a:gd name="connsiteY496" fmla="*/ 1654459 h 3697859"/>
                <a:gd name="connsiteX497" fmla="*/ 2753268 w 6738617"/>
                <a:gd name="connsiteY497" fmla="*/ 1645532 h 3697859"/>
                <a:gd name="connsiteX498" fmla="*/ 2810489 w 6738617"/>
                <a:gd name="connsiteY498" fmla="*/ 1601097 h 3697859"/>
                <a:gd name="connsiteX499" fmla="*/ 2870235 w 6738617"/>
                <a:gd name="connsiteY499" fmla="*/ 1532489 h 3697859"/>
                <a:gd name="connsiteX500" fmla="*/ 2909575 w 6738617"/>
                <a:gd name="connsiteY500" fmla="*/ 1476619 h 3697859"/>
                <a:gd name="connsiteX501" fmla="*/ 2909575 w 6738617"/>
                <a:gd name="connsiteY501" fmla="*/ 1474112 h 3697859"/>
                <a:gd name="connsiteX502" fmla="*/ 3014972 w 6738617"/>
                <a:gd name="connsiteY502" fmla="*/ 1220041 h 3697859"/>
                <a:gd name="connsiteX503" fmla="*/ 3186426 w 6738617"/>
                <a:gd name="connsiteY503" fmla="*/ 1086737 h 3697859"/>
                <a:gd name="connsiteX504" fmla="*/ 3367978 w 6738617"/>
                <a:gd name="connsiteY504" fmla="*/ 1043606 h 3697859"/>
                <a:gd name="connsiteX505" fmla="*/ 3502617 w 6738617"/>
                <a:gd name="connsiteY505" fmla="*/ 1056244 h 3697859"/>
                <a:gd name="connsiteX506" fmla="*/ 3569937 w 6738617"/>
                <a:gd name="connsiteY506" fmla="*/ 1095664 h 3697859"/>
                <a:gd name="connsiteX507" fmla="*/ 3617060 w 6738617"/>
                <a:gd name="connsiteY507" fmla="*/ 1164172 h 3697859"/>
                <a:gd name="connsiteX508" fmla="*/ 3625896 w 6738617"/>
                <a:gd name="connsiteY508" fmla="*/ 1258157 h 3697859"/>
                <a:gd name="connsiteX509" fmla="*/ 3580035 w 6738617"/>
                <a:gd name="connsiteY509" fmla="*/ 1376315 h 3697859"/>
                <a:gd name="connsiteX510" fmla="*/ 3512925 w 6738617"/>
                <a:gd name="connsiteY510" fmla="*/ 1446127 h 3697859"/>
                <a:gd name="connsiteX511" fmla="*/ 3427724 w 6738617"/>
                <a:gd name="connsiteY511" fmla="*/ 1485547 h 3697859"/>
                <a:gd name="connsiteX512" fmla="*/ 3341471 w 6738617"/>
                <a:gd name="connsiteY512" fmla="*/ 1501996 h 3697859"/>
                <a:gd name="connsiteX513" fmla="*/ 3266368 w 6738617"/>
                <a:gd name="connsiteY513" fmla="*/ 1505808 h 3697859"/>
                <a:gd name="connsiteX514" fmla="*/ 3274152 w 6738617"/>
                <a:gd name="connsiteY514" fmla="*/ 1665894 h 3697859"/>
                <a:gd name="connsiteX515" fmla="*/ 3336212 w 6738617"/>
                <a:gd name="connsiteY515" fmla="*/ 1725575 h 3697859"/>
                <a:gd name="connsiteX516" fmla="*/ 3436560 w 6738617"/>
                <a:gd name="connsiteY516" fmla="*/ 1705213 h 3697859"/>
                <a:gd name="connsiteX517" fmla="*/ 3558576 w 6738617"/>
                <a:gd name="connsiteY517" fmla="*/ 1626474 h 3697859"/>
                <a:gd name="connsiteX518" fmla="*/ 3688166 w 6738617"/>
                <a:gd name="connsiteY518" fmla="*/ 1513431 h 3697859"/>
                <a:gd name="connsiteX519" fmla="*/ 3808710 w 6738617"/>
                <a:gd name="connsiteY519" fmla="*/ 1385142 h 3697859"/>
                <a:gd name="connsiteX520" fmla="*/ 3837952 w 6738617"/>
                <a:gd name="connsiteY520" fmla="*/ 1350938 h 3697859"/>
                <a:gd name="connsiteX521" fmla="*/ 3836690 w 6738617"/>
                <a:gd name="connsiteY521" fmla="*/ 1265780 h 3697859"/>
                <a:gd name="connsiteX522" fmla="*/ 3843001 w 6738617"/>
                <a:gd name="connsiteY522" fmla="*/ 976201 h 3697859"/>
                <a:gd name="connsiteX523" fmla="*/ 3857096 w 6738617"/>
                <a:gd name="connsiteY523" fmla="*/ 718419 h 3697859"/>
                <a:gd name="connsiteX524" fmla="*/ 3870981 w 6738617"/>
                <a:gd name="connsiteY524" fmla="*/ 530449 h 3697859"/>
                <a:gd name="connsiteX525" fmla="*/ 3879816 w 6738617"/>
                <a:gd name="connsiteY525" fmla="*/ 444087 h 3697859"/>
                <a:gd name="connsiteX526" fmla="*/ 3893911 w 6738617"/>
                <a:gd name="connsiteY526" fmla="*/ 298044 h 3697859"/>
                <a:gd name="connsiteX527" fmla="*/ 3914107 w 6738617"/>
                <a:gd name="connsiteY527" fmla="*/ 188813 h 3697859"/>
                <a:gd name="connsiteX528" fmla="*/ 3950922 w 6738617"/>
                <a:gd name="connsiteY528" fmla="*/ 121509 h 3697859"/>
                <a:gd name="connsiteX529" fmla="*/ 4013193 w 6738617"/>
                <a:gd name="connsiteY529" fmla="*/ 101247 h 3697859"/>
                <a:gd name="connsiteX530" fmla="*/ 4067890 w 6738617"/>
                <a:gd name="connsiteY530" fmla="*/ 110074 h 3697859"/>
                <a:gd name="connsiteX531" fmla="*/ 4182123 w 6738617"/>
                <a:gd name="connsiteY531" fmla="*/ 162232 h 3697859"/>
                <a:gd name="connsiteX532" fmla="*/ 4307926 w 6738617"/>
                <a:gd name="connsiteY532" fmla="*/ 298044 h 3697859"/>
                <a:gd name="connsiteX533" fmla="*/ 4394179 w 6738617"/>
                <a:gd name="connsiteY533" fmla="*/ 552115 h 3697859"/>
                <a:gd name="connsiteX534" fmla="*/ 4331908 w 6738617"/>
                <a:gd name="connsiteY534" fmla="*/ 1006694 h 3697859"/>
                <a:gd name="connsiteX535" fmla="*/ 4278684 w 6738617"/>
                <a:gd name="connsiteY535" fmla="*/ 1088041 h 3697859"/>
                <a:gd name="connsiteX536" fmla="*/ 4225249 w 6738617"/>
                <a:gd name="connsiteY536" fmla="*/ 1150229 h 3697859"/>
                <a:gd name="connsiteX537" fmla="*/ 4216413 w 6738617"/>
                <a:gd name="connsiteY537" fmla="*/ 1405504 h 3697859"/>
                <a:gd name="connsiteX538" fmla="*/ 4217676 w 6738617"/>
                <a:gd name="connsiteY538" fmla="*/ 1623966 h 3697859"/>
                <a:gd name="connsiteX539" fmla="*/ 4250704 w 6738617"/>
                <a:gd name="connsiteY539" fmla="*/ 1772517 h 3697859"/>
                <a:gd name="connsiteX540" fmla="*/ 4336957 w 6738617"/>
                <a:gd name="connsiteY540" fmla="*/ 1735706 h 3697859"/>
                <a:gd name="connsiteX541" fmla="*/ 4423421 w 6738617"/>
                <a:gd name="connsiteY541" fmla="*/ 1616343 h 3697859"/>
                <a:gd name="connsiteX542" fmla="*/ 4493264 w 6738617"/>
                <a:gd name="connsiteY542" fmla="*/ 1494373 h 3697859"/>
                <a:gd name="connsiteX543" fmla="*/ 4497051 w 6738617"/>
                <a:gd name="connsiteY543" fmla="*/ 1174403 h 3697859"/>
                <a:gd name="connsiteX544" fmla="*/ 4509674 w 6738617"/>
                <a:gd name="connsiteY544" fmla="*/ 881013 h 3697859"/>
                <a:gd name="connsiteX545" fmla="*/ 4525031 w 6738617"/>
                <a:gd name="connsiteY545" fmla="*/ 661246 h 3697859"/>
                <a:gd name="connsiteX546" fmla="*/ 4533867 w 6738617"/>
                <a:gd name="connsiteY546" fmla="*/ 562246 h 3697859"/>
                <a:gd name="connsiteX547" fmla="*/ 4547962 w 6738617"/>
                <a:gd name="connsiteY547" fmla="*/ 418710 h 3697859"/>
                <a:gd name="connsiteX548" fmla="*/ 4568157 w 6738617"/>
                <a:gd name="connsiteY548" fmla="*/ 309479 h 3697859"/>
                <a:gd name="connsiteX549" fmla="*/ 4604973 w 6738617"/>
                <a:gd name="connsiteY549" fmla="*/ 242175 h 3697859"/>
                <a:gd name="connsiteX550" fmla="*/ 4668505 w 6738617"/>
                <a:gd name="connsiteY550" fmla="*/ 221913 h 3697859"/>
                <a:gd name="connsiteX551" fmla="*/ 4721940 w 6738617"/>
                <a:gd name="connsiteY551" fmla="*/ 229536 h 3697859"/>
                <a:gd name="connsiteX552" fmla="*/ 4834911 w 6738617"/>
                <a:gd name="connsiteY552" fmla="*/ 280290 h 3697859"/>
                <a:gd name="connsiteX553" fmla="*/ 4963238 w 6738617"/>
                <a:gd name="connsiteY553" fmla="*/ 416203 h 3697859"/>
                <a:gd name="connsiteX554" fmla="*/ 5048229 w 6738617"/>
                <a:gd name="connsiteY554" fmla="*/ 670173 h 3697859"/>
                <a:gd name="connsiteX555" fmla="*/ 5053278 w 6738617"/>
                <a:gd name="connsiteY555" fmla="*/ 915317 h 3697859"/>
                <a:gd name="connsiteX556" fmla="*/ 4985959 w 6738617"/>
                <a:gd name="connsiteY556" fmla="*/ 1126056 h 3697859"/>
                <a:gd name="connsiteX557" fmla="*/ 4933996 w 6738617"/>
                <a:gd name="connsiteY557" fmla="*/ 1206099 h 3697859"/>
                <a:gd name="connsiteX558" fmla="*/ 4879299 w 6738617"/>
                <a:gd name="connsiteY558" fmla="*/ 1268287 h 3697859"/>
                <a:gd name="connsiteX559" fmla="*/ 4871726 w 6738617"/>
                <a:gd name="connsiteY559" fmla="*/ 1522358 h 3697859"/>
                <a:gd name="connsiteX560" fmla="*/ 4871726 w 6738617"/>
                <a:gd name="connsiteY560" fmla="*/ 1742025 h 3697859"/>
                <a:gd name="connsiteX561" fmla="*/ 4904754 w 6738617"/>
                <a:gd name="connsiteY561" fmla="*/ 1888068 h 3697859"/>
                <a:gd name="connsiteX562" fmla="*/ 4991007 w 6738617"/>
                <a:gd name="connsiteY562" fmla="*/ 1851256 h 3697859"/>
                <a:gd name="connsiteX563" fmla="*/ 5093880 w 6738617"/>
                <a:gd name="connsiteY563" fmla="*/ 1705213 h 3697859"/>
                <a:gd name="connsiteX564" fmla="*/ 5111762 w 6738617"/>
                <a:gd name="connsiteY564" fmla="*/ 1674720 h 3697859"/>
                <a:gd name="connsiteX565" fmla="*/ 5074946 w 6738617"/>
                <a:gd name="connsiteY565" fmla="*/ 1599793 h 3697859"/>
                <a:gd name="connsiteX566" fmla="*/ 5045705 w 6738617"/>
                <a:gd name="connsiteY566" fmla="*/ 1430881 h 3697859"/>
                <a:gd name="connsiteX567" fmla="*/ 5073684 w 6738617"/>
                <a:gd name="connsiteY567" fmla="*/ 1244214 h 3697859"/>
                <a:gd name="connsiteX568" fmla="*/ 5157413 w 6738617"/>
                <a:gd name="connsiteY568" fmla="*/ 1076606 h 3697859"/>
                <a:gd name="connsiteX569" fmla="*/ 5279429 w 6738617"/>
                <a:gd name="connsiteY569" fmla="*/ 955940 h 3697859"/>
                <a:gd name="connsiteX570" fmla="*/ 5422904 w 6738617"/>
                <a:gd name="connsiteY570" fmla="*/ 893651 h 3697859"/>
                <a:gd name="connsiteX571" fmla="*/ 5571427 w 6738617"/>
                <a:gd name="connsiteY571" fmla="*/ 901274 h 3697859"/>
                <a:gd name="connsiteX572" fmla="*/ 5734046 w 6738617"/>
                <a:gd name="connsiteY572" fmla="*/ 1030867 h 3697859"/>
                <a:gd name="connsiteX573" fmla="*/ 5805152 w 6738617"/>
                <a:gd name="connsiteY573" fmla="*/ 1249330 h 3697859"/>
                <a:gd name="connsiteX574" fmla="*/ 5812725 w 6738617"/>
                <a:gd name="connsiteY574" fmla="*/ 1249330 h 3697859"/>
                <a:gd name="connsiteX575" fmla="*/ 5853327 w 6738617"/>
                <a:gd name="connsiteY575" fmla="*/ 1240403 h 3697859"/>
                <a:gd name="connsiteX576" fmla="*/ 5894140 w 6738617"/>
                <a:gd name="connsiteY576" fmla="*/ 1231476 h 3697859"/>
                <a:gd name="connsiteX577" fmla="*/ 5933479 w 6738617"/>
                <a:gd name="connsiteY577" fmla="*/ 1220041 h 3697859"/>
                <a:gd name="connsiteX578" fmla="*/ 5972819 w 6738617"/>
                <a:gd name="connsiteY578" fmla="*/ 1208707 h 3697859"/>
                <a:gd name="connsiteX579" fmla="*/ 5991963 w 6738617"/>
                <a:gd name="connsiteY579" fmla="*/ 1201084 h 3697859"/>
                <a:gd name="connsiteX580" fmla="*/ 6010897 w 6738617"/>
                <a:gd name="connsiteY580" fmla="*/ 1195968 h 3697859"/>
                <a:gd name="connsiteX581" fmla="*/ 6020995 w 6738617"/>
                <a:gd name="connsiteY581" fmla="*/ 1190853 h 3697859"/>
                <a:gd name="connsiteX582" fmla="*/ 6026254 w 6738617"/>
                <a:gd name="connsiteY582" fmla="*/ 1189649 h 3697859"/>
                <a:gd name="connsiteX583" fmla="*/ 6031303 w 6738617"/>
                <a:gd name="connsiteY583" fmla="*/ 1188345 h 3697859"/>
                <a:gd name="connsiteX584" fmla="*/ 6040139 w 6738617"/>
                <a:gd name="connsiteY584" fmla="*/ 1184533 h 3697859"/>
                <a:gd name="connsiteX585" fmla="*/ 6048974 w 6738617"/>
                <a:gd name="connsiteY585" fmla="*/ 1180722 h 3697859"/>
                <a:gd name="connsiteX586" fmla="*/ 6085790 w 6738617"/>
                <a:gd name="connsiteY586" fmla="*/ 1166780 h 3697859"/>
                <a:gd name="connsiteX587" fmla="*/ 6117556 w 6738617"/>
                <a:gd name="connsiteY587" fmla="*/ 1154041 h 3697859"/>
                <a:gd name="connsiteX588" fmla="*/ 6146798 w 6738617"/>
                <a:gd name="connsiteY588" fmla="*/ 1141302 h 3697859"/>
                <a:gd name="connsiteX589" fmla="*/ 6173515 w 6738617"/>
                <a:gd name="connsiteY589" fmla="*/ 1128664 h 3697859"/>
                <a:gd name="connsiteX590" fmla="*/ 6184875 w 6738617"/>
                <a:gd name="connsiteY590" fmla="*/ 1122345 h 3697859"/>
                <a:gd name="connsiteX591" fmla="*/ 6196236 w 6738617"/>
                <a:gd name="connsiteY591" fmla="*/ 1115925 h 3697859"/>
                <a:gd name="connsiteX592" fmla="*/ 6217904 w 6738617"/>
                <a:gd name="connsiteY592" fmla="*/ 1108302 h 3697859"/>
                <a:gd name="connsiteX593" fmla="*/ 6231789 w 6738617"/>
                <a:gd name="connsiteY593" fmla="*/ 1099475 h 3697859"/>
                <a:gd name="connsiteX594" fmla="*/ 6244621 w 6738617"/>
                <a:gd name="connsiteY594" fmla="*/ 1093056 h 3697859"/>
                <a:gd name="connsiteX595" fmla="*/ 6254719 w 6738617"/>
                <a:gd name="connsiteY595" fmla="*/ 1088041 h 3697859"/>
                <a:gd name="connsiteX596" fmla="*/ 6283961 w 6738617"/>
                <a:gd name="connsiteY596" fmla="*/ 1138795 h 3697859"/>
                <a:gd name="connsiteX597" fmla="*/ 6273863 w 6738617"/>
                <a:gd name="connsiteY597" fmla="*/ 1146418 h 3697859"/>
                <a:gd name="connsiteX598" fmla="*/ 6262293 w 6738617"/>
                <a:gd name="connsiteY598" fmla="*/ 1155345 h 3697859"/>
                <a:gd name="connsiteX599" fmla="*/ 6249670 w 6738617"/>
                <a:gd name="connsiteY599" fmla="*/ 1164172 h 3697859"/>
                <a:gd name="connsiteX600" fmla="*/ 6239573 w 6738617"/>
                <a:gd name="connsiteY600" fmla="*/ 1170591 h 3697859"/>
                <a:gd name="connsiteX601" fmla="*/ 6229264 w 6738617"/>
                <a:gd name="connsiteY601" fmla="*/ 1176910 h 3697859"/>
                <a:gd name="connsiteX602" fmla="*/ 6207806 w 6738617"/>
                <a:gd name="connsiteY602" fmla="*/ 1190853 h 3697859"/>
                <a:gd name="connsiteX603" fmla="*/ 6194973 w 6738617"/>
                <a:gd name="connsiteY603" fmla="*/ 1198476 h 3697859"/>
                <a:gd name="connsiteX604" fmla="*/ 6182351 w 6738617"/>
                <a:gd name="connsiteY604" fmla="*/ 1206099 h 3697859"/>
                <a:gd name="connsiteX605" fmla="*/ 6168466 w 6738617"/>
                <a:gd name="connsiteY605" fmla="*/ 1216230 h 3697859"/>
                <a:gd name="connsiteX606" fmla="*/ 6154371 w 6738617"/>
                <a:gd name="connsiteY606" fmla="*/ 1226461 h 3697859"/>
                <a:gd name="connsiteX607" fmla="*/ 6139224 w 6738617"/>
                <a:gd name="connsiteY607" fmla="*/ 1235287 h 3697859"/>
                <a:gd name="connsiteX608" fmla="*/ 6123867 w 6738617"/>
                <a:gd name="connsiteY608" fmla="*/ 1244214 h 3697859"/>
                <a:gd name="connsiteX609" fmla="*/ 6108720 w 6738617"/>
                <a:gd name="connsiteY609" fmla="*/ 1254345 h 3697859"/>
                <a:gd name="connsiteX610" fmla="*/ 6090839 w 6738617"/>
                <a:gd name="connsiteY610" fmla="*/ 1264576 h 3697859"/>
                <a:gd name="connsiteX611" fmla="*/ 6082003 w 6738617"/>
                <a:gd name="connsiteY611" fmla="*/ 1269591 h 3697859"/>
                <a:gd name="connsiteX612" fmla="*/ 6073167 w 6738617"/>
                <a:gd name="connsiteY612" fmla="*/ 1274707 h 3697859"/>
                <a:gd name="connsiteX613" fmla="*/ 6063069 w 6738617"/>
                <a:gd name="connsiteY613" fmla="*/ 1279822 h 3697859"/>
                <a:gd name="connsiteX614" fmla="*/ 6057810 w 6738617"/>
                <a:gd name="connsiteY614" fmla="*/ 1282330 h 3697859"/>
                <a:gd name="connsiteX615" fmla="*/ 6052761 w 6738617"/>
                <a:gd name="connsiteY615" fmla="*/ 1284838 h 3697859"/>
                <a:gd name="connsiteX616" fmla="*/ 6033828 w 6738617"/>
                <a:gd name="connsiteY616" fmla="*/ 1294968 h 3697859"/>
                <a:gd name="connsiteX617" fmla="*/ 6014684 w 6738617"/>
                <a:gd name="connsiteY617" fmla="*/ 1305199 h 3697859"/>
                <a:gd name="connsiteX618" fmla="*/ 5974082 w 6738617"/>
                <a:gd name="connsiteY618" fmla="*/ 1322953 h 3697859"/>
                <a:gd name="connsiteX619" fmla="*/ 5930955 w 6738617"/>
                <a:gd name="connsiteY619" fmla="*/ 1340707 h 3697859"/>
                <a:gd name="connsiteX620" fmla="*/ 5887618 w 6738617"/>
                <a:gd name="connsiteY620" fmla="*/ 1357257 h 3697859"/>
                <a:gd name="connsiteX621" fmla="*/ 5841967 w 6738617"/>
                <a:gd name="connsiteY621" fmla="*/ 1371200 h 3697859"/>
                <a:gd name="connsiteX622" fmla="*/ 5821771 w 6738617"/>
                <a:gd name="connsiteY622" fmla="*/ 1376315 h 3697859"/>
                <a:gd name="connsiteX623" fmla="*/ 5803889 w 6738617"/>
                <a:gd name="connsiteY623" fmla="*/ 1381330 h 3697859"/>
                <a:gd name="connsiteX624" fmla="*/ 5782221 w 6738617"/>
                <a:gd name="connsiteY624" fmla="*/ 1467692 h 3697859"/>
                <a:gd name="connsiteX625" fmla="*/ 5698493 w 6738617"/>
                <a:gd name="connsiteY625" fmla="*/ 1635401 h 3697859"/>
                <a:gd name="connsiteX626" fmla="*/ 5576476 w 6738617"/>
                <a:gd name="connsiteY626" fmla="*/ 1755967 h 3697859"/>
                <a:gd name="connsiteX627" fmla="*/ 5433002 w 6738617"/>
                <a:gd name="connsiteY627" fmla="*/ 1818256 h 3697859"/>
                <a:gd name="connsiteX628" fmla="*/ 5284478 w 6738617"/>
                <a:gd name="connsiteY628" fmla="*/ 1809329 h 3697859"/>
                <a:gd name="connsiteX629" fmla="*/ 5168983 w 6738617"/>
                <a:gd name="connsiteY629" fmla="*/ 1742025 h 3697859"/>
                <a:gd name="connsiteX630" fmla="*/ 5157413 w 6738617"/>
                <a:gd name="connsiteY630" fmla="*/ 1763590 h 3697859"/>
                <a:gd name="connsiteX631" fmla="*/ 5055802 w 6738617"/>
                <a:gd name="connsiteY631" fmla="*/ 1921068 h 3697859"/>
                <a:gd name="connsiteX632" fmla="*/ 4931472 w 6738617"/>
                <a:gd name="connsiteY632" fmla="*/ 2056980 h 3697859"/>
                <a:gd name="connsiteX633" fmla="*/ 4786525 w 6738617"/>
                <a:gd name="connsiteY633" fmla="*/ 2143342 h 3697859"/>
                <a:gd name="connsiteX634" fmla="*/ 4747185 w 6738617"/>
                <a:gd name="connsiteY634" fmla="*/ 2156081 h 3697859"/>
                <a:gd name="connsiteX635" fmla="*/ 4707845 w 6738617"/>
                <a:gd name="connsiteY635" fmla="*/ 2159893 h 3697859"/>
                <a:gd name="connsiteX636" fmla="*/ 4683863 w 6738617"/>
                <a:gd name="connsiteY636" fmla="*/ 2162400 h 3697859"/>
                <a:gd name="connsiteX637" fmla="*/ 4681128 w 6738617"/>
                <a:gd name="connsiteY637" fmla="*/ 2162400 h 3697859"/>
                <a:gd name="connsiteX638" fmla="*/ 4607497 w 6738617"/>
                <a:gd name="connsiteY638" fmla="*/ 2122981 h 3697859"/>
                <a:gd name="connsiteX639" fmla="*/ 4555535 w 6738617"/>
                <a:gd name="connsiteY639" fmla="*/ 2012546 h 3697859"/>
                <a:gd name="connsiteX640" fmla="*/ 4519982 w 6738617"/>
                <a:gd name="connsiteY640" fmla="*/ 1849952 h 3697859"/>
                <a:gd name="connsiteX641" fmla="*/ 4502100 w 6738617"/>
                <a:gd name="connsiteY641" fmla="*/ 1650647 h 3697859"/>
                <a:gd name="connsiteX642" fmla="*/ 4428470 w 6738617"/>
                <a:gd name="connsiteY642" fmla="*/ 1767402 h 3697859"/>
                <a:gd name="connsiteX643" fmla="*/ 4342217 w 6738617"/>
                <a:gd name="connsiteY643" fmla="*/ 1877937 h 3697859"/>
                <a:gd name="connsiteX644" fmla="*/ 4243131 w 6738617"/>
                <a:gd name="connsiteY644" fmla="*/ 1966807 h 3697859"/>
                <a:gd name="connsiteX645" fmla="*/ 4132685 w 6738617"/>
                <a:gd name="connsiteY645" fmla="*/ 2027792 h 3697859"/>
                <a:gd name="connsiteX646" fmla="*/ 4093135 w 6738617"/>
                <a:gd name="connsiteY646" fmla="*/ 2040530 h 3697859"/>
                <a:gd name="connsiteX647" fmla="*/ 4053795 w 6738617"/>
                <a:gd name="connsiteY647" fmla="*/ 2046850 h 3697859"/>
                <a:gd name="connsiteX648" fmla="*/ 4029812 w 6738617"/>
                <a:gd name="connsiteY648" fmla="*/ 2049357 h 3697859"/>
                <a:gd name="connsiteX649" fmla="*/ 4027077 w 6738617"/>
                <a:gd name="connsiteY649" fmla="*/ 2049357 h 3697859"/>
                <a:gd name="connsiteX650" fmla="*/ 3935776 w 6738617"/>
                <a:gd name="connsiteY650" fmla="*/ 1983357 h 3697859"/>
                <a:gd name="connsiteX651" fmla="*/ 3877292 w 6738617"/>
                <a:gd name="connsiteY651" fmla="*/ 1806822 h 3697859"/>
                <a:gd name="connsiteX652" fmla="*/ 3848050 w 6738617"/>
                <a:gd name="connsiteY652" fmla="*/ 1557866 h 3697859"/>
                <a:gd name="connsiteX653" fmla="*/ 3844263 w 6738617"/>
                <a:gd name="connsiteY653" fmla="*/ 1481735 h 3697859"/>
                <a:gd name="connsiteX654" fmla="*/ 3780731 w 6738617"/>
                <a:gd name="connsiteY654" fmla="*/ 1556662 h 3697859"/>
                <a:gd name="connsiteX655" fmla="*/ 3519237 w 6738617"/>
                <a:gd name="connsiteY655" fmla="*/ 1789068 h 3697859"/>
                <a:gd name="connsiteX656" fmla="*/ 3263844 w 6738617"/>
                <a:gd name="connsiteY656" fmla="*/ 1908430 h 3697859"/>
                <a:gd name="connsiteX657" fmla="*/ 3054312 w 6738617"/>
                <a:gd name="connsiteY657" fmla="*/ 1903314 h 3697859"/>
                <a:gd name="connsiteX658" fmla="*/ 2924722 w 6738617"/>
                <a:gd name="connsiteY658" fmla="*/ 1764894 h 3697859"/>
                <a:gd name="connsiteX659" fmla="*/ 2900739 w 6738617"/>
                <a:gd name="connsiteY659" fmla="*/ 1643024 h 3697859"/>
                <a:gd name="connsiteX660" fmla="*/ 2840993 w 6738617"/>
                <a:gd name="connsiteY660" fmla="*/ 1714140 h 3697859"/>
                <a:gd name="connsiteX661" fmla="*/ 2764838 w 6738617"/>
                <a:gd name="connsiteY661" fmla="*/ 1768706 h 3697859"/>
                <a:gd name="connsiteX662" fmla="*/ 2685948 w 6738617"/>
                <a:gd name="connsiteY662" fmla="*/ 1780141 h 3697859"/>
                <a:gd name="connsiteX663" fmla="*/ 2602220 w 6738617"/>
                <a:gd name="connsiteY663" fmla="*/ 1707721 h 3697859"/>
                <a:gd name="connsiteX664" fmla="*/ 2552782 w 6738617"/>
                <a:gd name="connsiteY664" fmla="*/ 1557866 h 3697859"/>
                <a:gd name="connsiteX665" fmla="*/ 2521016 w 6738617"/>
                <a:gd name="connsiteY665" fmla="*/ 1373707 h 3697859"/>
                <a:gd name="connsiteX666" fmla="*/ 2494298 w 6738617"/>
                <a:gd name="connsiteY666" fmla="*/ 1190853 h 3697859"/>
                <a:gd name="connsiteX667" fmla="*/ 2457483 w 6738617"/>
                <a:gd name="connsiteY667" fmla="*/ 1052433 h 3697859"/>
                <a:gd name="connsiteX668" fmla="*/ 2393951 w 6738617"/>
                <a:gd name="connsiteY668" fmla="*/ 997867 h 3697859"/>
                <a:gd name="connsiteX669" fmla="*/ 2332942 w 6738617"/>
                <a:gd name="connsiteY669" fmla="*/ 1066375 h 3697859"/>
                <a:gd name="connsiteX670" fmla="*/ 2297389 w 6738617"/>
                <a:gd name="connsiteY670" fmla="*/ 1239099 h 3697859"/>
                <a:gd name="connsiteX671" fmla="*/ 2264361 w 6738617"/>
                <a:gd name="connsiteY671" fmla="*/ 1463881 h 3697859"/>
                <a:gd name="connsiteX672" fmla="*/ 2209874 w 6738617"/>
                <a:gd name="connsiteY672" fmla="*/ 1687459 h 3697859"/>
                <a:gd name="connsiteX673" fmla="*/ 2109526 w 6738617"/>
                <a:gd name="connsiteY673" fmla="*/ 1857575 h 3697859"/>
                <a:gd name="connsiteX674" fmla="*/ 1940596 w 6738617"/>
                <a:gd name="connsiteY674" fmla="*/ 1922372 h 3697859"/>
                <a:gd name="connsiteX675" fmla="*/ 1827626 w 6738617"/>
                <a:gd name="connsiteY675" fmla="*/ 1852560 h 3697859"/>
                <a:gd name="connsiteX676" fmla="*/ 1765355 w 6738617"/>
                <a:gd name="connsiteY676" fmla="*/ 1659474 h 3697859"/>
                <a:gd name="connsiteX677" fmla="*/ 1739900 w 6738617"/>
                <a:gd name="connsiteY677" fmla="*/ 1372504 h 3697859"/>
                <a:gd name="connsiteX678" fmla="*/ 1746211 w 6738617"/>
                <a:gd name="connsiteY678" fmla="*/ 1046113 h 3697859"/>
                <a:gd name="connsiteX679" fmla="*/ 1766618 w 6738617"/>
                <a:gd name="connsiteY679" fmla="*/ 709593 h 3697859"/>
                <a:gd name="connsiteX680" fmla="*/ 1789338 w 6738617"/>
                <a:gd name="connsiteY680" fmla="*/ 399652 h 3697859"/>
                <a:gd name="connsiteX681" fmla="*/ 1802171 w 6738617"/>
                <a:gd name="connsiteY681" fmla="*/ 153305 h 3697859"/>
                <a:gd name="connsiteX682" fmla="*/ 1795859 w 6738617"/>
                <a:gd name="connsiteY682" fmla="*/ 8566 h 3697859"/>
                <a:gd name="connsiteX683" fmla="*/ 1902808 w 6738617"/>
                <a:gd name="connsiteY683" fmla="*/ 128 h 369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</a:cxnLst>
              <a:rect l="l" t="t" r="r" b="b"/>
              <a:pathLst>
                <a:path w="6738617" h="3697859">
                  <a:moveTo>
                    <a:pt x="496661" y="3020713"/>
                  </a:moveTo>
                  <a:cubicBezTo>
                    <a:pt x="480127" y="3021995"/>
                    <a:pt x="457353" y="3025751"/>
                    <a:pt x="426779" y="3032163"/>
                  </a:cubicBezTo>
                  <a:cubicBezTo>
                    <a:pt x="396206" y="3038484"/>
                    <a:pt x="365633" y="3048652"/>
                    <a:pt x="336619" y="3062577"/>
                  </a:cubicBezTo>
                  <a:cubicBezTo>
                    <a:pt x="306046" y="3076592"/>
                    <a:pt x="282024" y="3095646"/>
                    <a:pt x="261746" y="3121021"/>
                  </a:cubicBezTo>
                  <a:cubicBezTo>
                    <a:pt x="241155" y="3145205"/>
                    <a:pt x="232420" y="3176901"/>
                    <a:pt x="234916" y="3216292"/>
                  </a:cubicBezTo>
                  <a:cubicBezTo>
                    <a:pt x="237412" y="3256965"/>
                    <a:pt x="248955" y="3282340"/>
                    <a:pt x="267985" y="3291226"/>
                  </a:cubicBezTo>
                  <a:cubicBezTo>
                    <a:pt x="287015" y="3300112"/>
                    <a:pt x="308541" y="3300112"/>
                    <a:pt x="335371" y="3288661"/>
                  </a:cubicBezTo>
                  <a:cubicBezTo>
                    <a:pt x="360641" y="3278493"/>
                    <a:pt x="388719" y="3259439"/>
                    <a:pt x="416484" y="3232781"/>
                  </a:cubicBezTo>
                  <a:cubicBezTo>
                    <a:pt x="444562" y="3206124"/>
                    <a:pt x="469832" y="3178184"/>
                    <a:pt x="492918" y="3148961"/>
                  </a:cubicBezTo>
                  <a:cubicBezTo>
                    <a:pt x="494165" y="3126151"/>
                    <a:pt x="494165" y="3104532"/>
                    <a:pt x="494165" y="3082913"/>
                  </a:cubicBezTo>
                  <a:cubicBezTo>
                    <a:pt x="494165" y="3062577"/>
                    <a:pt x="494165" y="3041049"/>
                    <a:pt x="496661" y="3020713"/>
                  </a:cubicBezTo>
                  <a:close/>
                  <a:moveTo>
                    <a:pt x="2348533" y="1728308"/>
                  </a:moveTo>
                  <a:cubicBezTo>
                    <a:pt x="2379652" y="1725926"/>
                    <a:pt x="2409212" y="1727186"/>
                    <a:pt x="2437134" y="1731629"/>
                  </a:cubicBezTo>
                  <a:cubicBezTo>
                    <a:pt x="2459907" y="1735476"/>
                    <a:pt x="2482993" y="1743080"/>
                    <a:pt x="2505767" y="1753248"/>
                  </a:cubicBezTo>
                  <a:cubicBezTo>
                    <a:pt x="2529790" y="1763416"/>
                    <a:pt x="2550068" y="1779905"/>
                    <a:pt x="2567850" y="1800242"/>
                  </a:cubicBezTo>
                  <a:cubicBezTo>
                    <a:pt x="2585633" y="1821769"/>
                    <a:pt x="2600919" y="1847236"/>
                    <a:pt x="2612462" y="1878932"/>
                  </a:cubicBezTo>
                  <a:cubicBezTo>
                    <a:pt x="2623693" y="1909437"/>
                    <a:pt x="2631492" y="1948827"/>
                    <a:pt x="2632740" y="1995821"/>
                  </a:cubicBezTo>
                  <a:cubicBezTo>
                    <a:pt x="2633988" y="2022479"/>
                    <a:pt x="2635236" y="2052984"/>
                    <a:pt x="2637732" y="2087245"/>
                  </a:cubicBezTo>
                  <a:cubicBezTo>
                    <a:pt x="2638980" y="2121505"/>
                    <a:pt x="2640228" y="2157049"/>
                    <a:pt x="2641476" y="2195157"/>
                  </a:cubicBezTo>
                  <a:cubicBezTo>
                    <a:pt x="2653019" y="2195157"/>
                    <a:pt x="2663314" y="2192683"/>
                    <a:pt x="2673297" y="2191401"/>
                  </a:cubicBezTo>
                  <a:cubicBezTo>
                    <a:pt x="2683592" y="2190118"/>
                    <a:pt x="2694823" y="2188836"/>
                    <a:pt x="2705118" y="2187553"/>
                  </a:cubicBezTo>
                  <a:cubicBezTo>
                    <a:pt x="2716661" y="2183798"/>
                    <a:pt x="2727892" y="2182515"/>
                    <a:pt x="2739435" y="2181233"/>
                  </a:cubicBezTo>
                  <a:cubicBezTo>
                    <a:pt x="2749418" y="2179950"/>
                    <a:pt x="2762209" y="2178668"/>
                    <a:pt x="2773752" y="2177385"/>
                  </a:cubicBezTo>
                  <a:cubicBezTo>
                    <a:pt x="2786231" y="2176103"/>
                    <a:pt x="2796526" y="2173629"/>
                    <a:pt x="2806821" y="2172347"/>
                  </a:cubicBezTo>
                  <a:cubicBezTo>
                    <a:pt x="2816804" y="2171064"/>
                    <a:pt x="2825852" y="2169782"/>
                    <a:pt x="2834587" y="2168499"/>
                  </a:cubicBezTo>
                  <a:lnTo>
                    <a:pt x="2881695" y="2163461"/>
                  </a:lnTo>
                  <a:lnTo>
                    <a:pt x="2922251" y="2159614"/>
                  </a:lnTo>
                  <a:lnTo>
                    <a:pt x="2933794" y="2228227"/>
                  </a:lnTo>
                  <a:cubicBezTo>
                    <a:pt x="2932546" y="2228227"/>
                    <a:pt x="2928491" y="2228227"/>
                    <a:pt x="2924747" y="2230792"/>
                  </a:cubicBezTo>
                  <a:cubicBezTo>
                    <a:pt x="2921003" y="2233265"/>
                    <a:pt x="2911956" y="2235830"/>
                    <a:pt x="2896981" y="2240868"/>
                  </a:cubicBezTo>
                  <a:cubicBezTo>
                    <a:pt x="2882943" y="2244716"/>
                    <a:pt x="2867656" y="2248563"/>
                    <a:pt x="2849874" y="2252319"/>
                  </a:cubicBezTo>
                  <a:cubicBezTo>
                    <a:pt x="2841138" y="2254884"/>
                    <a:pt x="2832091" y="2257449"/>
                    <a:pt x="2821796" y="2259922"/>
                  </a:cubicBezTo>
                  <a:cubicBezTo>
                    <a:pt x="2811813" y="2262487"/>
                    <a:pt x="2801518" y="2265052"/>
                    <a:pt x="2791535" y="2267617"/>
                  </a:cubicBezTo>
                  <a:cubicBezTo>
                    <a:pt x="2779992" y="2270091"/>
                    <a:pt x="2767201" y="2272656"/>
                    <a:pt x="2755970" y="2275221"/>
                  </a:cubicBezTo>
                  <a:cubicBezTo>
                    <a:pt x="2744427" y="2277786"/>
                    <a:pt x="2731636" y="2280259"/>
                    <a:pt x="2720405" y="2282824"/>
                  </a:cubicBezTo>
                  <a:cubicBezTo>
                    <a:pt x="2707614" y="2286671"/>
                    <a:pt x="2696071" y="2289145"/>
                    <a:pt x="2683592" y="2291710"/>
                  </a:cubicBezTo>
                  <a:cubicBezTo>
                    <a:pt x="2670801" y="2295557"/>
                    <a:pt x="2658010" y="2298031"/>
                    <a:pt x="2646779" y="2300596"/>
                  </a:cubicBezTo>
                  <a:cubicBezTo>
                    <a:pt x="2649275" y="2362796"/>
                    <a:pt x="2653019" y="2426371"/>
                    <a:pt x="2658010" y="2492419"/>
                  </a:cubicBezTo>
                  <a:cubicBezTo>
                    <a:pt x="2663314" y="2558376"/>
                    <a:pt x="2668305" y="2625706"/>
                    <a:pt x="2673297" y="2693037"/>
                  </a:cubicBezTo>
                  <a:cubicBezTo>
                    <a:pt x="2683592" y="2792063"/>
                    <a:pt x="2693575" y="2886051"/>
                    <a:pt x="2702622" y="2975001"/>
                  </a:cubicBezTo>
                  <a:cubicBezTo>
                    <a:pt x="2711358" y="3063859"/>
                    <a:pt x="2722901" y="3138793"/>
                    <a:pt x="2736939" y="3198520"/>
                  </a:cubicBezTo>
                  <a:cubicBezTo>
                    <a:pt x="2750666" y="3259439"/>
                    <a:pt x="2770008" y="3298829"/>
                    <a:pt x="2794031" y="3319166"/>
                  </a:cubicBezTo>
                  <a:cubicBezTo>
                    <a:pt x="2818052" y="3339502"/>
                    <a:pt x="2849874" y="3329334"/>
                    <a:pt x="2889182" y="3288661"/>
                  </a:cubicBezTo>
                  <a:cubicBezTo>
                    <a:pt x="2904469" y="3272172"/>
                    <a:pt x="2922251" y="3250553"/>
                    <a:pt x="2940034" y="3225178"/>
                  </a:cubicBezTo>
                  <a:cubicBezTo>
                    <a:pt x="2957816" y="3199803"/>
                    <a:pt x="2974351" y="3171863"/>
                    <a:pt x="2992133" y="3140076"/>
                  </a:cubicBezTo>
                  <a:cubicBezTo>
                    <a:pt x="3008668" y="3109571"/>
                    <a:pt x="3025202" y="3076592"/>
                    <a:pt x="3041737" y="3042332"/>
                  </a:cubicBezTo>
                  <a:cubicBezTo>
                    <a:pt x="3057024" y="3007979"/>
                    <a:pt x="3071999" y="2973719"/>
                    <a:pt x="3087285" y="2940740"/>
                  </a:cubicBezTo>
                  <a:cubicBezTo>
                    <a:pt x="3103820" y="2902632"/>
                    <a:pt x="3120354" y="2861959"/>
                    <a:pt x="3136889" y="2820003"/>
                  </a:cubicBezTo>
                  <a:cubicBezTo>
                    <a:pt x="3136889" y="2785742"/>
                    <a:pt x="3136889" y="2751482"/>
                    <a:pt x="3136889" y="2718412"/>
                  </a:cubicBezTo>
                  <a:cubicBezTo>
                    <a:pt x="3138137" y="2656211"/>
                    <a:pt x="3139385" y="2601614"/>
                    <a:pt x="3141880" y="2554620"/>
                  </a:cubicBezTo>
                  <a:cubicBezTo>
                    <a:pt x="3144376" y="2507626"/>
                    <a:pt x="3141880" y="2475838"/>
                    <a:pt x="3135641" y="2459349"/>
                  </a:cubicBezTo>
                  <a:cubicBezTo>
                    <a:pt x="3195228" y="2444143"/>
                    <a:pt x="3249823" y="2439013"/>
                    <a:pt x="3299427" y="2444143"/>
                  </a:cubicBezTo>
                  <a:cubicBezTo>
                    <a:pt x="3319705" y="2446708"/>
                    <a:pt x="3339983" y="2450463"/>
                    <a:pt x="3359014" y="2458067"/>
                  </a:cubicBezTo>
                  <a:cubicBezTo>
                    <a:pt x="3378356" y="2464479"/>
                    <a:pt x="3395826" y="2475838"/>
                    <a:pt x="3411113" y="2489854"/>
                  </a:cubicBezTo>
                  <a:cubicBezTo>
                    <a:pt x="3426400" y="2505061"/>
                    <a:pt x="3437943" y="2522832"/>
                    <a:pt x="3446678" y="2544451"/>
                  </a:cubicBezTo>
                  <a:cubicBezTo>
                    <a:pt x="3455725" y="2566071"/>
                    <a:pt x="3459469" y="2594010"/>
                    <a:pt x="3458221" y="2626989"/>
                  </a:cubicBezTo>
                  <a:cubicBezTo>
                    <a:pt x="3455725" y="2714656"/>
                    <a:pt x="3454477" y="2792155"/>
                    <a:pt x="3454477" y="2861959"/>
                  </a:cubicBezTo>
                  <a:cubicBezTo>
                    <a:pt x="3454477" y="2931854"/>
                    <a:pt x="3459469" y="2986452"/>
                    <a:pt x="3468516" y="3024560"/>
                  </a:cubicBezTo>
                  <a:cubicBezTo>
                    <a:pt x="3478499" y="3062668"/>
                    <a:pt x="3492538" y="3082913"/>
                    <a:pt x="3512816" y="3085478"/>
                  </a:cubicBezTo>
                  <a:cubicBezTo>
                    <a:pt x="3531847" y="3088043"/>
                    <a:pt x="3559924" y="3066424"/>
                    <a:pt x="3596737" y="3021995"/>
                  </a:cubicBezTo>
                  <a:cubicBezTo>
                    <a:pt x="3631054" y="2977566"/>
                    <a:pt x="3653828" y="2924160"/>
                    <a:pt x="3665371" y="2863241"/>
                  </a:cubicBezTo>
                  <a:cubicBezTo>
                    <a:pt x="3675354" y="2802232"/>
                    <a:pt x="3681594" y="2743878"/>
                    <a:pt x="3681594" y="2687999"/>
                  </a:cubicBezTo>
                  <a:cubicBezTo>
                    <a:pt x="3680346" y="2621950"/>
                    <a:pt x="3674106" y="2555902"/>
                    <a:pt x="3662563" y="2487289"/>
                  </a:cubicBezTo>
                  <a:cubicBezTo>
                    <a:pt x="3733693" y="2468235"/>
                    <a:pt x="3796088" y="2463197"/>
                    <a:pt x="3851931" y="2472083"/>
                  </a:cubicBezTo>
                  <a:cubicBezTo>
                    <a:pt x="3874705" y="2475838"/>
                    <a:pt x="3897479" y="2483533"/>
                    <a:pt x="3920565" y="2493610"/>
                  </a:cubicBezTo>
                  <a:cubicBezTo>
                    <a:pt x="3944587" y="2503778"/>
                    <a:pt x="3964865" y="2520359"/>
                    <a:pt x="3982648" y="2540604"/>
                  </a:cubicBezTo>
                  <a:cubicBezTo>
                    <a:pt x="4000430" y="2562223"/>
                    <a:pt x="4015717" y="2587598"/>
                    <a:pt x="4027260" y="2619385"/>
                  </a:cubicBezTo>
                  <a:cubicBezTo>
                    <a:pt x="4038491" y="2649890"/>
                    <a:pt x="4046290" y="2689281"/>
                    <a:pt x="4047538" y="2736183"/>
                  </a:cubicBezTo>
                  <a:cubicBezTo>
                    <a:pt x="4050034" y="2828981"/>
                    <a:pt x="4051282" y="2912800"/>
                    <a:pt x="4051282" y="2986452"/>
                  </a:cubicBezTo>
                  <a:cubicBezTo>
                    <a:pt x="4051282" y="3060103"/>
                    <a:pt x="4055025" y="3117266"/>
                    <a:pt x="4061577" y="3157847"/>
                  </a:cubicBezTo>
                  <a:cubicBezTo>
                    <a:pt x="4067816" y="3198520"/>
                    <a:pt x="4079359" y="3220139"/>
                    <a:pt x="4097142" y="3220139"/>
                  </a:cubicBezTo>
                  <a:cubicBezTo>
                    <a:pt x="4114924" y="3220139"/>
                    <a:pt x="4141442" y="3193390"/>
                    <a:pt x="4178255" y="3140076"/>
                  </a:cubicBezTo>
                  <a:cubicBezTo>
                    <a:pt x="4212572" y="3090517"/>
                    <a:pt x="4239401" y="3034637"/>
                    <a:pt x="4258432" y="2972436"/>
                  </a:cubicBezTo>
                  <a:cubicBezTo>
                    <a:pt x="4253128" y="2933045"/>
                    <a:pt x="4250633" y="2889899"/>
                    <a:pt x="4250633" y="2844187"/>
                  </a:cubicBezTo>
                  <a:cubicBezTo>
                    <a:pt x="4250633" y="2769253"/>
                    <a:pt x="4250633" y="2695602"/>
                    <a:pt x="4253128" y="2623233"/>
                  </a:cubicBezTo>
                  <a:cubicBezTo>
                    <a:pt x="4255624" y="2550772"/>
                    <a:pt x="4255624" y="2482251"/>
                    <a:pt x="4255624" y="2419959"/>
                  </a:cubicBezTo>
                  <a:cubicBezTo>
                    <a:pt x="4254376" y="2357758"/>
                    <a:pt x="4248137" y="2308199"/>
                    <a:pt x="4235346" y="2271373"/>
                  </a:cubicBezTo>
                  <a:cubicBezTo>
                    <a:pt x="4300236" y="2251037"/>
                    <a:pt x="4358575" y="2245998"/>
                    <a:pt x="4409427" y="2257449"/>
                  </a:cubicBezTo>
                  <a:cubicBezTo>
                    <a:pt x="4430953" y="2262487"/>
                    <a:pt x="4452479" y="2271373"/>
                    <a:pt x="4474317" y="2282824"/>
                  </a:cubicBezTo>
                  <a:cubicBezTo>
                    <a:pt x="4495843" y="2294275"/>
                    <a:pt x="4514874" y="2310764"/>
                    <a:pt x="4531408" y="2333665"/>
                  </a:cubicBezTo>
                  <a:cubicBezTo>
                    <a:pt x="4547943" y="2355193"/>
                    <a:pt x="4561982" y="2384415"/>
                    <a:pt x="4573213" y="2418676"/>
                  </a:cubicBezTo>
                  <a:cubicBezTo>
                    <a:pt x="4584756" y="2453028"/>
                    <a:pt x="4590995" y="2496175"/>
                    <a:pt x="4593491" y="2547016"/>
                  </a:cubicBezTo>
                  <a:cubicBezTo>
                    <a:pt x="4594739" y="2557185"/>
                    <a:pt x="4595987" y="2567353"/>
                    <a:pt x="4595987" y="2577430"/>
                  </a:cubicBezTo>
                  <a:cubicBezTo>
                    <a:pt x="4597546" y="2586316"/>
                    <a:pt x="4595987" y="2596484"/>
                    <a:pt x="4595987" y="2605370"/>
                  </a:cubicBezTo>
                  <a:cubicBezTo>
                    <a:pt x="4598794" y="2597766"/>
                    <a:pt x="4600042" y="2590163"/>
                    <a:pt x="4602538" y="2581277"/>
                  </a:cubicBezTo>
                  <a:cubicBezTo>
                    <a:pt x="4605034" y="2572391"/>
                    <a:pt x="4606282" y="2563506"/>
                    <a:pt x="4608778" y="2554620"/>
                  </a:cubicBezTo>
                  <a:cubicBezTo>
                    <a:pt x="4616577" y="2527962"/>
                    <a:pt x="4625312" y="2503778"/>
                    <a:pt x="4635607" y="2479686"/>
                  </a:cubicBezTo>
                  <a:cubicBezTo>
                    <a:pt x="4636855" y="2473365"/>
                    <a:pt x="4640599" y="2466953"/>
                    <a:pt x="4643095" y="2460632"/>
                  </a:cubicBezTo>
                  <a:cubicBezTo>
                    <a:pt x="4646838" y="2454311"/>
                    <a:pt x="4650894" y="2446616"/>
                    <a:pt x="4655885" y="2439013"/>
                  </a:cubicBezTo>
                  <a:cubicBezTo>
                    <a:pt x="4658381" y="2435257"/>
                    <a:pt x="4660877" y="2432692"/>
                    <a:pt x="4663373" y="2428844"/>
                  </a:cubicBezTo>
                  <a:cubicBezTo>
                    <a:pt x="4665869" y="2425089"/>
                    <a:pt x="4668676" y="2422524"/>
                    <a:pt x="4671172" y="2418676"/>
                  </a:cubicBezTo>
                  <a:cubicBezTo>
                    <a:pt x="4677412" y="2411073"/>
                    <a:pt x="4686147" y="2403469"/>
                    <a:pt x="4697690" y="2395866"/>
                  </a:cubicBezTo>
                  <a:cubicBezTo>
                    <a:pt x="4703929" y="2392019"/>
                    <a:pt x="4710481" y="2390736"/>
                    <a:pt x="4717968" y="2389545"/>
                  </a:cubicBezTo>
                  <a:cubicBezTo>
                    <a:pt x="4720464" y="2389545"/>
                    <a:pt x="4723272" y="2388263"/>
                    <a:pt x="4724520" y="2386980"/>
                  </a:cubicBezTo>
                  <a:lnTo>
                    <a:pt x="4727015" y="2386980"/>
                  </a:lnTo>
                  <a:lnTo>
                    <a:pt x="4729511" y="2386980"/>
                  </a:lnTo>
                  <a:lnTo>
                    <a:pt x="4734503" y="2388263"/>
                  </a:lnTo>
                  <a:lnTo>
                    <a:pt x="4741054" y="2386980"/>
                  </a:lnTo>
                  <a:cubicBezTo>
                    <a:pt x="4756029" y="2388263"/>
                    <a:pt x="4767572" y="2392019"/>
                    <a:pt x="4777867" y="2397149"/>
                  </a:cubicBezTo>
                  <a:cubicBezTo>
                    <a:pt x="4787850" y="2404752"/>
                    <a:pt x="4798145" y="2412355"/>
                    <a:pt x="4804385" y="2418676"/>
                  </a:cubicBezTo>
                  <a:cubicBezTo>
                    <a:pt x="4806880" y="2422524"/>
                    <a:pt x="4810624" y="2426371"/>
                    <a:pt x="4812184" y="2430127"/>
                  </a:cubicBezTo>
                  <a:cubicBezTo>
                    <a:pt x="4813432" y="2433974"/>
                    <a:pt x="4815928" y="2437730"/>
                    <a:pt x="4819671" y="2441578"/>
                  </a:cubicBezTo>
                  <a:cubicBezTo>
                    <a:pt x="4823415" y="2447898"/>
                    <a:pt x="4827159" y="2455502"/>
                    <a:pt x="4829654" y="2461914"/>
                  </a:cubicBezTo>
                  <a:cubicBezTo>
                    <a:pt x="4832462" y="2468235"/>
                    <a:pt x="4836206" y="2474556"/>
                    <a:pt x="4839950" y="2482251"/>
                  </a:cubicBezTo>
                  <a:cubicBezTo>
                    <a:pt x="4843693" y="2488572"/>
                    <a:pt x="4846189" y="2496175"/>
                    <a:pt x="4847437" y="2502496"/>
                  </a:cubicBezTo>
                  <a:cubicBezTo>
                    <a:pt x="4848997" y="2510191"/>
                    <a:pt x="4850245" y="2516512"/>
                    <a:pt x="4852740" y="2524115"/>
                  </a:cubicBezTo>
                  <a:cubicBezTo>
                    <a:pt x="4857732" y="2538131"/>
                    <a:pt x="4860228" y="2552055"/>
                    <a:pt x="4862724" y="2566071"/>
                  </a:cubicBezTo>
                  <a:cubicBezTo>
                    <a:pt x="4865219" y="2579995"/>
                    <a:pt x="4868027" y="2594010"/>
                    <a:pt x="4870523" y="2606652"/>
                  </a:cubicBezTo>
                  <a:cubicBezTo>
                    <a:pt x="4873019" y="2620668"/>
                    <a:pt x="4875514" y="2633310"/>
                    <a:pt x="4878010" y="2647325"/>
                  </a:cubicBezTo>
                  <a:cubicBezTo>
                    <a:pt x="4880506" y="2661250"/>
                    <a:pt x="4881754" y="2673983"/>
                    <a:pt x="4883002" y="2685434"/>
                  </a:cubicBezTo>
                  <a:lnTo>
                    <a:pt x="4884562" y="2691754"/>
                  </a:lnTo>
                  <a:cubicBezTo>
                    <a:pt x="4887057" y="2675265"/>
                    <a:pt x="4889553" y="2660059"/>
                    <a:pt x="4892049" y="2644760"/>
                  </a:cubicBezTo>
                  <a:cubicBezTo>
                    <a:pt x="4893297" y="2629554"/>
                    <a:pt x="4897041" y="2615538"/>
                    <a:pt x="4899536" y="2601614"/>
                  </a:cubicBezTo>
                  <a:cubicBezTo>
                    <a:pt x="4908584" y="2554620"/>
                    <a:pt x="4922622" y="2511473"/>
                    <a:pt x="4939157" y="2472083"/>
                  </a:cubicBezTo>
                  <a:cubicBezTo>
                    <a:pt x="4946644" y="2451746"/>
                    <a:pt x="4956939" y="2433974"/>
                    <a:pt x="4966923" y="2417485"/>
                  </a:cubicBezTo>
                  <a:cubicBezTo>
                    <a:pt x="4977218" y="2400904"/>
                    <a:pt x="4988449" y="2386980"/>
                    <a:pt x="5001240" y="2372965"/>
                  </a:cubicBezTo>
                  <a:cubicBezTo>
                    <a:pt x="5014030" y="2360323"/>
                    <a:pt x="5026509" y="2348872"/>
                    <a:pt x="5039300" y="2341269"/>
                  </a:cubicBezTo>
                  <a:cubicBezTo>
                    <a:pt x="5052091" y="2333665"/>
                    <a:pt x="5064882" y="2327253"/>
                    <a:pt x="5076113" y="2320932"/>
                  </a:cubicBezTo>
                  <a:cubicBezTo>
                    <a:pt x="5077361" y="2320932"/>
                    <a:pt x="5078609" y="2320932"/>
                    <a:pt x="5081417" y="2319650"/>
                  </a:cubicBezTo>
                  <a:cubicBezTo>
                    <a:pt x="5082665" y="2319650"/>
                    <a:pt x="5085160" y="2318367"/>
                    <a:pt x="5086408" y="2318367"/>
                  </a:cubicBezTo>
                  <a:cubicBezTo>
                    <a:pt x="5091400" y="2317085"/>
                    <a:pt x="5102943" y="2314611"/>
                    <a:pt x="5123221" y="2309481"/>
                  </a:cubicBezTo>
                  <a:cubicBezTo>
                    <a:pt x="5142251" y="2304443"/>
                    <a:pt x="5166273" y="2300596"/>
                    <a:pt x="5194351" y="2299313"/>
                  </a:cubicBezTo>
                  <a:cubicBezTo>
                    <a:pt x="5222116" y="2298031"/>
                    <a:pt x="5251442" y="2299313"/>
                    <a:pt x="5283263" y="2304443"/>
                  </a:cubicBezTo>
                  <a:cubicBezTo>
                    <a:pt x="5315084" y="2309481"/>
                    <a:pt x="5344098" y="2322215"/>
                    <a:pt x="5370928" y="2339986"/>
                  </a:cubicBezTo>
                  <a:cubicBezTo>
                    <a:pt x="5397445" y="2357758"/>
                    <a:pt x="5420219" y="2385698"/>
                    <a:pt x="5438002" y="2421241"/>
                  </a:cubicBezTo>
                  <a:cubicBezTo>
                    <a:pt x="5455784" y="2458067"/>
                    <a:pt x="5466079" y="2505061"/>
                    <a:pt x="5467327" y="2566071"/>
                  </a:cubicBezTo>
                  <a:cubicBezTo>
                    <a:pt x="5468575" y="2660059"/>
                    <a:pt x="5469823" y="2741313"/>
                    <a:pt x="5468575" y="2812400"/>
                  </a:cubicBezTo>
                  <a:cubicBezTo>
                    <a:pt x="5467327" y="2882295"/>
                    <a:pt x="5471071" y="2936893"/>
                    <a:pt x="5477622" y="2975001"/>
                  </a:cubicBezTo>
                  <a:cubicBezTo>
                    <a:pt x="5483862" y="3013109"/>
                    <a:pt x="5497901" y="3032163"/>
                    <a:pt x="5518179" y="3033446"/>
                  </a:cubicBezTo>
                  <a:cubicBezTo>
                    <a:pt x="5538457" y="3033446"/>
                    <a:pt x="5571526" y="3010544"/>
                    <a:pt x="5618634" y="2963550"/>
                  </a:cubicBezTo>
                  <a:cubicBezTo>
                    <a:pt x="5666678" y="2915274"/>
                    <a:pt x="5710042" y="2864524"/>
                    <a:pt x="5748103" y="2811117"/>
                  </a:cubicBezTo>
                  <a:cubicBezTo>
                    <a:pt x="5765885" y="2785742"/>
                    <a:pt x="5782420" y="2761650"/>
                    <a:pt x="5797395" y="2738748"/>
                  </a:cubicBezTo>
                  <a:cubicBezTo>
                    <a:pt x="5797395" y="2734993"/>
                    <a:pt x="5797395" y="2732428"/>
                    <a:pt x="5797395" y="2728580"/>
                  </a:cubicBezTo>
                  <a:cubicBezTo>
                    <a:pt x="5796147" y="2657494"/>
                    <a:pt x="5797395" y="2586316"/>
                    <a:pt x="5800202" y="2513947"/>
                  </a:cubicBezTo>
                  <a:cubicBezTo>
                    <a:pt x="5802698" y="2441578"/>
                    <a:pt x="5802698" y="2374247"/>
                    <a:pt x="5802698" y="2310764"/>
                  </a:cubicBezTo>
                  <a:cubicBezTo>
                    <a:pt x="5802698" y="2247281"/>
                    <a:pt x="5794899" y="2195157"/>
                    <a:pt x="5782420" y="2155858"/>
                  </a:cubicBezTo>
                  <a:cubicBezTo>
                    <a:pt x="5846998" y="2135521"/>
                    <a:pt x="5905649" y="2130391"/>
                    <a:pt x="5956189" y="2141842"/>
                  </a:cubicBezTo>
                  <a:cubicBezTo>
                    <a:pt x="5978027" y="2148163"/>
                    <a:pt x="5999553" y="2157049"/>
                    <a:pt x="6021079" y="2169782"/>
                  </a:cubicBezTo>
                  <a:cubicBezTo>
                    <a:pt x="6042605" y="2182515"/>
                    <a:pt x="6062884" y="2201569"/>
                    <a:pt x="6079418" y="2226944"/>
                  </a:cubicBezTo>
                  <a:cubicBezTo>
                    <a:pt x="6097201" y="2252319"/>
                    <a:pt x="6111240" y="2284106"/>
                    <a:pt x="6122783" y="2322215"/>
                  </a:cubicBezTo>
                  <a:cubicBezTo>
                    <a:pt x="6134014" y="2360323"/>
                    <a:pt x="6141813" y="2407317"/>
                    <a:pt x="6144309" y="2463197"/>
                  </a:cubicBezTo>
                  <a:lnTo>
                    <a:pt x="6145557" y="2474556"/>
                  </a:lnTo>
                  <a:cubicBezTo>
                    <a:pt x="6154292" y="2454311"/>
                    <a:pt x="6165835" y="2431409"/>
                    <a:pt x="6179874" y="2406034"/>
                  </a:cubicBezTo>
                  <a:cubicBezTo>
                    <a:pt x="6193912" y="2380568"/>
                    <a:pt x="6207639" y="2356475"/>
                    <a:pt x="6224174" y="2334856"/>
                  </a:cubicBezTo>
                  <a:cubicBezTo>
                    <a:pt x="6239460" y="2313329"/>
                    <a:pt x="6257243" y="2294275"/>
                    <a:pt x="6275025" y="2278976"/>
                  </a:cubicBezTo>
                  <a:cubicBezTo>
                    <a:pt x="6292808" y="2262487"/>
                    <a:pt x="6311838" y="2254884"/>
                    <a:pt x="6330869" y="2252319"/>
                  </a:cubicBezTo>
                  <a:cubicBezTo>
                    <a:pt x="6355202" y="2249754"/>
                    <a:pt x="6372985" y="2258731"/>
                    <a:pt x="6385464" y="2276503"/>
                  </a:cubicBezTo>
                  <a:cubicBezTo>
                    <a:pt x="6398255" y="2294275"/>
                    <a:pt x="6407302" y="2317085"/>
                    <a:pt x="6413541" y="2345025"/>
                  </a:cubicBezTo>
                  <a:cubicBezTo>
                    <a:pt x="6418533" y="2372965"/>
                    <a:pt x="6422277" y="2403469"/>
                    <a:pt x="6422277" y="2436448"/>
                  </a:cubicBezTo>
                  <a:cubicBezTo>
                    <a:pt x="6422277" y="2470800"/>
                    <a:pt x="6422277" y="2501305"/>
                    <a:pt x="6422277" y="2527962"/>
                  </a:cubicBezTo>
                  <a:cubicBezTo>
                    <a:pt x="6422277" y="2535566"/>
                    <a:pt x="6423525" y="2544451"/>
                    <a:pt x="6423525" y="2553337"/>
                  </a:cubicBezTo>
                  <a:cubicBezTo>
                    <a:pt x="6423525" y="2562223"/>
                    <a:pt x="6423525" y="2571109"/>
                    <a:pt x="6422277" y="2578712"/>
                  </a:cubicBezTo>
                  <a:lnTo>
                    <a:pt x="6423525" y="2592728"/>
                  </a:lnTo>
                  <a:cubicBezTo>
                    <a:pt x="6422277" y="2607935"/>
                    <a:pt x="6421029" y="2623141"/>
                    <a:pt x="6422277" y="2637157"/>
                  </a:cubicBezTo>
                  <a:cubicBezTo>
                    <a:pt x="6423525" y="2651081"/>
                    <a:pt x="6423525" y="2665097"/>
                    <a:pt x="6423525" y="2679021"/>
                  </a:cubicBezTo>
                  <a:cubicBezTo>
                    <a:pt x="6425084" y="2690472"/>
                    <a:pt x="6426332" y="2703205"/>
                    <a:pt x="6427580" y="2715938"/>
                  </a:cubicBezTo>
                  <a:cubicBezTo>
                    <a:pt x="6428828" y="2728580"/>
                    <a:pt x="6431324" y="2740031"/>
                    <a:pt x="6433820" y="2750199"/>
                  </a:cubicBezTo>
                  <a:cubicBezTo>
                    <a:pt x="6437563" y="2761650"/>
                    <a:pt x="6441307" y="2769253"/>
                    <a:pt x="6442555" y="2771818"/>
                  </a:cubicBezTo>
                  <a:lnTo>
                    <a:pt x="6445363" y="2774292"/>
                  </a:lnTo>
                  <a:cubicBezTo>
                    <a:pt x="6446611" y="2774292"/>
                    <a:pt x="6447858" y="2774292"/>
                    <a:pt x="6447858" y="2775574"/>
                  </a:cubicBezTo>
                  <a:cubicBezTo>
                    <a:pt x="6447858" y="2776857"/>
                    <a:pt x="6449106" y="2776857"/>
                    <a:pt x="6450354" y="2776857"/>
                  </a:cubicBezTo>
                  <a:lnTo>
                    <a:pt x="6452850" y="2776857"/>
                  </a:lnTo>
                  <a:lnTo>
                    <a:pt x="6459089" y="2774292"/>
                  </a:lnTo>
                  <a:lnTo>
                    <a:pt x="6464393" y="2774292"/>
                  </a:lnTo>
                  <a:lnTo>
                    <a:pt x="6466889" y="2774292"/>
                  </a:lnTo>
                  <a:cubicBezTo>
                    <a:pt x="6466889" y="2773009"/>
                    <a:pt x="6468137" y="2771818"/>
                    <a:pt x="6470632" y="2771818"/>
                  </a:cubicBezTo>
                  <a:cubicBezTo>
                    <a:pt x="6471880" y="2770536"/>
                    <a:pt x="6473128" y="2769253"/>
                    <a:pt x="6474376" y="2769253"/>
                  </a:cubicBezTo>
                  <a:cubicBezTo>
                    <a:pt x="6475624" y="2769253"/>
                    <a:pt x="6478120" y="2767971"/>
                    <a:pt x="6480928" y="2766688"/>
                  </a:cubicBezTo>
                  <a:cubicBezTo>
                    <a:pt x="6482175" y="2765406"/>
                    <a:pt x="6483423" y="2764123"/>
                    <a:pt x="6484671" y="2762932"/>
                  </a:cubicBezTo>
                  <a:cubicBezTo>
                    <a:pt x="6485919" y="2761650"/>
                    <a:pt x="6488415" y="2760368"/>
                    <a:pt x="6490911" y="2756520"/>
                  </a:cubicBezTo>
                  <a:cubicBezTo>
                    <a:pt x="6498710" y="2751482"/>
                    <a:pt x="6504949" y="2745069"/>
                    <a:pt x="6509941" y="2737466"/>
                  </a:cubicBezTo>
                  <a:cubicBezTo>
                    <a:pt x="6515245" y="2731145"/>
                    <a:pt x="6521484" y="2723542"/>
                    <a:pt x="6527723" y="2714656"/>
                  </a:cubicBezTo>
                  <a:cubicBezTo>
                    <a:pt x="6550809" y="2682869"/>
                    <a:pt x="6569840" y="2647325"/>
                    <a:pt x="6584815" y="2609217"/>
                  </a:cubicBezTo>
                  <a:cubicBezTo>
                    <a:pt x="6592614" y="2591446"/>
                    <a:pt x="6601349" y="2568544"/>
                    <a:pt x="6614140" y="2539322"/>
                  </a:cubicBezTo>
                  <a:cubicBezTo>
                    <a:pt x="6626931" y="2510191"/>
                    <a:pt x="6638162" y="2480968"/>
                    <a:pt x="6650953" y="2453028"/>
                  </a:cubicBezTo>
                  <a:cubicBezTo>
                    <a:pt x="6663744" y="2419959"/>
                    <a:pt x="6679030" y="2384415"/>
                    <a:pt x="6694317" y="2346307"/>
                  </a:cubicBezTo>
                  <a:lnTo>
                    <a:pt x="6738617" y="2350155"/>
                  </a:lnTo>
                  <a:cubicBezTo>
                    <a:pt x="6723331" y="2390828"/>
                    <a:pt x="6708044" y="2427653"/>
                    <a:pt x="6695565" y="2461914"/>
                  </a:cubicBezTo>
                  <a:cubicBezTo>
                    <a:pt x="6684022" y="2492419"/>
                    <a:pt x="6671231" y="2522832"/>
                    <a:pt x="6658752" y="2554620"/>
                  </a:cubicBezTo>
                  <a:cubicBezTo>
                    <a:pt x="6645961" y="2586407"/>
                    <a:pt x="6635666" y="2610500"/>
                    <a:pt x="6626931" y="2628271"/>
                  </a:cubicBezTo>
                  <a:cubicBezTo>
                    <a:pt x="6619132" y="2646043"/>
                    <a:pt x="6610396" y="2663814"/>
                    <a:pt x="6601349" y="2684151"/>
                  </a:cubicBezTo>
                  <a:cubicBezTo>
                    <a:pt x="6592614" y="2704488"/>
                    <a:pt x="6581071" y="2724824"/>
                    <a:pt x="6568592" y="2743878"/>
                  </a:cubicBezTo>
                  <a:cubicBezTo>
                    <a:pt x="6562041" y="2754047"/>
                    <a:pt x="6555801" y="2762932"/>
                    <a:pt x="6548002" y="2773101"/>
                  </a:cubicBezTo>
                  <a:cubicBezTo>
                    <a:pt x="6540514" y="2783177"/>
                    <a:pt x="6533027" y="2792155"/>
                    <a:pt x="6522732" y="2801041"/>
                  </a:cubicBezTo>
                  <a:cubicBezTo>
                    <a:pt x="6520236" y="2804797"/>
                    <a:pt x="6517740" y="2806079"/>
                    <a:pt x="6515245" y="2807361"/>
                  </a:cubicBezTo>
                  <a:cubicBezTo>
                    <a:pt x="6512437" y="2808644"/>
                    <a:pt x="6509941" y="2809926"/>
                    <a:pt x="6507445" y="2813682"/>
                  </a:cubicBezTo>
                  <a:cubicBezTo>
                    <a:pt x="6503702" y="2814965"/>
                    <a:pt x="6501206" y="2817530"/>
                    <a:pt x="6498710" y="2818812"/>
                  </a:cubicBezTo>
                  <a:cubicBezTo>
                    <a:pt x="6494654" y="2820095"/>
                    <a:pt x="6492159" y="2822568"/>
                    <a:pt x="6489663" y="2823851"/>
                  </a:cubicBezTo>
                  <a:cubicBezTo>
                    <a:pt x="6488415" y="2823851"/>
                    <a:pt x="6484671" y="2825133"/>
                    <a:pt x="6479680" y="2828981"/>
                  </a:cubicBezTo>
                  <a:lnTo>
                    <a:pt x="6473128" y="2830171"/>
                  </a:lnTo>
                  <a:cubicBezTo>
                    <a:pt x="6473128" y="2831454"/>
                    <a:pt x="6471880" y="2832736"/>
                    <a:pt x="6470632" y="2832736"/>
                  </a:cubicBezTo>
                  <a:lnTo>
                    <a:pt x="6461897" y="2834019"/>
                  </a:lnTo>
                  <a:lnTo>
                    <a:pt x="6459089" y="2834019"/>
                  </a:lnTo>
                  <a:lnTo>
                    <a:pt x="6456594" y="2834019"/>
                  </a:lnTo>
                  <a:lnTo>
                    <a:pt x="6454098" y="2834019"/>
                  </a:lnTo>
                  <a:lnTo>
                    <a:pt x="6447858" y="2835301"/>
                  </a:lnTo>
                  <a:cubicBezTo>
                    <a:pt x="6437563" y="2836584"/>
                    <a:pt x="6427580" y="2834019"/>
                    <a:pt x="6419781" y="2828981"/>
                  </a:cubicBezTo>
                  <a:cubicBezTo>
                    <a:pt x="6408550" y="2825133"/>
                    <a:pt x="6399503" y="2818812"/>
                    <a:pt x="6394511" y="2808644"/>
                  </a:cubicBezTo>
                  <a:cubicBezTo>
                    <a:pt x="6387960" y="2801041"/>
                    <a:pt x="6382968" y="2793346"/>
                    <a:pt x="6380472" y="2784460"/>
                  </a:cubicBezTo>
                  <a:cubicBezTo>
                    <a:pt x="6377976" y="2775574"/>
                    <a:pt x="6375481" y="2767971"/>
                    <a:pt x="6371737" y="2760368"/>
                  </a:cubicBezTo>
                  <a:cubicBezTo>
                    <a:pt x="6367681" y="2743878"/>
                    <a:pt x="6363938" y="2728580"/>
                    <a:pt x="6362690" y="2714656"/>
                  </a:cubicBezTo>
                  <a:cubicBezTo>
                    <a:pt x="6361442" y="2700640"/>
                    <a:pt x="6360194" y="2686716"/>
                    <a:pt x="6358946" y="2672700"/>
                  </a:cubicBezTo>
                  <a:cubicBezTo>
                    <a:pt x="6357698" y="2643478"/>
                    <a:pt x="6356450" y="2615538"/>
                    <a:pt x="6355202" y="2588881"/>
                  </a:cubicBezTo>
                  <a:cubicBezTo>
                    <a:pt x="6353955" y="2562223"/>
                    <a:pt x="6353955" y="2534283"/>
                    <a:pt x="6353955" y="2507626"/>
                  </a:cubicBezTo>
                  <a:cubicBezTo>
                    <a:pt x="6353955" y="2493702"/>
                    <a:pt x="6352395" y="2480968"/>
                    <a:pt x="6352395" y="2466953"/>
                  </a:cubicBezTo>
                  <a:cubicBezTo>
                    <a:pt x="6352395" y="2453028"/>
                    <a:pt x="6351147" y="2440295"/>
                    <a:pt x="6349899" y="2428844"/>
                  </a:cubicBezTo>
                  <a:cubicBezTo>
                    <a:pt x="6348651" y="2417485"/>
                    <a:pt x="6347403" y="2404752"/>
                    <a:pt x="6346155" y="2393301"/>
                  </a:cubicBezTo>
                  <a:cubicBezTo>
                    <a:pt x="6344907" y="2380659"/>
                    <a:pt x="6343659" y="2370491"/>
                    <a:pt x="6341164" y="2361605"/>
                  </a:cubicBezTo>
                  <a:cubicBezTo>
                    <a:pt x="6338668" y="2355193"/>
                    <a:pt x="6334612" y="2351437"/>
                    <a:pt x="6328373" y="2348872"/>
                  </a:cubicBezTo>
                  <a:cubicBezTo>
                    <a:pt x="6323381" y="2346307"/>
                    <a:pt x="6316830" y="2348872"/>
                    <a:pt x="6310590" y="2357758"/>
                  </a:cubicBezTo>
                  <a:lnTo>
                    <a:pt x="6297799" y="2372965"/>
                  </a:lnTo>
                  <a:cubicBezTo>
                    <a:pt x="6292808" y="2381850"/>
                    <a:pt x="6287816" y="2390736"/>
                    <a:pt x="6284073" y="2400904"/>
                  </a:cubicBezTo>
                  <a:cubicBezTo>
                    <a:pt x="6280017" y="2411073"/>
                    <a:pt x="6276273" y="2421241"/>
                    <a:pt x="6272530" y="2430127"/>
                  </a:cubicBezTo>
                  <a:cubicBezTo>
                    <a:pt x="6267538" y="2441578"/>
                    <a:pt x="6263482" y="2451746"/>
                    <a:pt x="6259739" y="2461914"/>
                  </a:cubicBezTo>
                  <a:cubicBezTo>
                    <a:pt x="6255995" y="2472083"/>
                    <a:pt x="6253499" y="2482251"/>
                    <a:pt x="6249756" y="2493610"/>
                  </a:cubicBezTo>
                  <a:cubicBezTo>
                    <a:pt x="6244452" y="2515229"/>
                    <a:pt x="6238213" y="2536848"/>
                    <a:pt x="6233221" y="2555902"/>
                  </a:cubicBezTo>
                  <a:cubicBezTo>
                    <a:pt x="6228229" y="2576239"/>
                    <a:pt x="6222926" y="2595293"/>
                    <a:pt x="6219182" y="2615538"/>
                  </a:cubicBezTo>
                  <a:cubicBezTo>
                    <a:pt x="6211695" y="2654929"/>
                    <a:pt x="6205143" y="2689189"/>
                    <a:pt x="6198904" y="2722259"/>
                  </a:cubicBezTo>
                  <a:cubicBezTo>
                    <a:pt x="6193912" y="2755238"/>
                    <a:pt x="6188609" y="2781987"/>
                    <a:pt x="6184865" y="2803514"/>
                  </a:cubicBezTo>
                  <a:cubicBezTo>
                    <a:pt x="6182369" y="2809926"/>
                    <a:pt x="6179874" y="2816247"/>
                    <a:pt x="6179874" y="2825133"/>
                  </a:cubicBezTo>
                  <a:cubicBezTo>
                    <a:pt x="6179874" y="2832736"/>
                    <a:pt x="6178626" y="2841622"/>
                    <a:pt x="6176130" y="2849226"/>
                  </a:cubicBezTo>
                  <a:cubicBezTo>
                    <a:pt x="6173322" y="2859394"/>
                    <a:pt x="6172074" y="2869562"/>
                    <a:pt x="6172074" y="2879730"/>
                  </a:cubicBezTo>
                  <a:cubicBezTo>
                    <a:pt x="6165835" y="2920404"/>
                    <a:pt x="6155540" y="2953382"/>
                    <a:pt x="6143061" y="2978757"/>
                  </a:cubicBezTo>
                  <a:cubicBezTo>
                    <a:pt x="6130270" y="3005506"/>
                    <a:pt x="6114983" y="3024560"/>
                    <a:pt x="6098449" y="3038484"/>
                  </a:cubicBezTo>
                  <a:cubicBezTo>
                    <a:pt x="6081914" y="3052500"/>
                    <a:pt x="6064132" y="3062577"/>
                    <a:pt x="6046349" y="3068989"/>
                  </a:cubicBezTo>
                  <a:cubicBezTo>
                    <a:pt x="6028567" y="3075310"/>
                    <a:pt x="6012032" y="3079157"/>
                    <a:pt x="5997057" y="3080440"/>
                  </a:cubicBezTo>
                  <a:cubicBezTo>
                    <a:pt x="5942462" y="3088043"/>
                    <a:pt x="5901594" y="3075310"/>
                    <a:pt x="5872580" y="3043522"/>
                  </a:cubicBezTo>
                  <a:cubicBezTo>
                    <a:pt x="5843255" y="3011827"/>
                    <a:pt x="5824224" y="2968589"/>
                    <a:pt x="5812681" y="2912709"/>
                  </a:cubicBezTo>
                  <a:cubicBezTo>
                    <a:pt x="5808938" y="2896220"/>
                    <a:pt x="5806442" y="2877165"/>
                    <a:pt x="5803946" y="2858111"/>
                  </a:cubicBezTo>
                  <a:cubicBezTo>
                    <a:pt x="5801450" y="2861959"/>
                    <a:pt x="5800202" y="2864524"/>
                    <a:pt x="5797395" y="2868280"/>
                  </a:cubicBezTo>
                  <a:cubicBezTo>
                    <a:pt x="5768381" y="2915274"/>
                    <a:pt x="5737808" y="2960985"/>
                    <a:pt x="5703491" y="3005506"/>
                  </a:cubicBezTo>
                  <a:cubicBezTo>
                    <a:pt x="5669174" y="3049935"/>
                    <a:pt x="5632361" y="3090517"/>
                    <a:pt x="5593052" y="3127434"/>
                  </a:cubicBezTo>
                  <a:cubicBezTo>
                    <a:pt x="5553744" y="3164260"/>
                    <a:pt x="5511939" y="3194673"/>
                    <a:pt x="5467327" y="3218857"/>
                  </a:cubicBezTo>
                  <a:cubicBezTo>
                    <a:pt x="5423027" y="3242949"/>
                    <a:pt x="5375919" y="3258156"/>
                    <a:pt x="5326315" y="3263286"/>
                  </a:cubicBezTo>
                  <a:cubicBezTo>
                    <a:pt x="5284511" y="3268324"/>
                    <a:pt x="5252690" y="3256965"/>
                    <a:pt x="5229916" y="3230216"/>
                  </a:cubicBezTo>
                  <a:cubicBezTo>
                    <a:pt x="5208390" y="3203559"/>
                    <a:pt x="5193103" y="3168015"/>
                    <a:pt x="5184056" y="3122304"/>
                  </a:cubicBezTo>
                  <a:cubicBezTo>
                    <a:pt x="5175321" y="3077875"/>
                    <a:pt x="5171577" y="3025751"/>
                    <a:pt x="5172825" y="2967398"/>
                  </a:cubicBezTo>
                  <a:cubicBezTo>
                    <a:pt x="5174073" y="2908953"/>
                    <a:pt x="5176568" y="2849226"/>
                    <a:pt x="5180312" y="2788307"/>
                  </a:cubicBezTo>
                  <a:cubicBezTo>
                    <a:pt x="5185304" y="2726015"/>
                    <a:pt x="5187799" y="2667662"/>
                    <a:pt x="5191855" y="2610500"/>
                  </a:cubicBezTo>
                  <a:cubicBezTo>
                    <a:pt x="5195599" y="2553337"/>
                    <a:pt x="5194351" y="2503778"/>
                    <a:pt x="5190607" y="2460632"/>
                  </a:cubicBezTo>
                  <a:cubicBezTo>
                    <a:pt x="5186552" y="2418676"/>
                    <a:pt x="5176568" y="2386980"/>
                    <a:pt x="5161282" y="2365361"/>
                  </a:cubicBezTo>
                  <a:cubicBezTo>
                    <a:pt x="5145995" y="2343742"/>
                    <a:pt x="5121973" y="2338704"/>
                    <a:pt x="5090152" y="2347590"/>
                  </a:cubicBezTo>
                  <a:cubicBezTo>
                    <a:pt x="5087656" y="2347590"/>
                    <a:pt x="5087656" y="2348872"/>
                    <a:pt x="5087656" y="2350155"/>
                  </a:cubicBezTo>
                  <a:cubicBezTo>
                    <a:pt x="5066130" y="2360323"/>
                    <a:pt x="5047100" y="2375530"/>
                    <a:pt x="5029317" y="2397149"/>
                  </a:cubicBezTo>
                  <a:cubicBezTo>
                    <a:pt x="5019022" y="2411073"/>
                    <a:pt x="5011535" y="2425089"/>
                    <a:pt x="5002487" y="2439013"/>
                  </a:cubicBezTo>
                  <a:cubicBezTo>
                    <a:pt x="4993752" y="2454311"/>
                    <a:pt x="4987201" y="2469518"/>
                    <a:pt x="4980961" y="2487289"/>
                  </a:cubicBezTo>
                  <a:cubicBezTo>
                    <a:pt x="4969418" y="2520359"/>
                    <a:pt x="4960683" y="2559658"/>
                    <a:pt x="4952884" y="2607935"/>
                  </a:cubicBezTo>
                  <a:cubicBezTo>
                    <a:pt x="4950388" y="2628271"/>
                    <a:pt x="4949140" y="2651081"/>
                    <a:pt x="4946644" y="2673983"/>
                  </a:cubicBezTo>
                  <a:cubicBezTo>
                    <a:pt x="4944149" y="2696884"/>
                    <a:pt x="4941653" y="2722259"/>
                    <a:pt x="4940405" y="2747634"/>
                  </a:cubicBezTo>
                  <a:cubicBezTo>
                    <a:pt x="4940405" y="2755238"/>
                    <a:pt x="4939157" y="2761650"/>
                    <a:pt x="4939157" y="2766688"/>
                  </a:cubicBezTo>
                  <a:cubicBezTo>
                    <a:pt x="4939157" y="2771818"/>
                    <a:pt x="4939157" y="2778139"/>
                    <a:pt x="4937909" y="2785742"/>
                  </a:cubicBezTo>
                  <a:cubicBezTo>
                    <a:pt x="4936349" y="2788307"/>
                    <a:pt x="4936349" y="2792063"/>
                    <a:pt x="4936349" y="2795911"/>
                  </a:cubicBezTo>
                  <a:cubicBezTo>
                    <a:pt x="4936349" y="2799758"/>
                    <a:pt x="4936349" y="2803514"/>
                    <a:pt x="4935101" y="2806079"/>
                  </a:cubicBezTo>
                  <a:cubicBezTo>
                    <a:pt x="4933853" y="2812400"/>
                    <a:pt x="4932605" y="2817530"/>
                    <a:pt x="4932605" y="2820003"/>
                  </a:cubicBezTo>
                  <a:cubicBezTo>
                    <a:pt x="4930110" y="2826416"/>
                    <a:pt x="4927614" y="2831454"/>
                    <a:pt x="4925118" y="2836584"/>
                  </a:cubicBezTo>
                  <a:lnTo>
                    <a:pt x="4914823" y="2849226"/>
                  </a:lnTo>
                  <a:cubicBezTo>
                    <a:pt x="4912327" y="2850508"/>
                    <a:pt x="4911079" y="2851791"/>
                    <a:pt x="4909831" y="2851791"/>
                  </a:cubicBezTo>
                  <a:cubicBezTo>
                    <a:pt x="4909831" y="2851791"/>
                    <a:pt x="4907336" y="2853073"/>
                    <a:pt x="4904840" y="2854356"/>
                  </a:cubicBezTo>
                  <a:cubicBezTo>
                    <a:pt x="4902344" y="2854356"/>
                    <a:pt x="4902344" y="2854356"/>
                    <a:pt x="4900784" y="2855638"/>
                  </a:cubicBezTo>
                  <a:cubicBezTo>
                    <a:pt x="4900784" y="2855638"/>
                    <a:pt x="4898288" y="2856920"/>
                    <a:pt x="4895793" y="2856920"/>
                  </a:cubicBezTo>
                  <a:lnTo>
                    <a:pt x="4890801" y="2856920"/>
                  </a:lnTo>
                  <a:cubicBezTo>
                    <a:pt x="4880506" y="2858111"/>
                    <a:pt x="4871771" y="2856920"/>
                    <a:pt x="4865219" y="2853073"/>
                  </a:cubicBezTo>
                  <a:cubicBezTo>
                    <a:pt x="4861476" y="2851791"/>
                    <a:pt x="4857732" y="2849226"/>
                    <a:pt x="4852740" y="2845470"/>
                  </a:cubicBezTo>
                  <a:cubicBezTo>
                    <a:pt x="4847437" y="2840340"/>
                    <a:pt x="4843693" y="2834019"/>
                    <a:pt x="4839950" y="2828889"/>
                  </a:cubicBezTo>
                  <a:cubicBezTo>
                    <a:pt x="4836206" y="2823851"/>
                    <a:pt x="4833710" y="2818812"/>
                    <a:pt x="4833710" y="2816247"/>
                  </a:cubicBezTo>
                  <a:cubicBezTo>
                    <a:pt x="4829654" y="2809926"/>
                    <a:pt x="4827159" y="2802232"/>
                    <a:pt x="4825911" y="2795911"/>
                  </a:cubicBezTo>
                  <a:cubicBezTo>
                    <a:pt x="4824663" y="2788307"/>
                    <a:pt x="4823415" y="2781987"/>
                    <a:pt x="4820919" y="2774292"/>
                  </a:cubicBezTo>
                  <a:cubicBezTo>
                    <a:pt x="4815928" y="2761650"/>
                    <a:pt x="4813432" y="2748917"/>
                    <a:pt x="4810624" y="2734993"/>
                  </a:cubicBezTo>
                  <a:cubicBezTo>
                    <a:pt x="4808128" y="2722259"/>
                    <a:pt x="4804385" y="2708244"/>
                    <a:pt x="4800641" y="2695602"/>
                  </a:cubicBezTo>
                  <a:cubicBezTo>
                    <a:pt x="4798145" y="2681586"/>
                    <a:pt x="4795649" y="2668944"/>
                    <a:pt x="4792842" y="2656211"/>
                  </a:cubicBezTo>
                  <a:cubicBezTo>
                    <a:pt x="4790346" y="2643478"/>
                    <a:pt x="4787850" y="2629554"/>
                    <a:pt x="4785354" y="2616820"/>
                  </a:cubicBezTo>
                  <a:cubicBezTo>
                    <a:pt x="4781611" y="2605370"/>
                    <a:pt x="4779115" y="2592728"/>
                    <a:pt x="4776619" y="2579995"/>
                  </a:cubicBezTo>
                  <a:cubicBezTo>
                    <a:pt x="4775059" y="2567261"/>
                    <a:pt x="4771315" y="2554620"/>
                    <a:pt x="4767572" y="2543169"/>
                  </a:cubicBezTo>
                  <a:cubicBezTo>
                    <a:pt x="4763828" y="2531718"/>
                    <a:pt x="4758837" y="2520267"/>
                    <a:pt x="4754781" y="2508908"/>
                  </a:cubicBezTo>
                  <a:cubicBezTo>
                    <a:pt x="4751037" y="2498740"/>
                    <a:pt x="4746046" y="2489854"/>
                    <a:pt x="4741054" y="2482251"/>
                  </a:cubicBezTo>
                  <a:cubicBezTo>
                    <a:pt x="4739494" y="2478403"/>
                    <a:pt x="4736998" y="2475838"/>
                    <a:pt x="4733255" y="2473365"/>
                  </a:cubicBezTo>
                  <a:lnTo>
                    <a:pt x="4727015" y="2480968"/>
                  </a:lnTo>
                  <a:cubicBezTo>
                    <a:pt x="4724520" y="2486007"/>
                    <a:pt x="4721712" y="2489854"/>
                    <a:pt x="4720464" y="2494892"/>
                  </a:cubicBezTo>
                  <a:cubicBezTo>
                    <a:pt x="4719216" y="2498740"/>
                    <a:pt x="4716720" y="2503778"/>
                    <a:pt x="4714224" y="2508908"/>
                  </a:cubicBezTo>
                  <a:cubicBezTo>
                    <a:pt x="4710481" y="2517794"/>
                    <a:pt x="4707985" y="2527962"/>
                    <a:pt x="4703929" y="2539322"/>
                  </a:cubicBezTo>
                  <a:cubicBezTo>
                    <a:pt x="4700186" y="2550772"/>
                    <a:pt x="4697690" y="2560941"/>
                    <a:pt x="4693946" y="2572391"/>
                  </a:cubicBezTo>
                  <a:cubicBezTo>
                    <a:pt x="4692698" y="2583842"/>
                    <a:pt x="4690202" y="2594010"/>
                    <a:pt x="4687707" y="2605370"/>
                  </a:cubicBezTo>
                  <a:cubicBezTo>
                    <a:pt x="4684899" y="2616820"/>
                    <a:pt x="4682403" y="2628271"/>
                    <a:pt x="4681155" y="2638440"/>
                  </a:cubicBezTo>
                  <a:cubicBezTo>
                    <a:pt x="4672420" y="2682869"/>
                    <a:pt x="4664621" y="2724824"/>
                    <a:pt x="4659629" y="2762932"/>
                  </a:cubicBezTo>
                  <a:cubicBezTo>
                    <a:pt x="4654638" y="2801041"/>
                    <a:pt x="4650894" y="2836584"/>
                    <a:pt x="4646838" y="2868280"/>
                  </a:cubicBezTo>
                  <a:cubicBezTo>
                    <a:pt x="4644342" y="2900067"/>
                    <a:pt x="4640599" y="2928007"/>
                    <a:pt x="4636855" y="2950817"/>
                  </a:cubicBezTo>
                  <a:cubicBezTo>
                    <a:pt x="4635607" y="2966115"/>
                    <a:pt x="4634359" y="2980039"/>
                    <a:pt x="4634359" y="2990208"/>
                  </a:cubicBezTo>
                  <a:cubicBezTo>
                    <a:pt x="4633111" y="3001658"/>
                    <a:pt x="4633111" y="3009262"/>
                    <a:pt x="4631552" y="3015674"/>
                  </a:cubicBezTo>
                  <a:cubicBezTo>
                    <a:pt x="4626560" y="3054973"/>
                    <a:pt x="4617825" y="3088043"/>
                    <a:pt x="4603786" y="3113418"/>
                  </a:cubicBezTo>
                  <a:cubicBezTo>
                    <a:pt x="4589747" y="3138793"/>
                    <a:pt x="4574460" y="3159130"/>
                    <a:pt x="4556678" y="3173145"/>
                  </a:cubicBezTo>
                  <a:cubicBezTo>
                    <a:pt x="4538896" y="3187070"/>
                    <a:pt x="4521113" y="3197238"/>
                    <a:pt x="4502083" y="3203559"/>
                  </a:cubicBezTo>
                  <a:cubicBezTo>
                    <a:pt x="4483052" y="3211254"/>
                    <a:pt x="4466518" y="3215009"/>
                    <a:pt x="4451231" y="3216292"/>
                  </a:cubicBezTo>
                  <a:cubicBezTo>
                    <a:pt x="4397884" y="3222613"/>
                    <a:pt x="4356079" y="3209971"/>
                    <a:pt x="4326754" y="3175619"/>
                  </a:cubicBezTo>
                  <a:cubicBezTo>
                    <a:pt x="4307724" y="3152809"/>
                    <a:pt x="4292749" y="3126151"/>
                    <a:pt x="4281206" y="3094364"/>
                  </a:cubicBezTo>
                  <a:cubicBezTo>
                    <a:pt x="4264671" y="3131190"/>
                    <a:pt x="4246889" y="3166733"/>
                    <a:pt x="4226611" y="3201085"/>
                  </a:cubicBezTo>
                  <a:cubicBezTo>
                    <a:pt x="4189798" y="3262003"/>
                    <a:pt x="4145185" y="3314127"/>
                    <a:pt x="4093086" y="3355992"/>
                  </a:cubicBezTo>
                  <a:cubicBezTo>
                    <a:pt x="4040987" y="3397947"/>
                    <a:pt x="3978904" y="3423322"/>
                    <a:pt x="3906526" y="3430925"/>
                  </a:cubicBezTo>
                  <a:cubicBezTo>
                    <a:pt x="3864722" y="3435964"/>
                    <a:pt x="3827909" y="3429643"/>
                    <a:pt x="3798583" y="3411871"/>
                  </a:cubicBezTo>
                  <a:cubicBezTo>
                    <a:pt x="3769258" y="3395382"/>
                    <a:pt x="3743988" y="3370007"/>
                    <a:pt x="3724958" y="3336937"/>
                  </a:cubicBezTo>
                  <a:cubicBezTo>
                    <a:pt x="3705928" y="3303959"/>
                    <a:pt x="3690641" y="3264568"/>
                    <a:pt x="3680346" y="3220139"/>
                  </a:cubicBezTo>
                  <a:cubicBezTo>
                    <a:pt x="3669115" y="3175619"/>
                    <a:pt x="3661315" y="3127434"/>
                    <a:pt x="3656324" y="3076592"/>
                  </a:cubicBezTo>
                  <a:cubicBezTo>
                    <a:pt x="3629806" y="3131190"/>
                    <a:pt x="3594241" y="3176901"/>
                    <a:pt x="3549629" y="3213727"/>
                  </a:cubicBezTo>
                  <a:cubicBezTo>
                    <a:pt x="3505329" y="3251835"/>
                    <a:pt x="3449174" y="3272172"/>
                    <a:pt x="3382100" y="3276019"/>
                  </a:cubicBezTo>
                  <a:cubicBezTo>
                    <a:pt x="3322201" y="3281058"/>
                    <a:pt x="3275405" y="3265851"/>
                    <a:pt x="3241088" y="3230216"/>
                  </a:cubicBezTo>
                  <a:cubicBezTo>
                    <a:pt x="3208019" y="3195955"/>
                    <a:pt x="3182749" y="3150244"/>
                    <a:pt x="3166214" y="3094364"/>
                  </a:cubicBezTo>
                  <a:cubicBezTo>
                    <a:pt x="3157167" y="3061386"/>
                    <a:pt x="3149680" y="3025751"/>
                    <a:pt x="3144376" y="2988925"/>
                  </a:cubicBezTo>
                  <a:cubicBezTo>
                    <a:pt x="3122850" y="3042332"/>
                    <a:pt x="3100076" y="3093081"/>
                    <a:pt x="3076054" y="3140076"/>
                  </a:cubicBezTo>
                  <a:cubicBezTo>
                    <a:pt x="3050472" y="3193390"/>
                    <a:pt x="3020211" y="3245514"/>
                    <a:pt x="2985894" y="3296264"/>
                  </a:cubicBezTo>
                  <a:cubicBezTo>
                    <a:pt x="2951577" y="3347106"/>
                    <a:pt x="2914764" y="3392817"/>
                    <a:pt x="2873895" y="3432208"/>
                  </a:cubicBezTo>
                  <a:cubicBezTo>
                    <a:pt x="2833339" y="3471599"/>
                    <a:pt x="2789039" y="3504577"/>
                    <a:pt x="2740683" y="3529952"/>
                  </a:cubicBezTo>
                  <a:cubicBezTo>
                    <a:pt x="2692327" y="3555418"/>
                    <a:pt x="2640228" y="3568060"/>
                    <a:pt x="2584385" y="3569343"/>
                  </a:cubicBezTo>
                  <a:cubicBezTo>
                    <a:pt x="2547572" y="3571908"/>
                    <a:pt x="2514503" y="3555418"/>
                    <a:pt x="2486737" y="3522349"/>
                  </a:cubicBezTo>
                  <a:cubicBezTo>
                    <a:pt x="2458660" y="3489370"/>
                    <a:pt x="2434637" y="3442376"/>
                    <a:pt x="2414359" y="3382649"/>
                  </a:cubicBezTo>
                  <a:cubicBezTo>
                    <a:pt x="2402816" y="3348388"/>
                    <a:pt x="2392833" y="3310280"/>
                    <a:pt x="2382538" y="3268324"/>
                  </a:cubicBezTo>
                  <a:cubicBezTo>
                    <a:pt x="2364756" y="3314036"/>
                    <a:pt x="2343229" y="3358557"/>
                    <a:pt x="2317648" y="3400421"/>
                  </a:cubicBezTo>
                  <a:cubicBezTo>
                    <a:pt x="2280835" y="3461430"/>
                    <a:pt x="2236535" y="3513463"/>
                    <a:pt x="2184435" y="3555418"/>
                  </a:cubicBezTo>
                  <a:cubicBezTo>
                    <a:pt x="2132336" y="3597282"/>
                    <a:pt x="2070253" y="3622657"/>
                    <a:pt x="1997563" y="3630352"/>
                  </a:cubicBezTo>
                  <a:cubicBezTo>
                    <a:pt x="1955759" y="3635391"/>
                    <a:pt x="1918946" y="3629070"/>
                    <a:pt x="1889621" y="3611298"/>
                  </a:cubicBezTo>
                  <a:cubicBezTo>
                    <a:pt x="1860607" y="3594718"/>
                    <a:pt x="1835025" y="3569343"/>
                    <a:pt x="1815995" y="3536364"/>
                  </a:cubicBezTo>
                  <a:cubicBezTo>
                    <a:pt x="1796965" y="3503294"/>
                    <a:pt x="1781678" y="3463904"/>
                    <a:pt x="1771695" y="3419475"/>
                  </a:cubicBezTo>
                  <a:cubicBezTo>
                    <a:pt x="1760152" y="3375046"/>
                    <a:pt x="1752665" y="3326769"/>
                    <a:pt x="1747673" y="3276019"/>
                  </a:cubicBezTo>
                  <a:cubicBezTo>
                    <a:pt x="1720843" y="3330617"/>
                    <a:pt x="1685279" y="3376328"/>
                    <a:pt x="1640978" y="3413154"/>
                  </a:cubicBezTo>
                  <a:cubicBezTo>
                    <a:pt x="1596366" y="3451262"/>
                    <a:pt x="1540523" y="3471599"/>
                    <a:pt x="1473137" y="3475355"/>
                  </a:cubicBezTo>
                  <a:cubicBezTo>
                    <a:pt x="1413550" y="3480484"/>
                    <a:pt x="1366442" y="3465186"/>
                    <a:pt x="1332125" y="3429643"/>
                  </a:cubicBezTo>
                  <a:cubicBezTo>
                    <a:pt x="1299056" y="3395382"/>
                    <a:pt x="1273786" y="3349671"/>
                    <a:pt x="1257251" y="3293791"/>
                  </a:cubicBezTo>
                  <a:cubicBezTo>
                    <a:pt x="1247268" y="3258156"/>
                    <a:pt x="1239469" y="3218857"/>
                    <a:pt x="1234477" y="3178184"/>
                  </a:cubicBezTo>
                  <a:cubicBezTo>
                    <a:pt x="1222934" y="3208689"/>
                    <a:pt x="1210455" y="3239102"/>
                    <a:pt x="1196417" y="3268324"/>
                  </a:cubicBezTo>
                  <a:cubicBezTo>
                    <a:pt x="1172083" y="3319166"/>
                    <a:pt x="1145565" y="3368725"/>
                    <a:pt x="1114992" y="3416910"/>
                  </a:cubicBezTo>
                  <a:cubicBezTo>
                    <a:pt x="1084730" y="3465186"/>
                    <a:pt x="1050413" y="3508424"/>
                    <a:pt x="1010793" y="3547723"/>
                  </a:cubicBezTo>
                  <a:cubicBezTo>
                    <a:pt x="971484" y="3587114"/>
                    <a:pt x="928432" y="3620184"/>
                    <a:pt x="880076" y="3646841"/>
                  </a:cubicBezTo>
                  <a:cubicBezTo>
                    <a:pt x="831720" y="3673499"/>
                    <a:pt x="779933" y="3689988"/>
                    <a:pt x="722530" y="3696309"/>
                  </a:cubicBezTo>
                  <a:cubicBezTo>
                    <a:pt x="676982" y="3701439"/>
                    <a:pt x="640169" y="3693836"/>
                    <a:pt x="612091" y="3673499"/>
                  </a:cubicBezTo>
                  <a:cubicBezTo>
                    <a:pt x="584326" y="3654445"/>
                    <a:pt x="561240" y="3626505"/>
                    <a:pt x="544705" y="3590962"/>
                  </a:cubicBezTo>
                  <a:cubicBezTo>
                    <a:pt x="528170" y="3555418"/>
                    <a:pt x="516939" y="3513463"/>
                    <a:pt x="509140" y="3463904"/>
                  </a:cubicBezTo>
                  <a:cubicBezTo>
                    <a:pt x="501653" y="3414436"/>
                    <a:pt x="496661" y="3363595"/>
                    <a:pt x="494165" y="3308998"/>
                  </a:cubicBezTo>
                  <a:cubicBezTo>
                    <a:pt x="476383" y="3329334"/>
                    <a:pt x="457353" y="3349671"/>
                    <a:pt x="436762" y="3369916"/>
                  </a:cubicBezTo>
                  <a:cubicBezTo>
                    <a:pt x="416484" y="3390252"/>
                    <a:pt x="392462" y="3406833"/>
                    <a:pt x="366880" y="3422040"/>
                  </a:cubicBezTo>
                  <a:cubicBezTo>
                    <a:pt x="340363" y="3437246"/>
                    <a:pt x="312285" y="3448697"/>
                    <a:pt x="279528" y="3457583"/>
                  </a:cubicBezTo>
                  <a:cubicBezTo>
                    <a:pt x="247707" y="3466469"/>
                    <a:pt x="212142" y="3470316"/>
                    <a:pt x="174081" y="3467751"/>
                  </a:cubicBezTo>
                  <a:cubicBezTo>
                    <a:pt x="114182" y="3463904"/>
                    <a:pt x="71130" y="3443659"/>
                    <a:pt x="43052" y="3408024"/>
                  </a:cubicBezTo>
                  <a:cubicBezTo>
                    <a:pt x="15287" y="3372481"/>
                    <a:pt x="0" y="3330617"/>
                    <a:pt x="0" y="3281058"/>
                  </a:cubicBezTo>
                  <a:cubicBezTo>
                    <a:pt x="0" y="3231499"/>
                    <a:pt x="11543" y="3182031"/>
                    <a:pt x="35565" y="3129907"/>
                  </a:cubicBezTo>
                  <a:cubicBezTo>
                    <a:pt x="59587" y="3079157"/>
                    <a:pt x="95152" y="3035919"/>
                    <a:pt x="141012" y="3000376"/>
                  </a:cubicBezTo>
                  <a:cubicBezTo>
                    <a:pt x="175329" y="2973719"/>
                    <a:pt x="209646" y="2953382"/>
                    <a:pt x="243963" y="2939458"/>
                  </a:cubicBezTo>
                  <a:cubicBezTo>
                    <a:pt x="279528" y="2925442"/>
                    <a:pt x="312285" y="2915274"/>
                    <a:pt x="344106" y="2907670"/>
                  </a:cubicBezTo>
                  <a:cubicBezTo>
                    <a:pt x="375928" y="2900067"/>
                    <a:pt x="405253" y="2896220"/>
                    <a:pt x="431771" y="2896220"/>
                  </a:cubicBezTo>
                  <a:cubicBezTo>
                    <a:pt x="458600" y="2896220"/>
                    <a:pt x="480127" y="2896220"/>
                    <a:pt x="496661" y="2897502"/>
                  </a:cubicBezTo>
                  <a:cubicBezTo>
                    <a:pt x="496661" y="2866997"/>
                    <a:pt x="495413" y="2839057"/>
                    <a:pt x="491358" y="2812400"/>
                  </a:cubicBezTo>
                  <a:cubicBezTo>
                    <a:pt x="487614" y="2785742"/>
                    <a:pt x="482622" y="2764123"/>
                    <a:pt x="476383" y="2746352"/>
                  </a:cubicBezTo>
                  <a:cubicBezTo>
                    <a:pt x="544705" y="2727298"/>
                    <a:pt x="607100" y="2722259"/>
                    <a:pt x="662943" y="2731145"/>
                  </a:cubicBezTo>
                  <a:cubicBezTo>
                    <a:pt x="685717" y="2734993"/>
                    <a:pt x="708803" y="2742596"/>
                    <a:pt x="731577" y="2752764"/>
                  </a:cubicBezTo>
                  <a:cubicBezTo>
                    <a:pt x="755599" y="2762932"/>
                    <a:pt x="775877" y="2779422"/>
                    <a:pt x="793659" y="2799758"/>
                  </a:cubicBezTo>
                  <a:cubicBezTo>
                    <a:pt x="811442" y="2821286"/>
                    <a:pt x="826729" y="2846752"/>
                    <a:pt x="838272" y="2878448"/>
                  </a:cubicBezTo>
                  <a:cubicBezTo>
                    <a:pt x="849503" y="2908953"/>
                    <a:pt x="857302" y="2948344"/>
                    <a:pt x="858550" y="2995338"/>
                  </a:cubicBezTo>
                  <a:cubicBezTo>
                    <a:pt x="861046" y="3089326"/>
                    <a:pt x="864789" y="3170580"/>
                    <a:pt x="872589" y="3240384"/>
                  </a:cubicBezTo>
                  <a:cubicBezTo>
                    <a:pt x="880076" y="3310280"/>
                    <a:pt x="890371" y="3363595"/>
                    <a:pt x="904098" y="3401703"/>
                  </a:cubicBezTo>
                  <a:cubicBezTo>
                    <a:pt x="916889" y="3439811"/>
                    <a:pt x="934671" y="3460148"/>
                    <a:pt x="956197" y="3461430"/>
                  </a:cubicBezTo>
                  <a:cubicBezTo>
                    <a:pt x="978036" y="3463904"/>
                    <a:pt x="1004553" y="3442376"/>
                    <a:pt x="1036374" y="3397947"/>
                  </a:cubicBezTo>
                  <a:cubicBezTo>
                    <a:pt x="1080675" y="3335655"/>
                    <a:pt x="1117488" y="3273454"/>
                    <a:pt x="1145565" y="3212444"/>
                  </a:cubicBezTo>
                  <a:cubicBezTo>
                    <a:pt x="1173331" y="3151526"/>
                    <a:pt x="1195169" y="3095646"/>
                    <a:pt x="1211703" y="3046087"/>
                  </a:cubicBezTo>
                  <a:cubicBezTo>
                    <a:pt x="1216695" y="3030881"/>
                    <a:pt x="1221686" y="3015674"/>
                    <a:pt x="1225430" y="3001658"/>
                  </a:cubicBezTo>
                  <a:cubicBezTo>
                    <a:pt x="1225430" y="2971154"/>
                    <a:pt x="1225430" y="2941931"/>
                    <a:pt x="1225430" y="2912800"/>
                  </a:cubicBezTo>
                  <a:cubicBezTo>
                    <a:pt x="1226678" y="2850508"/>
                    <a:pt x="1228238" y="2795911"/>
                    <a:pt x="1230734" y="2748917"/>
                  </a:cubicBezTo>
                  <a:cubicBezTo>
                    <a:pt x="1233229" y="2701923"/>
                    <a:pt x="1230734" y="2670227"/>
                    <a:pt x="1224182" y="2653646"/>
                  </a:cubicBezTo>
                  <a:cubicBezTo>
                    <a:pt x="1284081" y="2638440"/>
                    <a:pt x="1338676" y="2633310"/>
                    <a:pt x="1387968" y="2638440"/>
                  </a:cubicBezTo>
                  <a:cubicBezTo>
                    <a:pt x="1408558" y="2641005"/>
                    <a:pt x="1428837" y="2644760"/>
                    <a:pt x="1447867" y="2652364"/>
                  </a:cubicBezTo>
                  <a:cubicBezTo>
                    <a:pt x="1466897" y="2658776"/>
                    <a:pt x="1484680" y="2670227"/>
                    <a:pt x="1499967" y="2684151"/>
                  </a:cubicBezTo>
                  <a:cubicBezTo>
                    <a:pt x="1515253" y="2699358"/>
                    <a:pt x="1526484" y="2717221"/>
                    <a:pt x="1535531" y="2738748"/>
                  </a:cubicBezTo>
                  <a:cubicBezTo>
                    <a:pt x="1544267" y="2760368"/>
                    <a:pt x="1548010" y="2788307"/>
                    <a:pt x="1546762" y="2821286"/>
                  </a:cubicBezTo>
                  <a:cubicBezTo>
                    <a:pt x="1544267" y="2908953"/>
                    <a:pt x="1543019" y="2986452"/>
                    <a:pt x="1543019" y="3056256"/>
                  </a:cubicBezTo>
                  <a:cubicBezTo>
                    <a:pt x="1543019" y="3126151"/>
                    <a:pt x="1548010" y="3180749"/>
                    <a:pt x="1557057" y="3218857"/>
                  </a:cubicBezTo>
                  <a:cubicBezTo>
                    <a:pt x="1567041" y="3256965"/>
                    <a:pt x="1581080" y="3277302"/>
                    <a:pt x="1601358" y="3279775"/>
                  </a:cubicBezTo>
                  <a:cubicBezTo>
                    <a:pt x="1620388" y="3282340"/>
                    <a:pt x="1648466" y="3260721"/>
                    <a:pt x="1685279" y="3216292"/>
                  </a:cubicBezTo>
                  <a:cubicBezTo>
                    <a:pt x="1719595" y="3171863"/>
                    <a:pt x="1742369" y="3118548"/>
                    <a:pt x="1753912" y="3057538"/>
                  </a:cubicBezTo>
                  <a:cubicBezTo>
                    <a:pt x="1763896" y="2996620"/>
                    <a:pt x="1770447" y="2938175"/>
                    <a:pt x="1770447" y="2882295"/>
                  </a:cubicBezTo>
                  <a:cubicBezTo>
                    <a:pt x="1769199" y="2816247"/>
                    <a:pt x="1762648" y="2750199"/>
                    <a:pt x="1751417" y="2681586"/>
                  </a:cubicBezTo>
                  <a:cubicBezTo>
                    <a:pt x="1822547" y="2662532"/>
                    <a:pt x="1884629" y="2657494"/>
                    <a:pt x="1940472" y="2666379"/>
                  </a:cubicBezTo>
                  <a:cubicBezTo>
                    <a:pt x="1963558" y="2670227"/>
                    <a:pt x="1986332" y="2677830"/>
                    <a:pt x="2009106" y="2687999"/>
                  </a:cubicBezTo>
                  <a:cubicBezTo>
                    <a:pt x="2033128" y="2698167"/>
                    <a:pt x="2053719" y="2714656"/>
                    <a:pt x="2071501" y="2734993"/>
                  </a:cubicBezTo>
                  <a:cubicBezTo>
                    <a:pt x="2089283" y="2756520"/>
                    <a:pt x="2104258" y="2781987"/>
                    <a:pt x="2115801" y="2813682"/>
                  </a:cubicBezTo>
                  <a:cubicBezTo>
                    <a:pt x="2127344" y="2844187"/>
                    <a:pt x="2134831" y="2883578"/>
                    <a:pt x="2136079" y="2930572"/>
                  </a:cubicBezTo>
                  <a:cubicBezTo>
                    <a:pt x="2138575" y="3023278"/>
                    <a:pt x="2139823" y="3107097"/>
                    <a:pt x="2139823" y="3180749"/>
                  </a:cubicBezTo>
                  <a:cubicBezTo>
                    <a:pt x="2139823" y="3254400"/>
                    <a:pt x="2143879" y="3311562"/>
                    <a:pt x="2150118" y="3352144"/>
                  </a:cubicBezTo>
                  <a:cubicBezTo>
                    <a:pt x="2156358" y="3392817"/>
                    <a:pt x="2167901" y="3414436"/>
                    <a:pt x="2185683" y="3414436"/>
                  </a:cubicBezTo>
                  <a:cubicBezTo>
                    <a:pt x="2203465" y="3414436"/>
                    <a:pt x="2229983" y="3387779"/>
                    <a:pt x="2266796" y="3334372"/>
                  </a:cubicBezTo>
                  <a:cubicBezTo>
                    <a:pt x="2303921" y="3279775"/>
                    <a:pt x="2332935" y="3220139"/>
                    <a:pt x="2351965" y="3152809"/>
                  </a:cubicBezTo>
                  <a:cubicBezTo>
                    <a:pt x="2354461" y="3145205"/>
                    <a:pt x="2355708" y="3137511"/>
                    <a:pt x="2358516" y="3129907"/>
                  </a:cubicBezTo>
                  <a:cubicBezTo>
                    <a:pt x="2348221" y="3062577"/>
                    <a:pt x="2339486" y="2992773"/>
                    <a:pt x="2331686" y="2919121"/>
                  </a:cubicBezTo>
                  <a:cubicBezTo>
                    <a:pt x="2322951" y="2828889"/>
                    <a:pt x="2315152" y="2736183"/>
                    <a:pt x="2308912" y="2641005"/>
                  </a:cubicBezTo>
                  <a:cubicBezTo>
                    <a:pt x="2302361" y="2545734"/>
                    <a:pt x="2298618" y="2451746"/>
                    <a:pt x="2294874" y="2361605"/>
                  </a:cubicBezTo>
                  <a:cubicBezTo>
                    <a:pt x="2280835" y="2364079"/>
                    <a:pt x="2268356" y="2366644"/>
                    <a:pt x="2256813" y="2367926"/>
                  </a:cubicBezTo>
                  <a:cubicBezTo>
                    <a:pt x="2245270" y="2369209"/>
                    <a:pt x="2232791" y="2371682"/>
                    <a:pt x="2221248" y="2374247"/>
                  </a:cubicBezTo>
                  <a:cubicBezTo>
                    <a:pt x="2209705" y="2375530"/>
                    <a:pt x="2197226" y="2376812"/>
                    <a:pt x="2185683" y="2378094"/>
                  </a:cubicBezTo>
                  <a:cubicBezTo>
                    <a:pt x="2174140" y="2379377"/>
                    <a:pt x="2161661" y="2381850"/>
                    <a:pt x="2150118" y="2384415"/>
                  </a:cubicBezTo>
                  <a:lnTo>
                    <a:pt x="2044671" y="2395866"/>
                  </a:lnTo>
                  <a:lnTo>
                    <a:pt x="2012850" y="2399622"/>
                  </a:lnTo>
                  <a:lnTo>
                    <a:pt x="2004115" y="2400904"/>
                  </a:lnTo>
                  <a:lnTo>
                    <a:pt x="1990076" y="2332383"/>
                  </a:lnTo>
                  <a:lnTo>
                    <a:pt x="1992572" y="2332383"/>
                  </a:lnTo>
                  <a:cubicBezTo>
                    <a:pt x="1995068" y="2332383"/>
                    <a:pt x="1999123" y="2331100"/>
                    <a:pt x="2001619" y="2329818"/>
                  </a:cubicBezTo>
                  <a:cubicBezTo>
                    <a:pt x="2005363" y="2329818"/>
                    <a:pt x="2009106" y="2328535"/>
                    <a:pt x="2012850" y="2327253"/>
                  </a:cubicBezTo>
                  <a:cubicBezTo>
                    <a:pt x="2018154" y="2325971"/>
                    <a:pt x="2023145" y="2324780"/>
                    <a:pt x="2030633" y="2322215"/>
                  </a:cubicBezTo>
                  <a:cubicBezTo>
                    <a:pt x="2042176" y="2318367"/>
                    <a:pt x="2057462" y="2313329"/>
                    <a:pt x="2075245" y="2309481"/>
                  </a:cubicBezTo>
                  <a:cubicBezTo>
                    <a:pt x="2093027" y="2305726"/>
                    <a:pt x="2113306" y="2300596"/>
                    <a:pt x="2134831" y="2295557"/>
                  </a:cubicBezTo>
                  <a:cubicBezTo>
                    <a:pt x="2145127" y="2292992"/>
                    <a:pt x="2156358" y="2290427"/>
                    <a:pt x="2167901" y="2287862"/>
                  </a:cubicBezTo>
                  <a:cubicBezTo>
                    <a:pt x="2179444" y="2285389"/>
                    <a:pt x="2191922" y="2282824"/>
                    <a:pt x="2203465" y="2280259"/>
                  </a:cubicBezTo>
                  <a:cubicBezTo>
                    <a:pt x="2216256" y="2275221"/>
                    <a:pt x="2227487" y="2272656"/>
                    <a:pt x="2241526" y="2270091"/>
                  </a:cubicBezTo>
                  <a:cubicBezTo>
                    <a:pt x="2255565" y="2267617"/>
                    <a:pt x="2269604" y="2265052"/>
                    <a:pt x="2282083" y="2262487"/>
                  </a:cubicBezTo>
                  <a:cubicBezTo>
                    <a:pt x="2284578" y="2261205"/>
                    <a:pt x="2288634" y="2259922"/>
                    <a:pt x="2291130" y="2259922"/>
                  </a:cubicBezTo>
                  <a:cubicBezTo>
                    <a:pt x="2289882" y="2197722"/>
                    <a:pt x="2287386" y="2139277"/>
                    <a:pt x="2284578" y="2083397"/>
                  </a:cubicBezTo>
                  <a:cubicBezTo>
                    <a:pt x="2282083" y="2027517"/>
                    <a:pt x="2278339" y="1976767"/>
                    <a:pt x="2275843" y="1932338"/>
                  </a:cubicBezTo>
                  <a:cubicBezTo>
                    <a:pt x="2273348" y="1887818"/>
                    <a:pt x="2269604" y="1849709"/>
                    <a:pt x="2265548" y="1818014"/>
                  </a:cubicBezTo>
                  <a:cubicBezTo>
                    <a:pt x="2261805" y="1786226"/>
                    <a:pt x="2256813" y="1763416"/>
                    <a:pt x="2250573" y="1746835"/>
                  </a:cubicBezTo>
                  <a:cubicBezTo>
                    <a:pt x="2284735" y="1736713"/>
                    <a:pt x="2317414" y="1730690"/>
                    <a:pt x="2348533" y="1728308"/>
                  </a:cubicBezTo>
                  <a:close/>
                  <a:moveTo>
                    <a:pt x="5435526" y="1319142"/>
                  </a:moveTo>
                  <a:cubicBezTo>
                    <a:pt x="5431739" y="1329272"/>
                    <a:pt x="5426690" y="1339503"/>
                    <a:pt x="5422904" y="1349634"/>
                  </a:cubicBezTo>
                  <a:cubicBezTo>
                    <a:pt x="5417855" y="1359765"/>
                    <a:pt x="5415330" y="1369896"/>
                    <a:pt x="5411543" y="1380127"/>
                  </a:cubicBezTo>
                  <a:cubicBezTo>
                    <a:pt x="5398711" y="1418242"/>
                    <a:pt x="5391137" y="1455054"/>
                    <a:pt x="5387351" y="1491866"/>
                  </a:cubicBezTo>
                  <a:cubicBezTo>
                    <a:pt x="5384826" y="1528677"/>
                    <a:pt x="5384826" y="1561677"/>
                    <a:pt x="5387351" y="1590866"/>
                  </a:cubicBezTo>
                  <a:cubicBezTo>
                    <a:pt x="5392400" y="1621359"/>
                    <a:pt x="5401235" y="1645532"/>
                    <a:pt x="5414068" y="1665793"/>
                  </a:cubicBezTo>
                  <a:cubicBezTo>
                    <a:pt x="5426690" y="1684851"/>
                    <a:pt x="5443310" y="1698894"/>
                    <a:pt x="5462243" y="1705213"/>
                  </a:cubicBezTo>
                  <a:cubicBezTo>
                    <a:pt x="5481387" y="1711532"/>
                    <a:pt x="5501583" y="1710328"/>
                    <a:pt x="5524514" y="1700097"/>
                  </a:cubicBezTo>
                  <a:cubicBezTo>
                    <a:pt x="5546182" y="1691271"/>
                    <a:pt x="5568903" y="1674720"/>
                    <a:pt x="5589309" y="1654459"/>
                  </a:cubicBezTo>
                  <a:cubicBezTo>
                    <a:pt x="5610767" y="1632793"/>
                    <a:pt x="5629911" y="1607416"/>
                    <a:pt x="5647793" y="1575720"/>
                  </a:cubicBezTo>
                  <a:cubicBezTo>
                    <a:pt x="5665464" y="1543924"/>
                    <a:pt x="5680611" y="1508316"/>
                    <a:pt x="5693444" y="1470300"/>
                  </a:cubicBezTo>
                  <a:cubicBezTo>
                    <a:pt x="5698493" y="1457562"/>
                    <a:pt x="5702279" y="1444823"/>
                    <a:pt x="5704804" y="1432185"/>
                  </a:cubicBezTo>
                  <a:cubicBezTo>
                    <a:pt x="5707328" y="1419446"/>
                    <a:pt x="5709853" y="1406808"/>
                    <a:pt x="5713639" y="1394069"/>
                  </a:cubicBezTo>
                  <a:cubicBezTo>
                    <a:pt x="5701017" y="1395373"/>
                    <a:pt x="5689657" y="1396577"/>
                    <a:pt x="5676824" y="1397881"/>
                  </a:cubicBezTo>
                  <a:cubicBezTo>
                    <a:pt x="5665464" y="1399185"/>
                    <a:pt x="5652842" y="1397881"/>
                    <a:pt x="5640009" y="1396577"/>
                  </a:cubicBezTo>
                  <a:cubicBezTo>
                    <a:pt x="5632435" y="1395373"/>
                    <a:pt x="5623600" y="1394069"/>
                    <a:pt x="5614764" y="1394069"/>
                  </a:cubicBezTo>
                  <a:cubicBezTo>
                    <a:pt x="5605718" y="1394069"/>
                    <a:pt x="5596882" y="1392765"/>
                    <a:pt x="5589309" y="1388953"/>
                  </a:cubicBezTo>
                  <a:cubicBezTo>
                    <a:pt x="5581735" y="1387750"/>
                    <a:pt x="5572689" y="1385142"/>
                    <a:pt x="5563854" y="1383938"/>
                  </a:cubicBezTo>
                  <a:cubicBezTo>
                    <a:pt x="5555018" y="1381330"/>
                    <a:pt x="5546182" y="1380127"/>
                    <a:pt x="5538399" y="1376315"/>
                  </a:cubicBezTo>
                  <a:cubicBezTo>
                    <a:pt x="5521989" y="1371200"/>
                    <a:pt x="5507894" y="1364880"/>
                    <a:pt x="5494010" y="1357257"/>
                  </a:cubicBezTo>
                  <a:cubicBezTo>
                    <a:pt x="5481387" y="1349634"/>
                    <a:pt x="5467292" y="1340707"/>
                    <a:pt x="5454670" y="1333084"/>
                  </a:cubicBezTo>
                  <a:cubicBezTo>
                    <a:pt x="5445834" y="1326765"/>
                    <a:pt x="5439313" y="1322953"/>
                    <a:pt x="5435526" y="1319142"/>
                  </a:cubicBezTo>
                  <a:close/>
                  <a:moveTo>
                    <a:pt x="3460753" y="1195968"/>
                  </a:moveTo>
                  <a:cubicBezTo>
                    <a:pt x="3451917" y="1195968"/>
                    <a:pt x="3440347" y="1197272"/>
                    <a:pt x="3425200" y="1198476"/>
                  </a:cubicBezTo>
                  <a:cubicBezTo>
                    <a:pt x="3410053" y="1199780"/>
                    <a:pt x="3393433" y="1208606"/>
                    <a:pt x="3374290" y="1223853"/>
                  </a:cubicBezTo>
                  <a:cubicBezTo>
                    <a:pt x="3355356" y="1239099"/>
                    <a:pt x="3337474" y="1264576"/>
                    <a:pt x="3319803" y="1300084"/>
                  </a:cubicBezTo>
                  <a:cubicBezTo>
                    <a:pt x="3301921" y="1335692"/>
                    <a:pt x="3288037" y="1387750"/>
                    <a:pt x="3276676" y="1453750"/>
                  </a:cubicBezTo>
                  <a:cubicBezTo>
                    <a:pt x="3314754" y="1456258"/>
                    <a:pt x="3349045" y="1455054"/>
                    <a:pt x="3377024" y="1447431"/>
                  </a:cubicBezTo>
                  <a:cubicBezTo>
                    <a:pt x="3404794" y="1439808"/>
                    <a:pt x="3427724" y="1430881"/>
                    <a:pt x="3446868" y="1418242"/>
                  </a:cubicBezTo>
                  <a:cubicBezTo>
                    <a:pt x="3464540" y="1406808"/>
                    <a:pt x="3479897" y="1392765"/>
                    <a:pt x="3491257" y="1378823"/>
                  </a:cubicBezTo>
                  <a:cubicBezTo>
                    <a:pt x="3502617" y="1364880"/>
                    <a:pt x="3511453" y="1350838"/>
                    <a:pt x="3517974" y="1338200"/>
                  </a:cubicBezTo>
                  <a:cubicBezTo>
                    <a:pt x="3523023" y="1329272"/>
                    <a:pt x="3526810" y="1317838"/>
                    <a:pt x="3530597" y="1301388"/>
                  </a:cubicBezTo>
                  <a:cubicBezTo>
                    <a:pt x="3534384" y="1284838"/>
                    <a:pt x="3534384" y="1269591"/>
                    <a:pt x="3531859" y="1254345"/>
                  </a:cubicBezTo>
                  <a:cubicBezTo>
                    <a:pt x="3529335" y="1239099"/>
                    <a:pt x="3523023" y="1226461"/>
                    <a:pt x="3512715" y="1213722"/>
                  </a:cubicBezTo>
                  <a:cubicBezTo>
                    <a:pt x="3502617" y="1202287"/>
                    <a:pt x="3484946" y="1195968"/>
                    <a:pt x="3460753" y="1195968"/>
                  </a:cubicBezTo>
                  <a:close/>
                  <a:moveTo>
                    <a:pt x="5643795" y="1145114"/>
                  </a:moveTo>
                  <a:cubicBezTo>
                    <a:pt x="5613502" y="1136287"/>
                    <a:pt x="5579211" y="1145114"/>
                    <a:pt x="5540923" y="1171795"/>
                  </a:cubicBezTo>
                  <a:cubicBezTo>
                    <a:pt x="5543447" y="1178214"/>
                    <a:pt x="5549969" y="1185837"/>
                    <a:pt x="5560067" y="1195968"/>
                  </a:cubicBezTo>
                  <a:cubicBezTo>
                    <a:pt x="5572689" y="1208606"/>
                    <a:pt x="5586784" y="1218837"/>
                    <a:pt x="5600669" y="1225157"/>
                  </a:cubicBezTo>
                  <a:cubicBezTo>
                    <a:pt x="5608242" y="1232780"/>
                    <a:pt x="5617288" y="1236591"/>
                    <a:pt x="5627386" y="1237895"/>
                  </a:cubicBezTo>
                  <a:cubicBezTo>
                    <a:pt x="5631173" y="1239099"/>
                    <a:pt x="5636222" y="1241707"/>
                    <a:pt x="5641271" y="1242910"/>
                  </a:cubicBezTo>
                  <a:cubicBezTo>
                    <a:pt x="5645058" y="1244214"/>
                    <a:pt x="5651579" y="1245518"/>
                    <a:pt x="5657890" y="1245518"/>
                  </a:cubicBezTo>
                  <a:cubicBezTo>
                    <a:pt x="5678086" y="1250534"/>
                    <a:pt x="5697230" y="1253142"/>
                    <a:pt x="5716374" y="1253142"/>
                  </a:cubicBezTo>
                  <a:cubicBezTo>
                    <a:pt x="5711115" y="1226461"/>
                    <a:pt x="5703541" y="1202287"/>
                    <a:pt x="5690919" y="1183229"/>
                  </a:cubicBezTo>
                  <a:cubicBezTo>
                    <a:pt x="5679349" y="1164172"/>
                    <a:pt x="5662939" y="1151533"/>
                    <a:pt x="5643795" y="1145114"/>
                  </a:cubicBezTo>
                  <a:close/>
                  <a:moveTo>
                    <a:pt x="4921164" y="577492"/>
                  </a:moveTo>
                  <a:cubicBezTo>
                    <a:pt x="4914852" y="657434"/>
                    <a:pt x="4908541" y="747608"/>
                    <a:pt x="4902230" y="848013"/>
                  </a:cubicBezTo>
                  <a:cubicBezTo>
                    <a:pt x="4895919" y="948317"/>
                    <a:pt x="4889397" y="1051129"/>
                    <a:pt x="4884348" y="1157852"/>
                  </a:cubicBezTo>
                  <a:cubicBezTo>
                    <a:pt x="4907279" y="1124852"/>
                    <a:pt x="4927685" y="1088041"/>
                    <a:pt x="4946619" y="1046113"/>
                  </a:cubicBezTo>
                  <a:cubicBezTo>
                    <a:pt x="4964500" y="1004186"/>
                    <a:pt x="4978385" y="954636"/>
                    <a:pt x="4985959" y="898767"/>
                  </a:cubicBezTo>
                  <a:cubicBezTo>
                    <a:pt x="4985959" y="896259"/>
                    <a:pt x="4987221" y="882317"/>
                    <a:pt x="4988483" y="859447"/>
                  </a:cubicBezTo>
                  <a:cubicBezTo>
                    <a:pt x="4989745" y="835274"/>
                    <a:pt x="4989745" y="808593"/>
                    <a:pt x="4985959" y="776897"/>
                  </a:cubicBezTo>
                  <a:cubicBezTo>
                    <a:pt x="4983434" y="745100"/>
                    <a:pt x="4977123" y="712100"/>
                    <a:pt x="4967025" y="675289"/>
                  </a:cubicBezTo>
                  <a:cubicBezTo>
                    <a:pt x="4957979" y="638477"/>
                    <a:pt x="4941570" y="606680"/>
                    <a:pt x="4921164" y="577492"/>
                  </a:cubicBezTo>
                  <a:close/>
                  <a:moveTo>
                    <a:pt x="4267113" y="464449"/>
                  </a:moveTo>
                  <a:cubicBezTo>
                    <a:pt x="4260802" y="544492"/>
                    <a:pt x="4254491" y="634665"/>
                    <a:pt x="4248180" y="734970"/>
                  </a:cubicBezTo>
                  <a:cubicBezTo>
                    <a:pt x="4240606" y="835274"/>
                    <a:pt x="4235347" y="938186"/>
                    <a:pt x="4230298" y="1043606"/>
                  </a:cubicBezTo>
                  <a:cubicBezTo>
                    <a:pt x="4253229" y="1011809"/>
                    <a:pt x="4273635" y="974998"/>
                    <a:pt x="4292568" y="933071"/>
                  </a:cubicBezTo>
                  <a:cubicBezTo>
                    <a:pt x="4310450" y="891143"/>
                    <a:pt x="4324335" y="841593"/>
                    <a:pt x="4331908" y="785724"/>
                  </a:cubicBezTo>
                  <a:cubicBezTo>
                    <a:pt x="4331908" y="783216"/>
                    <a:pt x="4331908" y="769274"/>
                    <a:pt x="4333170" y="746404"/>
                  </a:cubicBezTo>
                  <a:cubicBezTo>
                    <a:pt x="4333170" y="722231"/>
                    <a:pt x="4333170" y="695550"/>
                    <a:pt x="4329384" y="663854"/>
                  </a:cubicBezTo>
                  <a:cubicBezTo>
                    <a:pt x="4326859" y="632057"/>
                    <a:pt x="4320548" y="599057"/>
                    <a:pt x="4311712" y="562246"/>
                  </a:cubicBezTo>
                  <a:cubicBezTo>
                    <a:pt x="4302666" y="525434"/>
                    <a:pt x="4287520" y="493638"/>
                    <a:pt x="4267113" y="464449"/>
                  </a:cubicBezTo>
                  <a:close/>
                  <a:moveTo>
                    <a:pt x="1902808" y="128"/>
                  </a:moveTo>
                  <a:cubicBezTo>
                    <a:pt x="1936126" y="918"/>
                    <a:pt x="1967208" y="5356"/>
                    <a:pt x="1996345" y="13581"/>
                  </a:cubicBezTo>
                  <a:cubicBezTo>
                    <a:pt x="2020538" y="20001"/>
                    <a:pt x="2044731" y="30131"/>
                    <a:pt x="2067662" y="44074"/>
                  </a:cubicBezTo>
                  <a:cubicBezTo>
                    <a:pt x="2091644" y="58016"/>
                    <a:pt x="2112050" y="77074"/>
                    <a:pt x="2128459" y="99943"/>
                  </a:cubicBezTo>
                  <a:cubicBezTo>
                    <a:pt x="2145079" y="122813"/>
                    <a:pt x="2157702" y="152001"/>
                    <a:pt x="2166537" y="186305"/>
                  </a:cubicBezTo>
                  <a:cubicBezTo>
                    <a:pt x="2175583" y="220609"/>
                    <a:pt x="2179370" y="263740"/>
                    <a:pt x="2175583" y="313290"/>
                  </a:cubicBezTo>
                  <a:cubicBezTo>
                    <a:pt x="2171797" y="365348"/>
                    <a:pt x="2166537" y="428841"/>
                    <a:pt x="2161488" y="499957"/>
                  </a:cubicBezTo>
                  <a:cubicBezTo>
                    <a:pt x="2157702" y="572376"/>
                    <a:pt x="2152652" y="647304"/>
                    <a:pt x="2147603" y="727346"/>
                  </a:cubicBezTo>
                  <a:cubicBezTo>
                    <a:pt x="2143817" y="807289"/>
                    <a:pt x="2138768" y="888636"/>
                    <a:pt x="2134771" y="971186"/>
                  </a:cubicBezTo>
                  <a:cubicBezTo>
                    <a:pt x="2129722" y="1053737"/>
                    <a:pt x="2127197" y="1133679"/>
                    <a:pt x="2125935" y="1211214"/>
                  </a:cubicBezTo>
                  <a:cubicBezTo>
                    <a:pt x="2137505" y="1157852"/>
                    <a:pt x="2150128" y="1104491"/>
                    <a:pt x="2166537" y="1052433"/>
                  </a:cubicBezTo>
                  <a:cubicBezTo>
                    <a:pt x="2183156" y="1000375"/>
                    <a:pt x="2202090" y="954636"/>
                    <a:pt x="2223758" y="914013"/>
                  </a:cubicBezTo>
                  <a:cubicBezTo>
                    <a:pt x="2245427" y="873390"/>
                    <a:pt x="2270672" y="841593"/>
                    <a:pt x="2298651" y="816216"/>
                  </a:cubicBezTo>
                  <a:cubicBezTo>
                    <a:pt x="2326631" y="792143"/>
                    <a:pt x="2358398" y="779404"/>
                    <a:pt x="2393951" y="779404"/>
                  </a:cubicBezTo>
                  <a:cubicBezTo>
                    <a:pt x="2440864" y="779404"/>
                    <a:pt x="2478941" y="798462"/>
                    <a:pt x="2504397" y="840389"/>
                  </a:cubicBezTo>
                  <a:cubicBezTo>
                    <a:pt x="2529852" y="882317"/>
                    <a:pt x="2551520" y="934375"/>
                    <a:pt x="2566667" y="996563"/>
                  </a:cubicBezTo>
                  <a:cubicBezTo>
                    <a:pt x="2581814" y="1060056"/>
                    <a:pt x="2593384" y="1128664"/>
                    <a:pt x="2600958" y="1202287"/>
                  </a:cubicBezTo>
                  <a:cubicBezTo>
                    <a:pt x="2608531" y="1277215"/>
                    <a:pt x="2614842" y="1345823"/>
                    <a:pt x="2622626" y="1410619"/>
                  </a:cubicBezTo>
                  <a:cubicBezTo>
                    <a:pt x="2630200" y="1474112"/>
                    <a:pt x="2639035" y="1529981"/>
                    <a:pt x="2650395" y="1575720"/>
                  </a:cubicBezTo>
                  <a:cubicBezTo>
                    <a:pt x="2661966" y="1621359"/>
                    <a:pt x="2679637" y="1648039"/>
                    <a:pt x="2703830" y="1654459"/>
                  </a:cubicBezTo>
                  <a:cubicBezTo>
                    <a:pt x="2717715" y="1658270"/>
                    <a:pt x="2734334" y="1655663"/>
                    <a:pt x="2753268" y="1645532"/>
                  </a:cubicBezTo>
                  <a:cubicBezTo>
                    <a:pt x="2772412" y="1635401"/>
                    <a:pt x="2790294" y="1620155"/>
                    <a:pt x="2810489" y="1601097"/>
                  </a:cubicBezTo>
                  <a:cubicBezTo>
                    <a:pt x="2830896" y="1582039"/>
                    <a:pt x="2849829" y="1559170"/>
                    <a:pt x="2870235" y="1532489"/>
                  </a:cubicBezTo>
                  <a:cubicBezTo>
                    <a:pt x="2884120" y="1514735"/>
                    <a:pt x="2896953" y="1495677"/>
                    <a:pt x="2909575" y="1476619"/>
                  </a:cubicBezTo>
                  <a:cubicBezTo>
                    <a:pt x="2909575" y="1475315"/>
                    <a:pt x="2909575" y="1475315"/>
                    <a:pt x="2909575" y="1474112"/>
                  </a:cubicBezTo>
                  <a:cubicBezTo>
                    <a:pt x="2927247" y="1366084"/>
                    <a:pt x="2963010" y="1281026"/>
                    <a:pt x="3014972" y="1220041"/>
                  </a:cubicBezTo>
                  <a:cubicBezTo>
                    <a:pt x="3067145" y="1157852"/>
                    <a:pt x="3124156" y="1114722"/>
                    <a:pt x="3186426" y="1086737"/>
                  </a:cubicBezTo>
                  <a:cubicBezTo>
                    <a:pt x="3248697" y="1060056"/>
                    <a:pt x="3309705" y="1044810"/>
                    <a:pt x="3367978" y="1043606"/>
                  </a:cubicBezTo>
                  <a:cubicBezTo>
                    <a:pt x="3427724" y="1042302"/>
                    <a:pt x="3472113" y="1046113"/>
                    <a:pt x="3502617" y="1056244"/>
                  </a:cubicBezTo>
                  <a:cubicBezTo>
                    <a:pt x="3526810" y="1063867"/>
                    <a:pt x="3549741" y="1076606"/>
                    <a:pt x="3569937" y="1095664"/>
                  </a:cubicBezTo>
                  <a:cubicBezTo>
                    <a:pt x="3590343" y="1113418"/>
                    <a:pt x="3606752" y="1136287"/>
                    <a:pt x="3617060" y="1164172"/>
                  </a:cubicBezTo>
                  <a:cubicBezTo>
                    <a:pt x="3628420" y="1190853"/>
                    <a:pt x="3630945" y="1222649"/>
                    <a:pt x="3625896" y="1258157"/>
                  </a:cubicBezTo>
                  <a:cubicBezTo>
                    <a:pt x="3620847" y="1293765"/>
                    <a:pt x="3605490" y="1333084"/>
                    <a:pt x="3580035" y="1376315"/>
                  </a:cubicBezTo>
                  <a:cubicBezTo>
                    <a:pt x="3562363" y="1405504"/>
                    <a:pt x="3540695" y="1428373"/>
                    <a:pt x="3512925" y="1446127"/>
                  </a:cubicBezTo>
                  <a:cubicBezTo>
                    <a:pt x="3484946" y="1463881"/>
                    <a:pt x="3456966" y="1476619"/>
                    <a:pt x="3427724" y="1485547"/>
                  </a:cubicBezTo>
                  <a:cubicBezTo>
                    <a:pt x="3399745" y="1494373"/>
                    <a:pt x="3370503" y="1499489"/>
                    <a:pt x="3341471" y="1501996"/>
                  </a:cubicBezTo>
                  <a:cubicBezTo>
                    <a:pt x="3312229" y="1504604"/>
                    <a:pt x="3286774" y="1505808"/>
                    <a:pt x="3266368" y="1505808"/>
                  </a:cubicBezTo>
                  <a:cubicBezTo>
                    <a:pt x="3258795" y="1579532"/>
                    <a:pt x="3261319" y="1631590"/>
                    <a:pt x="3274152" y="1665894"/>
                  </a:cubicBezTo>
                  <a:cubicBezTo>
                    <a:pt x="3288037" y="1700097"/>
                    <a:pt x="3308443" y="1720459"/>
                    <a:pt x="3336212" y="1725575"/>
                  </a:cubicBezTo>
                  <a:cubicBezTo>
                    <a:pt x="3364192" y="1731894"/>
                    <a:pt x="3398482" y="1724271"/>
                    <a:pt x="3436560" y="1705213"/>
                  </a:cubicBezTo>
                  <a:cubicBezTo>
                    <a:pt x="3474638" y="1686155"/>
                    <a:pt x="3515450" y="1659474"/>
                    <a:pt x="3558576" y="1626474"/>
                  </a:cubicBezTo>
                  <a:cubicBezTo>
                    <a:pt x="3601703" y="1593474"/>
                    <a:pt x="3644829" y="1556662"/>
                    <a:pt x="3688166" y="1513431"/>
                  </a:cubicBezTo>
                  <a:cubicBezTo>
                    <a:pt x="3731293" y="1470300"/>
                    <a:pt x="3771895" y="1428373"/>
                    <a:pt x="3808710" y="1385142"/>
                  </a:cubicBezTo>
                  <a:cubicBezTo>
                    <a:pt x="3818808" y="1373707"/>
                    <a:pt x="3829116" y="1362273"/>
                    <a:pt x="3837952" y="1350938"/>
                  </a:cubicBezTo>
                  <a:cubicBezTo>
                    <a:pt x="3836690" y="1322953"/>
                    <a:pt x="3836690" y="1293765"/>
                    <a:pt x="3836690" y="1265780"/>
                  </a:cubicBezTo>
                  <a:cubicBezTo>
                    <a:pt x="3836690" y="1167983"/>
                    <a:pt x="3839214" y="1071490"/>
                    <a:pt x="3843001" y="976201"/>
                  </a:cubicBezTo>
                  <a:cubicBezTo>
                    <a:pt x="3846788" y="881013"/>
                    <a:pt x="3851837" y="794651"/>
                    <a:pt x="3857096" y="718419"/>
                  </a:cubicBezTo>
                  <a:cubicBezTo>
                    <a:pt x="3862145" y="642288"/>
                    <a:pt x="3867194" y="580000"/>
                    <a:pt x="3870981" y="530449"/>
                  </a:cubicBezTo>
                  <a:cubicBezTo>
                    <a:pt x="3874767" y="480999"/>
                    <a:pt x="3878554" y="451710"/>
                    <a:pt x="3879816" y="444087"/>
                  </a:cubicBezTo>
                  <a:cubicBezTo>
                    <a:pt x="3883603" y="389522"/>
                    <a:pt x="3888652" y="341275"/>
                    <a:pt x="3893911" y="298044"/>
                  </a:cubicBezTo>
                  <a:cubicBezTo>
                    <a:pt x="3898960" y="254913"/>
                    <a:pt x="3905271" y="218102"/>
                    <a:pt x="3914107" y="188813"/>
                  </a:cubicBezTo>
                  <a:cubicBezTo>
                    <a:pt x="3922943" y="159624"/>
                    <a:pt x="3935776" y="136755"/>
                    <a:pt x="3950922" y="121509"/>
                  </a:cubicBezTo>
                  <a:cubicBezTo>
                    <a:pt x="3967542" y="106262"/>
                    <a:pt x="3987738" y="99943"/>
                    <a:pt x="4013193" y="101247"/>
                  </a:cubicBezTo>
                  <a:cubicBezTo>
                    <a:pt x="4016980" y="101247"/>
                    <a:pt x="4034861" y="105059"/>
                    <a:pt x="4067890" y="110074"/>
                  </a:cubicBezTo>
                  <a:cubicBezTo>
                    <a:pt x="4100918" y="116493"/>
                    <a:pt x="4138996" y="132943"/>
                    <a:pt x="4182123" y="162232"/>
                  </a:cubicBezTo>
                  <a:cubicBezTo>
                    <a:pt x="4234085" y="196436"/>
                    <a:pt x="4276159" y="242175"/>
                    <a:pt x="4307926" y="298044"/>
                  </a:cubicBezTo>
                  <a:cubicBezTo>
                    <a:pt x="4351052" y="366652"/>
                    <a:pt x="4380294" y="450507"/>
                    <a:pt x="4394179" y="552115"/>
                  </a:cubicBezTo>
                  <a:cubicBezTo>
                    <a:pt x="4420896" y="726043"/>
                    <a:pt x="4399228" y="878505"/>
                    <a:pt x="4331908" y="1006694"/>
                  </a:cubicBezTo>
                  <a:cubicBezTo>
                    <a:pt x="4314237" y="1037186"/>
                    <a:pt x="4296355" y="1065171"/>
                    <a:pt x="4278684" y="1088041"/>
                  </a:cubicBezTo>
                  <a:cubicBezTo>
                    <a:pt x="4260802" y="1112114"/>
                    <a:pt x="4243131" y="1132475"/>
                    <a:pt x="4225249" y="1150229"/>
                  </a:cubicBezTo>
                  <a:cubicBezTo>
                    <a:pt x="4221462" y="1239099"/>
                    <a:pt x="4218938" y="1324257"/>
                    <a:pt x="4216413" y="1405504"/>
                  </a:cubicBezTo>
                  <a:cubicBezTo>
                    <a:pt x="4213889" y="1486750"/>
                    <a:pt x="4213889" y="1559170"/>
                    <a:pt x="4217676" y="1623966"/>
                  </a:cubicBezTo>
                  <a:cubicBezTo>
                    <a:pt x="4222725" y="1701401"/>
                    <a:pt x="4234085" y="1750952"/>
                    <a:pt x="4250704" y="1772517"/>
                  </a:cubicBezTo>
                  <a:cubicBezTo>
                    <a:pt x="4268376" y="1795387"/>
                    <a:pt x="4296355" y="1782648"/>
                    <a:pt x="4336957" y="1735706"/>
                  </a:cubicBezTo>
                  <a:cubicBezTo>
                    <a:pt x="4368724" y="1698894"/>
                    <a:pt x="4397965" y="1659474"/>
                    <a:pt x="4423421" y="1616343"/>
                  </a:cubicBezTo>
                  <a:cubicBezTo>
                    <a:pt x="4448876" y="1573112"/>
                    <a:pt x="4472858" y="1532489"/>
                    <a:pt x="4493264" y="1494373"/>
                  </a:cubicBezTo>
                  <a:cubicBezTo>
                    <a:pt x="4492002" y="1387750"/>
                    <a:pt x="4493264" y="1281026"/>
                    <a:pt x="4497051" y="1174403"/>
                  </a:cubicBezTo>
                  <a:cubicBezTo>
                    <a:pt x="4500838" y="1067679"/>
                    <a:pt x="4504625" y="969882"/>
                    <a:pt x="4509674" y="881013"/>
                  </a:cubicBezTo>
                  <a:cubicBezTo>
                    <a:pt x="4513671" y="792143"/>
                    <a:pt x="4519982" y="719723"/>
                    <a:pt x="4525031" y="661246"/>
                  </a:cubicBezTo>
                  <a:cubicBezTo>
                    <a:pt x="4531342" y="602869"/>
                    <a:pt x="4533867" y="569869"/>
                    <a:pt x="4533867" y="562246"/>
                  </a:cubicBezTo>
                  <a:cubicBezTo>
                    <a:pt x="4537653" y="508884"/>
                    <a:pt x="4542702" y="461941"/>
                    <a:pt x="4547962" y="418710"/>
                  </a:cubicBezTo>
                  <a:cubicBezTo>
                    <a:pt x="4553010" y="375579"/>
                    <a:pt x="4559322" y="338667"/>
                    <a:pt x="4568157" y="309479"/>
                  </a:cubicBezTo>
                  <a:cubicBezTo>
                    <a:pt x="4576993" y="280290"/>
                    <a:pt x="4589826" y="257421"/>
                    <a:pt x="4604973" y="242175"/>
                  </a:cubicBezTo>
                  <a:cubicBezTo>
                    <a:pt x="4620330" y="226928"/>
                    <a:pt x="4640526" y="220609"/>
                    <a:pt x="4668505" y="221913"/>
                  </a:cubicBezTo>
                  <a:cubicBezTo>
                    <a:pt x="4669768" y="221913"/>
                    <a:pt x="4687649" y="224421"/>
                    <a:pt x="4721940" y="229536"/>
                  </a:cubicBezTo>
                  <a:cubicBezTo>
                    <a:pt x="4754969" y="234552"/>
                    <a:pt x="4793046" y="251102"/>
                    <a:pt x="4834911" y="280290"/>
                  </a:cubicBezTo>
                  <a:cubicBezTo>
                    <a:pt x="4886873" y="314594"/>
                    <a:pt x="4928947" y="360333"/>
                    <a:pt x="4963238" y="416203"/>
                  </a:cubicBezTo>
                  <a:cubicBezTo>
                    <a:pt x="5005102" y="488522"/>
                    <a:pt x="5034344" y="573680"/>
                    <a:pt x="5048229" y="670173"/>
                  </a:cubicBezTo>
                  <a:cubicBezTo>
                    <a:pt x="5060851" y="756535"/>
                    <a:pt x="5063586" y="839085"/>
                    <a:pt x="5053278" y="915317"/>
                  </a:cubicBezTo>
                  <a:cubicBezTo>
                    <a:pt x="5044442" y="991448"/>
                    <a:pt x="5021512" y="1061360"/>
                    <a:pt x="4985959" y="1126056"/>
                  </a:cubicBezTo>
                  <a:cubicBezTo>
                    <a:pt x="4969549" y="1155345"/>
                    <a:pt x="4952930" y="1182026"/>
                    <a:pt x="4933996" y="1206099"/>
                  </a:cubicBezTo>
                  <a:cubicBezTo>
                    <a:pt x="4914852" y="1230272"/>
                    <a:pt x="4897181" y="1250534"/>
                    <a:pt x="4879299" y="1268287"/>
                  </a:cubicBezTo>
                  <a:cubicBezTo>
                    <a:pt x="4875513" y="1357257"/>
                    <a:pt x="4872988" y="1442315"/>
                    <a:pt x="4871726" y="1522358"/>
                  </a:cubicBezTo>
                  <a:cubicBezTo>
                    <a:pt x="4870464" y="1602301"/>
                    <a:pt x="4870464" y="1676024"/>
                    <a:pt x="4871726" y="1742025"/>
                  </a:cubicBezTo>
                  <a:cubicBezTo>
                    <a:pt x="4876775" y="1818256"/>
                    <a:pt x="4886873" y="1865199"/>
                    <a:pt x="4904754" y="1888068"/>
                  </a:cubicBezTo>
                  <a:cubicBezTo>
                    <a:pt x="4922426" y="1910937"/>
                    <a:pt x="4950405" y="1898199"/>
                    <a:pt x="4991007" y="1851256"/>
                  </a:cubicBezTo>
                  <a:cubicBezTo>
                    <a:pt x="5030558" y="1806822"/>
                    <a:pt x="5064848" y="1757271"/>
                    <a:pt x="5093880" y="1705213"/>
                  </a:cubicBezTo>
                  <a:cubicBezTo>
                    <a:pt x="5100402" y="1695082"/>
                    <a:pt x="5106713" y="1684851"/>
                    <a:pt x="5111762" y="1674720"/>
                  </a:cubicBezTo>
                  <a:cubicBezTo>
                    <a:pt x="5096615" y="1651851"/>
                    <a:pt x="5085044" y="1626474"/>
                    <a:pt x="5074946" y="1599793"/>
                  </a:cubicBezTo>
                  <a:cubicBezTo>
                    <a:pt x="5055802" y="1549039"/>
                    <a:pt x="5046967" y="1493170"/>
                    <a:pt x="5045705" y="1430881"/>
                  </a:cubicBezTo>
                  <a:cubicBezTo>
                    <a:pt x="5044442" y="1369896"/>
                    <a:pt x="5053278" y="1306403"/>
                    <a:pt x="5073684" y="1244214"/>
                  </a:cubicBezTo>
                  <a:cubicBezTo>
                    <a:pt x="5093880" y="1182026"/>
                    <a:pt x="5120597" y="1126056"/>
                    <a:pt x="5157413" y="1076606"/>
                  </a:cubicBezTo>
                  <a:cubicBezTo>
                    <a:pt x="5192966" y="1027056"/>
                    <a:pt x="5233568" y="987636"/>
                    <a:pt x="5279429" y="955940"/>
                  </a:cubicBezTo>
                  <a:cubicBezTo>
                    <a:pt x="5323818" y="924143"/>
                    <a:pt x="5372204" y="903882"/>
                    <a:pt x="5422904" y="893651"/>
                  </a:cubicBezTo>
                  <a:cubicBezTo>
                    <a:pt x="5473604" y="884824"/>
                    <a:pt x="5523252" y="887332"/>
                    <a:pt x="5571427" y="901274"/>
                  </a:cubicBezTo>
                  <a:cubicBezTo>
                    <a:pt x="5638747" y="924143"/>
                    <a:pt x="5693444" y="967375"/>
                    <a:pt x="5734046" y="1030867"/>
                  </a:cubicBezTo>
                  <a:cubicBezTo>
                    <a:pt x="5774648" y="1094360"/>
                    <a:pt x="5798841" y="1166780"/>
                    <a:pt x="5805152" y="1249330"/>
                  </a:cubicBezTo>
                  <a:lnTo>
                    <a:pt x="5812725" y="1249330"/>
                  </a:lnTo>
                  <a:cubicBezTo>
                    <a:pt x="5825558" y="1245518"/>
                    <a:pt x="5839443" y="1242910"/>
                    <a:pt x="5853327" y="1240403"/>
                  </a:cubicBezTo>
                  <a:cubicBezTo>
                    <a:pt x="5867422" y="1237895"/>
                    <a:pt x="5881307" y="1235287"/>
                    <a:pt x="5894140" y="1231476"/>
                  </a:cubicBezTo>
                  <a:cubicBezTo>
                    <a:pt x="5906762" y="1227664"/>
                    <a:pt x="5919384" y="1223853"/>
                    <a:pt x="5933479" y="1220041"/>
                  </a:cubicBezTo>
                  <a:cubicBezTo>
                    <a:pt x="5946102" y="1215026"/>
                    <a:pt x="5960197" y="1212418"/>
                    <a:pt x="5972819" y="1208707"/>
                  </a:cubicBezTo>
                  <a:cubicBezTo>
                    <a:pt x="5981655" y="1204895"/>
                    <a:pt x="5987966" y="1202287"/>
                    <a:pt x="5991963" y="1201084"/>
                  </a:cubicBezTo>
                  <a:cubicBezTo>
                    <a:pt x="6000799" y="1197272"/>
                    <a:pt x="6007110" y="1195968"/>
                    <a:pt x="6010897" y="1195968"/>
                  </a:cubicBezTo>
                  <a:lnTo>
                    <a:pt x="6020995" y="1190853"/>
                  </a:lnTo>
                  <a:cubicBezTo>
                    <a:pt x="6022257" y="1190853"/>
                    <a:pt x="6024781" y="1190853"/>
                    <a:pt x="6026254" y="1189649"/>
                  </a:cubicBezTo>
                  <a:cubicBezTo>
                    <a:pt x="6027516" y="1188345"/>
                    <a:pt x="6030041" y="1188345"/>
                    <a:pt x="6031303" y="1188345"/>
                  </a:cubicBezTo>
                  <a:cubicBezTo>
                    <a:pt x="6035090" y="1187041"/>
                    <a:pt x="6037614" y="1185837"/>
                    <a:pt x="6040139" y="1184533"/>
                  </a:cubicBezTo>
                  <a:cubicBezTo>
                    <a:pt x="6042663" y="1183229"/>
                    <a:pt x="6045188" y="1182026"/>
                    <a:pt x="6048974" y="1180722"/>
                  </a:cubicBezTo>
                  <a:lnTo>
                    <a:pt x="6085790" y="1166780"/>
                  </a:lnTo>
                  <a:cubicBezTo>
                    <a:pt x="6096098" y="1164172"/>
                    <a:pt x="6106196" y="1160360"/>
                    <a:pt x="6117556" y="1154041"/>
                  </a:cubicBezTo>
                  <a:cubicBezTo>
                    <a:pt x="6130389" y="1146418"/>
                    <a:pt x="6140487" y="1142606"/>
                    <a:pt x="6146798" y="1141302"/>
                  </a:cubicBezTo>
                  <a:cubicBezTo>
                    <a:pt x="6159420" y="1133679"/>
                    <a:pt x="6168466" y="1129868"/>
                    <a:pt x="6173515" y="1128664"/>
                  </a:cubicBezTo>
                  <a:cubicBezTo>
                    <a:pt x="6177302" y="1124852"/>
                    <a:pt x="6181089" y="1123548"/>
                    <a:pt x="6184875" y="1122345"/>
                  </a:cubicBezTo>
                  <a:cubicBezTo>
                    <a:pt x="6189924" y="1121041"/>
                    <a:pt x="6192449" y="1119737"/>
                    <a:pt x="6196236" y="1115925"/>
                  </a:cubicBezTo>
                  <a:lnTo>
                    <a:pt x="6217904" y="1108302"/>
                  </a:lnTo>
                  <a:cubicBezTo>
                    <a:pt x="6221691" y="1104491"/>
                    <a:pt x="6226740" y="1101983"/>
                    <a:pt x="6231789" y="1099475"/>
                  </a:cubicBezTo>
                  <a:cubicBezTo>
                    <a:pt x="6237048" y="1096867"/>
                    <a:pt x="6240835" y="1094360"/>
                    <a:pt x="6244621" y="1093056"/>
                  </a:cubicBezTo>
                  <a:cubicBezTo>
                    <a:pt x="6249670" y="1091852"/>
                    <a:pt x="6253457" y="1089244"/>
                    <a:pt x="6254719" y="1088041"/>
                  </a:cubicBezTo>
                  <a:lnTo>
                    <a:pt x="6283961" y="1138795"/>
                  </a:lnTo>
                  <a:cubicBezTo>
                    <a:pt x="6280175" y="1141302"/>
                    <a:pt x="6277650" y="1142606"/>
                    <a:pt x="6273863" y="1146418"/>
                  </a:cubicBezTo>
                  <a:cubicBezTo>
                    <a:pt x="6270077" y="1150229"/>
                    <a:pt x="6266080" y="1152737"/>
                    <a:pt x="6262293" y="1155345"/>
                  </a:cubicBezTo>
                  <a:cubicBezTo>
                    <a:pt x="6258506" y="1157852"/>
                    <a:pt x="6254719" y="1160360"/>
                    <a:pt x="6249670" y="1164172"/>
                  </a:cubicBezTo>
                  <a:cubicBezTo>
                    <a:pt x="6245884" y="1167983"/>
                    <a:pt x="6243359" y="1169287"/>
                    <a:pt x="6239573" y="1170591"/>
                  </a:cubicBezTo>
                  <a:cubicBezTo>
                    <a:pt x="6235786" y="1171795"/>
                    <a:pt x="6233261" y="1173099"/>
                    <a:pt x="6229264" y="1176910"/>
                  </a:cubicBezTo>
                  <a:lnTo>
                    <a:pt x="6207806" y="1190853"/>
                  </a:lnTo>
                  <a:cubicBezTo>
                    <a:pt x="6204019" y="1194664"/>
                    <a:pt x="6200233" y="1197272"/>
                    <a:pt x="6194973" y="1198476"/>
                  </a:cubicBezTo>
                  <a:cubicBezTo>
                    <a:pt x="6189924" y="1201084"/>
                    <a:pt x="6186138" y="1202287"/>
                    <a:pt x="6182351" y="1206099"/>
                  </a:cubicBezTo>
                  <a:cubicBezTo>
                    <a:pt x="6178564" y="1209910"/>
                    <a:pt x="6173515" y="1212418"/>
                    <a:pt x="6168466" y="1216230"/>
                  </a:cubicBezTo>
                  <a:cubicBezTo>
                    <a:pt x="6164680" y="1220041"/>
                    <a:pt x="6159420" y="1222649"/>
                    <a:pt x="6154371" y="1226461"/>
                  </a:cubicBezTo>
                  <a:cubicBezTo>
                    <a:pt x="6150585" y="1230272"/>
                    <a:pt x="6144273" y="1232780"/>
                    <a:pt x="6139224" y="1235287"/>
                  </a:cubicBezTo>
                  <a:cubicBezTo>
                    <a:pt x="6134176" y="1237895"/>
                    <a:pt x="6129127" y="1240403"/>
                    <a:pt x="6123867" y="1244214"/>
                  </a:cubicBezTo>
                  <a:cubicBezTo>
                    <a:pt x="6120081" y="1248026"/>
                    <a:pt x="6113769" y="1250534"/>
                    <a:pt x="6108720" y="1254345"/>
                  </a:cubicBezTo>
                  <a:cubicBezTo>
                    <a:pt x="6103671" y="1258157"/>
                    <a:pt x="6097360" y="1260765"/>
                    <a:pt x="6090839" y="1264576"/>
                  </a:cubicBezTo>
                  <a:cubicBezTo>
                    <a:pt x="6087052" y="1265780"/>
                    <a:pt x="6084527" y="1268388"/>
                    <a:pt x="6082003" y="1269591"/>
                  </a:cubicBezTo>
                  <a:cubicBezTo>
                    <a:pt x="6079479" y="1270895"/>
                    <a:pt x="6076954" y="1273403"/>
                    <a:pt x="6073167" y="1274707"/>
                  </a:cubicBezTo>
                  <a:lnTo>
                    <a:pt x="6063069" y="1279822"/>
                  </a:lnTo>
                  <a:cubicBezTo>
                    <a:pt x="6061807" y="1281026"/>
                    <a:pt x="6059072" y="1282330"/>
                    <a:pt x="6057810" y="1282330"/>
                  </a:cubicBezTo>
                  <a:cubicBezTo>
                    <a:pt x="6056548" y="1282330"/>
                    <a:pt x="6054023" y="1283534"/>
                    <a:pt x="6052761" y="1284838"/>
                  </a:cubicBezTo>
                  <a:cubicBezTo>
                    <a:pt x="6046450" y="1287345"/>
                    <a:pt x="6040139" y="1289953"/>
                    <a:pt x="6033828" y="1294968"/>
                  </a:cubicBezTo>
                  <a:cubicBezTo>
                    <a:pt x="6027516" y="1297576"/>
                    <a:pt x="6020995" y="1300084"/>
                    <a:pt x="6014684" y="1305199"/>
                  </a:cubicBezTo>
                  <a:cubicBezTo>
                    <a:pt x="6002061" y="1311519"/>
                    <a:pt x="5987966" y="1317838"/>
                    <a:pt x="5974082" y="1322953"/>
                  </a:cubicBezTo>
                  <a:cubicBezTo>
                    <a:pt x="5960197" y="1328069"/>
                    <a:pt x="5944840" y="1334388"/>
                    <a:pt x="5930955" y="1340707"/>
                  </a:cubicBezTo>
                  <a:cubicBezTo>
                    <a:pt x="5916860" y="1347127"/>
                    <a:pt x="5901713" y="1352142"/>
                    <a:pt x="5887618" y="1357257"/>
                  </a:cubicBezTo>
                  <a:cubicBezTo>
                    <a:pt x="5873733" y="1361069"/>
                    <a:pt x="5858587" y="1366084"/>
                    <a:pt x="5841967" y="1371200"/>
                  </a:cubicBezTo>
                  <a:cubicBezTo>
                    <a:pt x="5834394" y="1372504"/>
                    <a:pt x="5826820" y="1375011"/>
                    <a:pt x="5821771" y="1376315"/>
                  </a:cubicBezTo>
                  <a:cubicBezTo>
                    <a:pt x="5816512" y="1377519"/>
                    <a:pt x="5810201" y="1380127"/>
                    <a:pt x="5803889" y="1381330"/>
                  </a:cubicBezTo>
                  <a:cubicBezTo>
                    <a:pt x="5798841" y="1409315"/>
                    <a:pt x="5792529" y="1438504"/>
                    <a:pt x="5782221" y="1467692"/>
                  </a:cubicBezTo>
                  <a:cubicBezTo>
                    <a:pt x="5762025" y="1529981"/>
                    <a:pt x="5735308" y="1585851"/>
                    <a:pt x="5698493" y="1635401"/>
                  </a:cubicBezTo>
                  <a:cubicBezTo>
                    <a:pt x="5662939" y="1684851"/>
                    <a:pt x="5621075" y="1724271"/>
                    <a:pt x="5576476" y="1755967"/>
                  </a:cubicBezTo>
                  <a:cubicBezTo>
                    <a:pt x="5532087" y="1786460"/>
                    <a:pt x="5483912" y="1808125"/>
                    <a:pt x="5433002" y="1818256"/>
                  </a:cubicBezTo>
                  <a:cubicBezTo>
                    <a:pt x="5382302" y="1828387"/>
                    <a:pt x="5332654" y="1825879"/>
                    <a:pt x="5284478" y="1809329"/>
                  </a:cubicBezTo>
                  <a:cubicBezTo>
                    <a:pt x="5240089" y="1796691"/>
                    <a:pt x="5202012" y="1773821"/>
                    <a:pt x="5168983" y="1742025"/>
                  </a:cubicBezTo>
                  <a:cubicBezTo>
                    <a:pt x="5164986" y="1748344"/>
                    <a:pt x="5161199" y="1755967"/>
                    <a:pt x="5157413" y="1763590"/>
                  </a:cubicBezTo>
                  <a:cubicBezTo>
                    <a:pt x="5126909" y="1818256"/>
                    <a:pt x="5093880" y="1871618"/>
                    <a:pt x="5055802" y="1921068"/>
                  </a:cubicBezTo>
                  <a:cubicBezTo>
                    <a:pt x="5017725" y="1971922"/>
                    <a:pt x="4975861" y="2016357"/>
                    <a:pt x="4931472" y="2056980"/>
                  </a:cubicBezTo>
                  <a:cubicBezTo>
                    <a:pt x="4886873" y="2096400"/>
                    <a:pt x="4838697" y="2125588"/>
                    <a:pt x="4786525" y="2143342"/>
                  </a:cubicBezTo>
                  <a:cubicBezTo>
                    <a:pt x="4773902" y="2149661"/>
                    <a:pt x="4761280" y="2153473"/>
                    <a:pt x="4747185" y="2156081"/>
                  </a:cubicBezTo>
                  <a:cubicBezTo>
                    <a:pt x="4734563" y="2158589"/>
                    <a:pt x="4720678" y="2159893"/>
                    <a:pt x="4707845" y="2159893"/>
                  </a:cubicBezTo>
                  <a:cubicBezTo>
                    <a:pt x="4702796" y="2161096"/>
                    <a:pt x="4695223" y="2162400"/>
                    <a:pt x="4683863" y="2162400"/>
                  </a:cubicBezTo>
                  <a:lnTo>
                    <a:pt x="4681128" y="2162400"/>
                  </a:lnTo>
                  <a:cubicBezTo>
                    <a:pt x="4652096" y="2162400"/>
                    <a:pt x="4627903" y="2149661"/>
                    <a:pt x="4607497" y="2122981"/>
                  </a:cubicBezTo>
                  <a:cubicBezTo>
                    <a:pt x="4587301" y="2096400"/>
                    <a:pt x="4569420" y="2059488"/>
                    <a:pt x="4555535" y="2012546"/>
                  </a:cubicBezTo>
                  <a:cubicBezTo>
                    <a:pt x="4540178" y="1966807"/>
                    <a:pt x="4528818" y="1912241"/>
                    <a:pt x="4519982" y="1849952"/>
                  </a:cubicBezTo>
                  <a:cubicBezTo>
                    <a:pt x="4510936" y="1787764"/>
                    <a:pt x="4505887" y="1721763"/>
                    <a:pt x="4502100" y="1650647"/>
                  </a:cubicBezTo>
                  <a:cubicBezTo>
                    <a:pt x="4479380" y="1688663"/>
                    <a:pt x="4455187" y="1728083"/>
                    <a:pt x="4428470" y="1767402"/>
                  </a:cubicBezTo>
                  <a:cubicBezTo>
                    <a:pt x="4403014" y="1808125"/>
                    <a:pt x="4373983" y="1843633"/>
                    <a:pt x="4342217" y="1877937"/>
                  </a:cubicBezTo>
                  <a:cubicBezTo>
                    <a:pt x="4310450" y="1910937"/>
                    <a:pt x="4277422" y="1941430"/>
                    <a:pt x="4243131" y="1966807"/>
                  </a:cubicBezTo>
                  <a:cubicBezTo>
                    <a:pt x="4207578" y="1993488"/>
                    <a:pt x="4170762" y="2013850"/>
                    <a:pt x="4132685" y="2027792"/>
                  </a:cubicBezTo>
                  <a:cubicBezTo>
                    <a:pt x="4119852" y="2034111"/>
                    <a:pt x="4107230" y="2037923"/>
                    <a:pt x="4093135" y="2040530"/>
                  </a:cubicBezTo>
                  <a:cubicBezTo>
                    <a:pt x="4080512" y="2043038"/>
                    <a:pt x="4066628" y="2045546"/>
                    <a:pt x="4053795" y="2046850"/>
                  </a:cubicBezTo>
                  <a:cubicBezTo>
                    <a:pt x="4042435" y="2046850"/>
                    <a:pt x="4034861" y="2048053"/>
                    <a:pt x="4029812" y="2049357"/>
                  </a:cubicBezTo>
                  <a:lnTo>
                    <a:pt x="4027077" y="2049357"/>
                  </a:lnTo>
                  <a:cubicBezTo>
                    <a:pt x="3990262" y="2049357"/>
                    <a:pt x="3959758" y="2027792"/>
                    <a:pt x="3935776" y="1983357"/>
                  </a:cubicBezTo>
                  <a:cubicBezTo>
                    <a:pt x="3911583" y="1938922"/>
                    <a:pt x="3891176" y="1880445"/>
                    <a:pt x="3877292" y="1806822"/>
                  </a:cubicBezTo>
                  <a:cubicBezTo>
                    <a:pt x="3862145" y="1733098"/>
                    <a:pt x="3853099" y="1650647"/>
                    <a:pt x="3848050" y="1557866"/>
                  </a:cubicBezTo>
                  <a:cubicBezTo>
                    <a:pt x="3846788" y="1532489"/>
                    <a:pt x="3845525" y="1507112"/>
                    <a:pt x="3844263" y="1481735"/>
                  </a:cubicBezTo>
                  <a:cubicBezTo>
                    <a:pt x="3824067" y="1508316"/>
                    <a:pt x="3802399" y="1532489"/>
                    <a:pt x="3780731" y="1556662"/>
                  </a:cubicBezTo>
                  <a:cubicBezTo>
                    <a:pt x="3695740" y="1651851"/>
                    <a:pt x="3608014" y="1729387"/>
                    <a:pt x="3519237" y="1789068"/>
                  </a:cubicBezTo>
                  <a:cubicBezTo>
                    <a:pt x="3430249" y="1848749"/>
                    <a:pt x="3345258" y="1888068"/>
                    <a:pt x="3263844" y="1908430"/>
                  </a:cubicBezTo>
                  <a:cubicBezTo>
                    <a:pt x="3181377" y="1928691"/>
                    <a:pt x="3112796" y="1926184"/>
                    <a:pt x="3054312" y="1903314"/>
                  </a:cubicBezTo>
                  <a:cubicBezTo>
                    <a:pt x="2995828" y="1880445"/>
                    <a:pt x="2952702" y="1834706"/>
                    <a:pt x="2924722" y="1764894"/>
                  </a:cubicBezTo>
                  <a:cubicBezTo>
                    <a:pt x="2910837" y="1730590"/>
                    <a:pt x="2903264" y="1689967"/>
                    <a:pt x="2900739" y="1643024"/>
                  </a:cubicBezTo>
                  <a:cubicBezTo>
                    <a:pt x="2881596" y="1669605"/>
                    <a:pt x="2861400" y="1693778"/>
                    <a:pt x="2840993" y="1714140"/>
                  </a:cubicBezTo>
                  <a:cubicBezTo>
                    <a:pt x="2816801" y="1738213"/>
                    <a:pt x="2791556" y="1755967"/>
                    <a:pt x="2764838" y="1768706"/>
                  </a:cubicBezTo>
                  <a:cubicBezTo>
                    <a:pt x="2738121" y="1781445"/>
                    <a:pt x="2711404" y="1785256"/>
                    <a:pt x="2685948" y="1780141"/>
                  </a:cubicBezTo>
                  <a:cubicBezTo>
                    <a:pt x="2650395" y="1773821"/>
                    <a:pt x="2622626" y="1749648"/>
                    <a:pt x="2602220" y="1707721"/>
                  </a:cubicBezTo>
                  <a:cubicBezTo>
                    <a:pt x="2581814" y="1665793"/>
                    <a:pt x="2565405" y="1616343"/>
                    <a:pt x="2552782" y="1557866"/>
                  </a:cubicBezTo>
                  <a:cubicBezTo>
                    <a:pt x="2539949" y="1500692"/>
                    <a:pt x="2528589" y="1438504"/>
                    <a:pt x="2521016" y="1373707"/>
                  </a:cubicBezTo>
                  <a:cubicBezTo>
                    <a:pt x="2513232" y="1307707"/>
                    <a:pt x="2504397" y="1246722"/>
                    <a:pt x="2494298" y="1190853"/>
                  </a:cubicBezTo>
                  <a:cubicBezTo>
                    <a:pt x="2485463" y="1134983"/>
                    <a:pt x="2472630" y="1089244"/>
                    <a:pt x="2457483" y="1052433"/>
                  </a:cubicBezTo>
                  <a:cubicBezTo>
                    <a:pt x="2442126" y="1015621"/>
                    <a:pt x="2421930" y="997867"/>
                    <a:pt x="2393951" y="997867"/>
                  </a:cubicBezTo>
                  <a:cubicBezTo>
                    <a:pt x="2365971" y="997867"/>
                    <a:pt x="2345775" y="1020737"/>
                    <a:pt x="2332942" y="1066375"/>
                  </a:cubicBezTo>
                  <a:cubicBezTo>
                    <a:pt x="2319058" y="1112114"/>
                    <a:pt x="2307487" y="1169287"/>
                    <a:pt x="2297389" y="1239099"/>
                  </a:cubicBezTo>
                  <a:cubicBezTo>
                    <a:pt x="2286029" y="1309011"/>
                    <a:pt x="2275931" y="1383938"/>
                    <a:pt x="2264361" y="1463881"/>
                  </a:cubicBezTo>
                  <a:cubicBezTo>
                    <a:pt x="2253000" y="1543924"/>
                    <a:pt x="2235119" y="1618851"/>
                    <a:pt x="2209874" y="1687459"/>
                  </a:cubicBezTo>
                  <a:cubicBezTo>
                    <a:pt x="2184419" y="1755967"/>
                    <a:pt x="2151390" y="1813141"/>
                    <a:pt x="2109526" y="1857575"/>
                  </a:cubicBezTo>
                  <a:cubicBezTo>
                    <a:pt x="2067662" y="1902010"/>
                    <a:pt x="2011702" y="1923676"/>
                    <a:pt x="1940596" y="1922372"/>
                  </a:cubicBezTo>
                  <a:cubicBezTo>
                    <a:pt x="1892210" y="1923676"/>
                    <a:pt x="1855395" y="1900807"/>
                    <a:pt x="1827626" y="1852560"/>
                  </a:cubicBezTo>
                  <a:cubicBezTo>
                    <a:pt x="1799646" y="1804314"/>
                    <a:pt x="1779240" y="1739517"/>
                    <a:pt x="1765355" y="1659474"/>
                  </a:cubicBezTo>
                  <a:cubicBezTo>
                    <a:pt x="1752523" y="1579532"/>
                    <a:pt x="1744949" y="1486750"/>
                    <a:pt x="1739900" y="1372504"/>
                  </a:cubicBezTo>
                  <a:cubicBezTo>
                    <a:pt x="1739900" y="1267084"/>
                    <a:pt x="1741162" y="1159156"/>
                    <a:pt x="1746211" y="1046113"/>
                  </a:cubicBezTo>
                  <a:cubicBezTo>
                    <a:pt x="1751260" y="934375"/>
                    <a:pt x="1757782" y="821332"/>
                    <a:pt x="1766618" y="709593"/>
                  </a:cubicBezTo>
                  <a:cubicBezTo>
                    <a:pt x="1775453" y="597753"/>
                    <a:pt x="1783027" y="494941"/>
                    <a:pt x="1789338" y="399652"/>
                  </a:cubicBezTo>
                  <a:cubicBezTo>
                    <a:pt x="1795859" y="304464"/>
                    <a:pt x="1799646" y="223117"/>
                    <a:pt x="1802171" y="153305"/>
                  </a:cubicBezTo>
                  <a:cubicBezTo>
                    <a:pt x="1804695" y="84697"/>
                    <a:pt x="1802171" y="36451"/>
                    <a:pt x="1795859" y="8566"/>
                  </a:cubicBezTo>
                  <a:cubicBezTo>
                    <a:pt x="1833937" y="2197"/>
                    <a:pt x="1869490" y="-662"/>
                    <a:pt x="1902808" y="128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3A0597-A5E6-B649-9F2B-352E6C6D1726}"/>
              </a:ext>
            </a:extLst>
          </p:cNvPr>
          <p:cNvGrpSpPr/>
          <p:nvPr userDrawn="1"/>
        </p:nvGrpSpPr>
        <p:grpSpPr>
          <a:xfrm>
            <a:off x="4422680" y="394466"/>
            <a:ext cx="4098310" cy="2162807"/>
            <a:chOff x="5727699" y="381000"/>
            <a:chExt cx="4834864" cy="2551510"/>
          </a:xfrm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8ADEEA79-923C-5640-93F9-29516384E3BB}"/>
                </a:ext>
              </a:extLst>
            </p:cNvPr>
            <p:cNvSpPr/>
            <p:nvPr/>
          </p:nvSpPr>
          <p:spPr>
            <a:xfrm>
              <a:off x="5727699" y="381000"/>
              <a:ext cx="3863505" cy="255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332" extrusionOk="0">
                  <a:moveTo>
                    <a:pt x="20720" y="12590"/>
                  </a:moveTo>
                  <a:cubicBezTo>
                    <a:pt x="20247" y="10350"/>
                    <a:pt x="18295" y="4970"/>
                    <a:pt x="16809" y="2879"/>
                  </a:cubicBezTo>
                  <a:cubicBezTo>
                    <a:pt x="15324" y="789"/>
                    <a:pt x="13762" y="-189"/>
                    <a:pt x="11792" y="30"/>
                  </a:cubicBezTo>
                  <a:cubicBezTo>
                    <a:pt x="9822" y="250"/>
                    <a:pt x="6912" y="3082"/>
                    <a:pt x="4983" y="4218"/>
                  </a:cubicBezTo>
                  <a:cubicBezTo>
                    <a:pt x="3053" y="5355"/>
                    <a:pt x="786" y="5961"/>
                    <a:pt x="191" y="6834"/>
                  </a:cubicBezTo>
                  <a:cubicBezTo>
                    <a:pt x="-406" y="7696"/>
                    <a:pt x="508" y="7899"/>
                    <a:pt x="1391" y="9406"/>
                  </a:cubicBezTo>
                  <a:cubicBezTo>
                    <a:pt x="702" y="11137"/>
                    <a:pt x="3639" y="13870"/>
                    <a:pt x="5505" y="15862"/>
                  </a:cubicBezTo>
                  <a:cubicBezTo>
                    <a:pt x="7378" y="17852"/>
                    <a:pt x="10254" y="21250"/>
                    <a:pt x="12611" y="21331"/>
                  </a:cubicBezTo>
                  <a:cubicBezTo>
                    <a:pt x="14968" y="21411"/>
                    <a:pt x="18307" y="17786"/>
                    <a:pt x="19658" y="16329"/>
                  </a:cubicBezTo>
                  <a:cubicBezTo>
                    <a:pt x="21003" y="14875"/>
                    <a:pt x="21194" y="14831"/>
                    <a:pt x="20720" y="12590"/>
                  </a:cubicBezTo>
                  <a:lnTo>
                    <a:pt x="20720" y="125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C9238780-A960-9342-A2F7-F633D313A288}"/>
                </a:ext>
              </a:extLst>
            </p:cNvPr>
            <p:cNvSpPr/>
            <p:nvPr/>
          </p:nvSpPr>
          <p:spPr>
            <a:xfrm>
              <a:off x="6743699" y="1536701"/>
              <a:ext cx="3818864" cy="114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0685" extrusionOk="0">
                  <a:moveTo>
                    <a:pt x="249" y="15"/>
                  </a:moveTo>
                  <a:cubicBezTo>
                    <a:pt x="-926" y="-254"/>
                    <a:pt x="2312" y="3043"/>
                    <a:pt x="4762" y="5152"/>
                  </a:cubicBezTo>
                  <a:cubicBezTo>
                    <a:pt x="7213" y="7261"/>
                    <a:pt x="12497" y="10142"/>
                    <a:pt x="14944" y="12696"/>
                  </a:cubicBezTo>
                  <a:cubicBezTo>
                    <a:pt x="17398" y="15246"/>
                    <a:pt x="18613" y="19621"/>
                    <a:pt x="19473" y="20483"/>
                  </a:cubicBezTo>
                  <a:cubicBezTo>
                    <a:pt x="20333" y="21346"/>
                    <a:pt x="19953" y="19250"/>
                    <a:pt x="20118" y="17840"/>
                  </a:cubicBezTo>
                  <a:cubicBezTo>
                    <a:pt x="20283" y="16430"/>
                    <a:pt x="20674" y="13199"/>
                    <a:pt x="20477" y="12016"/>
                  </a:cubicBezTo>
                  <a:cubicBezTo>
                    <a:pt x="20279" y="10832"/>
                    <a:pt x="20372" y="11637"/>
                    <a:pt x="18921" y="10771"/>
                  </a:cubicBezTo>
                  <a:cubicBezTo>
                    <a:pt x="17471" y="9904"/>
                    <a:pt x="14898" y="8595"/>
                    <a:pt x="11785" y="6807"/>
                  </a:cubicBezTo>
                  <a:cubicBezTo>
                    <a:pt x="8672" y="5019"/>
                    <a:pt x="1417" y="289"/>
                    <a:pt x="249" y="15"/>
                  </a:cubicBezTo>
                  <a:lnTo>
                    <a:pt x="249" y="1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FE89F86-368E-4F44-8790-1668881464E7}"/>
                </a:ext>
              </a:extLst>
            </p:cNvPr>
            <p:cNvSpPr/>
            <p:nvPr/>
          </p:nvSpPr>
          <p:spPr>
            <a:xfrm>
              <a:off x="5905504" y="723901"/>
              <a:ext cx="3911328" cy="1807073"/>
            </a:xfrm>
            <a:custGeom>
              <a:avLst/>
              <a:gdLst>
                <a:gd name="connsiteX0" fmla="*/ 1595122 w 3911328"/>
                <a:gd name="connsiteY0" fmla="*/ 1409398 h 1807073"/>
                <a:gd name="connsiteX1" fmla="*/ 1583682 w 3911328"/>
                <a:gd name="connsiteY1" fmla="*/ 1411934 h 1807073"/>
                <a:gd name="connsiteX2" fmla="*/ 1567151 w 3911328"/>
                <a:gd name="connsiteY2" fmla="*/ 1423361 h 1807073"/>
                <a:gd name="connsiteX3" fmla="*/ 1551933 w 3911328"/>
                <a:gd name="connsiteY3" fmla="*/ 1451286 h 1807073"/>
                <a:gd name="connsiteX4" fmla="*/ 1544324 w 3911328"/>
                <a:gd name="connsiteY4" fmla="*/ 1504635 h 1807073"/>
                <a:gd name="connsiteX5" fmla="*/ 1578591 w 3911328"/>
                <a:gd name="connsiteY5" fmla="*/ 1498279 h 1807073"/>
                <a:gd name="connsiteX6" fmla="*/ 1601472 w 3911328"/>
                <a:gd name="connsiteY6" fmla="*/ 1485601 h 1807073"/>
                <a:gd name="connsiteX7" fmla="*/ 1614172 w 3911328"/>
                <a:gd name="connsiteY7" fmla="*/ 1470354 h 1807073"/>
                <a:gd name="connsiteX8" fmla="*/ 1621781 w 3911328"/>
                <a:gd name="connsiteY8" fmla="*/ 1455107 h 1807073"/>
                <a:gd name="connsiteX9" fmla="*/ 1624353 w 3911328"/>
                <a:gd name="connsiteY9" fmla="*/ 1442429 h 1807073"/>
                <a:gd name="connsiteX10" fmla="*/ 1623040 w 3911328"/>
                <a:gd name="connsiteY10" fmla="*/ 1425896 h 1807073"/>
                <a:gd name="connsiteX11" fmla="*/ 1614172 w 3911328"/>
                <a:gd name="connsiteY11" fmla="*/ 1413218 h 1807073"/>
                <a:gd name="connsiteX12" fmla="*/ 1595122 w 3911328"/>
                <a:gd name="connsiteY12" fmla="*/ 1409398 h 1807073"/>
                <a:gd name="connsiteX13" fmla="*/ 2237058 w 3911328"/>
                <a:gd name="connsiteY13" fmla="*/ 1085444 h 1807073"/>
                <a:gd name="connsiteX14" fmla="*/ 2188784 w 3911328"/>
                <a:gd name="connsiteY14" fmla="*/ 1096866 h 1807073"/>
                <a:gd name="connsiteX15" fmla="*/ 2127859 w 3911328"/>
                <a:gd name="connsiteY15" fmla="*/ 1122254 h 1807073"/>
                <a:gd name="connsiteX16" fmla="*/ 2079585 w 3911328"/>
                <a:gd name="connsiteY16" fmla="*/ 1166734 h 1807073"/>
                <a:gd name="connsiteX17" fmla="*/ 2065632 w 3911328"/>
                <a:gd name="connsiteY17" fmla="*/ 1234018 h 1807073"/>
                <a:gd name="connsiteX18" fmla="*/ 2092235 w 3911328"/>
                <a:gd name="connsiteY18" fmla="*/ 1284834 h 1807073"/>
                <a:gd name="connsiteX19" fmla="*/ 2139300 w 3911328"/>
                <a:gd name="connsiteY19" fmla="*/ 1279749 h 1807073"/>
                <a:gd name="connsiteX20" fmla="*/ 2192597 w 3911328"/>
                <a:gd name="connsiteY20" fmla="*/ 1236560 h 1807073"/>
                <a:gd name="connsiteX21" fmla="*/ 2242174 w 3911328"/>
                <a:gd name="connsiteY21" fmla="*/ 1175614 h 1807073"/>
                <a:gd name="connsiteX22" fmla="*/ 2239570 w 3911328"/>
                <a:gd name="connsiteY22" fmla="*/ 1129883 h 1807073"/>
                <a:gd name="connsiteX23" fmla="*/ 2237058 w 3911328"/>
                <a:gd name="connsiteY23" fmla="*/ 1085444 h 1807073"/>
                <a:gd name="connsiteX24" fmla="*/ 1042692 w 3911328"/>
                <a:gd name="connsiteY24" fmla="*/ 1080446 h 1807073"/>
                <a:gd name="connsiteX25" fmla="*/ 1068092 w 3911328"/>
                <a:gd name="connsiteY25" fmla="*/ 1086802 h 1807073"/>
                <a:gd name="connsiteX26" fmla="*/ 1090918 w 3911328"/>
                <a:gd name="connsiteY26" fmla="*/ 1103300 h 1807073"/>
                <a:gd name="connsiteX27" fmla="*/ 1108708 w 3911328"/>
                <a:gd name="connsiteY27" fmla="*/ 1131259 h 1807073"/>
                <a:gd name="connsiteX28" fmla="*/ 1117576 w 3911328"/>
                <a:gd name="connsiteY28" fmla="*/ 1174432 h 1807073"/>
                <a:gd name="connsiteX29" fmla="*/ 1121408 w 3911328"/>
                <a:gd name="connsiteY29" fmla="*/ 1239208 h 1807073"/>
                <a:gd name="connsiteX30" fmla="*/ 1127757 w 3911328"/>
                <a:gd name="connsiteY30" fmla="*/ 1316663 h 1807073"/>
                <a:gd name="connsiteX31" fmla="*/ 1135366 w 3911328"/>
                <a:gd name="connsiteY31" fmla="*/ 1400507 h 1807073"/>
                <a:gd name="connsiteX32" fmla="*/ 1144289 w 3911328"/>
                <a:gd name="connsiteY32" fmla="*/ 1483032 h 1807073"/>
                <a:gd name="connsiteX33" fmla="*/ 1150639 w 3911328"/>
                <a:gd name="connsiteY33" fmla="*/ 1427181 h 1807073"/>
                <a:gd name="connsiteX34" fmla="*/ 1163338 w 3911328"/>
                <a:gd name="connsiteY34" fmla="*/ 1377652 h 1807073"/>
                <a:gd name="connsiteX35" fmla="*/ 1183646 w 3911328"/>
                <a:gd name="connsiteY35" fmla="*/ 1340801 h 1807073"/>
                <a:gd name="connsiteX36" fmla="*/ 1214136 w 3911328"/>
                <a:gd name="connsiteY36" fmla="*/ 1323018 h 1807073"/>
                <a:gd name="connsiteX37" fmla="*/ 1254753 w 3911328"/>
                <a:gd name="connsiteY37" fmla="*/ 1338266 h 1807073"/>
                <a:gd name="connsiteX38" fmla="*/ 1283984 w 3911328"/>
                <a:gd name="connsiteY38" fmla="*/ 1387795 h 1807073"/>
                <a:gd name="connsiteX39" fmla="*/ 1305551 w 3911328"/>
                <a:gd name="connsiteY39" fmla="*/ 1456391 h 1807073"/>
                <a:gd name="connsiteX40" fmla="*/ 1323341 w 3911328"/>
                <a:gd name="connsiteY40" fmla="*/ 1526239 h 1807073"/>
                <a:gd name="connsiteX41" fmla="*/ 1341132 w 3911328"/>
                <a:gd name="connsiteY41" fmla="*/ 1580839 h 1807073"/>
                <a:gd name="connsiteX42" fmla="*/ 1362699 w 3911328"/>
                <a:gd name="connsiteY42" fmla="*/ 1604978 h 1807073"/>
                <a:gd name="connsiteX43" fmla="*/ 1379230 w 3911328"/>
                <a:gd name="connsiteY43" fmla="*/ 1599873 h 1807073"/>
                <a:gd name="connsiteX44" fmla="*/ 1395707 w 3911328"/>
                <a:gd name="connsiteY44" fmla="*/ 1582123 h 1807073"/>
                <a:gd name="connsiteX45" fmla="*/ 1412238 w 3911328"/>
                <a:gd name="connsiteY45" fmla="*/ 1555449 h 1807073"/>
                <a:gd name="connsiteX46" fmla="*/ 1422420 w 3911328"/>
                <a:gd name="connsiteY46" fmla="*/ 1533845 h 1807073"/>
                <a:gd name="connsiteX47" fmla="*/ 1445246 w 3911328"/>
                <a:gd name="connsiteY47" fmla="*/ 1442395 h 1807073"/>
                <a:gd name="connsiteX48" fmla="*/ 1497303 w 3911328"/>
                <a:gd name="connsiteY48" fmla="*/ 1389079 h 1807073"/>
                <a:gd name="connsiteX49" fmla="*/ 1557024 w 3911328"/>
                <a:gd name="connsiteY49" fmla="*/ 1364940 h 1807073"/>
                <a:gd name="connsiteX50" fmla="*/ 1602731 w 3911328"/>
                <a:gd name="connsiteY50" fmla="*/ 1362405 h 1807073"/>
                <a:gd name="connsiteX51" fmla="*/ 1628130 w 3911328"/>
                <a:gd name="connsiteY51" fmla="*/ 1372547 h 1807073"/>
                <a:gd name="connsiteX52" fmla="*/ 1647180 w 3911328"/>
                <a:gd name="connsiteY52" fmla="*/ 1394151 h 1807073"/>
                <a:gd name="connsiteX53" fmla="*/ 1654788 w 3911328"/>
                <a:gd name="connsiteY53" fmla="*/ 1425896 h 1807073"/>
                <a:gd name="connsiteX54" fmla="*/ 1644662 w 3911328"/>
                <a:gd name="connsiteY54" fmla="*/ 1467818 h 1807073"/>
                <a:gd name="connsiteX55" fmla="*/ 1625612 w 3911328"/>
                <a:gd name="connsiteY55" fmla="*/ 1494493 h 1807073"/>
                <a:gd name="connsiteX56" fmla="*/ 1598954 w 3911328"/>
                <a:gd name="connsiteY56" fmla="*/ 1512276 h 1807073"/>
                <a:gd name="connsiteX57" fmla="*/ 1569723 w 3911328"/>
                <a:gd name="connsiteY57" fmla="*/ 1522418 h 1807073"/>
                <a:gd name="connsiteX58" fmla="*/ 1544324 w 3911328"/>
                <a:gd name="connsiteY58" fmla="*/ 1527490 h 1807073"/>
                <a:gd name="connsiteX59" fmla="*/ 1554451 w 3911328"/>
                <a:gd name="connsiteY59" fmla="*/ 1580839 h 1807073"/>
                <a:gd name="connsiteX60" fmla="*/ 1578591 w 3911328"/>
                <a:gd name="connsiteY60" fmla="*/ 1597337 h 1807073"/>
                <a:gd name="connsiteX61" fmla="*/ 1611654 w 3911328"/>
                <a:gd name="connsiteY61" fmla="*/ 1585910 h 1807073"/>
                <a:gd name="connsiteX62" fmla="*/ 1649752 w 3911328"/>
                <a:gd name="connsiteY62" fmla="*/ 1552913 h 1807073"/>
                <a:gd name="connsiteX63" fmla="*/ 1687851 w 3911328"/>
                <a:gd name="connsiteY63" fmla="*/ 1508456 h 1807073"/>
                <a:gd name="connsiteX64" fmla="*/ 1722118 w 3911328"/>
                <a:gd name="connsiteY64" fmla="*/ 1458927 h 1807073"/>
                <a:gd name="connsiteX65" fmla="*/ 1748776 w 3911328"/>
                <a:gd name="connsiteY65" fmla="*/ 1414469 h 1807073"/>
                <a:gd name="connsiteX66" fmla="*/ 1761476 w 3911328"/>
                <a:gd name="connsiteY66" fmla="*/ 1383974 h 1807073"/>
                <a:gd name="connsiteX67" fmla="*/ 1779266 w 3911328"/>
                <a:gd name="connsiteY67" fmla="*/ 1395402 h 1807073"/>
                <a:gd name="connsiteX68" fmla="*/ 1717027 w 3911328"/>
                <a:gd name="connsiteY68" fmla="*/ 1519883 h 1807073"/>
                <a:gd name="connsiteX69" fmla="*/ 1639571 w 3911328"/>
                <a:gd name="connsiteY69" fmla="*/ 1611300 h 1807073"/>
                <a:gd name="connsiteX70" fmla="*/ 1558283 w 3911328"/>
                <a:gd name="connsiteY70" fmla="*/ 1664649 h 1807073"/>
                <a:gd name="connsiteX71" fmla="*/ 1487176 w 3911328"/>
                <a:gd name="connsiteY71" fmla="*/ 1673540 h 1807073"/>
                <a:gd name="connsiteX72" fmla="*/ 1436378 w 3911328"/>
                <a:gd name="connsiteY72" fmla="*/ 1632903 h 1807073"/>
                <a:gd name="connsiteX73" fmla="*/ 1422420 w 3911328"/>
                <a:gd name="connsiteY73" fmla="*/ 1592266 h 1807073"/>
                <a:gd name="connsiteX74" fmla="*/ 1405888 w 3911328"/>
                <a:gd name="connsiteY74" fmla="*/ 1618940 h 1807073"/>
                <a:gd name="connsiteX75" fmla="*/ 1383007 w 3911328"/>
                <a:gd name="connsiteY75" fmla="*/ 1640510 h 1807073"/>
                <a:gd name="connsiteX76" fmla="*/ 1356349 w 3911328"/>
                <a:gd name="connsiteY76" fmla="*/ 1648151 h 1807073"/>
                <a:gd name="connsiteX77" fmla="*/ 1324600 w 3911328"/>
                <a:gd name="connsiteY77" fmla="*/ 1627832 h 1807073"/>
                <a:gd name="connsiteX78" fmla="*/ 1300460 w 3911328"/>
                <a:gd name="connsiteY78" fmla="*/ 1579554 h 1807073"/>
                <a:gd name="connsiteX79" fmla="*/ 1281411 w 3911328"/>
                <a:gd name="connsiteY79" fmla="*/ 1518598 h 1807073"/>
                <a:gd name="connsiteX80" fmla="*/ 1263621 w 3911328"/>
                <a:gd name="connsiteY80" fmla="*/ 1457642 h 1807073"/>
                <a:gd name="connsiteX81" fmla="*/ 1244571 w 3911328"/>
                <a:gd name="connsiteY81" fmla="*/ 1411900 h 1807073"/>
                <a:gd name="connsiteX82" fmla="*/ 1220486 w 3911328"/>
                <a:gd name="connsiteY82" fmla="*/ 1396686 h 1807073"/>
                <a:gd name="connsiteX83" fmla="*/ 1202696 w 3911328"/>
                <a:gd name="connsiteY83" fmla="*/ 1423361 h 1807073"/>
                <a:gd name="connsiteX84" fmla="*/ 1198864 w 3911328"/>
                <a:gd name="connsiteY84" fmla="*/ 1484317 h 1807073"/>
                <a:gd name="connsiteX85" fmla="*/ 1198864 w 3911328"/>
                <a:gd name="connsiteY85" fmla="*/ 1561771 h 1807073"/>
                <a:gd name="connsiteX86" fmla="*/ 1191255 w 3911328"/>
                <a:gd name="connsiteY86" fmla="*/ 1640510 h 1807073"/>
                <a:gd name="connsiteX87" fmla="*/ 1165856 w 3911328"/>
                <a:gd name="connsiteY87" fmla="*/ 1702751 h 1807073"/>
                <a:gd name="connsiteX88" fmla="*/ 1111226 w 3911328"/>
                <a:gd name="connsiteY88" fmla="*/ 1733245 h 1807073"/>
                <a:gd name="connsiteX89" fmla="*/ 1069351 w 3911328"/>
                <a:gd name="connsiteY89" fmla="*/ 1715462 h 1807073"/>
                <a:gd name="connsiteX90" fmla="*/ 1038861 w 3911328"/>
                <a:gd name="connsiteY90" fmla="*/ 1653222 h 1807073"/>
                <a:gd name="connsiteX91" fmla="*/ 1024902 w 3911328"/>
                <a:gd name="connsiteY91" fmla="*/ 1598622 h 1807073"/>
                <a:gd name="connsiteX92" fmla="*/ 1007112 w 3911328"/>
                <a:gd name="connsiteY92" fmla="*/ 1641795 h 1807073"/>
                <a:gd name="connsiteX93" fmla="*/ 976622 w 3911328"/>
                <a:gd name="connsiteY93" fmla="*/ 1700215 h 1807073"/>
                <a:gd name="connsiteX94" fmla="*/ 937264 w 3911328"/>
                <a:gd name="connsiteY94" fmla="*/ 1752279 h 1807073"/>
                <a:gd name="connsiteX95" fmla="*/ 890243 w 3911328"/>
                <a:gd name="connsiteY95" fmla="*/ 1790381 h 1807073"/>
                <a:gd name="connsiteX96" fmla="*/ 833095 w 3911328"/>
                <a:gd name="connsiteY96" fmla="*/ 1806879 h 1807073"/>
                <a:gd name="connsiteX97" fmla="*/ 796310 w 3911328"/>
                <a:gd name="connsiteY97" fmla="*/ 1791666 h 1807073"/>
                <a:gd name="connsiteX98" fmla="*/ 768339 w 3911328"/>
                <a:gd name="connsiteY98" fmla="*/ 1740852 h 1807073"/>
                <a:gd name="connsiteX99" fmla="*/ 746771 w 3911328"/>
                <a:gd name="connsiteY99" fmla="*/ 1664649 h 1807073"/>
                <a:gd name="connsiteX100" fmla="*/ 730240 w 3911328"/>
                <a:gd name="connsiteY100" fmla="*/ 1571947 h 1807073"/>
                <a:gd name="connsiteX101" fmla="*/ 717540 w 3911328"/>
                <a:gd name="connsiteY101" fmla="*/ 1470354 h 1807073"/>
                <a:gd name="connsiteX102" fmla="*/ 708673 w 3911328"/>
                <a:gd name="connsiteY102" fmla="*/ 1368727 h 1807073"/>
                <a:gd name="connsiteX103" fmla="*/ 694659 w 3911328"/>
                <a:gd name="connsiteY103" fmla="*/ 1371296 h 1807073"/>
                <a:gd name="connsiteX104" fmla="*/ 681960 w 3911328"/>
                <a:gd name="connsiteY104" fmla="*/ 1373832 h 1807073"/>
                <a:gd name="connsiteX105" fmla="*/ 669260 w 3911328"/>
                <a:gd name="connsiteY105" fmla="*/ 1375083 h 1807073"/>
                <a:gd name="connsiteX106" fmla="*/ 656561 w 3911328"/>
                <a:gd name="connsiteY106" fmla="*/ 1377619 h 1807073"/>
                <a:gd name="connsiteX107" fmla="*/ 618462 w 3911328"/>
                <a:gd name="connsiteY107" fmla="*/ 1382724 h 1807073"/>
                <a:gd name="connsiteX108" fmla="*/ 607076 w 3911328"/>
                <a:gd name="connsiteY108" fmla="*/ 1383974 h 1807073"/>
                <a:gd name="connsiteX109" fmla="*/ 603245 w 3911328"/>
                <a:gd name="connsiteY109" fmla="*/ 1383974 h 1807073"/>
                <a:gd name="connsiteX110" fmla="*/ 596895 w 3911328"/>
                <a:gd name="connsiteY110" fmla="*/ 1358585 h 1807073"/>
                <a:gd name="connsiteX111" fmla="*/ 598154 w 3911328"/>
                <a:gd name="connsiteY111" fmla="*/ 1358585 h 1807073"/>
                <a:gd name="connsiteX112" fmla="*/ 600727 w 3911328"/>
                <a:gd name="connsiteY112" fmla="*/ 1357300 h 1807073"/>
                <a:gd name="connsiteX113" fmla="*/ 604504 w 3911328"/>
                <a:gd name="connsiteY113" fmla="*/ 1356049 h 1807073"/>
                <a:gd name="connsiteX114" fmla="*/ 610853 w 3911328"/>
                <a:gd name="connsiteY114" fmla="*/ 1353513 h 1807073"/>
                <a:gd name="connsiteX115" fmla="*/ 627385 w 3911328"/>
                <a:gd name="connsiteY115" fmla="*/ 1348408 h 1807073"/>
                <a:gd name="connsiteX116" fmla="*/ 648952 w 3911328"/>
                <a:gd name="connsiteY116" fmla="*/ 1342052 h 1807073"/>
                <a:gd name="connsiteX117" fmla="*/ 661651 w 3911328"/>
                <a:gd name="connsiteY117" fmla="*/ 1338266 h 1807073"/>
                <a:gd name="connsiteX118" fmla="*/ 674351 w 3911328"/>
                <a:gd name="connsiteY118" fmla="*/ 1334446 h 1807073"/>
                <a:gd name="connsiteX119" fmla="*/ 688310 w 3911328"/>
                <a:gd name="connsiteY119" fmla="*/ 1330625 h 1807073"/>
                <a:gd name="connsiteX120" fmla="*/ 702323 w 3911328"/>
                <a:gd name="connsiteY120" fmla="*/ 1326839 h 1807073"/>
                <a:gd name="connsiteX121" fmla="*/ 704841 w 3911328"/>
                <a:gd name="connsiteY121" fmla="*/ 1325554 h 1807073"/>
                <a:gd name="connsiteX122" fmla="*/ 699750 w 3911328"/>
                <a:gd name="connsiteY122" fmla="*/ 1260778 h 1807073"/>
                <a:gd name="connsiteX123" fmla="*/ 694659 w 3911328"/>
                <a:gd name="connsiteY123" fmla="*/ 1204893 h 1807073"/>
                <a:gd name="connsiteX124" fmla="*/ 689623 w 3911328"/>
                <a:gd name="connsiteY124" fmla="*/ 1163005 h 1807073"/>
                <a:gd name="connsiteX125" fmla="*/ 683274 w 3911328"/>
                <a:gd name="connsiteY125" fmla="*/ 1137581 h 1807073"/>
                <a:gd name="connsiteX126" fmla="*/ 751807 w 3911328"/>
                <a:gd name="connsiteY126" fmla="*/ 1129974 h 1807073"/>
                <a:gd name="connsiteX127" fmla="*/ 777206 w 3911328"/>
                <a:gd name="connsiteY127" fmla="*/ 1136330 h 1807073"/>
                <a:gd name="connsiteX128" fmla="*/ 800087 w 3911328"/>
                <a:gd name="connsiteY128" fmla="*/ 1152829 h 1807073"/>
                <a:gd name="connsiteX129" fmla="*/ 817878 w 3911328"/>
                <a:gd name="connsiteY129" fmla="*/ 1180788 h 1807073"/>
                <a:gd name="connsiteX130" fmla="*/ 826745 w 3911328"/>
                <a:gd name="connsiteY130" fmla="*/ 1223961 h 1807073"/>
                <a:gd name="connsiteX131" fmla="*/ 829318 w 3911328"/>
                <a:gd name="connsiteY131" fmla="*/ 1256958 h 1807073"/>
                <a:gd name="connsiteX132" fmla="*/ 831836 w 3911328"/>
                <a:gd name="connsiteY132" fmla="*/ 1296344 h 1807073"/>
                <a:gd name="connsiteX133" fmla="*/ 843277 w 3911328"/>
                <a:gd name="connsiteY133" fmla="*/ 1293808 h 1807073"/>
                <a:gd name="connsiteX134" fmla="*/ 854717 w 3911328"/>
                <a:gd name="connsiteY134" fmla="*/ 1291273 h 1807073"/>
                <a:gd name="connsiteX135" fmla="*/ 867417 w 3911328"/>
                <a:gd name="connsiteY135" fmla="*/ 1288737 h 1807073"/>
                <a:gd name="connsiteX136" fmla="*/ 880116 w 3911328"/>
                <a:gd name="connsiteY136" fmla="*/ 1287452 h 1807073"/>
                <a:gd name="connsiteX137" fmla="*/ 891557 w 3911328"/>
                <a:gd name="connsiteY137" fmla="*/ 1284917 h 1807073"/>
                <a:gd name="connsiteX138" fmla="*/ 901684 w 3911328"/>
                <a:gd name="connsiteY138" fmla="*/ 1283632 h 1807073"/>
                <a:gd name="connsiteX139" fmla="*/ 919474 w 3911328"/>
                <a:gd name="connsiteY139" fmla="*/ 1281096 h 1807073"/>
                <a:gd name="connsiteX140" fmla="*/ 934692 w 3911328"/>
                <a:gd name="connsiteY140" fmla="*/ 1278561 h 1807073"/>
                <a:gd name="connsiteX141" fmla="*/ 939782 w 3911328"/>
                <a:gd name="connsiteY141" fmla="*/ 1303951 h 1807073"/>
                <a:gd name="connsiteX142" fmla="*/ 937264 w 3911328"/>
                <a:gd name="connsiteY142" fmla="*/ 1305235 h 1807073"/>
                <a:gd name="connsiteX143" fmla="*/ 927083 w 3911328"/>
                <a:gd name="connsiteY143" fmla="*/ 1309056 h 1807073"/>
                <a:gd name="connsiteX144" fmla="*/ 910606 w 3911328"/>
                <a:gd name="connsiteY144" fmla="*/ 1314127 h 1807073"/>
                <a:gd name="connsiteX145" fmla="*/ 900425 w 3911328"/>
                <a:gd name="connsiteY145" fmla="*/ 1316663 h 1807073"/>
                <a:gd name="connsiteX146" fmla="*/ 888984 w 3911328"/>
                <a:gd name="connsiteY146" fmla="*/ 1320483 h 1807073"/>
                <a:gd name="connsiteX147" fmla="*/ 876285 w 3911328"/>
                <a:gd name="connsiteY147" fmla="*/ 1324303 h 1807073"/>
                <a:gd name="connsiteX148" fmla="*/ 863585 w 3911328"/>
                <a:gd name="connsiteY148" fmla="*/ 1328090 h 1807073"/>
                <a:gd name="connsiteX149" fmla="*/ 850886 w 3911328"/>
                <a:gd name="connsiteY149" fmla="*/ 1331910 h 1807073"/>
                <a:gd name="connsiteX150" fmla="*/ 838186 w 3911328"/>
                <a:gd name="connsiteY150" fmla="*/ 1335730 h 1807073"/>
                <a:gd name="connsiteX151" fmla="*/ 845795 w 3911328"/>
                <a:gd name="connsiteY151" fmla="*/ 1405578 h 1807073"/>
                <a:gd name="connsiteX152" fmla="*/ 854717 w 3911328"/>
                <a:gd name="connsiteY152" fmla="*/ 1479245 h 1807073"/>
                <a:gd name="connsiteX153" fmla="*/ 869935 w 3911328"/>
                <a:gd name="connsiteY153" fmla="*/ 1582090 h 1807073"/>
                <a:gd name="connsiteX154" fmla="*/ 885207 w 3911328"/>
                <a:gd name="connsiteY154" fmla="*/ 1663398 h 1807073"/>
                <a:gd name="connsiteX155" fmla="*/ 908034 w 3911328"/>
                <a:gd name="connsiteY155" fmla="*/ 1706571 h 1807073"/>
                <a:gd name="connsiteX156" fmla="*/ 942355 w 3911328"/>
                <a:gd name="connsiteY156" fmla="*/ 1693859 h 1807073"/>
                <a:gd name="connsiteX157" fmla="*/ 960091 w 3911328"/>
                <a:gd name="connsiteY157" fmla="*/ 1669720 h 1807073"/>
                <a:gd name="connsiteX158" fmla="*/ 977881 w 3911328"/>
                <a:gd name="connsiteY158" fmla="*/ 1637974 h 1807073"/>
                <a:gd name="connsiteX159" fmla="*/ 994412 w 3911328"/>
                <a:gd name="connsiteY159" fmla="*/ 1601157 h 1807073"/>
                <a:gd name="connsiteX160" fmla="*/ 1009630 w 3911328"/>
                <a:gd name="connsiteY160" fmla="*/ 1563056 h 1807073"/>
                <a:gd name="connsiteX161" fmla="*/ 1018552 w 3911328"/>
                <a:gd name="connsiteY161" fmla="*/ 1538917 h 1807073"/>
                <a:gd name="connsiteX162" fmla="*/ 1007112 w 3911328"/>
                <a:gd name="connsiteY162" fmla="*/ 1443679 h 1807073"/>
                <a:gd name="connsiteX163" fmla="*/ 998189 w 3911328"/>
                <a:gd name="connsiteY163" fmla="*/ 1328090 h 1807073"/>
                <a:gd name="connsiteX164" fmla="*/ 990581 w 3911328"/>
                <a:gd name="connsiteY164" fmla="*/ 1221425 h 1807073"/>
                <a:gd name="connsiteX165" fmla="*/ 982972 w 3911328"/>
                <a:gd name="connsiteY165" fmla="*/ 1137615 h 1807073"/>
                <a:gd name="connsiteX166" fmla="*/ 974104 w 3911328"/>
                <a:gd name="connsiteY166" fmla="*/ 1088086 h 1807073"/>
                <a:gd name="connsiteX167" fmla="*/ 1042692 w 3911328"/>
                <a:gd name="connsiteY167" fmla="*/ 1080446 h 1807073"/>
                <a:gd name="connsiteX168" fmla="*/ 3240314 w 3911328"/>
                <a:gd name="connsiteY168" fmla="*/ 661234 h 1807073"/>
                <a:gd name="connsiteX169" fmla="*/ 3277147 w 3911328"/>
                <a:gd name="connsiteY169" fmla="*/ 675241 h 1807073"/>
                <a:gd name="connsiteX170" fmla="*/ 3305145 w 3911328"/>
                <a:gd name="connsiteY170" fmla="*/ 709508 h 1807073"/>
                <a:gd name="connsiteX171" fmla="*/ 3320306 w 3911328"/>
                <a:gd name="connsiteY171" fmla="*/ 769204 h 1807073"/>
                <a:gd name="connsiteX172" fmla="*/ 3333049 w 3911328"/>
                <a:gd name="connsiteY172" fmla="*/ 792049 h 1807073"/>
                <a:gd name="connsiteX173" fmla="*/ 3358442 w 3911328"/>
                <a:gd name="connsiteY173" fmla="*/ 799677 h 1807073"/>
                <a:gd name="connsiteX174" fmla="*/ 3393974 w 3911328"/>
                <a:gd name="connsiteY174" fmla="*/ 798427 h 1807073"/>
                <a:gd name="connsiteX175" fmla="*/ 3458805 w 3911328"/>
                <a:gd name="connsiteY175" fmla="*/ 789547 h 1807073"/>
                <a:gd name="connsiteX176" fmla="*/ 3537495 w 3911328"/>
                <a:gd name="connsiteY176" fmla="*/ 800970 h 1807073"/>
                <a:gd name="connsiteX177" fmla="*/ 3604838 w 3911328"/>
                <a:gd name="connsiteY177" fmla="*/ 854288 h 1807073"/>
                <a:gd name="connsiteX178" fmla="*/ 3637858 w 3911328"/>
                <a:gd name="connsiteY178" fmla="*/ 971137 h 1807073"/>
                <a:gd name="connsiteX179" fmla="*/ 3644183 w 3911328"/>
                <a:gd name="connsiteY179" fmla="*/ 1099409 h 1807073"/>
                <a:gd name="connsiteX180" fmla="*/ 3651810 w 3911328"/>
                <a:gd name="connsiteY180" fmla="*/ 1216259 h 1807073"/>
                <a:gd name="connsiteX181" fmla="*/ 3663251 w 3911328"/>
                <a:gd name="connsiteY181" fmla="*/ 1311514 h 1807073"/>
                <a:gd name="connsiteX182" fmla="*/ 3682319 w 3911328"/>
                <a:gd name="connsiteY182" fmla="*/ 1372461 h 1807073"/>
                <a:gd name="connsiteX183" fmla="*/ 3711526 w 3911328"/>
                <a:gd name="connsiteY183" fmla="*/ 1386426 h 1807073"/>
                <a:gd name="connsiteX184" fmla="*/ 3753382 w 3911328"/>
                <a:gd name="connsiteY184" fmla="*/ 1343238 h 1807073"/>
                <a:gd name="connsiteX185" fmla="*/ 3810586 w 3911328"/>
                <a:gd name="connsiteY185" fmla="*/ 1197208 h 1807073"/>
                <a:gd name="connsiteX186" fmla="*/ 3842304 w 3911328"/>
                <a:gd name="connsiteY186" fmla="*/ 1021954 h 1807073"/>
                <a:gd name="connsiteX187" fmla="*/ 3857558 w 3911328"/>
                <a:gd name="connsiteY187" fmla="*/ 812392 h 1807073"/>
                <a:gd name="connsiteX188" fmla="*/ 3886765 w 3911328"/>
                <a:gd name="connsiteY188" fmla="*/ 806056 h 1807073"/>
                <a:gd name="connsiteX189" fmla="*/ 3905833 w 3911328"/>
                <a:gd name="connsiteY189" fmla="*/ 808557 h 1807073"/>
                <a:gd name="connsiteX190" fmla="*/ 3910856 w 3911328"/>
                <a:gd name="connsiteY190" fmla="*/ 823814 h 1807073"/>
                <a:gd name="connsiteX191" fmla="*/ 3904531 w 3911328"/>
                <a:gd name="connsiteY191" fmla="*/ 888596 h 1807073"/>
                <a:gd name="connsiteX192" fmla="*/ 3888067 w 3911328"/>
                <a:gd name="connsiteY192" fmla="*/ 1021954 h 1807073"/>
                <a:gd name="connsiteX193" fmla="*/ 3853745 w 3911328"/>
                <a:gd name="connsiteY193" fmla="*/ 1189579 h 1807073"/>
                <a:gd name="connsiteX194" fmla="*/ 3795332 w 3911328"/>
                <a:gd name="connsiteY194" fmla="*/ 1357245 h 1807073"/>
                <a:gd name="connsiteX195" fmla="*/ 3705108 w 3911328"/>
                <a:gd name="connsiteY195" fmla="*/ 1490561 h 1807073"/>
                <a:gd name="connsiteX196" fmla="*/ 3575631 w 3911328"/>
                <a:gd name="connsiteY196" fmla="*/ 1555343 h 1807073"/>
                <a:gd name="connsiteX197" fmla="*/ 3491825 w 3911328"/>
                <a:gd name="connsiteY197" fmla="*/ 1532499 h 1807073"/>
                <a:gd name="connsiteX198" fmla="*/ 3438435 w 3911328"/>
                <a:gd name="connsiteY198" fmla="*/ 1448666 h 1807073"/>
                <a:gd name="connsiteX199" fmla="*/ 3410530 w 3911328"/>
                <a:gd name="connsiteY199" fmla="*/ 1324187 h 1807073"/>
                <a:gd name="connsiteX200" fmla="*/ 3397787 w 3911328"/>
                <a:gd name="connsiteY200" fmla="*/ 1179407 h 1807073"/>
                <a:gd name="connsiteX201" fmla="*/ 3392765 w 3911328"/>
                <a:gd name="connsiteY201" fmla="*/ 1033376 h 1807073"/>
                <a:gd name="connsiteX202" fmla="*/ 3387649 w 3911328"/>
                <a:gd name="connsiteY202" fmla="*/ 905105 h 1807073"/>
                <a:gd name="connsiteX203" fmla="*/ 3251754 w 3911328"/>
                <a:gd name="connsiteY203" fmla="*/ 916527 h 1807073"/>
                <a:gd name="connsiteX204" fmla="*/ 3245430 w 3911328"/>
                <a:gd name="connsiteY204" fmla="*/ 945750 h 1807073"/>
                <a:gd name="connsiteX205" fmla="*/ 3218734 w 3911328"/>
                <a:gd name="connsiteY205" fmla="*/ 1042256 h 1807073"/>
                <a:gd name="connsiteX206" fmla="*/ 3174273 w 3911328"/>
                <a:gd name="connsiteY206" fmla="*/ 1161648 h 1807073"/>
                <a:gd name="connsiteX207" fmla="*/ 3109535 w 3911328"/>
                <a:gd name="connsiteY207" fmla="*/ 1281041 h 1807073"/>
                <a:gd name="connsiteX208" fmla="*/ 3020613 w 3911328"/>
                <a:gd name="connsiteY208" fmla="*/ 1378798 h 1807073"/>
                <a:gd name="connsiteX209" fmla="*/ 2902485 w 3911328"/>
                <a:gd name="connsiteY209" fmla="*/ 1428322 h 1807073"/>
                <a:gd name="connsiteX210" fmla="*/ 2802215 w 3911328"/>
                <a:gd name="connsiteY210" fmla="*/ 1404227 h 1807073"/>
                <a:gd name="connsiteX211" fmla="*/ 2742500 w 3911328"/>
                <a:gd name="connsiteY211" fmla="*/ 1314057 h 1807073"/>
                <a:gd name="connsiteX212" fmla="*/ 2723432 w 3911328"/>
                <a:gd name="connsiteY212" fmla="*/ 1249275 h 1807073"/>
                <a:gd name="connsiteX213" fmla="*/ 2684086 w 3911328"/>
                <a:gd name="connsiteY213" fmla="*/ 1333108 h 1807073"/>
                <a:gd name="connsiteX214" fmla="*/ 2618046 w 3911328"/>
                <a:gd name="connsiteY214" fmla="*/ 1429614 h 1807073"/>
                <a:gd name="connsiteX215" fmla="*/ 2532938 w 3911328"/>
                <a:gd name="connsiteY215" fmla="*/ 1504527 h 1807073"/>
                <a:gd name="connsiteX216" fmla="*/ 2426250 w 3911328"/>
                <a:gd name="connsiteY216" fmla="*/ 1546464 h 1807073"/>
                <a:gd name="connsiteX217" fmla="*/ 2348769 w 3911328"/>
                <a:gd name="connsiteY217" fmla="*/ 1536292 h 1807073"/>
                <a:gd name="connsiteX218" fmla="*/ 2297983 w 3911328"/>
                <a:gd name="connsiteY218" fmla="*/ 1482974 h 1807073"/>
                <a:gd name="connsiteX219" fmla="*/ 2266265 w 3911328"/>
                <a:gd name="connsiteY219" fmla="*/ 1396598 h 1807073"/>
                <a:gd name="connsiteX220" fmla="*/ 2248499 w 3911328"/>
                <a:gd name="connsiteY220" fmla="*/ 1289920 h 1807073"/>
                <a:gd name="connsiteX221" fmla="*/ 2211665 w 3911328"/>
                <a:gd name="connsiteY221" fmla="*/ 1334359 h 1807073"/>
                <a:gd name="connsiteX222" fmla="*/ 2165902 w 3911328"/>
                <a:gd name="connsiteY222" fmla="*/ 1373753 h 1807073"/>
                <a:gd name="connsiteX223" fmla="*/ 2107489 w 3911328"/>
                <a:gd name="connsiteY223" fmla="*/ 1402935 h 1807073"/>
                <a:gd name="connsiteX224" fmla="*/ 2035124 w 3911328"/>
                <a:gd name="connsiteY224" fmla="*/ 1415649 h 1807073"/>
                <a:gd name="connsiteX225" fmla="*/ 1941179 w 3911328"/>
                <a:gd name="connsiteY225" fmla="*/ 1380090 h 1807073"/>
                <a:gd name="connsiteX226" fmla="*/ 1905554 w 3911328"/>
                <a:gd name="connsiteY226" fmla="*/ 1293714 h 1807073"/>
                <a:gd name="connsiteX227" fmla="*/ 1922111 w 3911328"/>
                <a:gd name="connsiteY227" fmla="*/ 1187036 h 1807073"/>
                <a:gd name="connsiteX228" fmla="*/ 1988151 w 3911328"/>
                <a:gd name="connsiteY228" fmla="*/ 1091780 h 1807073"/>
                <a:gd name="connsiteX229" fmla="*/ 2056703 w 3911328"/>
                <a:gd name="connsiteY229" fmla="*/ 1044799 h 1807073"/>
                <a:gd name="connsiteX230" fmla="*/ 2124046 w 3911328"/>
                <a:gd name="connsiteY230" fmla="*/ 1018119 h 1807073"/>
                <a:gd name="connsiteX231" fmla="*/ 2183668 w 3911328"/>
                <a:gd name="connsiteY231" fmla="*/ 1005446 h 1807073"/>
                <a:gd name="connsiteX232" fmla="*/ 2228129 w 3911328"/>
                <a:gd name="connsiteY232" fmla="*/ 1002903 h 1807073"/>
                <a:gd name="connsiteX233" fmla="*/ 2220502 w 3911328"/>
                <a:gd name="connsiteY233" fmla="*/ 944457 h 1807073"/>
                <a:gd name="connsiteX234" fmla="*/ 2206550 w 3911328"/>
                <a:gd name="connsiteY234" fmla="*/ 900019 h 1807073"/>
                <a:gd name="connsiteX235" fmla="*/ 2334817 w 3911328"/>
                <a:gd name="connsiteY235" fmla="*/ 879717 h 1807073"/>
                <a:gd name="connsiteX236" fmla="*/ 2384393 w 3911328"/>
                <a:gd name="connsiteY236" fmla="*/ 891139 h 1807073"/>
                <a:gd name="connsiteX237" fmla="*/ 2428854 w 3911328"/>
                <a:gd name="connsiteY237" fmla="*/ 920320 h 1807073"/>
                <a:gd name="connsiteX238" fmla="*/ 2463084 w 3911328"/>
                <a:gd name="connsiteY238" fmla="*/ 972388 h 1807073"/>
                <a:gd name="connsiteX239" fmla="*/ 2483454 w 3911328"/>
                <a:gd name="connsiteY239" fmla="*/ 1052428 h 1807073"/>
                <a:gd name="connsiteX240" fmla="*/ 2506242 w 3911328"/>
                <a:gd name="connsiteY240" fmla="*/ 1221345 h 1807073"/>
                <a:gd name="connsiteX241" fmla="*/ 2536751 w 3911328"/>
                <a:gd name="connsiteY241" fmla="*/ 1331816 h 1807073"/>
                <a:gd name="connsiteX242" fmla="*/ 2576096 w 3911328"/>
                <a:gd name="connsiteY242" fmla="*/ 1369918 h 1807073"/>
                <a:gd name="connsiteX243" fmla="*/ 2628185 w 3911328"/>
                <a:gd name="connsiteY243" fmla="*/ 1321644 h 1807073"/>
                <a:gd name="connsiteX244" fmla="*/ 2694225 w 3911328"/>
                <a:gd name="connsiteY244" fmla="*/ 1188328 h 1807073"/>
                <a:gd name="connsiteX245" fmla="*/ 2706968 w 3911328"/>
                <a:gd name="connsiteY245" fmla="*/ 1151477 h 1807073"/>
                <a:gd name="connsiteX246" fmla="*/ 2699341 w 3911328"/>
                <a:gd name="connsiteY246" fmla="*/ 1052428 h 1807073"/>
                <a:gd name="connsiteX247" fmla="*/ 2694225 w 3911328"/>
                <a:gd name="connsiteY247" fmla="*/ 938121 h 1807073"/>
                <a:gd name="connsiteX248" fmla="*/ 2685388 w 3911328"/>
                <a:gd name="connsiteY248" fmla="*/ 873339 h 1807073"/>
                <a:gd name="connsiteX249" fmla="*/ 2798401 w 3911328"/>
                <a:gd name="connsiteY249" fmla="*/ 854288 h 1807073"/>
                <a:gd name="connsiteX250" fmla="*/ 2840258 w 3911328"/>
                <a:gd name="connsiteY250" fmla="*/ 860666 h 1807073"/>
                <a:gd name="connsiteX251" fmla="*/ 2878394 w 3911328"/>
                <a:gd name="connsiteY251" fmla="*/ 879717 h 1807073"/>
                <a:gd name="connsiteX252" fmla="*/ 2905089 w 3911328"/>
                <a:gd name="connsiteY252" fmla="*/ 915276 h 1807073"/>
                <a:gd name="connsiteX253" fmla="*/ 2916530 w 3911328"/>
                <a:gd name="connsiteY253" fmla="*/ 972388 h 1807073"/>
                <a:gd name="connsiteX254" fmla="*/ 2926668 w 3911328"/>
                <a:gd name="connsiteY254" fmla="*/ 1129883 h 1807073"/>
                <a:gd name="connsiteX255" fmla="*/ 2948248 w 3911328"/>
                <a:gd name="connsiteY255" fmla="*/ 1234018 h 1807073"/>
                <a:gd name="connsiteX256" fmla="*/ 2986384 w 3911328"/>
                <a:gd name="connsiteY256" fmla="*/ 1274663 h 1807073"/>
                <a:gd name="connsiteX257" fmla="*/ 3044797 w 3911328"/>
                <a:gd name="connsiteY257" fmla="*/ 1244189 h 1807073"/>
                <a:gd name="connsiteX258" fmla="*/ 3110837 w 3911328"/>
                <a:gd name="connsiteY258" fmla="*/ 1147683 h 1807073"/>
                <a:gd name="connsiteX259" fmla="*/ 3162832 w 3911328"/>
                <a:gd name="connsiteY259" fmla="*/ 1029541 h 1807073"/>
                <a:gd name="connsiteX260" fmla="*/ 3200968 w 3911328"/>
                <a:gd name="connsiteY260" fmla="*/ 910190 h 1807073"/>
                <a:gd name="connsiteX261" fmla="*/ 3167948 w 3911328"/>
                <a:gd name="connsiteY261" fmla="*/ 900019 h 1807073"/>
                <a:gd name="connsiteX262" fmla="*/ 3129812 w 3911328"/>
                <a:gd name="connsiteY262" fmla="*/ 864459 h 1807073"/>
                <a:gd name="connsiteX263" fmla="*/ 3115860 w 3911328"/>
                <a:gd name="connsiteY263" fmla="*/ 814935 h 1807073"/>
                <a:gd name="connsiteX264" fmla="*/ 3109535 w 3911328"/>
                <a:gd name="connsiteY264" fmla="*/ 759032 h 1807073"/>
                <a:gd name="connsiteX265" fmla="*/ 3094281 w 3911328"/>
                <a:gd name="connsiteY265" fmla="*/ 705714 h 1807073"/>
                <a:gd name="connsiteX266" fmla="*/ 3199666 w 3911328"/>
                <a:gd name="connsiteY266" fmla="*/ 662526 h 1807073"/>
                <a:gd name="connsiteX267" fmla="*/ 3240314 w 3911328"/>
                <a:gd name="connsiteY267" fmla="*/ 661234 h 1807073"/>
                <a:gd name="connsiteX268" fmla="*/ 732761 w 3911328"/>
                <a:gd name="connsiteY268" fmla="*/ 631191 h 1807073"/>
                <a:gd name="connsiteX269" fmla="*/ 692159 w 3911328"/>
                <a:gd name="connsiteY269" fmla="*/ 637528 h 1807073"/>
                <a:gd name="connsiteX270" fmla="*/ 640073 w 3911328"/>
                <a:gd name="connsiteY270" fmla="*/ 655300 h 1807073"/>
                <a:gd name="connsiteX271" fmla="*/ 596904 w 3911328"/>
                <a:gd name="connsiteY271" fmla="*/ 689607 h 1807073"/>
                <a:gd name="connsiteX272" fmla="*/ 581636 w 3911328"/>
                <a:gd name="connsiteY272" fmla="*/ 745499 h 1807073"/>
                <a:gd name="connsiteX273" fmla="*/ 600687 w 3911328"/>
                <a:gd name="connsiteY273" fmla="*/ 788667 h 1807073"/>
                <a:gd name="connsiteX274" fmla="*/ 640073 w 3911328"/>
                <a:gd name="connsiteY274" fmla="*/ 787380 h 1807073"/>
                <a:gd name="connsiteX275" fmla="*/ 687092 w 3911328"/>
                <a:gd name="connsiteY275" fmla="*/ 754360 h 1807073"/>
                <a:gd name="connsiteX276" fmla="*/ 731545 w 3911328"/>
                <a:gd name="connsiteY276" fmla="*/ 706093 h 1807073"/>
                <a:gd name="connsiteX277" fmla="*/ 732761 w 3911328"/>
                <a:gd name="connsiteY277" fmla="*/ 668023 h 1807073"/>
                <a:gd name="connsiteX278" fmla="*/ 732761 w 3911328"/>
                <a:gd name="connsiteY278" fmla="*/ 631191 h 1807073"/>
                <a:gd name="connsiteX279" fmla="*/ 2751918 w 3911328"/>
                <a:gd name="connsiteY279" fmla="*/ 535084 h 1807073"/>
                <a:gd name="connsiteX280" fmla="*/ 2839554 w 3911328"/>
                <a:gd name="connsiteY280" fmla="*/ 554142 h 1807073"/>
                <a:gd name="connsiteX281" fmla="*/ 2889075 w 3911328"/>
                <a:gd name="connsiteY281" fmla="*/ 630338 h 1807073"/>
                <a:gd name="connsiteX282" fmla="*/ 2870034 w 3911328"/>
                <a:gd name="connsiteY282" fmla="*/ 717966 h 1807073"/>
                <a:gd name="connsiteX283" fmla="*/ 2793836 w 3911328"/>
                <a:gd name="connsiteY283" fmla="*/ 766233 h 1807073"/>
                <a:gd name="connsiteX284" fmla="*/ 2704928 w 3911328"/>
                <a:gd name="connsiteY284" fmla="*/ 747176 h 1807073"/>
                <a:gd name="connsiteX285" fmla="*/ 2656679 w 3911328"/>
                <a:gd name="connsiteY285" fmla="*/ 672249 h 1807073"/>
                <a:gd name="connsiteX286" fmla="*/ 2675720 w 3911328"/>
                <a:gd name="connsiteY286" fmla="*/ 583351 h 1807073"/>
                <a:gd name="connsiteX287" fmla="*/ 2751918 w 3911328"/>
                <a:gd name="connsiteY287" fmla="*/ 535084 h 1807073"/>
                <a:gd name="connsiteX288" fmla="*/ 2379972 w 3911328"/>
                <a:gd name="connsiteY288" fmla="*/ 430525 h 1807073"/>
                <a:gd name="connsiteX289" fmla="*/ 2371082 w 3911328"/>
                <a:gd name="connsiteY289" fmla="*/ 463553 h 1807073"/>
                <a:gd name="connsiteX290" fmla="*/ 2369823 w 3911328"/>
                <a:gd name="connsiteY290" fmla="*/ 509282 h 1807073"/>
                <a:gd name="connsiteX291" fmla="*/ 2372366 w 3911328"/>
                <a:gd name="connsiteY291" fmla="*/ 519423 h 1807073"/>
                <a:gd name="connsiteX292" fmla="*/ 2374884 w 3911328"/>
                <a:gd name="connsiteY292" fmla="*/ 530855 h 1807073"/>
                <a:gd name="connsiteX293" fmla="*/ 2378713 w 3911328"/>
                <a:gd name="connsiteY293" fmla="*/ 541019 h 1807073"/>
                <a:gd name="connsiteX294" fmla="*/ 2381256 w 3911328"/>
                <a:gd name="connsiteY294" fmla="*/ 549916 h 1807073"/>
                <a:gd name="connsiteX295" fmla="*/ 2388862 w 3911328"/>
                <a:gd name="connsiteY295" fmla="*/ 565151 h 1807073"/>
                <a:gd name="connsiteX296" fmla="*/ 2399037 w 3911328"/>
                <a:gd name="connsiteY296" fmla="*/ 577851 h 1807073"/>
                <a:gd name="connsiteX297" fmla="*/ 2410445 w 3911328"/>
                <a:gd name="connsiteY297" fmla="*/ 586747 h 1807073"/>
                <a:gd name="connsiteX298" fmla="*/ 2421878 w 3911328"/>
                <a:gd name="connsiteY298" fmla="*/ 594353 h 1807073"/>
                <a:gd name="connsiteX299" fmla="*/ 2426966 w 3911328"/>
                <a:gd name="connsiteY299" fmla="*/ 596912 h 1807073"/>
                <a:gd name="connsiteX300" fmla="*/ 2448549 w 3911328"/>
                <a:gd name="connsiteY300" fmla="*/ 598179 h 1807073"/>
                <a:gd name="connsiteX301" fmla="*/ 2461267 w 3911328"/>
                <a:gd name="connsiteY301" fmla="*/ 582944 h 1807073"/>
                <a:gd name="connsiteX302" fmla="*/ 2461267 w 3911328"/>
                <a:gd name="connsiteY302" fmla="*/ 547381 h 1807073"/>
                <a:gd name="connsiteX303" fmla="*/ 2444746 w 3911328"/>
                <a:gd name="connsiteY303" fmla="*/ 510549 h 1807073"/>
                <a:gd name="connsiteX304" fmla="*/ 2416817 w 3911328"/>
                <a:gd name="connsiteY304" fmla="*/ 472450 h 1807073"/>
                <a:gd name="connsiteX305" fmla="*/ 2379972 w 3911328"/>
                <a:gd name="connsiteY305" fmla="*/ 430525 h 1807073"/>
                <a:gd name="connsiteX306" fmla="*/ 1653561 w 3911328"/>
                <a:gd name="connsiteY306" fmla="*/ 201932 h 1807073"/>
                <a:gd name="connsiteX307" fmla="*/ 1658628 w 3911328"/>
                <a:gd name="connsiteY307" fmla="*/ 347972 h 1807073"/>
                <a:gd name="connsiteX308" fmla="*/ 1666261 w 3911328"/>
                <a:gd name="connsiteY308" fmla="*/ 514359 h 1807073"/>
                <a:gd name="connsiteX309" fmla="*/ 1695446 w 3911328"/>
                <a:gd name="connsiteY309" fmla="*/ 452131 h 1807073"/>
                <a:gd name="connsiteX310" fmla="*/ 1708147 w 3911328"/>
                <a:gd name="connsiteY310" fmla="*/ 370843 h 1807073"/>
                <a:gd name="connsiteX311" fmla="*/ 1706863 w 3911328"/>
                <a:gd name="connsiteY311" fmla="*/ 349259 h 1807073"/>
                <a:gd name="connsiteX312" fmla="*/ 1700513 w 3911328"/>
                <a:gd name="connsiteY312" fmla="*/ 304803 h 1807073"/>
                <a:gd name="connsiteX313" fmla="*/ 1684029 w 3911328"/>
                <a:gd name="connsiteY313" fmla="*/ 251437 h 1807073"/>
                <a:gd name="connsiteX314" fmla="*/ 1653561 w 3911328"/>
                <a:gd name="connsiteY314" fmla="*/ 201932 h 1807073"/>
                <a:gd name="connsiteX315" fmla="*/ 1295374 w 3911328"/>
                <a:gd name="connsiteY315" fmla="*/ 177823 h 1807073"/>
                <a:gd name="connsiteX316" fmla="*/ 1300509 w 3911328"/>
                <a:gd name="connsiteY316" fmla="*/ 323863 h 1807073"/>
                <a:gd name="connsiteX317" fmla="*/ 1308075 w 3911328"/>
                <a:gd name="connsiteY317" fmla="*/ 490200 h 1807073"/>
                <a:gd name="connsiteX318" fmla="*/ 1334760 w 3911328"/>
                <a:gd name="connsiteY318" fmla="*/ 427972 h 1807073"/>
                <a:gd name="connsiteX319" fmla="*/ 1347461 w 3911328"/>
                <a:gd name="connsiteY319" fmla="*/ 346685 h 1807073"/>
                <a:gd name="connsiteX320" fmla="*/ 1346177 w 3911328"/>
                <a:gd name="connsiteY320" fmla="*/ 325101 h 1807073"/>
                <a:gd name="connsiteX321" fmla="*/ 1339827 w 3911328"/>
                <a:gd name="connsiteY321" fmla="*/ 280645 h 1807073"/>
                <a:gd name="connsiteX322" fmla="*/ 1324626 w 3911328"/>
                <a:gd name="connsiteY322" fmla="*/ 227328 h 1807073"/>
                <a:gd name="connsiteX323" fmla="*/ 1295374 w 3911328"/>
                <a:gd name="connsiteY323" fmla="*/ 177823 h 1807073"/>
                <a:gd name="connsiteX324" fmla="*/ 3099431 w 3911328"/>
                <a:gd name="connsiteY324" fmla="*/ 152517 h 1807073"/>
                <a:gd name="connsiteX325" fmla="*/ 3129277 w 3911328"/>
                <a:gd name="connsiteY325" fmla="*/ 155537 h 1807073"/>
                <a:gd name="connsiteX326" fmla="*/ 3152146 w 3911328"/>
                <a:gd name="connsiteY326" fmla="*/ 165700 h 1807073"/>
                <a:gd name="connsiteX327" fmla="*/ 3172463 w 3911328"/>
                <a:gd name="connsiteY327" fmla="*/ 187287 h 1807073"/>
                <a:gd name="connsiteX328" fmla="*/ 3186424 w 3911328"/>
                <a:gd name="connsiteY328" fmla="*/ 222839 h 1807073"/>
                <a:gd name="connsiteX329" fmla="*/ 3192779 w 3911328"/>
                <a:gd name="connsiteY329" fmla="*/ 273652 h 1807073"/>
                <a:gd name="connsiteX330" fmla="*/ 3192779 w 3911328"/>
                <a:gd name="connsiteY330" fmla="*/ 277455 h 1807073"/>
                <a:gd name="connsiteX331" fmla="*/ 3205464 w 3911328"/>
                <a:gd name="connsiteY331" fmla="*/ 253327 h 1807073"/>
                <a:gd name="connsiteX332" fmla="*/ 3221977 w 3911328"/>
                <a:gd name="connsiteY332" fmla="*/ 227920 h 1807073"/>
                <a:gd name="connsiteX333" fmla="*/ 3241044 w 3911328"/>
                <a:gd name="connsiteY333" fmla="*/ 207612 h 1807073"/>
                <a:gd name="connsiteX334" fmla="*/ 3261360 w 3911328"/>
                <a:gd name="connsiteY334" fmla="*/ 198712 h 1807073"/>
                <a:gd name="connsiteX335" fmla="*/ 3280400 w 3911328"/>
                <a:gd name="connsiteY335" fmla="*/ 207612 h 1807073"/>
                <a:gd name="connsiteX336" fmla="*/ 3289308 w 3911328"/>
                <a:gd name="connsiteY336" fmla="*/ 233002 h 1807073"/>
                <a:gd name="connsiteX337" fmla="*/ 3291835 w 3911328"/>
                <a:gd name="connsiteY337" fmla="*/ 266030 h 1807073"/>
                <a:gd name="connsiteX338" fmla="*/ 3290558 w 3911328"/>
                <a:gd name="connsiteY338" fmla="*/ 299042 h 1807073"/>
                <a:gd name="connsiteX339" fmla="*/ 3290558 w 3911328"/>
                <a:gd name="connsiteY339" fmla="*/ 307942 h 1807073"/>
                <a:gd name="connsiteX340" fmla="*/ 3290558 w 3911328"/>
                <a:gd name="connsiteY340" fmla="*/ 316826 h 1807073"/>
                <a:gd name="connsiteX341" fmla="*/ 3290558 w 3911328"/>
                <a:gd name="connsiteY341" fmla="*/ 321907 h 1807073"/>
                <a:gd name="connsiteX342" fmla="*/ 3289308 w 3911328"/>
                <a:gd name="connsiteY342" fmla="*/ 338413 h 1807073"/>
                <a:gd name="connsiteX343" fmla="*/ 3289308 w 3911328"/>
                <a:gd name="connsiteY343" fmla="*/ 353657 h 1807073"/>
                <a:gd name="connsiteX344" fmla="*/ 3290558 w 3911328"/>
                <a:gd name="connsiteY344" fmla="*/ 367622 h 1807073"/>
                <a:gd name="connsiteX345" fmla="*/ 3291835 w 3911328"/>
                <a:gd name="connsiteY345" fmla="*/ 380325 h 1807073"/>
                <a:gd name="connsiteX346" fmla="*/ 3294387 w 3911328"/>
                <a:gd name="connsiteY346" fmla="*/ 387947 h 1807073"/>
                <a:gd name="connsiteX347" fmla="*/ 3295638 w 3911328"/>
                <a:gd name="connsiteY347" fmla="*/ 389226 h 1807073"/>
                <a:gd name="connsiteX348" fmla="*/ 3296914 w 3911328"/>
                <a:gd name="connsiteY348" fmla="*/ 389226 h 1807073"/>
                <a:gd name="connsiteX349" fmla="*/ 3298190 w 3911328"/>
                <a:gd name="connsiteY349" fmla="*/ 389226 h 1807073"/>
                <a:gd name="connsiteX350" fmla="*/ 3299466 w 3911328"/>
                <a:gd name="connsiteY350" fmla="*/ 389226 h 1807073"/>
                <a:gd name="connsiteX351" fmla="*/ 3301993 w 3911328"/>
                <a:gd name="connsiteY351" fmla="*/ 387947 h 1807073"/>
                <a:gd name="connsiteX352" fmla="*/ 3303269 w 3911328"/>
                <a:gd name="connsiteY352" fmla="*/ 387947 h 1807073"/>
                <a:gd name="connsiteX353" fmla="*/ 3304546 w 3911328"/>
                <a:gd name="connsiteY353" fmla="*/ 387947 h 1807073"/>
                <a:gd name="connsiteX354" fmla="*/ 3305796 w 3911328"/>
                <a:gd name="connsiteY354" fmla="*/ 386668 h 1807073"/>
                <a:gd name="connsiteX355" fmla="*/ 3307072 w 3911328"/>
                <a:gd name="connsiteY355" fmla="*/ 385407 h 1807073"/>
                <a:gd name="connsiteX356" fmla="*/ 3309625 w 3911328"/>
                <a:gd name="connsiteY356" fmla="*/ 384128 h 1807073"/>
                <a:gd name="connsiteX357" fmla="*/ 3310875 w 3911328"/>
                <a:gd name="connsiteY357" fmla="*/ 382866 h 1807073"/>
                <a:gd name="connsiteX358" fmla="*/ 3313427 w 3911328"/>
                <a:gd name="connsiteY358" fmla="*/ 380325 h 1807073"/>
                <a:gd name="connsiteX359" fmla="*/ 3319783 w 3911328"/>
                <a:gd name="connsiteY359" fmla="*/ 373965 h 1807073"/>
                <a:gd name="connsiteX360" fmla="*/ 3326112 w 3911328"/>
                <a:gd name="connsiteY360" fmla="*/ 365081 h 1807073"/>
                <a:gd name="connsiteX361" fmla="*/ 3347705 w 3911328"/>
                <a:gd name="connsiteY361" fmla="*/ 326989 h 1807073"/>
                <a:gd name="connsiteX362" fmla="*/ 3359139 w 3911328"/>
                <a:gd name="connsiteY362" fmla="*/ 301582 h 1807073"/>
                <a:gd name="connsiteX363" fmla="*/ 3373126 w 3911328"/>
                <a:gd name="connsiteY363" fmla="*/ 271112 h 1807073"/>
                <a:gd name="connsiteX364" fmla="*/ 3389614 w 3911328"/>
                <a:gd name="connsiteY364" fmla="*/ 233002 h 1807073"/>
                <a:gd name="connsiteX365" fmla="*/ 3407404 w 3911328"/>
                <a:gd name="connsiteY365" fmla="*/ 239362 h 1807073"/>
                <a:gd name="connsiteX366" fmla="*/ 3390890 w 3911328"/>
                <a:gd name="connsiteY366" fmla="*/ 278733 h 1807073"/>
                <a:gd name="connsiteX367" fmla="*/ 3376929 w 3911328"/>
                <a:gd name="connsiteY367" fmla="*/ 311745 h 1807073"/>
                <a:gd name="connsiteX368" fmla="*/ 3364219 w 3911328"/>
                <a:gd name="connsiteY368" fmla="*/ 338413 h 1807073"/>
                <a:gd name="connsiteX369" fmla="*/ 3354060 w 3911328"/>
                <a:gd name="connsiteY369" fmla="*/ 358738 h 1807073"/>
                <a:gd name="connsiteX370" fmla="*/ 3341376 w 3911328"/>
                <a:gd name="connsiteY370" fmla="*/ 380325 h 1807073"/>
                <a:gd name="connsiteX371" fmla="*/ 3333744 w 3911328"/>
                <a:gd name="connsiteY371" fmla="*/ 390488 h 1807073"/>
                <a:gd name="connsiteX372" fmla="*/ 3323586 w 3911328"/>
                <a:gd name="connsiteY372" fmla="*/ 400651 h 1807073"/>
                <a:gd name="connsiteX373" fmla="*/ 3321033 w 3911328"/>
                <a:gd name="connsiteY373" fmla="*/ 403191 h 1807073"/>
                <a:gd name="connsiteX374" fmla="*/ 3318507 w 3911328"/>
                <a:gd name="connsiteY374" fmla="*/ 405732 h 1807073"/>
                <a:gd name="connsiteX375" fmla="*/ 3315954 w 3911328"/>
                <a:gd name="connsiteY375" fmla="*/ 406994 h 1807073"/>
                <a:gd name="connsiteX376" fmla="*/ 3313427 w 3911328"/>
                <a:gd name="connsiteY376" fmla="*/ 408273 h 1807073"/>
                <a:gd name="connsiteX377" fmla="*/ 3309625 w 3911328"/>
                <a:gd name="connsiteY377" fmla="*/ 410813 h 1807073"/>
                <a:gd name="connsiteX378" fmla="*/ 3307072 w 3911328"/>
                <a:gd name="connsiteY378" fmla="*/ 410813 h 1807073"/>
                <a:gd name="connsiteX379" fmla="*/ 3305796 w 3911328"/>
                <a:gd name="connsiteY379" fmla="*/ 412075 h 1807073"/>
                <a:gd name="connsiteX380" fmla="*/ 3301993 w 3911328"/>
                <a:gd name="connsiteY380" fmla="*/ 412075 h 1807073"/>
                <a:gd name="connsiteX381" fmla="*/ 3300717 w 3911328"/>
                <a:gd name="connsiteY381" fmla="*/ 412075 h 1807073"/>
                <a:gd name="connsiteX382" fmla="*/ 3299466 w 3911328"/>
                <a:gd name="connsiteY382" fmla="*/ 412075 h 1807073"/>
                <a:gd name="connsiteX383" fmla="*/ 3298190 w 3911328"/>
                <a:gd name="connsiteY383" fmla="*/ 412075 h 1807073"/>
                <a:gd name="connsiteX384" fmla="*/ 3295638 w 3911328"/>
                <a:gd name="connsiteY384" fmla="*/ 412075 h 1807073"/>
                <a:gd name="connsiteX385" fmla="*/ 3285479 w 3911328"/>
                <a:gd name="connsiteY385" fmla="*/ 409534 h 1807073"/>
                <a:gd name="connsiteX386" fmla="*/ 3276597 w 3911328"/>
                <a:gd name="connsiteY386" fmla="*/ 401912 h 1807073"/>
                <a:gd name="connsiteX387" fmla="*/ 3271518 w 3911328"/>
                <a:gd name="connsiteY387" fmla="*/ 393029 h 1807073"/>
                <a:gd name="connsiteX388" fmla="*/ 3268966 w 3911328"/>
                <a:gd name="connsiteY388" fmla="*/ 384145 h 1807073"/>
                <a:gd name="connsiteX389" fmla="*/ 3266439 w 3911328"/>
                <a:gd name="connsiteY389" fmla="*/ 367639 h 1807073"/>
                <a:gd name="connsiteX390" fmla="*/ 3265163 w 3911328"/>
                <a:gd name="connsiteY390" fmla="*/ 352395 h 1807073"/>
                <a:gd name="connsiteX391" fmla="*/ 3265163 w 3911328"/>
                <a:gd name="connsiteY391" fmla="*/ 321907 h 1807073"/>
                <a:gd name="connsiteX392" fmla="*/ 3265163 w 3911328"/>
                <a:gd name="connsiteY392" fmla="*/ 292698 h 1807073"/>
                <a:gd name="connsiteX393" fmla="*/ 3265163 w 3911328"/>
                <a:gd name="connsiteY393" fmla="*/ 277472 h 1807073"/>
                <a:gd name="connsiteX394" fmla="*/ 3265163 w 3911328"/>
                <a:gd name="connsiteY394" fmla="*/ 263490 h 1807073"/>
                <a:gd name="connsiteX395" fmla="*/ 3263887 w 3911328"/>
                <a:gd name="connsiteY395" fmla="*/ 250786 h 1807073"/>
                <a:gd name="connsiteX396" fmla="*/ 3262636 w 3911328"/>
                <a:gd name="connsiteY396" fmla="*/ 239362 h 1807073"/>
                <a:gd name="connsiteX397" fmla="*/ 3258808 w 3911328"/>
                <a:gd name="connsiteY397" fmla="*/ 234281 h 1807073"/>
                <a:gd name="connsiteX398" fmla="*/ 3252478 w 3911328"/>
                <a:gd name="connsiteY398" fmla="*/ 236821 h 1807073"/>
                <a:gd name="connsiteX399" fmla="*/ 3247373 w 3911328"/>
                <a:gd name="connsiteY399" fmla="*/ 241903 h 1807073"/>
                <a:gd name="connsiteX400" fmla="*/ 3242294 w 3911328"/>
                <a:gd name="connsiteY400" fmla="*/ 252065 h 1807073"/>
                <a:gd name="connsiteX401" fmla="*/ 3237215 w 3911328"/>
                <a:gd name="connsiteY401" fmla="*/ 262228 h 1807073"/>
                <a:gd name="connsiteX402" fmla="*/ 3232136 w 3911328"/>
                <a:gd name="connsiteY402" fmla="*/ 273652 h 1807073"/>
                <a:gd name="connsiteX403" fmla="*/ 3228333 w 3911328"/>
                <a:gd name="connsiteY403" fmla="*/ 285077 h 1807073"/>
                <a:gd name="connsiteX404" fmla="*/ 3221977 w 3911328"/>
                <a:gd name="connsiteY404" fmla="*/ 307942 h 1807073"/>
                <a:gd name="connsiteX405" fmla="*/ 3215622 w 3911328"/>
                <a:gd name="connsiteY405" fmla="*/ 329529 h 1807073"/>
                <a:gd name="connsiteX406" fmla="*/ 3206740 w 3911328"/>
                <a:gd name="connsiteY406" fmla="*/ 367639 h 1807073"/>
                <a:gd name="connsiteX407" fmla="*/ 3200385 w 3911328"/>
                <a:gd name="connsiteY407" fmla="*/ 396848 h 1807073"/>
                <a:gd name="connsiteX408" fmla="*/ 3199134 w 3911328"/>
                <a:gd name="connsiteY408" fmla="*/ 404470 h 1807073"/>
                <a:gd name="connsiteX409" fmla="*/ 3197858 w 3911328"/>
                <a:gd name="connsiteY409" fmla="*/ 413354 h 1807073"/>
                <a:gd name="connsiteX410" fmla="*/ 3196582 w 3911328"/>
                <a:gd name="connsiteY410" fmla="*/ 424778 h 1807073"/>
                <a:gd name="connsiteX411" fmla="*/ 3185147 w 3911328"/>
                <a:gd name="connsiteY411" fmla="*/ 460347 h 1807073"/>
                <a:gd name="connsiteX412" fmla="*/ 3168634 w 3911328"/>
                <a:gd name="connsiteY412" fmla="*/ 481934 h 1807073"/>
                <a:gd name="connsiteX413" fmla="*/ 3149594 w 3911328"/>
                <a:gd name="connsiteY413" fmla="*/ 492097 h 1807073"/>
                <a:gd name="connsiteX414" fmla="*/ 3131804 w 3911328"/>
                <a:gd name="connsiteY414" fmla="*/ 495899 h 1807073"/>
                <a:gd name="connsiteX415" fmla="*/ 3087368 w 3911328"/>
                <a:gd name="connsiteY415" fmla="*/ 480655 h 1807073"/>
                <a:gd name="connsiteX416" fmla="*/ 3067052 w 3911328"/>
                <a:gd name="connsiteY416" fmla="*/ 432400 h 1807073"/>
                <a:gd name="connsiteX417" fmla="*/ 3065775 w 3911328"/>
                <a:gd name="connsiteY417" fmla="*/ 426057 h 1807073"/>
                <a:gd name="connsiteX418" fmla="*/ 3045459 w 3911328"/>
                <a:gd name="connsiteY418" fmla="*/ 452725 h 1807073"/>
                <a:gd name="connsiteX419" fmla="*/ 2993392 w 3911328"/>
                <a:gd name="connsiteY419" fmla="*/ 498440 h 1807073"/>
                <a:gd name="connsiteX420" fmla="*/ 2929890 w 3911328"/>
                <a:gd name="connsiteY420" fmla="*/ 517486 h 1807073"/>
                <a:gd name="connsiteX421" fmla="*/ 2879072 w 3911328"/>
                <a:gd name="connsiteY421" fmla="*/ 499719 h 1807073"/>
                <a:gd name="connsiteX422" fmla="*/ 2853677 w 3911328"/>
                <a:gd name="connsiteY422" fmla="*/ 448923 h 1807073"/>
                <a:gd name="connsiteX423" fmla="*/ 2844795 w 3911328"/>
                <a:gd name="connsiteY423" fmla="*/ 380342 h 1807073"/>
                <a:gd name="connsiteX424" fmla="*/ 2846071 w 3911328"/>
                <a:gd name="connsiteY424" fmla="*/ 309221 h 1807073"/>
                <a:gd name="connsiteX425" fmla="*/ 2849874 w 3911328"/>
                <a:gd name="connsiteY425" fmla="*/ 249525 h 1807073"/>
                <a:gd name="connsiteX426" fmla="*/ 2848598 w 3911328"/>
                <a:gd name="connsiteY426" fmla="*/ 215234 h 1807073"/>
                <a:gd name="connsiteX427" fmla="*/ 2908297 w 3911328"/>
                <a:gd name="connsiteY427" fmla="*/ 211432 h 1807073"/>
                <a:gd name="connsiteX428" fmla="*/ 2929890 w 3911328"/>
                <a:gd name="connsiteY428" fmla="*/ 217775 h 1807073"/>
                <a:gd name="connsiteX429" fmla="*/ 2948930 w 3911328"/>
                <a:gd name="connsiteY429" fmla="*/ 230478 h 1807073"/>
                <a:gd name="connsiteX430" fmla="*/ 2961641 w 3911328"/>
                <a:gd name="connsiteY430" fmla="*/ 250803 h 1807073"/>
                <a:gd name="connsiteX431" fmla="*/ 2964167 w 3911328"/>
                <a:gd name="connsiteY431" fmla="*/ 281274 h 1807073"/>
                <a:gd name="connsiteX432" fmla="*/ 2961641 w 3911328"/>
                <a:gd name="connsiteY432" fmla="*/ 363820 h 1807073"/>
                <a:gd name="connsiteX433" fmla="*/ 2965443 w 3911328"/>
                <a:gd name="connsiteY433" fmla="*/ 420959 h 1807073"/>
                <a:gd name="connsiteX434" fmla="*/ 2983233 w 3911328"/>
                <a:gd name="connsiteY434" fmla="*/ 443825 h 1807073"/>
                <a:gd name="connsiteX435" fmla="*/ 3014984 w 3911328"/>
                <a:gd name="connsiteY435" fmla="*/ 431121 h 1807073"/>
                <a:gd name="connsiteX436" fmla="*/ 3054341 w 3911328"/>
                <a:gd name="connsiteY436" fmla="*/ 384128 h 1807073"/>
                <a:gd name="connsiteX437" fmla="*/ 3063249 w 3911328"/>
                <a:gd name="connsiteY437" fmla="*/ 370163 h 1807073"/>
                <a:gd name="connsiteX438" fmla="*/ 3063249 w 3911328"/>
                <a:gd name="connsiteY438" fmla="*/ 365081 h 1807073"/>
                <a:gd name="connsiteX439" fmla="*/ 3067052 w 3911328"/>
                <a:gd name="connsiteY439" fmla="*/ 287617 h 1807073"/>
                <a:gd name="connsiteX440" fmla="*/ 3070854 w 3911328"/>
                <a:gd name="connsiteY440" fmla="*/ 213955 h 1807073"/>
                <a:gd name="connsiteX441" fmla="*/ 3065775 w 3911328"/>
                <a:gd name="connsiteY441" fmla="*/ 158078 h 1807073"/>
                <a:gd name="connsiteX442" fmla="*/ 3099431 w 3911328"/>
                <a:gd name="connsiteY442" fmla="*/ 152517 h 1807073"/>
                <a:gd name="connsiteX443" fmla="*/ 2377428 w 3911328"/>
                <a:gd name="connsiteY443" fmla="*/ 152400 h 1807073"/>
                <a:gd name="connsiteX444" fmla="*/ 2383774 w 3911328"/>
                <a:gd name="connsiteY444" fmla="*/ 224795 h 1807073"/>
                <a:gd name="connsiteX445" fmla="*/ 2432053 w 3911328"/>
                <a:gd name="connsiteY445" fmla="*/ 304796 h 1807073"/>
                <a:gd name="connsiteX446" fmla="*/ 2465070 w 3911328"/>
                <a:gd name="connsiteY446" fmla="*/ 289561 h 1807073"/>
                <a:gd name="connsiteX447" fmla="*/ 2499345 w 3911328"/>
                <a:gd name="connsiteY447" fmla="*/ 283223 h 1807073"/>
                <a:gd name="connsiteX448" fmla="*/ 2533647 w 3911328"/>
                <a:gd name="connsiteY448" fmla="*/ 283223 h 1807073"/>
                <a:gd name="connsiteX449" fmla="*/ 2565404 w 3911328"/>
                <a:gd name="connsiteY449" fmla="*/ 288293 h 1807073"/>
                <a:gd name="connsiteX450" fmla="*/ 2632697 w 3911328"/>
                <a:gd name="connsiteY450" fmla="*/ 313693 h 1807073"/>
                <a:gd name="connsiteX451" fmla="*/ 2637784 w 3911328"/>
                <a:gd name="connsiteY451" fmla="*/ 332731 h 1807073"/>
                <a:gd name="connsiteX452" fmla="*/ 2565404 w 3911328"/>
                <a:gd name="connsiteY452" fmla="*/ 311157 h 1807073"/>
                <a:gd name="connsiteX453" fmla="*/ 2504433 w 3911328"/>
                <a:gd name="connsiteY453" fmla="*/ 307331 h 1807073"/>
                <a:gd name="connsiteX454" fmla="*/ 2452351 w 3911328"/>
                <a:gd name="connsiteY454" fmla="*/ 330195 h 1807073"/>
                <a:gd name="connsiteX455" fmla="*/ 2496802 w 3911328"/>
                <a:gd name="connsiteY455" fmla="*/ 384820 h 1807073"/>
                <a:gd name="connsiteX456" fmla="*/ 2538734 w 3911328"/>
                <a:gd name="connsiteY456" fmla="*/ 439422 h 1807073"/>
                <a:gd name="connsiteX457" fmla="*/ 2571751 w 3911328"/>
                <a:gd name="connsiteY457" fmla="*/ 492756 h 1807073"/>
                <a:gd name="connsiteX458" fmla="*/ 2589531 w 3911328"/>
                <a:gd name="connsiteY458" fmla="*/ 542287 h 1807073"/>
                <a:gd name="connsiteX459" fmla="*/ 2585702 w 3911328"/>
                <a:gd name="connsiteY459" fmla="*/ 586747 h 1807073"/>
                <a:gd name="connsiteX460" fmla="*/ 2553971 w 3911328"/>
                <a:gd name="connsiteY460" fmla="*/ 623579 h 1807073"/>
                <a:gd name="connsiteX461" fmla="*/ 2536190 w 3911328"/>
                <a:gd name="connsiteY461" fmla="*/ 633743 h 1807073"/>
                <a:gd name="connsiteX462" fmla="*/ 2513323 w 3911328"/>
                <a:gd name="connsiteY462" fmla="*/ 642617 h 1807073"/>
                <a:gd name="connsiteX463" fmla="*/ 2486653 w 3911328"/>
                <a:gd name="connsiteY463" fmla="*/ 648978 h 1807073"/>
                <a:gd name="connsiteX464" fmla="*/ 2457439 w 3911328"/>
                <a:gd name="connsiteY464" fmla="*/ 648978 h 1807073"/>
                <a:gd name="connsiteX465" fmla="*/ 2456180 w 3911328"/>
                <a:gd name="connsiteY465" fmla="*/ 648978 h 1807073"/>
                <a:gd name="connsiteX466" fmla="*/ 2452377 w 3911328"/>
                <a:gd name="connsiteY466" fmla="*/ 648978 h 1807073"/>
                <a:gd name="connsiteX467" fmla="*/ 2443487 w 3911328"/>
                <a:gd name="connsiteY467" fmla="*/ 647710 h 1807073"/>
                <a:gd name="connsiteX468" fmla="*/ 2432053 w 3911328"/>
                <a:gd name="connsiteY468" fmla="*/ 645175 h 1807073"/>
                <a:gd name="connsiteX469" fmla="*/ 2402839 w 3911328"/>
                <a:gd name="connsiteY469" fmla="*/ 633743 h 1807073"/>
                <a:gd name="connsiteX470" fmla="*/ 2386318 w 3911328"/>
                <a:gd name="connsiteY470" fmla="*/ 623579 h 1807073"/>
                <a:gd name="connsiteX471" fmla="*/ 2369823 w 3911328"/>
                <a:gd name="connsiteY471" fmla="*/ 608344 h 1807073"/>
                <a:gd name="connsiteX472" fmla="*/ 2343152 w 3911328"/>
                <a:gd name="connsiteY472" fmla="*/ 565151 h 1807073"/>
                <a:gd name="connsiteX473" fmla="*/ 2341868 w 3911328"/>
                <a:gd name="connsiteY473" fmla="*/ 561348 h 1807073"/>
                <a:gd name="connsiteX474" fmla="*/ 2340609 w 3911328"/>
                <a:gd name="connsiteY474" fmla="*/ 557545 h 1807073"/>
                <a:gd name="connsiteX475" fmla="*/ 2339324 w 3911328"/>
                <a:gd name="connsiteY475" fmla="*/ 556254 h 1807073"/>
                <a:gd name="connsiteX476" fmla="*/ 2339324 w 3911328"/>
                <a:gd name="connsiteY476" fmla="*/ 554987 h 1807073"/>
                <a:gd name="connsiteX477" fmla="*/ 2338065 w 3911328"/>
                <a:gd name="connsiteY477" fmla="*/ 551184 h 1807073"/>
                <a:gd name="connsiteX478" fmla="*/ 2336806 w 3911328"/>
                <a:gd name="connsiteY478" fmla="*/ 548648 h 1807073"/>
                <a:gd name="connsiteX479" fmla="*/ 2336806 w 3911328"/>
                <a:gd name="connsiteY479" fmla="*/ 544822 h 1807073"/>
                <a:gd name="connsiteX480" fmla="*/ 2335521 w 3911328"/>
                <a:gd name="connsiteY480" fmla="*/ 538484 h 1807073"/>
                <a:gd name="connsiteX481" fmla="*/ 2331719 w 3911328"/>
                <a:gd name="connsiteY481" fmla="*/ 513085 h 1807073"/>
                <a:gd name="connsiteX482" fmla="*/ 2330460 w 3911328"/>
                <a:gd name="connsiteY482" fmla="*/ 485150 h 1807073"/>
                <a:gd name="connsiteX483" fmla="*/ 2334262 w 3911328"/>
                <a:gd name="connsiteY483" fmla="*/ 457192 h 1807073"/>
                <a:gd name="connsiteX484" fmla="*/ 2352042 w 3911328"/>
                <a:gd name="connsiteY484" fmla="*/ 403858 h 1807073"/>
                <a:gd name="connsiteX485" fmla="*/ 2353301 w 3911328"/>
                <a:gd name="connsiteY485" fmla="*/ 402590 h 1807073"/>
                <a:gd name="connsiteX486" fmla="*/ 2354586 w 3911328"/>
                <a:gd name="connsiteY486" fmla="*/ 401323 h 1807073"/>
                <a:gd name="connsiteX487" fmla="*/ 2348240 w 3911328"/>
                <a:gd name="connsiteY487" fmla="*/ 393694 h 1807073"/>
                <a:gd name="connsiteX488" fmla="*/ 2324088 w 3911328"/>
                <a:gd name="connsiteY488" fmla="*/ 440689 h 1807073"/>
                <a:gd name="connsiteX489" fmla="*/ 2283466 w 3911328"/>
                <a:gd name="connsiteY489" fmla="*/ 499117 h 1807073"/>
                <a:gd name="connsiteX490" fmla="*/ 2231384 w 3911328"/>
                <a:gd name="connsiteY490" fmla="*/ 544822 h 1807073"/>
                <a:gd name="connsiteX491" fmla="*/ 2167894 w 3911328"/>
                <a:gd name="connsiteY491" fmla="*/ 563883 h 1807073"/>
                <a:gd name="connsiteX492" fmla="*/ 2117098 w 3911328"/>
                <a:gd name="connsiteY492" fmla="*/ 546113 h 1807073"/>
                <a:gd name="connsiteX493" fmla="*/ 2091686 w 3911328"/>
                <a:gd name="connsiteY493" fmla="*/ 495291 h 1807073"/>
                <a:gd name="connsiteX494" fmla="*/ 2082796 w 3911328"/>
                <a:gd name="connsiteY494" fmla="*/ 426722 h 1807073"/>
                <a:gd name="connsiteX495" fmla="*/ 2084055 w 3911328"/>
                <a:gd name="connsiteY495" fmla="*/ 355595 h 1807073"/>
                <a:gd name="connsiteX496" fmla="*/ 2087884 w 3911328"/>
                <a:gd name="connsiteY496" fmla="*/ 295899 h 1807073"/>
                <a:gd name="connsiteX497" fmla="*/ 2086599 w 3911328"/>
                <a:gd name="connsiteY497" fmla="*/ 261627 h 1807073"/>
                <a:gd name="connsiteX498" fmla="*/ 2146286 w 3911328"/>
                <a:gd name="connsiteY498" fmla="*/ 257800 h 1807073"/>
                <a:gd name="connsiteX499" fmla="*/ 2167894 w 3911328"/>
                <a:gd name="connsiteY499" fmla="*/ 264162 h 1807073"/>
                <a:gd name="connsiteX500" fmla="*/ 2186934 w 3911328"/>
                <a:gd name="connsiteY500" fmla="*/ 276861 h 1807073"/>
                <a:gd name="connsiteX501" fmla="*/ 2199626 w 3911328"/>
                <a:gd name="connsiteY501" fmla="*/ 297190 h 1807073"/>
                <a:gd name="connsiteX502" fmla="*/ 2202170 w 3911328"/>
                <a:gd name="connsiteY502" fmla="*/ 327660 h 1807073"/>
                <a:gd name="connsiteX503" fmla="*/ 2199626 w 3911328"/>
                <a:gd name="connsiteY503" fmla="*/ 410219 h 1807073"/>
                <a:gd name="connsiteX504" fmla="*/ 2202170 w 3911328"/>
                <a:gd name="connsiteY504" fmla="*/ 467356 h 1807073"/>
                <a:gd name="connsiteX505" fmla="*/ 2219950 w 3911328"/>
                <a:gd name="connsiteY505" fmla="*/ 490220 h 1807073"/>
                <a:gd name="connsiteX506" fmla="*/ 2251708 w 3911328"/>
                <a:gd name="connsiteY506" fmla="*/ 477521 h 1807073"/>
                <a:gd name="connsiteX507" fmla="*/ 2291071 w 3911328"/>
                <a:gd name="connsiteY507" fmla="*/ 430525 h 1807073"/>
                <a:gd name="connsiteX508" fmla="*/ 2325372 w 3911328"/>
                <a:gd name="connsiteY508" fmla="*/ 372120 h 1807073"/>
                <a:gd name="connsiteX509" fmla="*/ 2326631 w 3911328"/>
                <a:gd name="connsiteY509" fmla="*/ 368294 h 1807073"/>
                <a:gd name="connsiteX510" fmla="*/ 2324088 w 3911328"/>
                <a:gd name="connsiteY510" fmla="*/ 364491 h 1807073"/>
                <a:gd name="connsiteX511" fmla="*/ 2289812 w 3911328"/>
                <a:gd name="connsiteY511" fmla="*/ 307331 h 1807073"/>
                <a:gd name="connsiteX512" fmla="*/ 2279637 w 3911328"/>
                <a:gd name="connsiteY512" fmla="*/ 260359 h 1807073"/>
                <a:gd name="connsiteX513" fmla="*/ 2285984 w 3911328"/>
                <a:gd name="connsiteY513" fmla="*/ 223527 h 1807073"/>
                <a:gd name="connsiteX514" fmla="*/ 2303764 w 3911328"/>
                <a:gd name="connsiteY514" fmla="*/ 195570 h 1807073"/>
                <a:gd name="connsiteX515" fmla="*/ 2377428 w 3911328"/>
                <a:gd name="connsiteY515" fmla="*/ 152400 h 1807073"/>
                <a:gd name="connsiteX516" fmla="*/ 2140137 w 3911328"/>
                <a:gd name="connsiteY516" fmla="*/ 89130 h 1807073"/>
                <a:gd name="connsiteX517" fmla="*/ 2184591 w 3911328"/>
                <a:gd name="connsiteY517" fmla="*/ 103103 h 1807073"/>
                <a:gd name="connsiteX518" fmla="*/ 2206181 w 3911328"/>
                <a:gd name="connsiteY518" fmla="*/ 145011 h 1807073"/>
                <a:gd name="connsiteX519" fmla="*/ 2190942 w 3911328"/>
                <a:gd name="connsiteY519" fmla="*/ 189466 h 1807073"/>
                <a:gd name="connsiteX520" fmla="*/ 2149031 w 3911328"/>
                <a:gd name="connsiteY520" fmla="*/ 211051 h 1807073"/>
                <a:gd name="connsiteX521" fmla="*/ 2104577 w 3911328"/>
                <a:gd name="connsiteY521" fmla="*/ 197084 h 1807073"/>
                <a:gd name="connsiteX522" fmla="*/ 2082987 w 3911328"/>
                <a:gd name="connsiteY522" fmla="*/ 155175 h 1807073"/>
                <a:gd name="connsiteX523" fmla="*/ 2098226 w 3911328"/>
                <a:gd name="connsiteY523" fmla="*/ 109453 h 1807073"/>
                <a:gd name="connsiteX524" fmla="*/ 2140137 w 3911328"/>
                <a:gd name="connsiteY524" fmla="*/ 89130 h 1807073"/>
                <a:gd name="connsiteX525" fmla="*/ 498264 w 3911328"/>
                <a:gd name="connsiteY525" fmla="*/ 76199 h 1807073"/>
                <a:gd name="connsiteX526" fmla="*/ 508431 w 3911328"/>
                <a:gd name="connsiteY526" fmla="*/ 185406 h 1807073"/>
                <a:gd name="connsiteX527" fmla="*/ 500806 w 3911328"/>
                <a:gd name="connsiteY527" fmla="*/ 224780 h 1807073"/>
                <a:gd name="connsiteX528" fmla="*/ 481755 w 3911328"/>
                <a:gd name="connsiteY528" fmla="*/ 259095 h 1807073"/>
                <a:gd name="connsiteX529" fmla="*/ 448737 w 3911328"/>
                <a:gd name="connsiteY529" fmla="*/ 281939 h 1807073"/>
                <a:gd name="connsiteX530" fmla="*/ 397950 w 3911328"/>
                <a:gd name="connsiteY530" fmla="*/ 289553 h 1807073"/>
                <a:gd name="connsiteX531" fmla="*/ 307779 w 3911328"/>
                <a:gd name="connsiteY531" fmla="*/ 287048 h 1807073"/>
                <a:gd name="connsiteX532" fmla="*/ 232834 w 3911328"/>
                <a:gd name="connsiteY532" fmla="*/ 287048 h 1807073"/>
                <a:gd name="connsiteX533" fmla="*/ 236659 w 3911328"/>
                <a:gd name="connsiteY533" fmla="*/ 406424 h 1807073"/>
                <a:gd name="connsiteX534" fmla="*/ 243001 w 3911328"/>
                <a:gd name="connsiteY534" fmla="*/ 543584 h 1807073"/>
                <a:gd name="connsiteX535" fmla="*/ 279820 w 3911328"/>
                <a:gd name="connsiteY535" fmla="*/ 547391 h 1807073"/>
                <a:gd name="connsiteX536" fmla="*/ 320464 w 3911328"/>
                <a:gd name="connsiteY536" fmla="*/ 549896 h 1807073"/>
                <a:gd name="connsiteX537" fmla="*/ 333172 w 3911328"/>
                <a:gd name="connsiteY537" fmla="*/ 549896 h 1807073"/>
                <a:gd name="connsiteX538" fmla="*/ 345881 w 3911328"/>
                <a:gd name="connsiteY538" fmla="*/ 549896 h 1807073"/>
                <a:gd name="connsiteX539" fmla="*/ 358565 w 3911328"/>
                <a:gd name="connsiteY539" fmla="*/ 551198 h 1807073"/>
                <a:gd name="connsiteX540" fmla="*/ 371274 w 3911328"/>
                <a:gd name="connsiteY540" fmla="*/ 552451 h 1807073"/>
                <a:gd name="connsiteX541" fmla="*/ 377616 w 3911328"/>
                <a:gd name="connsiteY541" fmla="*/ 553753 h 1807073"/>
                <a:gd name="connsiteX542" fmla="*/ 383982 w 3911328"/>
                <a:gd name="connsiteY542" fmla="*/ 555006 h 1807073"/>
                <a:gd name="connsiteX543" fmla="*/ 395408 w 3911328"/>
                <a:gd name="connsiteY543" fmla="*/ 555006 h 1807073"/>
                <a:gd name="connsiteX544" fmla="*/ 405551 w 3911328"/>
                <a:gd name="connsiteY544" fmla="*/ 555006 h 1807073"/>
                <a:gd name="connsiteX545" fmla="*/ 415718 w 3911328"/>
                <a:gd name="connsiteY545" fmla="*/ 553753 h 1807073"/>
                <a:gd name="connsiteX546" fmla="*/ 420802 w 3911328"/>
                <a:gd name="connsiteY546" fmla="*/ 553753 h 1807073"/>
                <a:gd name="connsiteX547" fmla="*/ 425885 w 3911328"/>
                <a:gd name="connsiteY547" fmla="*/ 553753 h 1807073"/>
                <a:gd name="connsiteX548" fmla="*/ 433510 w 3911328"/>
                <a:gd name="connsiteY548" fmla="*/ 552451 h 1807073"/>
                <a:gd name="connsiteX549" fmla="*/ 446195 w 3911328"/>
                <a:gd name="connsiteY549" fmla="*/ 551198 h 1807073"/>
                <a:gd name="connsiteX550" fmla="*/ 451278 w 3911328"/>
                <a:gd name="connsiteY550" fmla="*/ 551198 h 1807073"/>
                <a:gd name="connsiteX551" fmla="*/ 453820 w 3911328"/>
                <a:gd name="connsiteY551" fmla="*/ 551198 h 1807073"/>
                <a:gd name="connsiteX552" fmla="*/ 456362 w 3911328"/>
                <a:gd name="connsiteY552" fmla="*/ 551198 h 1807073"/>
                <a:gd name="connsiteX553" fmla="*/ 466529 w 3911328"/>
                <a:gd name="connsiteY553" fmla="*/ 601995 h 1807073"/>
                <a:gd name="connsiteX554" fmla="*/ 462704 w 3911328"/>
                <a:gd name="connsiteY554" fmla="*/ 601995 h 1807073"/>
                <a:gd name="connsiteX555" fmla="*/ 458903 w 3911328"/>
                <a:gd name="connsiteY555" fmla="*/ 603247 h 1807073"/>
                <a:gd name="connsiteX556" fmla="*/ 451278 w 3911328"/>
                <a:gd name="connsiteY556" fmla="*/ 603247 h 1807073"/>
                <a:gd name="connsiteX557" fmla="*/ 436052 w 3911328"/>
                <a:gd name="connsiteY557" fmla="*/ 604499 h 1807073"/>
                <a:gd name="connsiteX558" fmla="*/ 427144 w 3911328"/>
                <a:gd name="connsiteY558" fmla="*/ 605802 h 1807073"/>
                <a:gd name="connsiteX559" fmla="*/ 417001 w 3911328"/>
                <a:gd name="connsiteY559" fmla="*/ 607054 h 1807073"/>
                <a:gd name="connsiteX560" fmla="*/ 406834 w 3911328"/>
                <a:gd name="connsiteY560" fmla="*/ 607054 h 1807073"/>
                <a:gd name="connsiteX561" fmla="*/ 395408 w 3911328"/>
                <a:gd name="connsiteY561" fmla="*/ 608357 h 1807073"/>
                <a:gd name="connsiteX562" fmla="*/ 389042 w 3911328"/>
                <a:gd name="connsiteY562" fmla="*/ 608357 h 1807073"/>
                <a:gd name="connsiteX563" fmla="*/ 382700 w 3911328"/>
                <a:gd name="connsiteY563" fmla="*/ 608357 h 1807073"/>
                <a:gd name="connsiteX564" fmla="*/ 369991 w 3911328"/>
                <a:gd name="connsiteY564" fmla="*/ 608357 h 1807073"/>
                <a:gd name="connsiteX565" fmla="*/ 357306 w 3911328"/>
                <a:gd name="connsiteY565" fmla="*/ 609609 h 1807073"/>
                <a:gd name="connsiteX566" fmla="*/ 344598 w 3911328"/>
                <a:gd name="connsiteY566" fmla="*/ 609609 h 1807073"/>
                <a:gd name="connsiteX567" fmla="*/ 330630 w 3911328"/>
                <a:gd name="connsiteY567" fmla="*/ 609609 h 1807073"/>
                <a:gd name="connsiteX568" fmla="*/ 316663 w 3911328"/>
                <a:gd name="connsiteY568" fmla="*/ 609609 h 1807073"/>
                <a:gd name="connsiteX569" fmla="*/ 279820 w 3911328"/>
                <a:gd name="connsiteY569" fmla="*/ 608357 h 1807073"/>
                <a:gd name="connsiteX570" fmla="*/ 245543 w 3911328"/>
                <a:gd name="connsiteY570" fmla="*/ 607054 h 1807073"/>
                <a:gd name="connsiteX571" fmla="*/ 256968 w 3911328"/>
                <a:gd name="connsiteY571" fmla="*/ 767107 h 1807073"/>
                <a:gd name="connsiteX572" fmla="*/ 272195 w 3911328"/>
                <a:gd name="connsiteY572" fmla="*/ 908074 h 1807073"/>
                <a:gd name="connsiteX573" fmla="*/ 291246 w 3911328"/>
                <a:gd name="connsiteY573" fmla="*/ 1012222 h 1807073"/>
                <a:gd name="connsiteX574" fmla="*/ 315380 w 3911328"/>
                <a:gd name="connsiteY574" fmla="*/ 1059211 h 1807073"/>
                <a:gd name="connsiteX575" fmla="*/ 295070 w 3911328"/>
                <a:gd name="connsiteY575" fmla="*/ 1093475 h 1807073"/>
                <a:gd name="connsiteX576" fmla="*/ 258227 w 3911328"/>
                <a:gd name="connsiteY576" fmla="*/ 1122681 h 1807073"/>
                <a:gd name="connsiteX577" fmla="*/ 216325 w 3911328"/>
                <a:gd name="connsiteY577" fmla="*/ 1144272 h 1807073"/>
                <a:gd name="connsiteX578" fmla="*/ 176964 w 3911328"/>
                <a:gd name="connsiteY578" fmla="*/ 1154441 h 1807073"/>
                <a:gd name="connsiteX579" fmla="*/ 99478 w 3911328"/>
                <a:gd name="connsiteY579" fmla="*/ 1115066 h 1807073"/>
                <a:gd name="connsiteX580" fmla="*/ 49950 w 3911328"/>
                <a:gd name="connsiteY580" fmla="*/ 991883 h 1807073"/>
                <a:gd name="connsiteX581" fmla="*/ 23274 w 3911328"/>
                <a:gd name="connsiteY581" fmla="*/ 812794 h 1807073"/>
                <a:gd name="connsiteX582" fmla="*/ 10589 w 3911328"/>
                <a:gd name="connsiteY582" fmla="*/ 607054 h 1807073"/>
                <a:gd name="connsiteX583" fmla="*/ 5506 w 3911328"/>
                <a:gd name="connsiteY583" fmla="*/ 402617 h 1807073"/>
                <a:gd name="connsiteX584" fmla="*/ 422 w 3911328"/>
                <a:gd name="connsiteY584" fmla="*/ 229890 h 1807073"/>
                <a:gd name="connsiteX585" fmla="*/ 28357 w 3911328"/>
                <a:gd name="connsiteY585" fmla="*/ 143526 h 1807073"/>
                <a:gd name="connsiteX586" fmla="*/ 110903 w 3911328"/>
                <a:gd name="connsiteY586" fmla="*/ 96538 h 1807073"/>
                <a:gd name="connsiteX587" fmla="*/ 222667 w 3911328"/>
                <a:gd name="connsiteY587" fmla="*/ 78754 h 1807073"/>
                <a:gd name="connsiteX588" fmla="*/ 340797 w 3911328"/>
                <a:gd name="connsiteY588" fmla="*/ 77451 h 1807073"/>
                <a:gd name="connsiteX589" fmla="*/ 441112 w 3911328"/>
                <a:gd name="connsiteY589" fmla="*/ 80006 h 1807073"/>
                <a:gd name="connsiteX590" fmla="*/ 498264 w 3911328"/>
                <a:gd name="connsiteY590" fmla="*/ 76199 h 1807073"/>
                <a:gd name="connsiteX591" fmla="*/ 2902137 w 3911328"/>
                <a:gd name="connsiteY591" fmla="*/ 38329 h 1807073"/>
                <a:gd name="connsiteX592" fmla="*/ 2946591 w 3911328"/>
                <a:gd name="connsiteY592" fmla="*/ 52303 h 1807073"/>
                <a:gd name="connsiteX593" fmla="*/ 2968181 w 3911328"/>
                <a:gd name="connsiteY593" fmla="*/ 94216 h 1807073"/>
                <a:gd name="connsiteX594" fmla="*/ 2952942 w 3911328"/>
                <a:gd name="connsiteY594" fmla="*/ 138664 h 1807073"/>
                <a:gd name="connsiteX595" fmla="*/ 2911031 w 3911328"/>
                <a:gd name="connsiteY595" fmla="*/ 160255 h 1807073"/>
                <a:gd name="connsiteX596" fmla="*/ 2866577 w 3911328"/>
                <a:gd name="connsiteY596" fmla="*/ 145014 h 1807073"/>
                <a:gd name="connsiteX597" fmla="*/ 2844987 w 3911328"/>
                <a:gd name="connsiteY597" fmla="*/ 103101 h 1807073"/>
                <a:gd name="connsiteX598" fmla="*/ 2860226 w 3911328"/>
                <a:gd name="connsiteY598" fmla="*/ 58652 h 1807073"/>
                <a:gd name="connsiteX599" fmla="*/ 2902137 w 3911328"/>
                <a:gd name="connsiteY599" fmla="*/ 38329 h 1807073"/>
                <a:gd name="connsiteX600" fmla="*/ 1136616 w 3911328"/>
                <a:gd name="connsiteY600" fmla="*/ 0 h 1807073"/>
                <a:gd name="connsiteX601" fmla="*/ 1165868 w 3911328"/>
                <a:gd name="connsiteY601" fmla="*/ 1287 h 1807073"/>
                <a:gd name="connsiteX602" fmla="*/ 1230655 w 3911328"/>
                <a:gd name="connsiteY602" fmla="*/ 22871 h 1807073"/>
                <a:gd name="connsiteX603" fmla="*/ 1305575 w 3911328"/>
                <a:gd name="connsiteY603" fmla="*/ 88911 h 1807073"/>
                <a:gd name="connsiteX604" fmla="*/ 1366512 w 3911328"/>
                <a:gd name="connsiteY604" fmla="*/ 219704 h 1807073"/>
                <a:gd name="connsiteX605" fmla="*/ 1357594 w 3911328"/>
                <a:gd name="connsiteY605" fmla="*/ 467329 h 1807073"/>
                <a:gd name="connsiteX606" fmla="*/ 1333476 w 3911328"/>
                <a:gd name="connsiteY606" fmla="*/ 514359 h 1807073"/>
                <a:gd name="connsiteX607" fmla="*/ 1308075 w 3911328"/>
                <a:gd name="connsiteY607" fmla="*/ 549904 h 1807073"/>
                <a:gd name="connsiteX608" fmla="*/ 1318276 w 3911328"/>
                <a:gd name="connsiteY608" fmla="*/ 687033 h 1807073"/>
                <a:gd name="connsiteX609" fmla="*/ 1330977 w 3911328"/>
                <a:gd name="connsiteY609" fmla="*/ 803915 h 1807073"/>
                <a:gd name="connsiteX610" fmla="*/ 1356378 w 3911328"/>
                <a:gd name="connsiteY610" fmla="*/ 881341 h 1807073"/>
                <a:gd name="connsiteX611" fmla="*/ 1400831 w 3911328"/>
                <a:gd name="connsiteY611" fmla="*/ 855945 h 1807073"/>
                <a:gd name="connsiteX612" fmla="*/ 1441432 w 3911328"/>
                <a:gd name="connsiteY612" fmla="*/ 787380 h 1807073"/>
                <a:gd name="connsiteX613" fmla="*/ 1471900 w 3911328"/>
                <a:gd name="connsiteY613" fmla="*/ 717528 h 1807073"/>
                <a:gd name="connsiteX614" fmla="*/ 1456700 w 3911328"/>
                <a:gd name="connsiteY614" fmla="*/ 546092 h 1807073"/>
                <a:gd name="connsiteX615" fmla="*/ 1447783 w 3911328"/>
                <a:gd name="connsiteY615" fmla="*/ 387329 h 1807073"/>
                <a:gd name="connsiteX616" fmla="*/ 1443999 w 3911328"/>
                <a:gd name="connsiteY616" fmla="*/ 267972 h 1807073"/>
                <a:gd name="connsiteX617" fmla="*/ 1442716 w 3911328"/>
                <a:gd name="connsiteY617" fmla="*/ 214655 h 1807073"/>
                <a:gd name="connsiteX618" fmla="*/ 1442716 w 3911328"/>
                <a:gd name="connsiteY618" fmla="*/ 137179 h 1807073"/>
                <a:gd name="connsiteX619" fmla="*/ 1447783 w 3911328"/>
                <a:gd name="connsiteY619" fmla="*/ 77476 h 1807073"/>
                <a:gd name="connsiteX620" fmla="*/ 1463050 w 3911328"/>
                <a:gd name="connsiteY620" fmla="*/ 39357 h 1807073"/>
                <a:gd name="connsiteX621" fmla="*/ 1496086 w 3911328"/>
                <a:gd name="connsiteY621" fmla="*/ 25396 h 1807073"/>
                <a:gd name="connsiteX622" fmla="*/ 1525270 w 3911328"/>
                <a:gd name="connsiteY622" fmla="*/ 26683 h 1807073"/>
                <a:gd name="connsiteX623" fmla="*/ 1588774 w 3911328"/>
                <a:gd name="connsiteY623" fmla="*/ 46980 h 1807073"/>
                <a:gd name="connsiteX624" fmla="*/ 1664978 w 3911328"/>
                <a:gd name="connsiteY624" fmla="*/ 113020 h 1807073"/>
                <a:gd name="connsiteX625" fmla="*/ 1724631 w 3911328"/>
                <a:gd name="connsiteY625" fmla="*/ 245100 h 1807073"/>
                <a:gd name="connsiteX626" fmla="*/ 1741182 w 3911328"/>
                <a:gd name="connsiteY626" fmla="*/ 375893 h 1807073"/>
                <a:gd name="connsiteX627" fmla="*/ 1717064 w 3911328"/>
                <a:gd name="connsiteY627" fmla="*/ 492775 h 1807073"/>
                <a:gd name="connsiteX628" fmla="*/ 1694162 w 3911328"/>
                <a:gd name="connsiteY628" fmla="*/ 538468 h 1807073"/>
                <a:gd name="connsiteX629" fmla="*/ 1668761 w 3911328"/>
                <a:gd name="connsiteY629" fmla="*/ 575300 h 1807073"/>
                <a:gd name="connsiteX630" fmla="*/ 1678962 w 3911328"/>
                <a:gd name="connsiteY630" fmla="*/ 712479 h 1807073"/>
                <a:gd name="connsiteX631" fmla="*/ 1691663 w 3911328"/>
                <a:gd name="connsiteY631" fmla="*/ 830549 h 1807073"/>
                <a:gd name="connsiteX632" fmla="*/ 1717064 w 3911328"/>
                <a:gd name="connsiteY632" fmla="*/ 906787 h 1807073"/>
                <a:gd name="connsiteX633" fmla="*/ 1761517 w 3911328"/>
                <a:gd name="connsiteY633" fmla="*/ 881391 h 1807073"/>
                <a:gd name="connsiteX634" fmla="*/ 1808469 w 3911328"/>
                <a:gd name="connsiteY634" fmla="*/ 797529 h 1807073"/>
                <a:gd name="connsiteX635" fmla="*/ 1841504 w 3911328"/>
                <a:gd name="connsiteY635" fmla="*/ 716291 h 1807073"/>
                <a:gd name="connsiteX636" fmla="*/ 1865622 w 3911328"/>
                <a:gd name="connsiteY636" fmla="*/ 633716 h 1807073"/>
                <a:gd name="connsiteX637" fmla="*/ 1903724 w 3911328"/>
                <a:gd name="connsiteY637" fmla="*/ 643864 h 1807073"/>
                <a:gd name="connsiteX638" fmla="*/ 1896090 w 3911328"/>
                <a:gd name="connsiteY638" fmla="*/ 676885 h 1807073"/>
                <a:gd name="connsiteX639" fmla="*/ 1875755 w 3911328"/>
                <a:gd name="connsiteY639" fmla="*/ 742924 h 1807073"/>
                <a:gd name="connsiteX640" fmla="*/ 1842788 w 3911328"/>
                <a:gd name="connsiteY640" fmla="*/ 828024 h 1807073"/>
                <a:gd name="connsiteX641" fmla="*/ 1797052 w 3911328"/>
                <a:gd name="connsiteY641" fmla="*/ 918173 h 1807073"/>
                <a:gd name="connsiteX642" fmla="*/ 1737331 w 3911328"/>
                <a:gd name="connsiteY642" fmla="*/ 998173 h 1807073"/>
                <a:gd name="connsiteX643" fmla="*/ 1664978 w 3911328"/>
                <a:gd name="connsiteY643" fmla="*/ 1052777 h 1807073"/>
                <a:gd name="connsiteX644" fmla="*/ 1644643 w 3911328"/>
                <a:gd name="connsiteY644" fmla="*/ 1061688 h 1807073"/>
                <a:gd name="connsiteX645" fmla="*/ 1623025 w 3911328"/>
                <a:gd name="connsiteY645" fmla="*/ 1065500 h 1807073"/>
                <a:gd name="connsiteX646" fmla="*/ 1610324 w 3911328"/>
                <a:gd name="connsiteY646" fmla="*/ 1068025 h 1807073"/>
                <a:gd name="connsiteX647" fmla="*/ 1609108 w 3911328"/>
                <a:gd name="connsiteY647" fmla="*/ 1068025 h 1807073"/>
                <a:gd name="connsiteX648" fmla="*/ 1567156 w 3911328"/>
                <a:gd name="connsiteY648" fmla="*/ 1050253 h 1807073"/>
                <a:gd name="connsiteX649" fmla="*/ 1532904 w 3911328"/>
                <a:gd name="connsiteY649" fmla="*/ 994361 h 1807073"/>
                <a:gd name="connsiteX650" fmla="*/ 1504936 w 3911328"/>
                <a:gd name="connsiteY650" fmla="*/ 909311 h 1807073"/>
                <a:gd name="connsiteX651" fmla="*/ 1484601 w 3911328"/>
                <a:gd name="connsiteY651" fmla="*/ 803865 h 1807073"/>
                <a:gd name="connsiteX652" fmla="*/ 1451633 w 3911328"/>
                <a:gd name="connsiteY652" fmla="*/ 871192 h 1807073"/>
                <a:gd name="connsiteX653" fmla="*/ 1410964 w 3911328"/>
                <a:gd name="connsiteY653" fmla="*/ 934708 h 1807073"/>
                <a:gd name="connsiteX654" fmla="*/ 1362729 w 3911328"/>
                <a:gd name="connsiteY654" fmla="*/ 988025 h 1807073"/>
                <a:gd name="connsiteX655" fmla="*/ 1306859 w 3911328"/>
                <a:gd name="connsiteY655" fmla="*/ 1026144 h 1807073"/>
                <a:gd name="connsiteX656" fmla="*/ 1286524 w 3911328"/>
                <a:gd name="connsiteY656" fmla="*/ 1035005 h 1807073"/>
                <a:gd name="connsiteX657" fmla="*/ 1264906 w 3911328"/>
                <a:gd name="connsiteY657" fmla="*/ 1040104 h 1807073"/>
                <a:gd name="connsiteX658" fmla="*/ 1252206 w 3911328"/>
                <a:gd name="connsiteY658" fmla="*/ 1042629 h 1807073"/>
                <a:gd name="connsiteX659" fmla="*/ 1250922 w 3911328"/>
                <a:gd name="connsiteY659" fmla="*/ 1042629 h 1807073"/>
                <a:gd name="connsiteX660" fmla="*/ 1197620 w 3911328"/>
                <a:gd name="connsiteY660" fmla="*/ 1012183 h 1807073"/>
                <a:gd name="connsiteX661" fmla="*/ 1156950 w 3911328"/>
                <a:gd name="connsiteY661" fmla="*/ 920747 h 1807073"/>
                <a:gd name="connsiteX662" fmla="*/ 1127766 w 3911328"/>
                <a:gd name="connsiteY662" fmla="*/ 792479 h 1807073"/>
                <a:gd name="connsiteX663" fmla="*/ 1087097 w 3911328"/>
                <a:gd name="connsiteY663" fmla="*/ 866093 h 1807073"/>
                <a:gd name="connsiteX664" fmla="*/ 1027444 w 3911328"/>
                <a:gd name="connsiteY664" fmla="*/ 942331 h 1807073"/>
                <a:gd name="connsiteX665" fmla="*/ 952523 w 3911328"/>
                <a:gd name="connsiteY665" fmla="*/ 999460 h 1807073"/>
                <a:gd name="connsiteX666" fmla="*/ 862335 w 3911328"/>
                <a:gd name="connsiteY666" fmla="*/ 1027381 h 1807073"/>
                <a:gd name="connsiteX667" fmla="*/ 798831 w 3911328"/>
                <a:gd name="connsiteY667" fmla="*/ 1014708 h 1807073"/>
                <a:gd name="connsiteX668" fmla="*/ 759446 w 3911328"/>
                <a:gd name="connsiteY668" fmla="*/ 966440 h 1807073"/>
                <a:gd name="connsiteX669" fmla="*/ 739111 w 3911328"/>
                <a:gd name="connsiteY669" fmla="*/ 892777 h 1807073"/>
                <a:gd name="connsiteX670" fmla="*/ 730261 w 3911328"/>
                <a:gd name="connsiteY670" fmla="*/ 803865 h 1807073"/>
                <a:gd name="connsiteX671" fmla="*/ 697226 w 3911328"/>
                <a:gd name="connsiteY671" fmla="*/ 838172 h 1807073"/>
                <a:gd name="connsiteX672" fmla="*/ 656557 w 3911328"/>
                <a:gd name="connsiteY672" fmla="*/ 868668 h 1807073"/>
                <a:gd name="connsiteX673" fmla="*/ 605754 w 3911328"/>
                <a:gd name="connsiteY673" fmla="*/ 888965 h 1807073"/>
                <a:gd name="connsiteX674" fmla="*/ 544818 w 3911328"/>
                <a:gd name="connsiteY674" fmla="*/ 894064 h 1807073"/>
                <a:gd name="connsiteX675" fmla="*/ 468614 w 3911328"/>
                <a:gd name="connsiteY675" fmla="*/ 859757 h 1807073"/>
                <a:gd name="connsiteX676" fmla="*/ 444496 w 3911328"/>
                <a:gd name="connsiteY676" fmla="*/ 786093 h 1807073"/>
                <a:gd name="connsiteX677" fmla="*/ 464830 w 3911328"/>
                <a:gd name="connsiteY677" fmla="*/ 698469 h 1807073"/>
                <a:gd name="connsiteX678" fmla="*/ 525767 w 3911328"/>
                <a:gd name="connsiteY678" fmla="*/ 623567 h 1807073"/>
                <a:gd name="connsiteX679" fmla="*/ 585487 w 3911328"/>
                <a:gd name="connsiteY679" fmla="*/ 587973 h 1807073"/>
                <a:gd name="connsiteX680" fmla="*/ 642640 w 3911328"/>
                <a:gd name="connsiteY680" fmla="*/ 568963 h 1807073"/>
                <a:gd name="connsiteX681" fmla="*/ 693443 w 3911328"/>
                <a:gd name="connsiteY681" fmla="*/ 562577 h 1807073"/>
                <a:gd name="connsiteX682" fmla="*/ 730261 w 3911328"/>
                <a:gd name="connsiteY682" fmla="*/ 563864 h 1807073"/>
                <a:gd name="connsiteX683" fmla="*/ 727694 w 3911328"/>
                <a:gd name="connsiteY683" fmla="*/ 515596 h 1807073"/>
                <a:gd name="connsiteX684" fmla="*/ 718844 w 3911328"/>
                <a:gd name="connsiteY684" fmla="*/ 477527 h 1807073"/>
                <a:gd name="connsiteX685" fmla="*/ 826732 w 3911328"/>
                <a:gd name="connsiteY685" fmla="*/ 468616 h 1807073"/>
                <a:gd name="connsiteX686" fmla="*/ 866118 w 3911328"/>
                <a:gd name="connsiteY686" fmla="*/ 481289 h 1807073"/>
                <a:gd name="connsiteX687" fmla="*/ 901721 w 3911328"/>
                <a:gd name="connsiteY687" fmla="*/ 507973 h 1807073"/>
                <a:gd name="connsiteX688" fmla="*/ 927122 w 3911328"/>
                <a:gd name="connsiteY688" fmla="*/ 553715 h 1807073"/>
                <a:gd name="connsiteX689" fmla="*/ 938539 w 3911328"/>
                <a:gd name="connsiteY689" fmla="*/ 620993 h 1807073"/>
                <a:gd name="connsiteX690" fmla="*/ 946173 w 3911328"/>
                <a:gd name="connsiteY690" fmla="*/ 761984 h 1807073"/>
                <a:gd name="connsiteX691" fmla="*/ 963940 w 3911328"/>
                <a:gd name="connsiteY691" fmla="*/ 854707 h 1807073"/>
                <a:gd name="connsiteX692" fmla="*/ 994409 w 3911328"/>
                <a:gd name="connsiteY692" fmla="*/ 888965 h 1807073"/>
                <a:gd name="connsiteX693" fmla="*/ 1040145 w 3911328"/>
                <a:gd name="connsiteY693" fmla="*/ 852133 h 1807073"/>
                <a:gd name="connsiteX694" fmla="*/ 1103648 w 3911328"/>
                <a:gd name="connsiteY694" fmla="*/ 745499 h 1807073"/>
                <a:gd name="connsiteX695" fmla="*/ 1116349 w 3911328"/>
                <a:gd name="connsiteY695" fmla="*/ 717528 h 1807073"/>
                <a:gd name="connsiteX696" fmla="*/ 1106148 w 3911328"/>
                <a:gd name="connsiteY696" fmla="*/ 633716 h 1807073"/>
                <a:gd name="connsiteX697" fmla="*/ 1093447 w 3911328"/>
                <a:gd name="connsiteY697" fmla="*/ 477527 h 1807073"/>
                <a:gd name="connsiteX698" fmla="*/ 1087097 w 3911328"/>
                <a:gd name="connsiteY698" fmla="*/ 339061 h 1807073"/>
                <a:gd name="connsiteX699" fmla="*/ 1084597 w 3911328"/>
                <a:gd name="connsiteY699" fmla="*/ 237476 h 1807073"/>
                <a:gd name="connsiteX700" fmla="*/ 1084597 w 3911328"/>
                <a:gd name="connsiteY700" fmla="*/ 190496 h 1807073"/>
                <a:gd name="connsiteX701" fmla="*/ 1084597 w 3911328"/>
                <a:gd name="connsiteY701" fmla="*/ 111783 h 1807073"/>
                <a:gd name="connsiteX702" fmla="*/ 1089664 w 3911328"/>
                <a:gd name="connsiteY702" fmla="*/ 52079 h 1807073"/>
                <a:gd name="connsiteX703" fmla="*/ 1104864 w 3911328"/>
                <a:gd name="connsiteY703" fmla="*/ 13960 h 1807073"/>
                <a:gd name="connsiteX704" fmla="*/ 1136616 w 3911328"/>
                <a:gd name="connsiteY704" fmla="*/ 0 h 180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</a:cxnLst>
              <a:rect l="l" t="t" r="r" b="b"/>
              <a:pathLst>
                <a:path w="3911328" h="1807073">
                  <a:moveTo>
                    <a:pt x="1595122" y="1409398"/>
                  </a:moveTo>
                  <a:cubicBezTo>
                    <a:pt x="1592604" y="1409398"/>
                    <a:pt x="1588773" y="1410649"/>
                    <a:pt x="1583682" y="1411934"/>
                  </a:cubicBezTo>
                  <a:cubicBezTo>
                    <a:pt x="1578591" y="1413185"/>
                    <a:pt x="1572241" y="1417005"/>
                    <a:pt x="1567151" y="1423361"/>
                  </a:cubicBezTo>
                  <a:cubicBezTo>
                    <a:pt x="1560801" y="1428432"/>
                    <a:pt x="1555765" y="1438608"/>
                    <a:pt x="1551933" y="1451286"/>
                  </a:cubicBezTo>
                  <a:cubicBezTo>
                    <a:pt x="1546842" y="1463998"/>
                    <a:pt x="1544324" y="1481781"/>
                    <a:pt x="1544324" y="1504635"/>
                  </a:cubicBezTo>
                  <a:cubicBezTo>
                    <a:pt x="1558283" y="1504635"/>
                    <a:pt x="1569723" y="1502100"/>
                    <a:pt x="1578591" y="1498279"/>
                  </a:cubicBezTo>
                  <a:cubicBezTo>
                    <a:pt x="1588773" y="1494493"/>
                    <a:pt x="1596381" y="1490673"/>
                    <a:pt x="1601472" y="1485601"/>
                  </a:cubicBezTo>
                  <a:cubicBezTo>
                    <a:pt x="1606563" y="1480530"/>
                    <a:pt x="1611654" y="1475425"/>
                    <a:pt x="1614172" y="1470354"/>
                  </a:cubicBezTo>
                  <a:cubicBezTo>
                    <a:pt x="1618004" y="1465283"/>
                    <a:pt x="1620522" y="1460178"/>
                    <a:pt x="1621781" y="1455107"/>
                  </a:cubicBezTo>
                  <a:cubicBezTo>
                    <a:pt x="1623040" y="1452571"/>
                    <a:pt x="1624353" y="1447500"/>
                    <a:pt x="1624353" y="1442429"/>
                  </a:cubicBezTo>
                  <a:cubicBezTo>
                    <a:pt x="1625612" y="1436073"/>
                    <a:pt x="1624353" y="1430968"/>
                    <a:pt x="1623040" y="1425896"/>
                  </a:cubicBezTo>
                  <a:cubicBezTo>
                    <a:pt x="1621781" y="1420825"/>
                    <a:pt x="1618004" y="1417005"/>
                    <a:pt x="1614172" y="1413218"/>
                  </a:cubicBezTo>
                  <a:cubicBezTo>
                    <a:pt x="1609081" y="1409398"/>
                    <a:pt x="1602731" y="1408113"/>
                    <a:pt x="1595122" y="1409398"/>
                  </a:cubicBezTo>
                  <a:close/>
                  <a:moveTo>
                    <a:pt x="2237058" y="1085444"/>
                  </a:moveTo>
                  <a:cubicBezTo>
                    <a:pt x="2225618" y="1086695"/>
                    <a:pt x="2209154" y="1090530"/>
                    <a:pt x="2188784" y="1096866"/>
                  </a:cubicBezTo>
                  <a:cubicBezTo>
                    <a:pt x="2167204" y="1101952"/>
                    <a:pt x="2148136" y="1110832"/>
                    <a:pt x="2127859" y="1122254"/>
                  </a:cubicBezTo>
                  <a:cubicBezTo>
                    <a:pt x="2108791" y="1133676"/>
                    <a:pt x="2092235" y="1148934"/>
                    <a:pt x="2079585" y="1166734"/>
                  </a:cubicBezTo>
                  <a:cubicBezTo>
                    <a:pt x="2066842" y="1184493"/>
                    <a:pt x="2061819" y="1207338"/>
                    <a:pt x="2065632" y="1234018"/>
                  </a:cubicBezTo>
                  <a:cubicBezTo>
                    <a:pt x="2069446" y="1261990"/>
                    <a:pt x="2078282" y="1279749"/>
                    <a:pt x="2092235" y="1284834"/>
                  </a:cubicBezTo>
                  <a:cubicBezTo>
                    <a:pt x="2106280" y="1289920"/>
                    <a:pt x="2121441" y="1288628"/>
                    <a:pt x="2139300" y="1279749"/>
                  </a:cubicBezTo>
                  <a:cubicBezTo>
                    <a:pt x="2157066" y="1270869"/>
                    <a:pt x="2174832" y="1256904"/>
                    <a:pt x="2192597" y="1236560"/>
                  </a:cubicBezTo>
                  <a:cubicBezTo>
                    <a:pt x="2210363" y="1217509"/>
                    <a:pt x="2226920" y="1197208"/>
                    <a:pt x="2242174" y="1175614"/>
                  </a:cubicBezTo>
                  <a:cubicBezTo>
                    <a:pt x="2240872" y="1160356"/>
                    <a:pt x="2240872" y="1145140"/>
                    <a:pt x="2239570" y="1129883"/>
                  </a:cubicBezTo>
                  <a:cubicBezTo>
                    <a:pt x="2238361" y="1114667"/>
                    <a:pt x="2237058" y="1100660"/>
                    <a:pt x="2237058" y="1085444"/>
                  </a:cubicBezTo>
                  <a:close/>
                  <a:moveTo>
                    <a:pt x="1042692" y="1080446"/>
                  </a:moveTo>
                  <a:cubicBezTo>
                    <a:pt x="1050301" y="1080446"/>
                    <a:pt x="1059169" y="1082981"/>
                    <a:pt x="1068092" y="1086802"/>
                  </a:cubicBezTo>
                  <a:cubicBezTo>
                    <a:pt x="1075700" y="1090622"/>
                    <a:pt x="1084568" y="1095693"/>
                    <a:pt x="1090918" y="1103300"/>
                  </a:cubicBezTo>
                  <a:cubicBezTo>
                    <a:pt x="1098527" y="1110941"/>
                    <a:pt x="1103617" y="1119832"/>
                    <a:pt x="1108708" y="1131259"/>
                  </a:cubicBezTo>
                  <a:cubicBezTo>
                    <a:pt x="1113799" y="1142686"/>
                    <a:pt x="1116317" y="1157934"/>
                    <a:pt x="1117576" y="1174432"/>
                  </a:cubicBezTo>
                  <a:cubicBezTo>
                    <a:pt x="1117576" y="1193466"/>
                    <a:pt x="1120149" y="1215069"/>
                    <a:pt x="1121408" y="1239208"/>
                  </a:cubicBezTo>
                  <a:cubicBezTo>
                    <a:pt x="1123926" y="1263347"/>
                    <a:pt x="1125239" y="1288737"/>
                    <a:pt x="1127757" y="1316663"/>
                  </a:cubicBezTo>
                  <a:cubicBezTo>
                    <a:pt x="1130275" y="1344622"/>
                    <a:pt x="1132848" y="1371296"/>
                    <a:pt x="1135366" y="1400507"/>
                  </a:cubicBezTo>
                  <a:cubicBezTo>
                    <a:pt x="1137939" y="1429717"/>
                    <a:pt x="1140457" y="1456357"/>
                    <a:pt x="1144289" y="1483032"/>
                  </a:cubicBezTo>
                  <a:cubicBezTo>
                    <a:pt x="1145548" y="1463998"/>
                    <a:pt x="1148066" y="1446215"/>
                    <a:pt x="1150639" y="1427181"/>
                  </a:cubicBezTo>
                  <a:cubicBezTo>
                    <a:pt x="1153157" y="1409398"/>
                    <a:pt x="1158247" y="1392866"/>
                    <a:pt x="1163338" y="1377652"/>
                  </a:cubicBezTo>
                  <a:cubicBezTo>
                    <a:pt x="1168374" y="1362405"/>
                    <a:pt x="1174724" y="1350978"/>
                    <a:pt x="1183646" y="1340801"/>
                  </a:cubicBezTo>
                  <a:cubicBezTo>
                    <a:pt x="1191255" y="1330659"/>
                    <a:pt x="1202696" y="1324303"/>
                    <a:pt x="1214136" y="1323018"/>
                  </a:cubicBezTo>
                  <a:cubicBezTo>
                    <a:pt x="1230613" y="1320483"/>
                    <a:pt x="1243312" y="1325554"/>
                    <a:pt x="1254753" y="1338266"/>
                  </a:cubicBezTo>
                  <a:cubicBezTo>
                    <a:pt x="1266193" y="1350978"/>
                    <a:pt x="1276320" y="1367476"/>
                    <a:pt x="1283984" y="1387795"/>
                  </a:cubicBezTo>
                  <a:cubicBezTo>
                    <a:pt x="1292851" y="1409398"/>
                    <a:pt x="1299201" y="1430968"/>
                    <a:pt x="1305551" y="1456391"/>
                  </a:cubicBezTo>
                  <a:cubicBezTo>
                    <a:pt x="1311901" y="1481781"/>
                    <a:pt x="1318251" y="1504635"/>
                    <a:pt x="1323341" y="1526239"/>
                  </a:cubicBezTo>
                  <a:cubicBezTo>
                    <a:pt x="1329691" y="1547808"/>
                    <a:pt x="1334782" y="1565591"/>
                    <a:pt x="1341132" y="1580839"/>
                  </a:cubicBezTo>
                  <a:cubicBezTo>
                    <a:pt x="1347481" y="1596086"/>
                    <a:pt x="1353831" y="1603693"/>
                    <a:pt x="1362699" y="1604978"/>
                  </a:cubicBezTo>
                  <a:cubicBezTo>
                    <a:pt x="1367790" y="1606229"/>
                    <a:pt x="1372880" y="1604978"/>
                    <a:pt x="1379230" y="1599873"/>
                  </a:cubicBezTo>
                  <a:cubicBezTo>
                    <a:pt x="1384321" y="1596086"/>
                    <a:pt x="1390671" y="1589730"/>
                    <a:pt x="1395707" y="1582123"/>
                  </a:cubicBezTo>
                  <a:cubicBezTo>
                    <a:pt x="1400798" y="1574483"/>
                    <a:pt x="1407147" y="1565591"/>
                    <a:pt x="1412238" y="1555449"/>
                  </a:cubicBezTo>
                  <a:cubicBezTo>
                    <a:pt x="1416070" y="1549093"/>
                    <a:pt x="1418588" y="1541452"/>
                    <a:pt x="1422420" y="1533845"/>
                  </a:cubicBezTo>
                  <a:cubicBezTo>
                    <a:pt x="1422420" y="1495744"/>
                    <a:pt x="1430028" y="1465283"/>
                    <a:pt x="1445246" y="1442395"/>
                  </a:cubicBezTo>
                  <a:cubicBezTo>
                    <a:pt x="1460518" y="1419540"/>
                    <a:pt x="1476995" y="1401757"/>
                    <a:pt x="1497303" y="1389079"/>
                  </a:cubicBezTo>
                  <a:cubicBezTo>
                    <a:pt x="1517666" y="1376368"/>
                    <a:pt x="1536716" y="1368761"/>
                    <a:pt x="1557024" y="1364940"/>
                  </a:cubicBezTo>
                  <a:cubicBezTo>
                    <a:pt x="1576073" y="1361120"/>
                    <a:pt x="1591291" y="1361120"/>
                    <a:pt x="1602731" y="1362405"/>
                  </a:cubicBezTo>
                  <a:cubicBezTo>
                    <a:pt x="1611654" y="1363656"/>
                    <a:pt x="1620522" y="1367476"/>
                    <a:pt x="1628130" y="1372547"/>
                  </a:cubicBezTo>
                  <a:cubicBezTo>
                    <a:pt x="1635739" y="1378903"/>
                    <a:pt x="1642089" y="1385259"/>
                    <a:pt x="1647180" y="1394151"/>
                  </a:cubicBezTo>
                  <a:cubicBezTo>
                    <a:pt x="1652270" y="1403042"/>
                    <a:pt x="1654788" y="1413185"/>
                    <a:pt x="1654788" y="1425896"/>
                  </a:cubicBezTo>
                  <a:cubicBezTo>
                    <a:pt x="1654788" y="1437324"/>
                    <a:pt x="1651011" y="1451286"/>
                    <a:pt x="1644662" y="1467818"/>
                  </a:cubicBezTo>
                  <a:cubicBezTo>
                    <a:pt x="1640830" y="1477961"/>
                    <a:pt x="1634480" y="1486852"/>
                    <a:pt x="1625612" y="1494493"/>
                  </a:cubicBezTo>
                  <a:cubicBezTo>
                    <a:pt x="1616690" y="1502100"/>
                    <a:pt x="1607822" y="1508456"/>
                    <a:pt x="1598954" y="1512276"/>
                  </a:cubicBezTo>
                  <a:cubicBezTo>
                    <a:pt x="1588773" y="1517347"/>
                    <a:pt x="1579850" y="1519883"/>
                    <a:pt x="1569723" y="1522418"/>
                  </a:cubicBezTo>
                  <a:cubicBezTo>
                    <a:pt x="1559542" y="1524954"/>
                    <a:pt x="1551933" y="1526239"/>
                    <a:pt x="1544324" y="1527490"/>
                  </a:cubicBezTo>
                  <a:cubicBezTo>
                    <a:pt x="1545583" y="1551629"/>
                    <a:pt x="1548101" y="1569412"/>
                    <a:pt x="1554451" y="1580839"/>
                  </a:cubicBezTo>
                  <a:cubicBezTo>
                    <a:pt x="1560801" y="1591015"/>
                    <a:pt x="1568464" y="1597337"/>
                    <a:pt x="1578591" y="1597337"/>
                  </a:cubicBezTo>
                  <a:cubicBezTo>
                    <a:pt x="1588773" y="1598622"/>
                    <a:pt x="1598954" y="1594801"/>
                    <a:pt x="1611654" y="1585910"/>
                  </a:cubicBezTo>
                  <a:cubicBezTo>
                    <a:pt x="1624353" y="1577018"/>
                    <a:pt x="1637053" y="1565591"/>
                    <a:pt x="1649752" y="1552913"/>
                  </a:cubicBezTo>
                  <a:cubicBezTo>
                    <a:pt x="1662452" y="1540201"/>
                    <a:pt x="1675151" y="1524954"/>
                    <a:pt x="1687851" y="1508456"/>
                  </a:cubicBezTo>
                  <a:cubicBezTo>
                    <a:pt x="1700551" y="1491957"/>
                    <a:pt x="1711936" y="1475425"/>
                    <a:pt x="1722118" y="1458927"/>
                  </a:cubicBezTo>
                  <a:cubicBezTo>
                    <a:pt x="1732299" y="1442395"/>
                    <a:pt x="1741167" y="1428432"/>
                    <a:pt x="1748776" y="1414469"/>
                  </a:cubicBezTo>
                  <a:cubicBezTo>
                    <a:pt x="1756385" y="1400507"/>
                    <a:pt x="1761476" y="1389079"/>
                    <a:pt x="1761476" y="1383974"/>
                  </a:cubicBezTo>
                  <a:lnTo>
                    <a:pt x="1779266" y="1395402"/>
                  </a:lnTo>
                  <a:cubicBezTo>
                    <a:pt x="1762735" y="1442395"/>
                    <a:pt x="1741167" y="1483032"/>
                    <a:pt x="1717027" y="1519883"/>
                  </a:cubicBezTo>
                  <a:cubicBezTo>
                    <a:pt x="1692887" y="1556700"/>
                    <a:pt x="1666229" y="1587195"/>
                    <a:pt x="1639571" y="1611300"/>
                  </a:cubicBezTo>
                  <a:cubicBezTo>
                    <a:pt x="1611599" y="1636723"/>
                    <a:pt x="1584941" y="1654473"/>
                    <a:pt x="1558283" y="1664649"/>
                  </a:cubicBezTo>
                  <a:cubicBezTo>
                    <a:pt x="1531625" y="1676076"/>
                    <a:pt x="1507485" y="1678612"/>
                    <a:pt x="1487176" y="1673540"/>
                  </a:cubicBezTo>
                  <a:cubicBezTo>
                    <a:pt x="1465554" y="1668469"/>
                    <a:pt x="1449078" y="1654473"/>
                    <a:pt x="1436378" y="1632903"/>
                  </a:cubicBezTo>
                  <a:cubicBezTo>
                    <a:pt x="1430028" y="1621476"/>
                    <a:pt x="1424938" y="1608764"/>
                    <a:pt x="1422420" y="1592266"/>
                  </a:cubicBezTo>
                  <a:cubicBezTo>
                    <a:pt x="1417329" y="1601157"/>
                    <a:pt x="1412238" y="1611300"/>
                    <a:pt x="1405888" y="1618940"/>
                  </a:cubicBezTo>
                  <a:cubicBezTo>
                    <a:pt x="1399539" y="1627832"/>
                    <a:pt x="1391930" y="1635439"/>
                    <a:pt x="1383007" y="1640510"/>
                  </a:cubicBezTo>
                  <a:cubicBezTo>
                    <a:pt x="1374139" y="1645615"/>
                    <a:pt x="1365272" y="1648151"/>
                    <a:pt x="1356349" y="1648151"/>
                  </a:cubicBezTo>
                  <a:cubicBezTo>
                    <a:pt x="1343650" y="1648151"/>
                    <a:pt x="1333523" y="1640510"/>
                    <a:pt x="1324600" y="1627832"/>
                  </a:cubicBezTo>
                  <a:cubicBezTo>
                    <a:pt x="1315733" y="1615120"/>
                    <a:pt x="1308069" y="1598622"/>
                    <a:pt x="1300460" y="1579554"/>
                  </a:cubicBezTo>
                  <a:cubicBezTo>
                    <a:pt x="1294110" y="1560520"/>
                    <a:pt x="1287761" y="1540201"/>
                    <a:pt x="1281411" y="1518598"/>
                  </a:cubicBezTo>
                  <a:cubicBezTo>
                    <a:pt x="1275061" y="1496995"/>
                    <a:pt x="1269970" y="1476676"/>
                    <a:pt x="1263621" y="1457642"/>
                  </a:cubicBezTo>
                  <a:cubicBezTo>
                    <a:pt x="1258585" y="1438574"/>
                    <a:pt x="1250921" y="1423361"/>
                    <a:pt x="1244571" y="1411900"/>
                  </a:cubicBezTo>
                  <a:cubicBezTo>
                    <a:pt x="1238222" y="1400473"/>
                    <a:pt x="1229354" y="1395402"/>
                    <a:pt x="1220486" y="1396686"/>
                  </a:cubicBezTo>
                  <a:cubicBezTo>
                    <a:pt x="1210304" y="1397937"/>
                    <a:pt x="1205214" y="1406829"/>
                    <a:pt x="1202696" y="1423361"/>
                  </a:cubicBezTo>
                  <a:cubicBezTo>
                    <a:pt x="1200123" y="1439859"/>
                    <a:pt x="1198864" y="1460178"/>
                    <a:pt x="1198864" y="1484317"/>
                  </a:cubicBezTo>
                  <a:cubicBezTo>
                    <a:pt x="1198864" y="1508456"/>
                    <a:pt x="1198864" y="1533845"/>
                    <a:pt x="1198864" y="1561771"/>
                  </a:cubicBezTo>
                  <a:cubicBezTo>
                    <a:pt x="1198864" y="1589730"/>
                    <a:pt x="1196346" y="1616405"/>
                    <a:pt x="1191255" y="1640510"/>
                  </a:cubicBezTo>
                  <a:cubicBezTo>
                    <a:pt x="1186164" y="1664649"/>
                    <a:pt x="1177297" y="1684967"/>
                    <a:pt x="1165856" y="1702751"/>
                  </a:cubicBezTo>
                  <a:cubicBezTo>
                    <a:pt x="1153157" y="1720534"/>
                    <a:pt x="1135366" y="1730676"/>
                    <a:pt x="1111226" y="1733245"/>
                  </a:cubicBezTo>
                  <a:cubicBezTo>
                    <a:pt x="1094750" y="1737032"/>
                    <a:pt x="1080791" y="1730676"/>
                    <a:pt x="1069351" y="1715462"/>
                  </a:cubicBezTo>
                  <a:cubicBezTo>
                    <a:pt x="1057910" y="1700215"/>
                    <a:pt x="1047728" y="1679896"/>
                    <a:pt x="1038861" y="1653222"/>
                  </a:cubicBezTo>
                  <a:cubicBezTo>
                    <a:pt x="1033770" y="1636723"/>
                    <a:pt x="1028679" y="1617656"/>
                    <a:pt x="1024902" y="1598622"/>
                  </a:cubicBezTo>
                  <a:cubicBezTo>
                    <a:pt x="1019811" y="1612584"/>
                    <a:pt x="1013462" y="1627832"/>
                    <a:pt x="1007112" y="1641795"/>
                  </a:cubicBezTo>
                  <a:cubicBezTo>
                    <a:pt x="998189" y="1662113"/>
                    <a:pt x="988063" y="1681147"/>
                    <a:pt x="976622" y="1700215"/>
                  </a:cubicBezTo>
                  <a:cubicBezTo>
                    <a:pt x="965181" y="1720534"/>
                    <a:pt x="951223" y="1737032"/>
                    <a:pt x="937264" y="1752279"/>
                  </a:cubicBezTo>
                  <a:cubicBezTo>
                    <a:pt x="923306" y="1767527"/>
                    <a:pt x="908034" y="1780205"/>
                    <a:pt x="890243" y="1790381"/>
                  </a:cubicBezTo>
                  <a:cubicBezTo>
                    <a:pt x="872508" y="1800557"/>
                    <a:pt x="853458" y="1805628"/>
                    <a:pt x="833095" y="1806879"/>
                  </a:cubicBezTo>
                  <a:cubicBezTo>
                    <a:pt x="819137" y="1808164"/>
                    <a:pt x="806437" y="1803093"/>
                    <a:pt x="796310" y="1791666"/>
                  </a:cubicBezTo>
                  <a:cubicBezTo>
                    <a:pt x="786129" y="1778954"/>
                    <a:pt x="777261" y="1762456"/>
                    <a:pt x="768339" y="1740852"/>
                  </a:cubicBezTo>
                  <a:cubicBezTo>
                    <a:pt x="760730" y="1719249"/>
                    <a:pt x="753121" y="1693859"/>
                    <a:pt x="746771" y="1664649"/>
                  </a:cubicBezTo>
                  <a:cubicBezTo>
                    <a:pt x="740421" y="1635439"/>
                    <a:pt x="735331" y="1604978"/>
                    <a:pt x="730240" y="1571947"/>
                  </a:cubicBezTo>
                  <a:cubicBezTo>
                    <a:pt x="725149" y="1538917"/>
                    <a:pt x="721372" y="1505886"/>
                    <a:pt x="717540" y="1470354"/>
                  </a:cubicBezTo>
                  <a:cubicBezTo>
                    <a:pt x="713709" y="1436039"/>
                    <a:pt x="711191" y="1401757"/>
                    <a:pt x="708673" y="1368727"/>
                  </a:cubicBezTo>
                  <a:cubicBezTo>
                    <a:pt x="703582" y="1370012"/>
                    <a:pt x="698491" y="1371296"/>
                    <a:pt x="694659" y="1371296"/>
                  </a:cubicBezTo>
                  <a:cubicBezTo>
                    <a:pt x="690882" y="1371296"/>
                    <a:pt x="685792" y="1372547"/>
                    <a:pt x="681960" y="1373832"/>
                  </a:cubicBezTo>
                  <a:cubicBezTo>
                    <a:pt x="678183" y="1373832"/>
                    <a:pt x="673092" y="1375083"/>
                    <a:pt x="669260" y="1375083"/>
                  </a:cubicBezTo>
                  <a:cubicBezTo>
                    <a:pt x="665483" y="1375083"/>
                    <a:pt x="660392" y="1376368"/>
                    <a:pt x="656561" y="1377619"/>
                  </a:cubicBezTo>
                  <a:lnTo>
                    <a:pt x="618462" y="1382724"/>
                  </a:lnTo>
                  <a:lnTo>
                    <a:pt x="607076" y="1383974"/>
                  </a:lnTo>
                  <a:lnTo>
                    <a:pt x="603245" y="1383974"/>
                  </a:lnTo>
                  <a:lnTo>
                    <a:pt x="596895" y="1358585"/>
                  </a:lnTo>
                  <a:lnTo>
                    <a:pt x="598154" y="1358585"/>
                  </a:lnTo>
                  <a:cubicBezTo>
                    <a:pt x="598154" y="1358585"/>
                    <a:pt x="599413" y="1358585"/>
                    <a:pt x="600727" y="1357300"/>
                  </a:cubicBezTo>
                  <a:cubicBezTo>
                    <a:pt x="601986" y="1357300"/>
                    <a:pt x="603245" y="1356049"/>
                    <a:pt x="604504" y="1356049"/>
                  </a:cubicBezTo>
                  <a:cubicBezTo>
                    <a:pt x="605763" y="1354764"/>
                    <a:pt x="608335" y="1354764"/>
                    <a:pt x="610853" y="1353513"/>
                  </a:cubicBezTo>
                  <a:cubicBezTo>
                    <a:pt x="615944" y="1352229"/>
                    <a:pt x="621035" y="1349693"/>
                    <a:pt x="627385" y="1348408"/>
                  </a:cubicBezTo>
                  <a:cubicBezTo>
                    <a:pt x="633734" y="1345873"/>
                    <a:pt x="641343" y="1344622"/>
                    <a:pt x="648952" y="1342052"/>
                  </a:cubicBezTo>
                  <a:cubicBezTo>
                    <a:pt x="652784" y="1340801"/>
                    <a:pt x="657874" y="1339517"/>
                    <a:pt x="661651" y="1338266"/>
                  </a:cubicBezTo>
                  <a:cubicBezTo>
                    <a:pt x="665483" y="1336981"/>
                    <a:pt x="670574" y="1335730"/>
                    <a:pt x="674351" y="1334446"/>
                  </a:cubicBezTo>
                  <a:cubicBezTo>
                    <a:pt x="679442" y="1333161"/>
                    <a:pt x="684533" y="1331910"/>
                    <a:pt x="688310" y="1330625"/>
                  </a:cubicBezTo>
                  <a:cubicBezTo>
                    <a:pt x="692141" y="1329374"/>
                    <a:pt x="697232" y="1328090"/>
                    <a:pt x="702323" y="1326839"/>
                  </a:cubicBezTo>
                  <a:cubicBezTo>
                    <a:pt x="702323" y="1325554"/>
                    <a:pt x="703582" y="1325554"/>
                    <a:pt x="704841" y="1325554"/>
                  </a:cubicBezTo>
                  <a:cubicBezTo>
                    <a:pt x="703582" y="1302700"/>
                    <a:pt x="701009" y="1281096"/>
                    <a:pt x="699750" y="1260778"/>
                  </a:cubicBezTo>
                  <a:cubicBezTo>
                    <a:pt x="698491" y="1240459"/>
                    <a:pt x="695973" y="1221425"/>
                    <a:pt x="694659" y="1204893"/>
                  </a:cubicBezTo>
                  <a:cubicBezTo>
                    <a:pt x="693400" y="1188395"/>
                    <a:pt x="690882" y="1174432"/>
                    <a:pt x="689623" y="1163005"/>
                  </a:cubicBezTo>
                  <a:cubicBezTo>
                    <a:pt x="688310" y="1151578"/>
                    <a:pt x="685792" y="1143937"/>
                    <a:pt x="683274" y="1137581"/>
                  </a:cubicBezTo>
                  <a:cubicBezTo>
                    <a:pt x="708673" y="1129974"/>
                    <a:pt x="731499" y="1127439"/>
                    <a:pt x="751807" y="1129974"/>
                  </a:cubicBezTo>
                  <a:cubicBezTo>
                    <a:pt x="759471" y="1129974"/>
                    <a:pt x="768339" y="1132510"/>
                    <a:pt x="777206" y="1136330"/>
                  </a:cubicBezTo>
                  <a:cubicBezTo>
                    <a:pt x="784870" y="1140117"/>
                    <a:pt x="793738" y="1145222"/>
                    <a:pt x="800087" y="1152829"/>
                  </a:cubicBezTo>
                  <a:cubicBezTo>
                    <a:pt x="807696" y="1160436"/>
                    <a:pt x="812787" y="1169327"/>
                    <a:pt x="817878" y="1180788"/>
                  </a:cubicBezTo>
                  <a:cubicBezTo>
                    <a:pt x="822968" y="1192215"/>
                    <a:pt x="825486" y="1207429"/>
                    <a:pt x="826745" y="1223961"/>
                  </a:cubicBezTo>
                  <a:cubicBezTo>
                    <a:pt x="826745" y="1232852"/>
                    <a:pt x="828059" y="1244279"/>
                    <a:pt x="829318" y="1256958"/>
                  </a:cubicBezTo>
                  <a:cubicBezTo>
                    <a:pt x="830577" y="1269669"/>
                    <a:pt x="830577" y="1282381"/>
                    <a:pt x="831836" y="1296344"/>
                  </a:cubicBezTo>
                  <a:cubicBezTo>
                    <a:pt x="835668" y="1295093"/>
                    <a:pt x="839445" y="1295093"/>
                    <a:pt x="843277" y="1293808"/>
                  </a:cubicBezTo>
                  <a:cubicBezTo>
                    <a:pt x="847109" y="1292524"/>
                    <a:pt x="850886" y="1291273"/>
                    <a:pt x="854717" y="1291273"/>
                  </a:cubicBezTo>
                  <a:cubicBezTo>
                    <a:pt x="858494" y="1289988"/>
                    <a:pt x="863585" y="1288737"/>
                    <a:pt x="867417" y="1288737"/>
                  </a:cubicBezTo>
                  <a:cubicBezTo>
                    <a:pt x="871194" y="1288737"/>
                    <a:pt x="876285" y="1287452"/>
                    <a:pt x="880116" y="1287452"/>
                  </a:cubicBezTo>
                  <a:cubicBezTo>
                    <a:pt x="883893" y="1286201"/>
                    <a:pt x="887725" y="1286201"/>
                    <a:pt x="891557" y="1284917"/>
                  </a:cubicBezTo>
                  <a:cubicBezTo>
                    <a:pt x="895334" y="1284917"/>
                    <a:pt x="897907" y="1283632"/>
                    <a:pt x="901684" y="1283632"/>
                  </a:cubicBezTo>
                  <a:lnTo>
                    <a:pt x="919474" y="1281096"/>
                  </a:lnTo>
                  <a:lnTo>
                    <a:pt x="934692" y="1278561"/>
                  </a:lnTo>
                  <a:lnTo>
                    <a:pt x="939782" y="1303951"/>
                  </a:lnTo>
                  <a:cubicBezTo>
                    <a:pt x="939782" y="1303951"/>
                    <a:pt x="938523" y="1305235"/>
                    <a:pt x="937264" y="1305235"/>
                  </a:cubicBezTo>
                  <a:cubicBezTo>
                    <a:pt x="936005" y="1305235"/>
                    <a:pt x="932174" y="1307771"/>
                    <a:pt x="927083" y="1309056"/>
                  </a:cubicBezTo>
                  <a:cubicBezTo>
                    <a:pt x="923306" y="1311591"/>
                    <a:pt x="916956" y="1312842"/>
                    <a:pt x="910606" y="1314127"/>
                  </a:cubicBezTo>
                  <a:cubicBezTo>
                    <a:pt x="906774" y="1314127"/>
                    <a:pt x="904256" y="1315378"/>
                    <a:pt x="900425" y="1316663"/>
                  </a:cubicBezTo>
                  <a:cubicBezTo>
                    <a:pt x="896593" y="1317947"/>
                    <a:pt x="892816" y="1319198"/>
                    <a:pt x="888984" y="1320483"/>
                  </a:cubicBezTo>
                  <a:cubicBezTo>
                    <a:pt x="885207" y="1321734"/>
                    <a:pt x="880116" y="1323018"/>
                    <a:pt x="876285" y="1324303"/>
                  </a:cubicBezTo>
                  <a:cubicBezTo>
                    <a:pt x="872508" y="1325554"/>
                    <a:pt x="867417" y="1326839"/>
                    <a:pt x="863585" y="1328090"/>
                  </a:cubicBezTo>
                  <a:cubicBezTo>
                    <a:pt x="859808" y="1329374"/>
                    <a:pt x="855976" y="1330625"/>
                    <a:pt x="850886" y="1331910"/>
                  </a:cubicBezTo>
                  <a:cubicBezTo>
                    <a:pt x="847109" y="1333195"/>
                    <a:pt x="842018" y="1334446"/>
                    <a:pt x="838186" y="1335730"/>
                  </a:cubicBezTo>
                  <a:cubicBezTo>
                    <a:pt x="840759" y="1358585"/>
                    <a:pt x="843277" y="1381439"/>
                    <a:pt x="845795" y="1405578"/>
                  </a:cubicBezTo>
                  <a:cubicBezTo>
                    <a:pt x="848368" y="1429717"/>
                    <a:pt x="852145" y="1455107"/>
                    <a:pt x="854717" y="1479245"/>
                  </a:cubicBezTo>
                  <a:cubicBezTo>
                    <a:pt x="861067" y="1514778"/>
                    <a:pt x="864844" y="1549093"/>
                    <a:pt x="869935" y="1582090"/>
                  </a:cubicBezTo>
                  <a:cubicBezTo>
                    <a:pt x="873767" y="1613869"/>
                    <a:pt x="878857" y="1641795"/>
                    <a:pt x="885207" y="1663398"/>
                  </a:cubicBezTo>
                  <a:cubicBezTo>
                    <a:pt x="891557" y="1684967"/>
                    <a:pt x="899166" y="1698930"/>
                    <a:pt x="908034" y="1706571"/>
                  </a:cubicBezTo>
                  <a:cubicBezTo>
                    <a:pt x="916956" y="1712927"/>
                    <a:pt x="928342" y="1709106"/>
                    <a:pt x="942355" y="1693859"/>
                  </a:cubicBezTo>
                  <a:cubicBezTo>
                    <a:pt x="947391" y="1687503"/>
                    <a:pt x="953741" y="1679896"/>
                    <a:pt x="960091" y="1669720"/>
                  </a:cubicBezTo>
                  <a:cubicBezTo>
                    <a:pt x="966440" y="1660829"/>
                    <a:pt x="971531" y="1649401"/>
                    <a:pt x="977881" y="1637974"/>
                  </a:cubicBezTo>
                  <a:cubicBezTo>
                    <a:pt x="982972" y="1626547"/>
                    <a:pt x="989322" y="1613869"/>
                    <a:pt x="994412" y="1601157"/>
                  </a:cubicBezTo>
                  <a:cubicBezTo>
                    <a:pt x="999503" y="1588445"/>
                    <a:pt x="1004539" y="1575767"/>
                    <a:pt x="1009630" y="1563056"/>
                  </a:cubicBezTo>
                  <a:cubicBezTo>
                    <a:pt x="1012203" y="1555449"/>
                    <a:pt x="1015980" y="1546557"/>
                    <a:pt x="1018552" y="1538917"/>
                  </a:cubicBezTo>
                  <a:cubicBezTo>
                    <a:pt x="1014721" y="1508456"/>
                    <a:pt x="1010944" y="1476710"/>
                    <a:pt x="1007112" y="1443679"/>
                  </a:cubicBezTo>
                  <a:cubicBezTo>
                    <a:pt x="1003280" y="1405578"/>
                    <a:pt x="1000762" y="1366191"/>
                    <a:pt x="998189" y="1328090"/>
                  </a:cubicBezTo>
                  <a:cubicBezTo>
                    <a:pt x="995671" y="1289988"/>
                    <a:pt x="993153" y="1254456"/>
                    <a:pt x="990581" y="1221425"/>
                  </a:cubicBezTo>
                  <a:cubicBezTo>
                    <a:pt x="988063" y="1189679"/>
                    <a:pt x="985490" y="1161720"/>
                    <a:pt x="982972" y="1137615"/>
                  </a:cubicBezTo>
                  <a:cubicBezTo>
                    <a:pt x="980454" y="1113476"/>
                    <a:pt x="977881" y="1096944"/>
                    <a:pt x="974104" y="1088086"/>
                  </a:cubicBezTo>
                  <a:cubicBezTo>
                    <a:pt x="999503" y="1080446"/>
                    <a:pt x="1022329" y="1077910"/>
                    <a:pt x="1042692" y="1080446"/>
                  </a:cubicBezTo>
                  <a:close/>
                  <a:moveTo>
                    <a:pt x="3240314" y="661234"/>
                  </a:moveTo>
                  <a:cubicBezTo>
                    <a:pt x="3254266" y="663777"/>
                    <a:pt x="3265707" y="667612"/>
                    <a:pt x="3277147" y="675241"/>
                  </a:cubicBezTo>
                  <a:cubicBezTo>
                    <a:pt x="3287286" y="682828"/>
                    <a:pt x="3297518" y="694292"/>
                    <a:pt x="3305145" y="709508"/>
                  </a:cubicBezTo>
                  <a:cubicBezTo>
                    <a:pt x="3312772" y="724765"/>
                    <a:pt x="3317795" y="743816"/>
                    <a:pt x="3320306" y="769204"/>
                  </a:cubicBezTo>
                  <a:cubicBezTo>
                    <a:pt x="3321608" y="780626"/>
                    <a:pt x="3325422" y="788255"/>
                    <a:pt x="3333049" y="792049"/>
                  </a:cubicBezTo>
                  <a:cubicBezTo>
                    <a:pt x="3340676" y="797134"/>
                    <a:pt x="3349513" y="799677"/>
                    <a:pt x="3358442" y="799677"/>
                  </a:cubicBezTo>
                  <a:cubicBezTo>
                    <a:pt x="3367372" y="800970"/>
                    <a:pt x="3380022" y="799677"/>
                    <a:pt x="3393974" y="798427"/>
                  </a:cubicBezTo>
                  <a:cubicBezTo>
                    <a:pt x="3410530" y="794592"/>
                    <a:pt x="3432110" y="792049"/>
                    <a:pt x="3458805" y="789547"/>
                  </a:cubicBezTo>
                  <a:cubicBezTo>
                    <a:pt x="3485407" y="787004"/>
                    <a:pt x="3512102" y="790798"/>
                    <a:pt x="3537495" y="800970"/>
                  </a:cubicBezTo>
                  <a:cubicBezTo>
                    <a:pt x="3562888" y="809849"/>
                    <a:pt x="3585770" y="827608"/>
                    <a:pt x="3604838" y="854288"/>
                  </a:cubicBezTo>
                  <a:cubicBezTo>
                    <a:pt x="3623906" y="880968"/>
                    <a:pt x="3635347" y="919070"/>
                    <a:pt x="3637858" y="971137"/>
                  </a:cubicBezTo>
                  <a:cubicBezTo>
                    <a:pt x="3640370" y="1014325"/>
                    <a:pt x="3642881" y="1057513"/>
                    <a:pt x="3644183" y="1099409"/>
                  </a:cubicBezTo>
                  <a:cubicBezTo>
                    <a:pt x="3645485" y="1141305"/>
                    <a:pt x="3647997" y="1180699"/>
                    <a:pt x="3651810" y="1216259"/>
                  </a:cubicBezTo>
                  <a:cubicBezTo>
                    <a:pt x="3655624" y="1251818"/>
                    <a:pt x="3659438" y="1283542"/>
                    <a:pt x="3663251" y="1311514"/>
                  </a:cubicBezTo>
                  <a:cubicBezTo>
                    <a:pt x="3668367" y="1339445"/>
                    <a:pt x="3674692" y="1359746"/>
                    <a:pt x="3682319" y="1372461"/>
                  </a:cubicBezTo>
                  <a:cubicBezTo>
                    <a:pt x="3691155" y="1385176"/>
                    <a:pt x="3700085" y="1390262"/>
                    <a:pt x="3711526" y="1386426"/>
                  </a:cubicBezTo>
                  <a:cubicBezTo>
                    <a:pt x="3722966" y="1382633"/>
                    <a:pt x="3736919" y="1368668"/>
                    <a:pt x="3753382" y="1343238"/>
                  </a:cubicBezTo>
                  <a:cubicBezTo>
                    <a:pt x="3777566" y="1305136"/>
                    <a:pt x="3796634" y="1256904"/>
                    <a:pt x="3810586" y="1197208"/>
                  </a:cubicBezTo>
                  <a:cubicBezTo>
                    <a:pt x="3824538" y="1137511"/>
                    <a:pt x="3835979" y="1079107"/>
                    <a:pt x="3842304" y="1021954"/>
                  </a:cubicBezTo>
                  <a:cubicBezTo>
                    <a:pt x="3849931" y="954629"/>
                    <a:pt x="3855047" y="884761"/>
                    <a:pt x="3857558" y="812392"/>
                  </a:cubicBezTo>
                  <a:cubicBezTo>
                    <a:pt x="3868999" y="808557"/>
                    <a:pt x="3877836" y="806056"/>
                    <a:pt x="3886765" y="806056"/>
                  </a:cubicBezTo>
                  <a:cubicBezTo>
                    <a:pt x="3894392" y="804763"/>
                    <a:pt x="3900717" y="806056"/>
                    <a:pt x="3905833" y="808557"/>
                  </a:cubicBezTo>
                  <a:cubicBezTo>
                    <a:pt x="3910856" y="811100"/>
                    <a:pt x="3912158" y="816186"/>
                    <a:pt x="3910856" y="823814"/>
                  </a:cubicBezTo>
                  <a:cubicBezTo>
                    <a:pt x="3909647" y="830151"/>
                    <a:pt x="3907042" y="851745"/>
                    <a:pt x="3904531" y="888596"/>
                  </a:cubicBezTo>
                  <a:cubicBezTo>
                    <a:pt x="3902020" y="925406"/>
                    <a:pt x="3895694" y="969887"/>
                    <a:pt x="3888067" y="1021954"/>
                  </a:cubicBezTo>
                  <a:cubicBezTo>
                    <a:pt x="3880440" y="1074022"/>
                    <a:pt x="3868999" y="1129883"/>
                    <a:pt x="3853745" y="1189579"/>
                  </a:cubicBezTo>
                  <a:cubicBezTo>
                    <a:pt x="3838490" y="1249275"/>
                    <a:pt x="3819422" y="1305136"/>
                    <a:pt x="3795332" y="1357245"/>
                  </a:cubicBezTo>
                  <a:cubicBezTo>
                    <a:pt x="3771148" y="1409313"/>
                    <a:pt x="3741941" y="1453751"/>
                    <a:pt x="3705108" y="1490561"/>
                  </a:cubicBezTo>
                  <a:cubicBezTo>
                    <a:pt x="3668367" y="1526121"/>
                    <a:pt x="3625115" y="1549007"/>
                    <a:pt x="3575631" y="1555343"/>
                  </a:cubicBezTo>
                  <a:cubicBezTo>
                    <a:pt x="3542611" y="1560429"/>
                    <a:pt x="3513404" y="1552800"/>
                    <a:pt x="3491825" y="1532499"/>
                  </a:cubicBezTo>
                  <a:cubicBezTo>
                    <a:pt x="3468944" y="1512155"/>
                    <a:pt x="3451178" y="1484225"/>
                    <a:pt x="3438435" y="1448666"/>
                  </a:cubicBezTo>
                  <a:cubicBezTo>
                    <a:pt x="3425785" y="1411856"/>
                    <a:pt x="3415553" y="1371210"/>
                    <a:pt x="3410530" y="1324187"/>
                  </a:cubicBezTo>
                  <a:cubicBezTo>
                    <a:pt x="3404205" y="1277206"/>
                    <a:pt x="3400392" y="1228973"/>
                    <a:pt x="3397787" y="1179407"/>
                  </a:cubicBezTo>
                  <a:cubicBezTo>
                    <a:pt x="3395276" y="1129883"/>
                    <a:pt x="3393974" y="1081650"/>
                    <a:pt x="3392765" y="1033376"/>
                  </a:cubicBezTo>
                  <a:cubicBezTo>
                    <a:pt x="3391462" y="986395"/>
                    <a:pt x="3390160" y="943207"/>
                    <a:pt x="3387649" y="905105"/>
                  </a:cubicBezTo>
                  <a:cubicBezTo>
                    <a:pt x="3331747" y="915276"/>
                    <a:pt x="3286077" y="917819"/>
                    <a:pt x="3251754" y="916527"/>
                  </a:cubicBezTo>
                  <a:cubicBezTo>
                    <a:pt x="3250452" y="924156"/>
                    <a:pt x="3247941" y="934327"/>
                    <a:pt x="3245430" y="945750"/>
                  </a:cubicBezTo>
                  <a:cubicBezTo>
                    <a:pt x="3239104" y="972430"/>
                    <a:pt x="3230175" y="1005446"/>
                    <a:pt x="3218734" y="1042256"/>
                  </a:cubicBezTo>
                  <a:cubicBezTo>
                    <a:pt x="3206084" y="1079107"/>
                    <a:pt x="3192039" y="1119711"/>
                    <a:pt x="3174273" y="1161648"/>
                  </a:cubicBezTo>
                  <a:cubicBezTo>
                    <a:pt x="3156508" y="1203544"/>
                    <a:pt x="3134928" y="1242939"/>
                    <a:pt x="3109535" y="1281041"/>
                  </a:cubicBezTo>
                  <a:cubicBezTo>
                    <a:pt x="3084142" y="1319143"/>
                    <a:pt x="3054936" y="1352159"/>
                    <a:pt x="3020613" y="1378798"/>
                  </a:cubicBezTo>
                  <a:cubicBezTo>
                    <a:pt x="2986384" y="1405478"/>
                    <a:pt x="2946946" y="1421986"/>
                    <a:pt x="2902485" y="1428322"/>
                  </a:cubicBezTo>
                  <a:cubicBezTo>
                    <a:pt x="2860628" y="1434700"/>
                    <a:pt x="2827608" y="1427072"/>
                    <a:pt x="2802215" y="1404227"/>
                  </a:cubicBezTo>
                  <a:cubicBezTo>
                    <a:pt x="2776822" y="1382633"/>
                    <a:pt x="2756452" y="1352159"/>
                    <a:pt x="2742500" y="1314057"/>
                  </a:cubicBezTo>
                  <a:cubicBezTo>
                    <a:pt x="2734872" y="1293714"/>
                    <a:pt x="2728547" y="1272120"/>
                    <a:pt x="2723432" y="1249275"/>
                  </a:cubicBezTo>
                  <a:cubicBezTo>
                    <a:pt x="2711991" y="1278498"/>
                    <a:pt x="2698038" y="1305136"/>
                    <a:pt x="2684086" y="1333108"/>
                  </a:cubicBezTo>
                  <a:cubicBezTo>
                    <a:pt x="2665018" y="1368668"/>
                    <a:pt x="2643439" y="1400392"/>
                    <a:pt x="2618046" y="1429614"/>
                  </a:cubicBezTo>
                  <a:cubicBezTo>
                    <a:pt x="2592653" y="1458837"/>
                    <a:pt x="2564749" y="1482974"/>
                    <a:pt x="2532938" y="1504527"/>
                  </a:cubicBezTo>
                  <a:cubicBezTo>
                    <a:pt x="2501220" y="1524870"/>
                    <a:pt x="2465688" y="1538835"/>
                    <a:pt x="2426250" y="1546464"/>
                  </a:cubicBezTo>
                  <a:cubicBezTo>
                    <a:pt x="2395834" y="1551550"/>
                    <a:pt x="2369139" y="1549007"/>
                    <a:pt x="2348769" y="1536292"/>
                  </a:cubicBezTo>
                  <a:cubicBezTo>
                    <a:pt x="2328492" y="1524870"/>
                    <a:pt x="2310726" y="1507070"/>
                    <a:pt x="2297983" y="1482974"/>
                  </a:cubicBezTo>
                  <a:cubicBezTo>
                    <a:pt x="2284031" y="1458837"/>
                    <a:pt x="2273892" y="1430865"/>
                    <a:pt x="2266265" y="1396598"/>
                  </a:cubicBezTo>
                  <a:cubicBezTo>
                    <a:pt x="2258638" y="1362289"/>
                    <a:pt x="2253522" y="1326730"/>
                    <a:pt x="2248499" y="1289920"/>
                  </a:cubicBezTo>
                  <a:cubicBezTo>
                    <a:pt x="2237058" y="1303885"/>
                    <a:pt x="2224315" y="1319143"/>
                    <a:pt x="2211665" y="1334359"/>
                  </a:cubicBezTo>
                  <a:cubicBezTo>
                    <a:pt x="2197713" y="1348324"/>
                    <a:pt x="2182459" y="1362289"/>
                    <a:pt x="2165902" y="1373753"/>
                  </a:cubicBezTo>
                  <a:cubicBezTo>
                    <a:pt x="2149439" y="1385176"/>
                    <a:pt x="2129068" y="1395306"/>
                    <a:pt x="2107489" y="1402935"/>
                  </a:cubicBezTo>
                  <a:cubicBezTo>
                    <a:pt x="2085910" y="1410563"/>
                    <a:pt x="2061819" y="1415649"/>
                    <a:pt x="2035124" y="1415649"/>
                  </a:cubicBezTo>
                  <a:cubicBezTo>
                    <a:pt x="1993174" y="1415649"/>
                    <a:pt x="1962758" y="1402935"/>
                    <a:pt x="1941179" y="1380090"/>
                  </a:cubicBezTo>
                  <a:cubicBezTo>
                    <a:pt x="1920809" y="1355953"/>
                    <a:pt x="1908159" y="1328022"/>
                    <a:pt x="1905554" y="1293714"/>
                  </a:cubicBezTo>
                  <a:cubicBezTo>
                    <a:pt x="1903042" y="1259447"/>
                    <a:pt x="1908159" y="1223888"/>
                    <a:pt x="1922111" y="1187036"/>
                  </a:cubicBezTo>
                  <a:cubicBezTo>
                    <a:pt x="1936063" y="1150226"/>
                    <a:pt x="1957643" y="1118460"/>
                    <a:pt x="1988151" y="1091780"/>
                  </a:cubicBezTo>
                  <a:cubicBezTo>
                    <a:pt x="2011033" y="1072729"/>
                    <a:pt x="2033821" y="1056221"/>
                    <a:pt x="2056703" y="1044799"/>
                  </a:cubicBezTo>
                  <a:cubicBezTo>
                    <a:pt x="2079585" y="1033376"/>
                    <a:pt x="2102466" y="1024497"/>
                    <a:pt x="2124046" y="1018119"/>
                  </a:cubicBezTo>
                  <a:cubicBezTo>
                    <a:pt x="2145625" y="1011782"/>
                    <a:pt x="2165902" y="1006697"/>
                    <a:pt x="2183668" y="1005446"/>
                  </a:cubicBezTo>
                  <a:cubicBezTo>
                    <a:pt x="2201527" y="1004154"/>
                    <a:pt x="2216688" y="1002903"/>
                    <a:pt x="2228129" y="1002903"/>
                  </a:cubicBezTo>
                  <a:cubicBezTo>
                    <a:pt x="2226920" y="981309"/>
                    <a:pt x="2224315" y="962258"/>
                    <a:pt x="2220502" y="944457"/>
                  </a:cubicBezTo>
                  <a:cubicBezTo>
                    <a:pt x="2216688" y="926699"/>
                    <a:pt x="2211665" y="911441"/>
                    <a:pt x="2206550" y="900019"/>
                  </a:cubicBezTo>
                  <a:cubicBezTo>
                    <a:pt x="2253522" y="882218"/>
                    <a:pt x="2295472" y="875882"/>
                    <a:pt x="2334817" y="879717"/>
                  </a:cubicBezTo>
                  <a:cubicBezTo>
                    <a:pt x="2351373" y="880968"/>
                    <a:pt x="2367837" y="884761"/>
                    <a:pt x="2384393" y="891139"/>
                  </a:cubicBezTo>
                  <a:cubicBezTo>
                    <a:pt x="2399648" y="897476"/>
                    <a:pt x="2414809" y="906355"/>
                    <a:pt x="2428854" y="920320"/>
                  </a:cubicBezTo>
                  <a:cubicBezTo>
                    <a:pt x="2441504" y="934327"/>
                    <a:pt x="2452945" y="950836"/>
                    <a:pt x="2463084" y="972388"/>
                  </a:cubicBezTo>
                  <a:cubicBezTo>
                    <a:pt x="2473222" y="993982"/>
                    <a:pt x="2479640" y="1020662"/>
                    <a:pt x="2483454" y="1052428"/>
                  </a:cubicBezTo>
                  <a:cubicBezTo>
                    <a:pt x="2489779" y="1117210"/>
                    <a:pt x="2497406" y="1173071"/>
                    <a:pt x="2506242" y="1221345"/>
                  </a:cubicBezTo>
                  <a:cubicBezTo>
                    <a:pt x="2515172" y="1269577"/>
                    <a:pt x="2525310" y="1306428"/>
                    <a:pt x="2536751" y="1331816"/>
                  </a:cubicBezTo>
                  <a:cubicBezTo>
                    <a:pt x="2548192" y="1357204"/>
                    <a:pt x="2560935" y="1369918"/>
                    <a:pt x="2576096" y="1369918"/>
                  </a:cubicBezTo>
                  <a:cubicBezTo>
                    <a:pt x="2591351" y="1369918"/>
                    <a:pt x="2607907" y="1353410"/>
                    <a:pt x="2628185" y="1321644"/>
                  </a:cubicBezTo>
                  <a:cubicBezTo>
                    <a:pt x="2656182" y="1277206"/>
                    <a:pt x="2677761" y="1231475"/>
                    <a:pt x="2694225" y="1188328"/>
                  </a:cubicBezTo>
                  <a:cubicBezTo>
                    <a:pt x="2698038" y="1175614"/>
                    <a:pt x="2703154" y="1164191"/>
                    <a:pt x="2706968" y="1151477"/>
                  </a:cubicBezTo>
                  <a:cubicBezTo>
                    <a:pt x="2704364" y="1117210"/>
                    <a:pt x="2700550" y="1084152"/>
                    <a:pt x="2699341" y="1052428"/>
                  </a:cubicBezTo>
                  <a:cubicBezTo>
                    <a:pt x="2696829" y="1009240"/>
                    <a:pt x="2695527" y="971137"/>
                    <a:pt x="2694225" y="938121"/>
                  </a:cubicBezTo>
                  <a:cubicBezTo>
                    <a:pt x="2693016" y="906355"/>
                    <a:pt x="2690411" y="883511"/>
                    <a:pt x="2685388" y="873339"/>
                  </a:cubicBezTo>
                  <a:cubicBezTo>
                    <a:pt x="2726036" y="859374"/>
                    <a:pt x="2764079" y="853037"/>
                    <a:pt x="2798401" y="854288"/>
                  </a:cubicBezTo>
                  <a:cubicBezTo>
                    <a:pt x="2812353" y="854288"/>
                    <a:pt x="2826306" y="856831"/>
                    <a:pt x="2840258" y="860666"/>
                  </a:cubicBezTo>
                  <a:cubicBezTo>
                    <a:pt x="2854303" y="864459"/>
                    <a:pt x="2866953" y="870796"/>
                    <a:pt x="2878394" y="879717"/>
                  </a:cubicBezTo>
                  <a:cubicBezTo>
                    <a:pt x="2888532" y="888596"/>
                    <a:pt x="2898671" y="900019"/>
                    <a:pt x="2905089" y="915276"/>
                  </a:cubicBezTo>
                  <a:cubicBezTo>
                    <a:pt x="2911414" y="930492"/>
                    <a:pt x="2915228" y="949543"/>
                    <a:pt x="2916530" y="972388"/>
                  </a:cubicBezTo>
                  <a:cubicBezTo>
                    <a:pt x="2917739" y="1032084"/>
                    <a:pt x="2921553" y="1085444"/>
                    <a:pt x="2926668" y="1129883"/>
                  </a:cubicBezTo>
                  <a:cubicBezTo>
                    <a:pt x="2931691" y="1175614"/>
                    <a:pt x="2938109" y="1209881"/>
                    <a:pt x="2948248" y="1234018"/>
                  </a:cubicBezTo>
                  <a:cubicBezTo>
                    <a:pt x="2958386" y="1258154"/>
                    <a:pt x="2971129" y="1272120"/>
                    <a:pt x="2986384" y="1274663"/>
                  </a:cubicBezTo>
                  <a:cubicBezTo>
                    <a:pt x="3001545" y="1277206"/>
                    <a:pt x="3021915" y="1267034"/>
                    <a:pt x="3044797" y="1244189"/>
                  </a:cubicBezTo>
                  <a:cubicBezTo>
                    <a:pt x="3068888" y="1220052"/>
                    <a:pt x="3090467" y="1187036"/>
                    <a:pt x="3110837" y="1147683"/>
                  </a:cubicBezTo>
                  <a:cubicBezTo>
                    <a:pt x="3131114" y="1107038"/>
                    <a:pt x="3148880" y="1067643"/>
                    <a:pt x="3162832" y="1029541"/>
                  </a:cubicBezTo>
                  <a:cubicBezTo>
                    <a:pt x="3176878" y="991439"/>
                    <a:pt x="3189528" y="950836"/>
                    <a:pt x="3200968" y="910190"/>
                  </a:cubicBezTo>
                  <a:cubicBezTo>
                    <a:pt x="3188226" y="907648"/>
                    <a:pt x="3176878" y="903812"/>
                    <a:pt x="3167948" y="900019"/>
                  </a:cubicBezTo>
                  <a:cubicBezTo>
                    <a:pt x="3148880" y="891139"/>
                    <a:pt x="3136230" y="879675"/>
                    <a:pt x="3129812" y="864459"/>
                  </a:cubicBezTo>
                  <a:cubicBezTo>
                    <a:pt x="3123487" y="849202"/>
                    <a:pt x="3118464" y="832694"/>
                    <a:pt x="3115860" y="814935"/>
                  </a:cubicBezTo>
                  <a:cubicBezTo>
                    <a:pt x="3113349" y="795884"/>
                    <a:pt x="3110837" y="778083"/>
                    <a:pt x="3109535" y="759032"/>
                  </a:cubicBezTo>
                  <a:cubicBezTo>
                    <a:pt x="3107024" y="739981"/>
                    <a:pt x="3103210" y="722222"/>
                    <a:pt x="3094281" y="705714"/>
                  </a:cubicBezTo>
                  <a:cubicBezTo>
                    <a:pt x="3132417" y="682828"/>
                    <a:pt x="3167948" y="668863"/>
                    <a:pt x="3199666" y="662526"/>
                  </a:cubicBezTo>
                  <a:cubicBezTo>
                    <a:pt x="3213712" y="659983"/>
                    <a:pt x="3226362" y="659983"/>
                    <a:pt x="3240314" y="661234"/>
                  </a:cubicBezTo>
                  <a:close/>
                  <a:moveTo>
                    <a:pt x="732761" y="631191"/>
                  </a:moveTo>
                  <a:cubicBezTo>
                    <a:pt x="722627" y="631191"/>
                    <a:pt x="709927" y="633716"/>
                    <a:pt x="692159" y="637528"/>
                  </a:cubicBezTo>
                  <a:cubicBezTo>
                    <a:pt x="674392" y="641340"/>
                    <a:pt x="656557" y="646439"/>
                    <a:pt x="640073" y="655300"/>
                  </a:cubicBezTo>
                  <a:cubicBezTo>
                    <a:pt x="622305" y="664211"/>
                    <a:pt x="608321" y="675647"/>
                    <a:pt x="596904" y="689607"/>
                  </a:cubicBezTo>
                  <a:cubicBezTo>
                    <a:pt x="585487" y="704855"/>
                    <a:pt x="580353" y="722627"/>
                    <a:pt x="581636" y="745499"/>
                  </a:cubicBezTo>
                  <a:cubicBezTo>
                    <a:pt x="582920" y="768321"/>
                    <a:pt x="589270" y="783568"/>
                    <a:pt x="600687" y="788667"/>
                  </a:cubicBezTo>
                  <a:cubicBezTo>
                    <a:pt x="612104" y="793717"/>
                    <a:pt x="624805" y="793717"/>
                    <a:pt x="640073" y="787380"/>
                  </a:cubicBezTo>
                  <a:cubicBezTo>
                    <a:pt x="655341" y="781043"/>
                    <a:pt x="670541" y="769608"/>
                    <a:pt x="687092" y="754360"/>
                  </a:cubicBezTo>
                  <a:cubicBezTo>
                    <a:pt x="703576" y="739113"/>
                    <a:pt x="718844" y="722627"/>
                    <a:pt x="731545" y="706093"/>
                  </a:cubicBezTo>
                  <a:cubicBezTo>
                    <a:pt x="732761" y="693419"/>
                    <a:pt x="732761" y="680696"/>
                    <a:pt x="732761" y="668023"/>
                  </a:cubicBezTo>
                  <a:cubicBezTo>
                    <a:pt x="732761" y="655300"/>
                    <a:pt x="732761" y="642627"/>
                    <a:pt x="732761" y="631191"/>
                  </a:cubicBezTo>
                  <a:close/>
                  <a:moveTo>
                    <a:pt x="2751918" y="535084"/>
                  </a:moveTo>
                  <a:cubicBezTo>
                    <a:pt x="2783668" y="530008"/>
                    <a:pt x="2812877" y="536353"/>
                    <a:pt x="2839554" y="554142"/>
                  </a:cubicBezTo>
                  <a:cubicBezTo>
                    <a:pt x="2866221" y="571919"/>
                    <a:pt x="2882731" y="597322"/>
                    <a:pt x="2889075" y="630338"/>
                  </a:cubicBezTo>
                  <a:cubicBezTo>
                    <a:pt x="2895429" y="662086"/>
                    <a:pt x="2889075" y="691295"/>
                    <a:pt x="2870034" y="717966"/>
                  </a:cubicBezTo>
                  <a:cubicBezTo>
                    <a:pt x="2850981" y="744638"/>
                    <a:pt x="2825586" y="759877"/>
                    <a:pt x="2793836" y="766233"/>
                  </a:cubicBezTo>
                  <a:cubicBezTo>
                    <a:pt x="2760814" y="772578"/>
                    <a:pt x="2731606" y="766233"/>
                    <a:pt x="2704928" y="747176"/>
                  </a:cubicBezTo>
                  <a:cubicBezTo>
                    <a:pt x="2678262" y="728130"/>
                    <a:pt x="2661751" y="702727"/>
                    <a:pt x="2656679" y="672249"/>
                  </a:cubicBezTo>
                  <a:cubicBezTo>
                    <a:pt x="2650324" y="639232"/>
                    <a:pt x="2656679" y="610023"/>
                    <a:pt x="2675720" y="583351"/>
                  </a:cubicBezTo>
                  <a:cubicBezTo>
                    <a:pt x="2694772" y="556680"/>
                    <a:pt x="2720168" y="541441"/>
                    <a:pt x="2751918" y="535084"/>
                  </a:cubicBezTo>
                  <a:close/>
                  <a:moveTo>
                    <a:pt x="2379972" y="430525"/>
                  </a:moveTo>
                  <a:cubicBezTo>
                    <a:pt x="2376169" y="440689"/>
                    <a:pt x="2372366" y="450854"/>
                    <a:pt x="2371082" y="463553"/>
                  </a:cubicBezTo>
                  <a:cubicBezTo>
                    <a:pt x="2368538" y="480056"/>
                    <a:pt x="2368538" y="495291"/>
                    <a:pt x="2369823" y="509282"/>
                  </a:cubicBezTo>
                  <a:cubicBezTo>
                    <a:pt x="2371082" y="513085"/>
                    <a:pt x="2372366" y="515620"/>
                    <a:pt x="2372366" y="519423"/>
                  </a:cubicBezTo>
                  <a:cubicBezTo>
                    <a:pt x="2373625" y="523249"/>
                    <a:pt x="2373625" y="527052"/>
                    <a:pt x="2374884" y="530855"/>
                  </a:cubicBezTo>
                  <a:cubicBezTo>
                    <a:pt x="2377428" y="534681"/>
                    <a:pt x="2377428" y="537216"/>
                    <a:pt x="2378713" y="541019"/>
                  </a:cubicBezTo>
                  <a:cubicBezTo>
                    <a:pt x="2378713" y="543555"/>
                    <a:pt x="2379972" y="547381"/>
                    <a:pt x="2381256" y="549916"/>
                  </a:cubicBezTo>
                  <a:cubicBezTo>
                    <a:pt x="2383774" y="554987"/>
                    <a:pt x="2386318" y="560080"/>
                    <a:pt x="2388862" y="565151"/>
                  </a:cubicBezTo>
                  <a:cubicBezTo>
                    <a:pt x="2392665" y="568954"/>
                    <a:pt x="2395208" y="574048"/>
                    <a:pt x="2399037" y="577851"/>
                  </a:cubicBezTo>
                  <a:cubicBezTo>
                    <a:pt x="2402839" y="581654"/>
                    <a:pt x="2406642" y="584212"/>
                    <a:pt x="2410445" y="586747"/>
                  </a:cubicBezTo>
                  <a:cubicBezTo>
                    <a:pt x="2414273" y="589283"/>
                    <a:pt x="2418076" y="591818"/>
                    <a:pt x="2421878" y="594353"/>
                  </a:cubicBezTo>
                  <a:lnTo>
                    <a:pt x="2426966" y="596912"/>
                  </a:lnTo>
                  <a:cubicBezTo>
                    <a:pt x="2435856" y="598179"/>
                    <a:pt x="2442202" y="599447"/>
                    <a:pt x="2448549" y="598179"/>
                  </a:cubicBezTo>
                  <a:cubicBezTo>
                    <a:pt x="2454895" y="598179"/>
                    <a:pt x="2458724" y="591818"/>
                    <a:pt x="2461267" y="582944"/>
                  </a:cubicBezTo>
                  <a:cubicBezTo>
                    <a:pt x="2465070" y="571512"/>
                    <a:pt x="2465070" y="558813"/>
                    <a:pt x="2461267" y="547381"/>
                  </a:cubicBezTo>
                  <a:cubicBezTo>
                    <a:pt x="2457439" y="534681"/>
                    <a:pt x="2452377" y="523249"/>
                    <a:pt x="2444746" y="510549"/>
                  </a:cubicBezTo>
                  <a:cubicBezTo>
                    <a:pt x="2437115" y="497850"/>
                    <a:pt x="2428225" y="485150"/>
                    <a:pt x="2416817" y="472450"/>
                  </a:cubicBezTo>
                  <a:cubicBezTo>
                    <a:pt x="2406642" y="459750"/>
                    <a:pt x="2393949" y="445783"/>
                    <a:pt x="2379972" y="430525"/>
                  </a:cubicBezTo>
                  <a:close/>
                  <a:moveTo>
                    <a:pt x="1653561" y="201932"/>
                  </a:moveTo>
                  <a:cubicBezTo>
                    <a:pt x="1654777" y="245100"/>
                    <a:pt x="1656060" y="294655"/>
                    <a:pt x="1658628" y="347972"/>
                  </a:cubicBezTo>
                  <a:cubicBezTo>
                    <a:pt x="1659911" y="401339"/>
                    <a:pt x="1662411" y="457180"/>
                    <a:pt x="1666261" y="514359"/>
                  </a:cubicBezTo>
                  <a:cubicBezTo>
                    <a:pt x="1676395" y="496586"/>
                    <a:pt x="1685313" y="474953"/>
                    <a:pt x="1695446" y="452131"/>
                  </a:cubicBezTo>
                  <a:cubicBezTo>
                    <a:pt x="1703080" y="429259"/>
                    <a:pt x="1706863" y="401289"/>
                    <a:pt x="1708147" y="370843"/>
                  </a:cubicBezTo>
                  <a:cubicBezTo>
                    <a:pt x="1708147" y="369556"/>
                    <a:pt x="1706863" y="361932"/>
                    <a:pt x="1706863" y="349259"/>
                  </a:cubicBezTo>
                  <a:cubicBezTo>
                    <a:pt x="1705580" y="336536"/>
                    <a:pt x="1704364" y="321289"/>
                    <a:pt x="1700513" y="304803"/>
                  </a:cubicBezTo>
                  <a:cubicBezTo>
                    <a:pt x="1696730" y="288269"/>
                    <a:pt x="1691663" y="270496"/>
                    <a:pt x="1684029" y="251437"/>
                  </a:cubicBezTo>
                  <a:cubicBezTo>
                    <a:pt x="1676395" y="232427"/>
                    <a:pt x="1666261" y="215892"/>
                    <a:pt x="1653561" y="201932"/>
                  </a:cubicBezTo>
                  <a:close/>
                  <a:moveTo>
                    <a:pt x="1295374" y="177823"/>
                  </a:moveTo>
                  <a:cubicBezTo>
                    <a:pt x="1296658" y="220991"/>
                    <a:pt x="1297941" y="270496"/>
                    <a:pt x="1300509" y="323863"/>
                  </a:cubicBezTo>
                  <a:cubicBezTo>
                    <a:pt x="1301725" y="377180"/>
                    <a:pt x="1304292" y="433071"/>
                    <a:pt x="1308075" y="490200"/>
                  </a:cubicBezTo>
                  <a:cubicBezTo>
                    <a:pt x="1319492" y="471141"/>
                    <a:pt x="1328410" y="450844"/>
                    <a:pt x="1334760" y="427972"/>
                  </a:cubicBezTo>
                  <a:cubicBezTo>
                    <a:pt x="1342394" y="405101"/>
                    <a:pt x="1346177" y="377180"/>
                    <a:pt x="1347461" y="346685"/>
                  </a:cubicBezTo>
                  <a:cubicBezTo>
                    <a:pt x="1347461" y="345447"/>
                    <a:pt x="1347461" y="337823"/>
                    <a:pt x="1346177" y="325101"/>
                  </a:cubicBezTo>
                  <a:cubicBezTo>
                    <a:pt x="1344894" y="312427"/>
                    <a:pt x="1343677" y="297180"/>
                    <a:pt x="1339827" y="280645"/>
                  </a:cubicBezTo>
                  <a:cubicBezTo>
                    <a:pt x="1336044" y="264160"/>
                    <a:pt x="1330977" y="246387"/>
                    <a:pt x="1324626" y="227328"/>
                  </a:cubicBezTo>
                  <a:cubicBezTo>
                    <a:pt x="1318276" y="208268"/>
                    <a:pt x="1308075" y="191783"/>
                    <a:pt x="1295374" y="177823"/>
                  </a:cubicBezTo>
                  <a:close/>
                  <a:moveTo>
                    <a:pt x="3099431" y="152517"/>
                  </a:moveTo>
                  <a:cubicBezTo>
                    <a:pt x="3109911" y="152042"/>
                    <a:pt x="3119757" y="152997"/>
                    <a:pt x="3129277" y="155537"/>
                  </a:cubicBezTo>
                  <a:cubicBezTo>
                    <a:pt x="3136883" y="156799"/>
                    <a:pt x="3144515" y="160619"/>
                    <a:pt x="3152146" y="165700"/>
                  </a:cubicBezTo>
                  <a:cubicBezTo>
                    <a:pt x="3159752" y="170781"/>
                    <a:pt x="3166107" y="178403"/>
                    <a:pt x="3172463" y="187287"/>
                  </a:cubicBezTo>
                  <a:cubicBezTo>
                    <a:pt x="3177542" y="197450"/>
                    <a:pt x="3182621" y="208874"/>
                    <a:pt x="3186424" y="222839"/>
                  </a:cubicBezTo>
                  <a:cubicBezTo>
                    <a:pt x="3190226" y="236821"/>
                    <a:pt x="3192779" y="253327"/>
                    <a:pt x="3192779" y="273652"/>
                  </a:cubicBezTo>
                  <a:lnTo>
                    <a:pt x="3192779" y="277455"/>
                  </a:lnTo>
                  <a:cubicBezTo>
                    <a:pt x="3195306" y="269833"/>
                    <a:pt x="3200385" y="262211"/>
                    <a:pt x="3205464" y="253327"/>
                  </a:cubicBezTo>
                  <a:cubicBezTo>
                    <a:pt x="3210543" y="244443"/>
                    <a:pt x="3215648" y="236821"/>
                    <a:pt x="3221977" y="227920"/>
                  </a:cubicBezTo>
                  <a:cubicBezTo>
                    <a:pt x="3228333" y="219037"/>
                    <a:pt x="3234688" y="212676"/>
                    <a:pt x="3241044" y="207612"/>
                  </a:cubicBezTo>
                  <a:cubicBezTo>
                    <a:pt x="3247373" y="202531"/>
                    <a:pt x="3253728" y="198712"/>
                    <a:pt x="3261360" y="198712"/>
                  </a:cubicBezTo>
                  <a:cubicBezTo>
                    <a:pt x="3268966" y="197450"/>
                    <a:pt x="3276597" y="201252"/>
                    <a:pt x="3280400" y="207612"/>
                  </a:cubicBezTo>
                  <a:cubicBezTo>
                    <a:pt x="3284203" y="213955"/>
                    <a:pt x="3288032" y="222839"/>
                    <a:pt x="3289308" y="233002"/>
                  </a:cubicBezTo>
                  <a:cubicBezTo>
                    <a:pt x="3291835" y="243164"/>
                    <a:pt x="3291835" y="253327"/>
                    <a:pt x="3291835" y="266030"/>
                  </a:cubicBezTo>
                  <a:cubicBezTo>
                    <a:pt x="3291835" y="278733"/>
                    <a:pt x="3290558" y="288879"/>
                    <a:pt x="3290558" y="299042"/>
                  </a:cubicBezTo>
                  <a:cubicBezTo>
                    <a:pt x="3290558" y="301582"/>
                    <a:pt x="3290558" y="304123"/>
                    <a:pt x="3290558" y="307942"/>
                  </a:cubicBezTo>
                  <a:cubicBezTo>
                    <a:pt x="3290558" y="310483"/>
                    <a:pt x="3290558" y="314285"/>
                    <a:pt x="3290558" y="316826"/>
                  </a:cubicBezTo>
                  <a:lnTo>
                    <a:pt x="3290558" y="321907"/>
                  </a:lnTo>
                  <a:cubicBezTo>
                    <a:pt x="3289308" y="328251"/>
                    <a:pt x="3289308" y="333332"/>
                    <a:pt x="3289308" y="338413"/>
                  </a:cubicBezTo>
                  <a:cubicBezTo>
                    <a:pt x="3289308" y="343494"/>
                    <a:pt x="3289308" y="348576"/>
                    <a:pt x="3289308" y="353657"/>
                  </a:cubicBezTo>
                  <a:cubicBezTo>
                    <a:pt x="3289308" y="358738"/>
                    <a:pt x="3290558" y="362541"/>
                    <a:pt x="3290558" y="367622"/>
                  </a:cubicBezTo>
                  <a:cubicBezTo>
                    <a:pt x="3290558" y="372703"/>
                    <a:pt x="3290558" y="376523"/>
                    <a:pt x="3291835" y="380325"/>
                  </a:cubicBezTo>
                  <a:cubicBezTo>
                    <a:pt x="3293111" y="384128"/>
                    <a:pt x="3294387" y="386668"/>
                    <a:pt x="3294387" y="387947"/>
                  </a:cubicBezTo>
                  <a:lnTo>
                    <a:pt x="3295638" y="389226"/>
                  </a:lnTo>
                  <a:cubicBezTo>
                    <a:pt x="3296914" y="389226"/>
                    <a:pt x="3296914" y="389226"/>
                    <a:pt x="3296914" y="389226"/>
                  </a:cubicBezTo>
                  <a:cubicBezTo>
                    <a:pt x="3296914" y="389226"/>
                    <a:pt x="3298190" y="389226"/>
                    <a:pt x="3298190" y="389226"/>
                  </a:cubicBezTo>
                  <a:lnTo>
                    <a:pt x="3299466" y="389226"/>
                  </a:lnTo>
                  <a:lnTo>
                    <a:pt x="3301993" y="387947"/>
                  </a:lnTo>
                  <a:lnTo>
                    <a:pt x="3303269" y="387947"/>
                  </a:lnTo>
                  <a:lnTo>
                    <a:pt x="3304546" y="387947"/>
                  </a:lnTo>
                  <a:cubicBezTo>
                    <a:pt x="3304546" y="386668"/>
                    <a:pt x="3304546" y="386668"/>
                    <a:pt x="3305796" y="386668"/>
                  </a:cubicBezTo>
                  <a:cubicBezTo>
                    <a:pt x="3305796" y="385407"/>
                    <a:pt x="3307072" y="385407"/>
                    <a:pt x="3307072" y="385407"/>
                  </a:cubicBezTo>
                  <a:cubicBezTo>
                    <a:pt x="3308348" y="385407"/>
                    <a:pt x="3308348" y="384128"/>
                    <a:pt x="3309625" y="384128"/>
                  </a:cubicBezTo>
                  <a:cubicBezTo>
                    <a:pt x="3309625" y="384128"/>
                    <a:pt x="3310875" y="382866"/>
                    <a:pt x="3310875" y="382866"/>
                  </a:cubicBezTo>
                  <a:cubicBezTo>
                    <a:pt x="3312151" y="382866"/>
                    <a:pt x="3312151" y="381587"/>
                    <a:pt x="3313427" y="380325"/>
                  </a:cubicBezTo>
                  <a:cubicBezTo>
                    <a:pt x="3315954" y="379046"/>
                    <a:pt x="3317230" y="376506"/>
                    <a:pt x="3319783" y="373965"/>
                  </a:cubicBezTo>
                  <a:cubicBezTo>
                    <a:pt x="3321033" y="370163"/>
                    <a:pt x="3323586" y="367622"/>
                    <a:pt x="3326112" y="365081"/>
                  </a:cubicBezTo>
                  <a:cubicBezTo>
                    <a:pt x="3333744" y="353657"/>
                    <a:pt x="3341376" y="340954"/>
                    <a:pt x="3347705" y="326989"/>
                  </a:cubicBezTo>
                  <a:cubicBezTo>
                    <a:pt x="3350258" y="320629"/>
                    <a:pt x="3354060" y="311745"/>
                    <a:pt x="3359139" y="301582"/>
                  </a:cubicBezTo>
                  <a:cubicBezTo>
                    <a:pt x="3364219" y="291420"/>
                    <a:pt x="3368021" y="281274"/>
                    <a:pt x="3373126" y="271112"/>
                  </a:cubicBezTo>
                  <a:cubicBezTo>
                    <a:pt x="3378206" y="259670"/>
                    <a:pt x="3383285" y="246984"/>
                    <a:pt x="3389614" y="233002"/>
                  </a:cubicBezTo>
                  <a:lnTo>
                    <a:pt x="3407404" y="239362"/>
                  </a:lnTo>
                  <a:cubicBezTo>
                    <a:pt x="3401049" y="253327"/>
                    <a:pt x="3395970" y="266030"/>
                    <a:pt x="3390890" y="278733"/>
                  </a:cubicBezTo>
                  <a:cubicBezTo>
                    <a:pt x="3387088" y="288879"/>
                    <a:pt x="3382008" y="300320"/>
                    <a:pt x="3376929" y="311745"/>
                  </a:cubicBezTo>
                  <a:cubicBezTo>
                    <a:pt x="3371850" y="323186"/>
                    <a:pt x="3368021" y="332070"/>
                    <a:pt x="3364219" y="338413"/>
                  </a:cubicBezTo>
                  <a:cubicBezTo>
                    <a:pt x="3360416" y="344773"/>
                    <a:pt x="3357863" y="351116"/>
                    <a:pt x="3354060" y="358738"/>
                  </a:cubicBezTo>
                  <a:cubicBezTo>
                    <a:pt x="3350258" y="366360"/>
                    <a:pt x="3346455" y="373982"/>
                    <a:pt x="3341376" y="380325"/>
                  </a:cubicBezTo>
                  <a:cubicBezTo>
                    <a:pt x="3338823" y="384145"/>
                    <a:pt x="3336296" y="386685"/>
                    <a:pt x="3333744" y="390488"/>
                  </a:cubicBezTo>
                  <a:cubicBezTo>
                    <a:pt x="3329941" y="394307"/>
                    <a:pt x="3327388" y="398110"/>
                    <a:pt x="3323586" y="400651"/>
                  </a:cubicBezTo>
                  <a:cubicBezTo>
                    <a:pt x="3322309" y="401912"/>
                    <a:pt x="3322309" y="403191"/>
                    <a:pt x="3321033" y="403191"/>
                  </a:cubicBezTo>
                  <a:cubicBezTo>
                    <a:pt x="3321033" y="403191"/>
                    <a:pt x="3319783" y="404453"/>
                    <a:pt x="3318507" y="405732"/>
                  </a:cubicBezTo>
                  <a:cubicBezTo>
                    <a:pt x="3318507" y="405732"/>
                    <a:pt x="3317230" y="406994"/>
                    <a:pt x="3315954" y="406994"/>
                  </a:cubicBezTo>
                  <a:cubicBezTo>
                    <a:pt x="3315954" y="406994"/>
                    <a:pt x="3314704" y="408273"/>
                    <a:pt x="3313427" y="408273"/>
                  </a:cubicBezTo>
                  <a:cubicBezTo>
                    <a:pt x="3313427" y="408273"/>
                    <a:pt x="3312151" y="409534"/>
                    <a:pt x="3309625" y="410813"/>
                  </a:cubicBezTo>
                  <a:lnTo>
                    <a:pt x="3307072" y="410813"/>
                  </a:lnTo>
                  <a:cubicBezTo>
                    <a:pt x="3307072" y="412075"/>
                    <a:pt x="3305796" y="412075"/>
                    <a:pt x="3305796" y="412075"/>
                  </a:cubicBezTo>
                  <a:lnTo>
                    <a:pt x="3301993" y="412075"/>
                  </a:lnTo>
                  <a:lnTo>
                    <a:pt x="3300717" y="412075"/>
                  </a:lnTo>
                  <a:lnTo>
                    <a:pt x="3299466" y="412075"/>
                  </a:lnTo>
                  <a:lnTo>
                    <a:pt x="3298190" y="412075"/>
                  </a:lnTo>
                  <a:lnTo>
                    <a:pt x="3295638" y="412075"/>
                  </a:lnTo>
                  <a:cubicBezTo>
                    <a:pt x="3291835" y="412075"/>
                    <a:pt x="3288032" y="412075"/>
                    <a:pt x="3285479" y="409534"/>
                  </a:cubicBezTo>
                  <a:cubicBezTo>
                    <a:pt x="3281677" y="408273"/>
                    <a:pt x="3277874" y="405732"/>
                    <a:pt x="3276597" y="401912"/>
                  </a:cubicBezTo>
                  <a:cubicBezTo>
                    <a:pt x="3274045" y="399389"/>
                    <a:pt x="3272795" y="396848"/>
                    <a:pt x="3271518" y="393029"/>
                  </a:cubicBezTo>
                  <a:cubicBezTo>
                    <a:pt x="3271518" y="389226"/>
                    <a:pt x="3270242" y="386685"/>
                    <a:pt x="3268966" y="384145"/>
                  </a:cubicBezTo>
                  <a:cubicBezTo>
                    <a:pt x="3267715" y="377785"/>
                    <a:pt x="3266439" y="372703"/>
                    <a:pt x="3266439" y="367639"/>
                  </a:cubicBezTo>
                  <a:cubicBezTo>
                    <a:pt x="3266439" y="362558"/>
                    <a:pt x="3265163" y="357477"/>
                    <a:pt x="3265163" y="352395"/>
                  </a:cubicBezTo>
                  <a:cubicBezTo>
                    <a:pt x="3265163" y="342233"/>
                    <a:pt x="3265163" y="332070"/>
                    <a:pt x="3265163" y="321907"/>
                  </a:cubicBezTo>
                  <a:cubicBezTo>
                    <a:pt x="3265163" y="313024"/>
                    <a:pt x="3265163" y="302861"/>
                    <a:pt x="3265163" y="292698"/>
                  </a:cubicBezTo>
                  <a:cubicBezTo>
                    <a:pt x="3265163" y="287617"/>
                    <a:pt x="3265163" y="282536"/>
                    <a:pt x="3265163" y="277472"/>
                  </a:cubicBezTo>
                  <a:cubicBezTo>
                    <a:pt x="3265163" y="272390"/>
                    <a:pt x="3265163" y="267309"/>
                    <a:pt x="3265163" y="263490"/>
                  </a:cubicBezTo>
                  <a:cubicBezTo>
                    <a:pt x="3263887" y="259687"/>
                    <a:pt x="3263887" y="254606"/>
                    <a:pt x="3263887" y="250786"/>
                  </a:cubicBezTo>
                  <a:cubicBezTo>
                    <a:pt x="3263887" y="246984"/>
                    <a:pt x="3263887" y="243181"/>
                    <a:pt x="3262636" y="239362"/>
                  </a:cubicBezTo>
                  <a:cubicBezTo>
                    <a:pt x="3262636" y="236821"/>
                    <a:pt x="3261360" y="235559"/>
                    <a:pt x="3258808" y="234281"/>
                  </a:cubicBezTo>
                  <a:cubicBezTo>
                    <a:pt x="3257557" y="233019"/>
                    <a:pt x="3255005" y="234281"/>
                    <a:pt x="3252478" y="236821"/>
                  </a:cubicBezTo>
                  <a:lnTo>
                    <a:pt x="3247373" y="241903"/>
                  </a:lnTo>
                  <a:cubicBezTo>
                    <a:pt x="3246123" y="245722"/>
                    <a:pt x="3243570" y="248246"/>
                    <a:pt x="3242294" y="252065"/>
                  </a:cubicBezTo>
                  <a:cubicBezTo>
                    <a:pt x="3239767" y="255868"/>
                    <a:pt x="3238491" y="258408"/>
                    <a:pt x="3237215" y="262228"/>
                  </a:cubicBezTo>
                  <a:cubicBezTo>
                    <a:pt x="3234688" y="266030"/>
                    <a:pt x="3233412" y="269850"/>
                    <a:pt x="3232136" y="273652"/>
                  </a:cubicBezTo>
                  <a:cubicBezTo>
                    <a:pt x="3230885" y="277455"/>
                    <a:pt x="3229609" y="281274"/>
                    <a:pt x="3228333" y="285077"/>
                  </a:cubicBezTo>
                  <a:cubicBezTo>
                    <a:pt x="3227057" y="293977"/>
                    <a:pt x="3224530" y="300320"/>
                    <a:pt x="3221977" y="307942"/>
                  </a:cubicBezTo>
                  <a:cubicBezTo>
                    <a:pt x="3219451" y="315564"/>
                    <a:pt x="3216898" y="321907"/>
                    <a:pt x="3215622" y="329529"/>
                  </a:cubicBezTo>
                  <a:cubicBezTo>
                    <a:pt x="3211819" y="343511"/>
                    <a:pt x="3209293" y="356198"/>
                    <a:pt x="3206740" y="367639"/>
                  </a:cubicBezTo>
                  <a:cubicBezTo>
                    <a:pt x="3204214" y="379064"/>
                    <a:pt x="3201661" y="389226"/>
                    <a:pt x="3200385" y="396848"/>
                  </a:cubicBezTo>
                  <a:cubicBezTo>
                    <a:pt x="3200385" y="399389"/>
                    <a:pt x="3199134" y="401929"/>
                    <a:pt x="3199134" y="404470"/>
                  </a:cubicBezTo>
                  <a:cubicBezTo>
                    <a:pt x="3199134" y="407011"/>
                    <a:pt x="3199134" y="410813"/>
                    <a:pt x="3197858" y="413354"/>
                  </a:cubicBezTo>
                  <a:cubicBezTo>
                    <a:pt x="3197858" y="417156"/>
                    <a:pt x="3196582" y="420976"/>
                    <a:pt x="3196582" y="424778"/>
                  </a:cubicBezTo>
                  <a:cubicBezTo>
                    <a:pt x="3194055" y="440022"/>
                    <a:pt x="3190226" y="451447"/>
                    <a:pt x="3185147" y="460347"/>
                  </a:cubicBezTo>
                  <a:cubicBezTo>
                    <a:pt x="3180068" y="470510"/>
                    <a:pt x="3174989" y="476853"/>
                    <a:pt x="3168634" y="481934"/>
                  </a:cubicBezTo>
                  <a:cubicBezTo>
                    <a:pt x="3162304" y="487016"/>
                    <a:pt x="3155949" y="489556"/>
                    <a:pt x="3149594" y="492097"/>
                  </a:cubicBezTo>
                  <a:cubicBezTo>
                    <a:pt x="3143238" y="494638"/>
                    <a:pt x="3136883" y="495899"/>
                    <a:pt x="3131804" y="495899"/>
                  </a:cubicBezTo>
                  <a:cubicBezTo>
                    <a:pt x="3112764" y="497178"/>
                    <a:pt x="3097526" y="492097"/>
                    <a:pt x="3087368" y="480655"/>
                  </a:cubicBezTo>
                  <a:cubicBezTo>
                    <a:pt x="3077210" y="469231"/>
                    <a:pt x="3070854" y="452725"/>
                    <a:pt x="3067052" y="432400"/>
                  </a:cubicBezTo>
                  <a:cubicBezTo>
                    <a:pt x="3065775" y="431138"/>
                    <a:pt x="3065775" y="428598"/>
                    <a:pt x="3065775" y="426057"/>
                  </a:cubicBezTo>
                  <a:cubicBezTo>
                    <a:pt x="3059420" y="434941"/>
                    <a:pt x="3053065" y="443842"/>
                    <a:pt x="3045459" y="452725"/>
                  </a:cubicBezTo>
                  <a:cubicBezTo>
                    <a:pt x="3030222" y="470510"/>
                    <a:pt x="3012432" y="485737"/>
                    <a:pt x="2993392" y="498440"/>
                  </a:cubicBezTo>
                  <a:cubicBezTo>
                    <a:pt x="2974325" y="509864"/>
                    <a:pt x="2954009" y="517486"/>
                    <a:pt x="2929890" y="517486"/>
                  </a:cubicBezTo>
                  <a:cubicBezTo>
                    <a:pt x="2908297" y="518765"/>
                    <a:pt x="2890507" y="512422"/>
                    <a:pt x="2879072" y="499719"/>
                  </a:cubicBezTo>
                  <a:cubicBezTo>
                    <a:pt x="2867664" y="485737"/>
                    <a:pt x="2858756" y="469231"/>
                    <a:pt x="2853677" y="448923"/>
                  </a:cubicBezTo>
                  <a:cubicBezTo>
                    <a:pt x="2848598" y="428598"/>
                    <a:pt x="2844795" y="405732"/>
                    <a:pt x="2844795" y="380342"/>
                  </a:cubicBezTo>
                  <a:cubicBezTo>
                    <a:pt x="2844795" y="354936"/>
                    <a:pt x="2844795" y="332070"/>
                    <a:pt x="2846071" y="309221"/>
                  </a:cubicBezTo>
                  <a:cubicBezTo>
                    <a:pt x="2847322" y="286355"/>
                    <a:pt x="2848598" y="266047"/>
                    <a:pt x="2849874" y="249525"/>
                  </a:cubicBezTo>
                  <a:cubicBezTo>
                    <a:pt x="2851150" y="233019"/>
                    <a:pt x="2851150" y="221594"/>
                    <a:pt x="2848598" y="215234"/>
                  </a:cubicBezTo>
                  <a:cubicBezTo>
                    <a:pt x="2870191" y="210153"/>
                    <a:pt x="2890507" y="208891"/>
                    <a:pt x="2908297" y="211432"/>
                  </a:cubicBezTo>
                  <a:cubicBezTo>
                    <a:pt x="2915929" y="212694"/>
                    <a:pt x="2922258" y="215234"/>
                    <a:pt x="2929890" y="217775"/>
                  </a:cubicBezTo>
                  <a:cubicBezTo>
                    <a:pt x="2937495" y="221594"/>
                    <a:pt x="2943851" y="225397"/>
                    <a:pt x="2948930" y="230478"/>
                  </a:cubicBezTo>
                  <a:cubicBezTo>
                    <a:pt x="2955285" y="235559"/>
                    <a:pt x="2959088" y="243181"/>
                    <a:pt x="2961641" y="250803"/>
                  </a:cubicBezTo>
                  <a:cubicBezTo>
                    <a:pt x="2964167" y="259687"/>
                    <a:pt x="2965443" y="268571"/>
                    <a:pt x="2964167" y="281274"/>
                  </a:cubicBezTo>
                  <a:cubicBezTo>
                    <a:pt x="2962917" y="313024"/>
                    <a:pt x="2961641" y="339692"/>
                    <a:pt x="2961641" y="363820"/>
                  </a:cubicBezTo>
                  <a:cubicBezTo>
                    <a:pt x="2961641" y="387947"/>
                    <a:pt x="2962917" y="405732"/>
                    <a:pt x="2965443" y="420959"/>
                  </a:cubicBezTo>
                  <a:cubicBezTo>
                    <a:pt x="2969246" y="433662"/>
                    <a:pt x="2975602" y="441284"/>
                    <a:pt x="2983233" y="443825"/>
                  </a:cubicBezTo>
                  <a:cubicBezTo>
                    <a:pt x="2990839" y="446365"/>
                    <a:pt x="3000997" y="442546"/>
                    <a:pt x="3014984" y="431121"/>
                  </a:cubicBezTo>
                  <a:cubicBezTo>
                    <a:pt x="3028945" y="419697"/>
                    <a:pt x="3041656" y="403174"/>
                    <a:pt x="3054341" y="384128"/>
                  </a:cubicBezTo>
                  <a:cubicBezTo>
                    <a:pt x="3058144" y="380325"/>
                    <a:pt x="3060696" y="375244"/>
                    <a:pt x="3063249" y="370163"/>
                  </a:cubicBezTo>
                  <a:cubicBezTo>
                    <a:pt x="3063249" y="368901"/>
                    <a:pt x="3063249" y="366360"/>
                    <a:pt x="3063249" y="365081"/>
                  </a:cubicBezTo>
                  <a:cubicBezTo>
                    <a:pt x="3064499" y="339675"/>
                    <a:pt x="3065775" y="314285"/>
                    <a:pt x="3067052" y="287617"/>
                  </a:cubicBezTo>
                  <a:cubicBezTo>
                    <a:pt x="3069578" y="262211"/>
                    <a:pt x="3070854" y="236821"/>
                    <a:pt x="3070854" y="213955"/>
                  </a:cubicBezTo>
                  <a:cubicBezTo>
                    <a:pt x="3072131" y="191089"/>
                    <a:pt x="3069578" y="172043"/>
                    <a:pt x="3065775" y="158078"/>
                  </a:cubicBezTo>
                  <a:cubicBezTo>
                    <a:pt x="3077835" y="154898"/>
                    <a:pt x="3088950" y="152993"/>
                    <a:pt x="3099431" y="152517"/>
                  </a:cubicBezTo>
                  <a:close/>
                  <a:moveTo>
                    <a:pt x="2377428" y="152400"/>
                  </a:moveTo>
                  <a:cubicBezTo>
                    <a:pt x="2369823" y="175264"/>
                    <a:pt x="2372341" y="199396"/>
                    <a:pt x="2383774" y="224795"/>
                  </a:cubicBezTo>
                  <a:cubicBezTo>
                    <a:pt x="2396493" y="250194"/>
                    <a:pt x="2411729" y="276861"/>
                    <a:pt x="2432053" y="304796"/>
                  </a:cubicBezTo>
                  <a:cubicBezTo>
                    <a:pt x="2442202" y="298458"/>
                    <a:pt x="2453636" y="293364"/>
                    <a:pt x="2465070" y="289561"/>
                  </a:cubicBezTo>
                  <a:cubicBezTo>
                    <a:pt x="2476504" y="285758"/>
                    <a:pt x="2487912" y="284490"/>
                    <a:pt x="2499345" y="283223"/>
                  </a:cubicBezTo>
                  <a:cubicBezTo>
                    <a:pt x="2510779" y="281932"/>
                    <a:pt x="2522213" y="281932"/>
                    <a:pt x="2533647" y="283223"/>
                  </a:cubicBezTo>
                  <a:cubicBezTo>
                    <a:pt x="2545080" y="284490"/>
                    <a:pt x="2555230" y="285758"/>
                    <a:pt x="2565404" y="288293"/>
                  </a:cubicBezTo>
                  <a:cubicBezTo>
                    <a:pt x="2588246" y="293364"/>
                    <a:pt x="2609855" y="302261"/>
                    <a:pt x="2632697" y="313693"/>
                  </a:cubicBezTo>
                  <a:lnTo>
                    <a:pt x="2637784" y="332731"/>
                  </a:lnTo>
                  <a:cubicBezTo>
                    <a:pt x="2612373" y="322590"/>
                    <a:pt x="2588246" y="314960"/>
                    <a:pt x="2565404" y="311157"/>
                  </a:cubicBezTo>
                  <a:cubicBezTo>
                    <a:pt x="2546339" y="307331"/>
                    <a:pt x="2526016" y="306064"/>
                    <a:pt x="2504433" y="307331"/>
                  </a:cubicBezTo>
                  <a:cubicBezTo>
                    <a:pt x="2484109" y="308622"/>
                    <a:pt x="2466329" y="316228"/>
                    <a:pt x="2452351" y="330195"/>
                  </a:cubicBezTo>
                  <a:cubicBezTo>
                    <a:pt x="2466329" y="347989"/>
                    <a:pt x="2481565" y="367027"/>
                    <a:pt x="2496802" y="384820"/>
                  </a:cubicBezTo>
                  <a:cubicBezTo>
                    <a:pt x="2512064" y="402590"/>
                    <a:pt x="2526016" y="421651"/>
                    <a:pt x="2538734" y="439422"/>
                  </a:cubicBezTo>
                  <a:cubicBezTo>
                    <a:pt x="2551427" y="458483"/>
                    <a:pt x="2562861" y="474985"/>
                    <a:pt x="2571751" y="492756"/>
                  </a:cubicBezTo>
                  <a:cubicBezTo>
                    <a:pt x="2580641" y="510549"/>
                    <a:pt x="2586987" y="527052"/>
                    <a:pt x="2589531" y="542287"/>
                  </a:cubicBezTo>
                  <a:cubicBezTo>
                    <a:pt x="2592075" y="557545"/>
                    <a:pt x="2590790" y="572780"/>
                    <a:pt x="2585702" y="586747"/>
                  </a:cubicBezTo>
                  <a:cubicBezTo>
                    <a:pt x="2580641" y="600715"/>
                    <a:pt x="2570466" y="612147"/>
                    <a:pt x="2553971" y="623579"/>
                  </a:cubicBezTo>
                  <a:cubicBezTo>
                    <a:pt x="2548883" y="627382"/>
                    <a:pt x="2542537" y="629917"/>
                    <a:pt x="2536190" y="633743"/>
                  </a:cubicBezTo>
                  <a:cubicBezTo>
                    <a:pt x="2529844" y="636278"/>
                    <a:pt x="2522213" y="640081"/>
                    <a:pt x="2513323" y="642617"/>
                  </a:cubicBezTo>
                  <a:cubicBezTo>
                    <a:pt x="2505692" y="645175"/>
                    <a:pt x="2495543" y="647710"/>
                    <a:pt x="2486653" y="648978"/>
                  </a:cubicBezTo>
                  <a:cubicBezTo>
                    <a:pt x="2477763" y="650246"/>
                    <a:pt x="2467614" y="650246"/>
                    <a:pt x="2457439" y="648978"/>
                  </a:cubicBezTo>
                  <a:lnTo>
                    <a:pt x="2456180" y="648978"/>
                  </a:lnTo>
                  <a:cubicBezTo>
                    <a:pt x="2453636" y="650246"/>
                    <a:pt x="2452377" y="648978"/>
                    <a:pt x="2452377" y="648978"/>
                  </a:cubicBezTo>
                  <a:cubicBezTo>
                    <a:pt x="2449833" y="648978"/>
                    <a:pt x="2447290" y="647710"/>
                    <a:pt x="2443487" y="647710"/>
                  </a:cubicBezTo>
                  <a:cubicBezTo>
                    <a:pt x="2440943" y="647710"/>
                    <a:pt x="2437115" y="646443"/>
                    <a:pt x="2432053" y="645175"/>
                  </a:cubicBezTo>
                  <a:cubicBezTo>
                    <a:pt x="2424422" y="643884"/>
                    <a:pt x="2414273" y="640081"/>
                    <a:pt x="2402839" y="633743"/>
                  </a:cubicBezTo>
                  <a:cubicBezTo>
                    <a:pt x="2397752" y="631185"/>
                    <a:pt x="2392665" y="627382"/>
                    <a:pt x="2386318" y="623579"/>
                  </a:cubicBezTo>
                  <a:cubicBezTo>
                    <a:pt x="2381256" y="618485"/>
                    <a:pt x="2374884" y="613414"/>
                    <a:pt x="2369823" y="608344"/>
                  </a:cubicBezTo>
                  <a:cubicBezTo>
                    <a:pt x="2358389" y="595644"/>
                    <a:pt x="2349499" y="581677"/>
                    <a:pt x="2343152" y="565151"/>
                  </a:cubicBezTo>
                  <a:cubicBezTo>
                    <a:pt x="2341868" y="563883"/>
                    <a:pt x="2341868" y="562616"/>
                    <a:pt x="2341868" y="561348"/>
                  </a:cubicBezTo>
                  <a:cubicBezTo>
                    <a:pt x="2340609" y="560080"/>
                    <a:pt x="2340609" y="558813"/>
                    <a:pt x="2340609" y="557545"/>
                  </a:cubicBezTo>
                  <a:lnTo>
                    <a:pt x="2339324" y="556254"/>
                  </a:lnTo>
                  <a:lnTo>
                    <a:pt x="2339324" y="554987"/>
                  </a:lnTo>
                  <a:lnTo>
                    <a:pt x="2338065" y="551184"/>
                  </a:lnTo>
                  <a:lnTo>
                    <a:pt x="2336806" y="548648"/>
                  </a:lnTo>
                  <a:lnTo>
                    <a:pt x="2336806" y="544822"/>
                  </a:lnTo>
                  <a:cubicBezTo>
                    <a:pt x="2335521" y="543555"/>
                    <a:pt x="2335521" y="541019"/>
                    <a:pt x="2335521" y="538484"/>
                  </a:cubicBezTo>
                  <a:cubicBezTo>
                    <a:pt x="2334262" y="530855"/>
                    <a:pt x="2332978" y="521958"/>
                    <a:pt x="2331719" y="513085"/>
                  </a:cubicBezTo>
                  <a:cubicBezTo>
                    <a:pt x="2330460" y="502920"/>
                    <a:pt x="2330460" y="494023"/>
                    <a:pt x="2330460" y="485150"/>
                  </a:cubicBezTo>
                  <a:cubicBezTo>
                    <a:pt x="2330460" y="476253"/>
                    <a:pt x="2331719" y="466089"/>
                    <a:pt x="2334262" y="457192"/>
                  </a:cubicBezTo>
                  <a:cubicBezTo>
                    <a:pt x="2338065" y="439422"/>
                    <a:pt x="2344411" y="421628"/>
                    <a:pt x="2352042" y="403858"/>
                  </a:cubicBezTo>
                  <a:cubicBezTo>
                    <a:pt x="2353301" y="403858"/>
                    <a:pt x="2353301" y="402590"/>
                    <a:pt x="2353301" y="402590"/>
                  </a:cubicBezTo>
                  <a:cubicBezTo>
                    <a:pt x="2353301" y="402590"/>
                    <a:pt x="2354586" y="401323"/>
                    <a:pt x="2354586" y="401323"/>
                  </a:cubicBezTo>
                  <a:cubicBezTo>
                    <a:pt x="2353301" y="398764"/>
                    <a:pt x="2350758" y="396229"/>
                    <a:pt x="2348240" y="393694"/>
                  </a:cubicBezTo>
                  <a:cubicBezTo>
                    <a:pt x="2340609" y="408929"/>
                    <a:pt x="2332978" y="424187"/>
                    <a:pt x="2324088" y="440689"/>
                  </a:cubicBezTo>
                  <a:cubicBezTo>
                    <a:pt x="2312654" y="461018"/>
                    <a:pt x="2298702" y="481324"/>
                    <a:pt x="2283466" y="499117"/>
                  </a:cubicBezTo>
                  <a:cubicBezTo>
                    <a:pt x="2268229" y="516887"/>
                    <a:pt x="2250449" y="532122"/>
                    <a:pt x="2231384" y="544822"/>
                  </a:cubicBezTo>
                  <a:cubicBezTo>
                    <a:pt x="2212345" y="556254"/>
                    <a:pt x="2192021" y="563883"/>
                    <a:pt x="2167894" y="563883"/>
                  </a:cubicBezTo>
                  <a:cubicBezTo>
                    <a:pt x="2146286" y="565151"/>
                    <a:pt x="2128506" y="558813"/>
                    <a:pt x="2117098" y="546113"/>
                  </a:cubicBezTo>
                  <a:cubicBezTo>
                    <a:pt x="2105664" y="532122"/>
                    <a:pt x="2096774" y="515620"/>
                    <a:pt x="2091686" y="495291"/>
                  </a:cubicBezTo>
                  <a:cubicBezTo>
                    <a:pt x="2086599" y="474985"/>
                    <a:pt x="2082796" y="452121"/>
                    <a:pt x="2082796" y="426722"/>
                  </a:cubicBezTo>
                  <a:cubicBezTo>
                    <a:pt x="2082796" y="401323"/>
                    <a:pt x="2082796" y="378459"/>
                    <a:pt x="2084055" y="355595"/>
                  </a:cubicBezTo>
                  <a:cubicBezTo>
                    <a:pt x="2085340" y="332731"/>
                    <a:pt x="2086599" y="312425"/>
                    <a:pt x="2087884" y="295899"/>
                  </a:cubicBezTo>
                  <a:cubicBezTo>
                    <a:pt x="2089143" y="279397"/>
                    <a:pt x="2089143" y="267965"/>
                    <a:pt x="2086599" y="261627"/>
                  </a:cubicBezTo>
                  <a:cubicBezTo>
                    <a:pt x="2108208" y="256533"/>
                    <a:pt x="2128506" y="255265"/>
                    <a:pt x="2146286" y="257800"/>
                  </a:cubicBezTo>
                  <a:cubicBezTo>
                    <a:pt x="2153917" y="259091"/>
                    <a:pt x="2160263" y="261627"/>
                    <a:pt x="2167894" y="264162"/>
                  </a:cubicBezTo>
                  <a:cubicBezTo>
                    <a:pt x="2175500" y="267965"/>
                    <a:pt x="2181846" y="271791"/>
                    <a:pt x="2186934" y="276861"/>
                  </a:cubicBezTo>
                  <a:cubicBezTo>
                    <a:pt x="2193280" y="281932"/>
                    <a:pt x="2197108" y="289561"/>
                    <a:pt x="2199626" y="297190"/>
                  </a:cubicBezTo>
                  <a:cubicBezTo>
                    <a:pt x="2202170" y="306064"/>
                    <a:pt x="2203455" y="314960"/>
                    <a:pt x="2202170" y="327660"/>
                  </a:cubicBezTo>
                  <a:cubicBezTo>
                    <a:pt x="2200911" y="359421"/>
                    <a:pt x="2199626" y="386088"/>
                    <a:pt x="2199626" y="410219"/>
                  </a:cubicBezTo>
                  <a:cubicBezTo>
                    <a:pt x="2199626" y="434351"/>
                    <a:pt x="2200911" y="452121"/>
                    <a:pt x="2202170" y="467356"/>
                  </a:cubicBezTo>
                  <a:cubicBezTo>
                    <a:pt x="2205973" y="480056"/>
                    <a:pt x="2212345" y="487685"/>
                    <a:pt x="2219950" y="490220"/>
                  </a:cubicBezTo>
                  <a:cubicBezTo>
                    <a:pt x="2227581" y="492756"/>
                    <a:pt x="2237730" y="488953"/>
                    <a:pt x="2251708" y="477521"/>
                  </a:cubicBezTo>
                  <a:cubicBezTo>
                    <a:pt x="2265685" y="466089"/>
                    <a:pt x="2278378" y="449586"/>
                    <a:pt x="2291071" y="430525"/>
                  </a:cubicBezTo>
                  <a:cubicBezTo>
                    <a:pt x="2305048" y="411487"/>
                    <a:pt x="2315197" y="391158"/>
                    <a:pt x="2325372" y="372120"/>
                  </a:cubicBezTo>
                  <a:cubicBezTo>
                    <a:pt x="2325372" y="370830"/>
                    <a:pt x="2326631" y="369562"/>
                    <a:pt x="2326631" y="368294"/>
                  </a:cubicBezTo>
                  <a:cubicBezTo>
                    <a:pt x="2326631" y="367027"/>
                    <a:pt x="2325372" y="365759"/>
                    <a:pt x="2324088" y="364491"/>
                  </a:cubicBezTo>
                  <a:cubicBezTo>
                    <a:pt x="2307592" y="342895"/>
                    <a:pt x="2296158" y="323857"/>
                    <a:pt x="2289812" y="307331"/>
                  </a:cubicBezTo>
                  <a:cubicBezTo>
                    <a:pt x="2283466" y="289561"/>
                    <a:pt x="2279637" y="274326"/>
                    <a:pt x="2279637" y="260359"/>
                  </a:cubicBezTo>
                  <a:cubicBezTo>
                    <a:pt x="2279637" y="246391"/>
                    <a:pt x="2280922" y="233669"/>
                    <a:pt x="2285984" y="223527"/>
                  </a:cubicBezTo>
                  <a:cubicBezTo>
                    <a:pt x="2291071" y="213363"/>
                    <a:pt x="2296158" y="203199"/>
                    <a:pt x="2303764" y="195570"/>
                  </a:cubicBezTo>
                  <a:cubicBezTo>
                    <a:pt x="2320285" y="176532"/>
                    <a:pt x="2345696" y="162564"/>
                    <a:pt x="2377428" y="152400"/>
                  </a:cubicBezTo>
                  <a:close/>
                  <a:moveTo>
                    <a:pt x="2140137" y="89130"/>
                  </a:moveTo>
                  <a:cubicBezTo>
                    <a:pt x="2156651" y="87862"/>
                    <a:pt x="2171890" y="91671"/>
                    <a:pt x="2184591" y="103103"/>
                  </a:cubicBezTo>
                  <a:cubicBezTo>
                    <a:pt x="2197292" y="113261"/>
                    <a:pt x="2204912" y="127235"/>
                    <a:pt x="2206181" y="145011"/>
                  </a:cubicBezTo>
                  <a:cubicBezTo>
                    <a:pt x="2207450" y="161525"/>
                    <a:pt x="2202368" y="176761"/>
                    <a:pt x="2190942" y="189466"/>
                  </a:cubicBezTo>
                  <a:cubicBezTo>
                    <a:pt x="2180779" y="203433"/>
                    <a:pt x="2165539" y="209784"/>
                    <a:pt x="2149031" y="211051"/>
                  </a:cubicBezTo>
                  <a:cubicBezTo>
                    <a:pt x="2131248" y="212324"/>
                    <a:pt x="2116009" y="207242"/>
                    <a:pt x="2104577" y="197084"/>
                  </a:cubicBezTo>
                  <a:cubicBezTo>
                    <a:pt x="2091876" y="185651"/>
                    <a:pt x="2084256" y="171684"/>
                    <a:pt x="2082987" y="155175"/>
                  </a:cubicBezTo>
                  <a:cubicBezTo>
                    <a:pt x="2081718" y="137393"/>
                    <a:pt x="2086800" y="122152"/>
                    <a:pt x="2098226" y="109453"/>
                  </a:cubicBezTo>
                  <a:cubicBezTo>
                    <a:pt x="2108390" y="96753"/>
                    <a:pt x="2123629" y="90403"/>
                    <a:pt x="2140137" y="89130"/>
                  </a:cubicBezTo>
                  <a:close/>
                  <a:moveTo>
                    <a:pt x="498264" y="76199"/>
                  </a:moveTo>
                  <a:cubicBezTo>
                    <a:pt x="508431" y="116826"/>
                    <a:pt x="510973" y="153646"/>
                    <a:pt x="508431" y="185406"/>
                  </a:cubicBezTo>
                  <a:cubicBezTo>
                    <a:pt x="507172" y="198130"/>
                    <a:pt x="504630" y="212106"/>
                    <a:pt x="500806" y="224780"/>
                  </a:cubicBezTo>
                  <a:cubicBezTo>
                    <a:pt x="497005" y="237505"/>
                    <a:pt x="490663" y="248926"/>
                    <a:pt x="481755" y="259095"/>
                  </a:cubicBezTo>
                  <a:cubicBezTo>
                    <a:pt x="472871" y="269265"/>
                    <a:pt x="462704" y="276879"/>
                    <a:pt x="448737" y="281939"/>
                  </a:cubicBezTo>
                  <a:cubicBezTo>
                    <a:pt x="434769" y="288301"/>
                    <a:pt x="418260" y="289553"/>
                    <a:pt x="397950" y="289553"/>
                  </a:cubicBezTo>
                  <a:cubicBezTo>
                    <a:pt x="364932" y="288301"/>
                    <a:pt x="335714" y="288301"/>
                    <a:pt x="307779" y="287048"/>
                  </a:cubicBezTo>
                  <a:cubicBezTo>
                    <a:pt x="281103" y="287048"/>
                    <a:pt x="255686" y="287048"/>
                    <a:pt x="232834" y="287048"/>
                  </a:cubicBezTo>
                  <a:cubicBezTo>
                    <a:pt x="234117" y="322565"/>
                    <a:pt x="235376" y="361940"/>
                    <a:pt x="236659" y="406424"/>
                  </a:cubicBezTo>
                  <a:cubicBezTo>
                    <a:pt x="239176" y="449606"/>
                    <a:pt x="240459" y="495293"/>
                    <a:pt x="243001" y="543584"/>
                  </a:cubicBezTo>
                  <a:cubicBezTo>
                    <a:pt x="254427" y="544836"/>
                    <a:pt x="267135" y="546089"/>
                    <a:pt x="279820" y="547391"/>
                  </a:cubicBezTo>
                  <a:cubicBezTo>
                    <a:pt x="292529" y="548644"/>
                    <a:pt x="306496" y="549896"/>
                    <a:pt x="320464" y="549896"/>
                  </a:cubicBezTo>
                  <a:cubicBezTo>
                    <a:pt x="324288" y="549896"/>
                    <a:pt x="329348" y="549896"/>
                    <a:pt x="333172" y="549896"/>
                  </a:cubicBezTo>
                  <a:cubicBezTo>
                    <a:pt x="336973" y="549896"/>
                    <a:pt x="342056" y="549896"/>
                    <a:pt x="345881" y="549896"/>
                  </a:cubicBezTo>
                  <a:cubicBezTo>
                    <a:pt x="350940" y="551198"/>
                    <a:pt x="354765" y="549896"/>
                    <a:pt x="358565" y="551198"/>
                  </a:cubicBezTo>
                  <a:cubicBezTo>
                    <a:pt x="362390" y="552451"/>
                    <a:pt x="367450" y="552451"/>
                    <a:pt x="371274" y="552451"/>
                  </a:cubicBezTo>
                  <a:cubicBezTo>
                    <a:pt x="373816" y="553753"/>
                    <a:pt x="375075" y="553753"/>
                    <a:pt x="377616" y="553753"/>
                  </a:cubicBezTo>
                  <a:cubicBezTo>
                    <a:pt x="380158" y="553753"/>
                    <a:pt x="382700" y="553753"/>
                    <a:pt x="383982" y="555006"/>
                  </a:cubicBezTo>
                  <a:cubicBezTo>
                    <a:pt x="389042" y="555006"/>
                    <a:pt x="392867" y="555006"/>
                    <a:pt x="395408" y="555006"/>
                  </a:cubicBezTo>
                  <a:cubicBezTo>
                    <a:pt x="400492" y="553753"/>
                    <a:pt x="404292" y="553753"/>
                    <a:pt x="405551" y="555006"/>
                  </a:cubicBezTo>
                  <a:lnTo>
                    <a:pt x="415718" y="553753"/>
                  </a:lnTo>
                  <a:cubicBezTo>
                    <a:pt x="418260" y="553753"/>
                    <a:pt x="419543" y="553753"/>
                    <a:pt x="420802" y="553753"/>
                  </a:cubicBezTo>
                  <a:cubicBezTo>
                    <a:pt x="422061" y="553753"/>
                    <a:pt x="424602" y="553753"/>
                    <a:pt x="425885" y="553753"/>
                  </a:cubicBezTo>
                  <a:lnTo>
                    <a:pt x="433510" y="552451"/>
                  </a:lnTo>
                  <a:lnTo>
                    <a:pt x="446195" y="551198"/>
                  </a:lnTo>
                  <a:lnTo>
                    <a:pt x="451278" y="551198"/>
                  </a:lnTo>
                  <a:lnTo>
                    <a:pt x="453820" y="551198"/>
                  </a:lnTo>
                  <a:lnTo>
                    <a:pt x="456362" y="551198"/>
                  </a:lnTo>
                  <a:lnTo>
                    <a:pt x="466529" y="601995"/>
                  </a:lnTo>
                  <a:lnTo>
                    <a:pt x="462704" y="601995"/>
                  </a:lnTo>
                  <a:cubicBezTo>
                    <a:pt x="461445" y="601995"/>
                    <a:pt x="460162" y="601995"/>
                    <a:pt x="458903" y="603247"/>
                  </a:cubicBezTo>
                  <a:lnTo>
                    <a:pt x="451278" y="603247"/>
                  </a:lnTo>
                  <a:lnTo>
                    <a:pt x="436052" y="604499"/>
                  </a:lnTo>
                  <a:lnTo>
                    <a:pt x="427144" y="605802"/>
                  </a:lnTo>
                  <a:lnTo>
                    <a:pt x="417001" y="607054"/>
                  </a:lnTo>
                  <a:cubicBezTo>
                    <a:pt x="413176" y="608357"/>
                    <a:pt x="409376" y="607054"/>
                    <a:pt x="406834" y="607054"/>
                  </a:cubicBezTo>
                  <a:lnTo>
                    <a:pt x="395408" y="608357"/>
                  </a:lnTo>
                  <a:cubicBezTo>
                    <a:pt x="392867" y="608357"/>
                    <a:pt x="391584" y="608357"/>
                    <a:pt x="389042" y="608357"/>
                  </a:cubicBezTo>
                  <a:cubicBezTo>
                    <a:pt x="386500" y="608357"/>
                    <a:pt x="383959" y="608357"/>
                    <a:pt x="382700" y="608357"/>
                  </a:cubicBezTo>
                  <a:cubicBezTo>
                    <a:pt x="377616" y="608357"/>
                    <a:pt x="372533" y="608357"/>
                    <a:pt x="369991" y="608357"/>
                  </a:cubicBezTo>
                  <a:cubicBezTo>
                    <a:pt x="366191" y="609609"/>
                    <a:pt x="361107" y="609609"/>
                    <a:pt x="357306" y="609609"/>
                  </a:cubicBezTo>
                  <a:cubicBezTo>
                    <a:pt x="353482" y="609609"/>
                    <a:pt x="348399" y="609609"/>
                    <a:pt x="344598" y="609609"/>
                  </a:cubicBezTo>
                  <a:cubicBezTo>
                    <a:pt x="339515" y="609609"/>
                    <a:pt x="335714" y="609609"/>
                    <a:pt x="330630" y="609609"/>
                  </a:cubicBezTo>
                  <a:cubicBezTo>
                    <a:pt x="325547" y="609609"/>
                    <a:pt x="320464" y="609609"/>
                    <a:pt x="316663" y="609609"/>
                  </a:cubicBezTo>
                  <a:cubicBezTo>
                    <a:pt x="303954" y="609609"/>
                    <a:pt x="291246" y="608357"/>
                    <a:pt x="279820" y="608357"/>
                  </a:cubicBezTo>
                  <a:cubicBezTo>
                    <a:pt x="268394" y="608357"/>
                    <a:pt x="256968" y="607054"/>
                    <a:pt x="245543" y="607054"/>
                  </a:cubicBezTo>
                  <a:cubicBezTo>
                    <a:pt x="248084" y="661658"/>
                    <a:pt x="251885" y="715009"/>
                    <a:pt x="256968" y="767107"/>
                  </a:cubicBezTo>
                  <a:cubicBezTo>
                    <a:pt x="262052" y="819156"/>
                    <a:pt x="267135" y="866145"/>
                    <a:pt x="272195" y="908074"/>
                  </a:cubicBezTo>
                  <a:cubicBezTo>
                    <a:pt x="277278" y="949954"/>
                    <a:pt x="283644" y="985521"/>
                    <a:pt x="291246" y="1012222"/>
                  </a:cubicBezTo>
                  <a:cubicBezTo>
                    <a:pt x="297612" y="1038872"/>
                    <a:pt x="306496" y="1055403"/>
                    <a:pt x="315380" y="1059211"/>
                  </a:cubicBezTo>
                  <a:cubicBezTo>
                    <a:pt x="312838" y="1070632"/>
                    <a:pt x="305237" y="1082054"/>
                    <a:pt x="295070" y="1093475"/>
                  </a:cubicBezTo>
                  <a:cubicBezTo>
                    <a:pt x="283644" y="1104897"/>
                    <a:pt x="272195" y="1113814"/>
                    <a:pt x="258227" y="1122681"/>
                  </a:cubicBezTo>
                  <a:cubicBezTo>
                    <a:pt x="245543" y="1131598"/>
                    <a:pt x="231575" y="1137910"/>
                    <a:pt x="216325" y="1144272"/>
                  </a:cubicBezTo>
                  <a:cubicBezTo>
                    <a:pt x="201075" y="1149381"/>
                    <a:pt x="188390" y="1153188"/>
                    <a:pt x="176964" y="1154441"/>
                  </a:cubicBezTo>
                  <a:cubicBezTo>
                    <a:pt x="146464" y="1158248"/>
                    <a:pt x="119811" y="1145524"/>
                    <a:pt x="99478" y="1115066"/>
                  </a:cubicBezTo>
                  <a:cubicBezTo>
                    <a:pt x="79168" y="1084609"/>
                    <a:pt x="62659" y="1043932"/>
                    <a:pt x="49950" y="991883"/>
                  </a:cubicBezTo>
                  <a:cubicBezTo>
                    <a:pt x="38524" y="939784"/>
                    <a:pt x="28357" y="880121"/>
                    <a:pt x="23274" y="812794"/>
                  </a:cubicBezTo>
                  <a:cubicBezTo>
                    <a:pt x="18191" y="745517"/>
                    <a:pt x="13131" y="676937"/>
                    <a:pt x="10589" y="607054"/>
                  </a:cubicBezTo>
                  <a:cubicBezTo>
                    <a:pt x="8047" y="535919"/>
                    <a:pt x="6765" y="468642"/>
                    <a:pt x="5506" y="402617"/>
                  </a:cubicBezTo>
                  <a:cubicBezTo>
                    <a:pt x="4223" y="336542"/>
                    <a:pt x="2964" y="279384"/>
                    <a:pt x="422" y="229890"/>
                  </a:cubicBezTo>
                  <a:cubicBezTo>
                    <a:pt x="-2119" y="193020"/>
                    <a:pt x="6765" y="165117"/>
                    <a:pt x="28357" y="143526"/>
                  </a:cubicBezTo>
                  <a:cubicBezTo>
                    <a:pt x="49950" y="121936"/>
                    <a:pt x="77885" y="106657"/>
                    <a:pt x="110903" y="96538"/>
                  </a:cubicBezTo>
                  <a:cubicBezTo>
                    <a:pt x="143946" y="86368"/>
                    <a:pt x="180765" y="80006"/>
                    <a:pt x="222667" y="78754"/>
                  </a:cubicBezTo>
                  <a:cubicBezTo>
                    <a:pt x="263311" y="77451"/>
                    <a:pt x="302695" y="76199"/>
                    <a:pt x="340797" y="77451"/>
                  </a:cubicBezTo>
                  <a:cubicBezTo>
                    <a:pt x="378899" y="78754"/>
                    <a:pt x="411918" y="78754"/>
                    <a:pt x="441112" y="80006"/>
                  </a:cubicBezTo>
                  <a:cubicBezTo>
                    <a:pt x="470329" y="81259"/>
                    <a:pt x="489380" y="80006"/>
                    <a:pt x="498264" y="76199"/>
                  </a:cubicBezTo>
                  <a:close/>
                  <a:moveTo>
                    <a:pt x="2902137" y="38329"/>
                  </a:moveTo>
                  <a:cubicBezTo>
                    <a:pt x="2918651" y="37062"/>
                    <a:pt x="2933890" y="40871"/>
                    <a:pt x="2946591" y="52303"/>
                  </a:cubicBezTo>
                  <a:cubicBezTo>
                    <a:pt x="2959292" y="62461"/>
                    <a:pt x="2966912" y="76434"/>
                    <a:pt x="2968181" y="94216"/>
                  </a:cubicBezTo>
                  <a:cubicBezTo>
                    <a:pt x="2969450" y="110724"/>
                    <a:pt x="2964368" y="125965"/>
                    <a:pt x="2952942" y="138664"/>
                  </a:cubicBezTo>
                  <a:cubicBezTo>
                    <a:pt x="2942778" y="152632"/>
                    <a:pt x="2927539" y="158981"/>
                    <a:pt x="2911031" y="160255"/>
                  </a:cubicBezTo>
                  <a:cubicBezTo>
                    <a:pt x="2893248" y="161523"/>
                    <a:pt x="2879278" y="156446"/>
                    <a:pt x="2866577" y="145014"/>
                  </a:cubicBezTo>
                  <a:cubicBezTo>
                    <a:pt x="2853876" y="133582"/>
                    <a:pt x="2846256" y="119615"/>
                    <a:pt x="2844987" y="103101"/>
                  </a:cubicBezTo>
                  <a:cubicBezTo>
                    <a:pt x="2843718" y="86593"/>
                    <a:pt x="2848800" y="71352"/>
                    <a:pt x="2860226" y="58652"/>
                  </a:cubicBezTo>
                  <a:cubicBezTo>
                    <a:pt x="2870390" y="45953"/>
                    <a:pt x="2885629" y="39603"/>
                    <a:pt x="2902137" y="38329"/>
                  </a:cubicBezTo>
                  <a:close/>
                  <a:moveTo>
                    <a:pt x="1136616" y="0"/>
                  </a:moveTo>
                  <a:cubicBezTo>
                    <a:pt x="1137899" y="0"/>
                    <a:pt x="1148100" y="0"/>
                    <a:pt x="1165868" y="1287"/>
                  </a:cubicBezTo>
                  <a:cubicBezTo>
                    <a:pt x="1183635" y="2525"/>
                    <a:pt x="1205253" y="10149"/>
                    <a:pt x="1230655" y="22871"/>
                  </a:cubicBezTo>
                  <a:cubicBezTo>
                    <a:pt x="1259839" y="38119"/>
                    <a:pt x="1285241" y="60941"/>
                    <a:pt x="1305575" y="88911"/>
                  </a:cubicBezTo>
                  <a:cubicBezTo>
                    <a:pt x="1332193" y="121931"/>
                    <a:pt x="1352527" y="166387"/>
                    <a:pt x="1366512" y="219704"/>
                  </a:cubicBezTo>
                  <a:cubicBezTo>
                    <a:pt x="1389346" y="312427"/>
                    <a:pt x="1386846" y="394952"/>
                    <a:pt x="1357594" y="467329"/>
                  </a:cubicBezTo>
                  <a:cubicBezTo>
                    <a:pt x="1350028" y="485151"/>
                    <a:pt x="1341110" y="500349"/>
                    <a:pt x="1333476" y="514359"/>
                  </a:cubicBezTo>
                  <a:cubicBezTo>
                    <a:pt x="1324626" y="527032"/>
                    <a:pt x="1316993" y="539755"/>
                    <a:pt x="1308075" y="549904"/>
                  </a:cubicBezTo>
                  <a:cubicBezTo>
                    <a:pt x="1311926" y="596884"/>
                    <a:pt x="1314425" y="643864"/>
                    <a:pt x="1318276" y="687033"/>
                  </a:cubicBezTo>
                  <a:cubicBezTo>
                    <a:pt x="1320776" y="730251"/>
                    <a:pt x="1325842" y="769608"/>
                    <a:pt x="1330977" y="803915"/>
                  </a:cubicBezTo>
                  <a:cubicBezTo>
                    <a:pt x="1337327" y="844559"/>
                    <a:pt x="1346177" y="871192"/>
                    <a:pt x="1356378" y="881341"/>
                  </a:cubicBezTo>
                  <a:cubicBezTo>
                    <a:pt x="1366512" y="891539"/>
                    <a:pt x="1381780" y="883915"/>
                    <a:pt x="1400831" y="855945"/>
                  </a:cubicBezTo>
                  <a:cubicBezTo>
                    <a:pt x="1416031" y="834361"/>
                    <a:pt x="1430015" y="811539"/>
                    <a:pt x="1441432" y="787380"/>
                  </a:cubicBezTo>
                  <a:cubicBezTo>
                    <a:pt x="1452849" y="761984"/>
                    <a:pt x="1463050" y="739113"/>
                    <a:pt x="1471900" y="717528"/>
                  </a:cubicBezTo>
                  <a:cubicBezTo>
                    <a:pt x="1465550" y="661637"/>
                    <a:pt x="1460483" y="603221"/>
                    <a:pt x="1456700" y="546092"/>
                  </a:cubicBezTo>
                  <a:cubicBezTo>
                    <a:pt x="1452849" y="487676"/>
                    <a:pt x="1450350" y="435596"/>
                    <a:pt x="1447783" y="387329"/>
                  </a:cubicBezTo>
                  <a:cubicBezTo>
                    <a:pt x="1445283" y="339110"/>
                    <a:pt x="1443999" y="299704"/>
                    <a:pt x="1443999" y="267972"/>
                  </a:cubicBezTo>
                  <a:cubicBezTo>
                    <a:pt x="1443999" y="236239"/>
                    <a:pt x="1442716" y="218417"/>
                    <a:pt x="1442716" y="214655"/>
                  </a:cubicBezTo>
                  <a:cubicBezTo>
                    <a:pt x="1442716" y="186684"/>
                    <a:pt x="1442716" y="160001"/>
                    <a:pt x="1442716" y="137179"/>
                  </a:cubicBezTo>
                  <a:cubicBezTo>
                    <a:pt x="1442716" y="114307"/>
                    <a:pt x="1445283" y="93961"/>
                    <a:pt x="1447783" y="77476"/>
                  </a:cubicBezTo>
                  <a:cubicBezTo>
                    <a:pt x="1450350" y="60941"/>
                    <a:pt x="1455417" y="48268"/>
                    <a:pt x="1463050" y="39357"/>
                  </a:cubicBezTo>
                  <a:cubicBezTo>
                    <a:pt x="1470684" y="30495"/>
                    <a:pt x="1480818" y="26683"/>
                    <a:pt x="1496086" y="25396"/>
                  </a:cubicBezTo>
                  <a:cubicBezTo>
                    <a:pt x="1497302" y="25396"/>
                    <a:pt x="1506219" y="25396"/>
                    <a:pt x="1525270" y="26683"/>
                  </a:cubicBezTo>
                  <a:cubicBezTo>
                    <a:pt x="1543038" y="26683"/>
                    <a:pt x="1564656" y="34307"/>
                    <a:pt x="1588774" y="46980"/>
                  </a:cubicBezTo>
                  <a:cubicBezTo>
                    <a:pt x="1617958" y="62228"/>
                    <a:pt x="1643360" y="85099"/>
                    <a:pt x="1664978" y="113020"/>
                  </a:cubicBezTo>
                  <a:cubicBezTo>
                    <a:pt x="1691663" y="149852"/>
                    <a:pt x="1711930" y="194308"/>
                    <a:pt x="1724631" y="245100"/>
                  </a:cubicBezTo>
                  <a:cubicBezTo>
                    <a:pt x="1736115" y="290843"/>
                    <a:pt x="1741182" y="335299"/>
                    <a:pt x="1741182" y="375893"/>
                  </a:cubicBezTo>
                  <a:cubicBezTo>
                    <a:pt x="1741182" y="416537"/>
                    <a:pt x="1732265" y="455943"/>
                    <a:pt x="1717064" y="492775"/>
                  </a:cubicBezTo>
                  <a:cubicBezTo>
                    <a:pt x="1710714" y="509260"/>
                    <a:pt x="1703080" y="524507"/>
                    <a:pt x="1694162" y="538468"/>
                  </a:cubicBezTo>
                  <a:cubicBezTo>
                    <a:pt x="1685313" y="552428"/>
                    <a:pt x="1677679" y="565151"/>
                    <a:pt x="1668761" y="575300"/>
                  </a:cubicBezTo>
                  <a:cubicBezTo>
                    <a:pt x="1671328" y="623567"/>
                    <a:pt x="1675111" y="669261"/>
                    <a:pt x="1678962" y="712479"/>
                  </a:cubicBezTo>
                  <a:cubicBezTo>
                    <a:pt x="1682745" y="755647"/>
                    <a:pt x="1686529" y="795004"/>
                    <a:pt x="1691663" y="830549"/>
                  </a:cubicBezTo>
                  <a:cubicBezTo>
                    <a:pt x="1698013" y="869955"/>
                    <a:pt x="1706863" y="896589"/>
                    <a:pt x="1717064" y="906787"/>
                  </a:cubicBezTo>
                  <a:cubicBezTo>
                    <a:pt x="1727198" y="916935"/>
                    <a:pt x="1742466" y="909311"/>
                    <a:pt x="1761517" y="881391"/>
                  </a:cubicBezTo>
                  <a:cubicBezTo>
                    <a:pt x="1779284" y="855945"/>
                    <a:pt x="1795768" y="826737"/>
                    <a:pt x="1808469" y="797529"/>
                  </a:cubicBezTo>
                  <a:cubicBezTo>
                    <a:pt x="1821169" y="768321"/>
                    <a:pt x="1832586" y="740400"/>
                    <a:pt x="1841504" y="716291"/>
                  </a:cubicBezTo>
                  <a:cubicBezTo>
                    <a:pt x="1851637" y="687083"/>
                    <a:pt x="1860555" y="659112"/>
                    <a:pt x="1865622" y="633716"/>
                  </a:cubicBezTo>
                  <a:lnTo>
                    <a:pt x="1903724" y="643864"/>
                  </a:lnTo>
                  <a:cubicBezTo>
                    <a:pt x="1903724" y="647676"/>
                    <a:pt x="1899941" y="659112"/>
                    <a:pt x="1896090" y="676885"/>
                  </a:cubicBezTo>
                  <a:cubicBezTo>
                    <a:pt x="1892307" y="694657"/>
                    <a:pt x="1884673" y="717528"/>
                    <a:pt x="1875755" y="742924"/>
                  </a:cubicBezTo>
                  <a:cubicBezTo>
                    <a:pt x="1866905" y="768321"/>
                    <a:pt x="1855488" y="797529"/>
                    <a:pt x="1842788" y="828024"/>
                  </a:cubicBezTo>
                  <a:cubicBezTo>
                    <a:pt x="1830087" y="859757"/>
                    <a:pt x="1814819" y="888965"/>
                    <a:pt x="1797052" y="918173"/>
                  </a:cubicBezTo>
                  <a:cubicBezTo>
                    <a:pt x="1779284" y="947381"/>
                    <a:pt x="1758949" y="974064"/>
                    <a:pt x="1737331" y="998173"/>
                  </a:cubicBezTo>
                  <a:cubicBezTo>
                    <a:pt x="1715781" y="1022332"/>
                    <a:pt x="1691663" y="1040104"/>
                    <a:pt x="1664978" y="1052777"/>
                  </a:cubicBezTo>
                  <a:cubicBezTo>
                    <a:pt x="1658628" y="1056589"/>
                    <a:pt x="1652277" y="1059164"/>
                    <a:pt x="1644643" y="1061688"/>
                  </a:cubicBezTo>
                  <a:cubicBezTo>
                    <a:pt x="1637009" y="1062976"/>
                    <a:pt x="1629375" y="1064213"/>
                    <a:pt x="1623025" y="1065500"/>
                  </a:cubicBezTo>
                  <a:cubicBezTo>
                    <a:pt x="1620525" y="1066787"/>
                    <a:pt x="1616675" y="1068025"/>
                    <a:pt x="1610324" y="1068025"/>
                  </a:cubicBezTo>
                  <a:lnTo>
                    <a:pt x="1609108" y="1068025"/>
                  </a:lnTo>
                  <a:cubicBezTo>
                    <a:pt x="1593841" y="1069312"/>
                    <a:pt x="1579856" y="1062976"/>
                    <a:pt x="1567156" y="1050253"/>
                  </a:cubicBezTo>
                  <a:cubicBezTo>
                    <a:pt x="1554455" y="1037579"/>
                    <a:pt x="1543038" y="1018520"/>
                    <a:pt x="1532904" y="994361"/>
                  </a:cubicBezTo>
                  <a:cubicBezTo>
                    <a:pt x="1522703" y="970252"/>
                    <a:pt x="1512570" y="942331"/>
                    <a:pt x="1504936" y="909311"/>
                  </a:cubicBezTo>
                  <a:cubicBezTo>
                    <a:pt x="1497302" y="877529"/>
                    <a:pt x="1489735" y="841984"/>
                    <a:pt x="1484601" y="803865"/>
                  </a:cubicBezTo>
                  <a:cubicBezTo>
                    <a:pt x="1474468" y="826737"/>
                    <a:pt x="1464334" y="848321"/>
                    <a:pt x="1451633" y="871192"/>
                  </a:cubicBezTo>
                  <a:cubicBezTo>
                    <a:pt x="1438933" y="894064"/>
                    <a:pt x="1426232" y="914361"/>
                    <a:pt x="1410964" y="934708"/>
                  </a:cubicBezTo>
                  <a:cubicBezTo>
                    <a:pt x="1395696" y="955005"/>
                    <a:pt x="1380496" y="972777"/>
                    <a:pt x="1362729" y="988025"/>
                  </a:cubicBezTo>
                  <a:cubicBezTo>
                    <a:pt x="1344894" y="1003272"/>
                    <a:pt x="1327126" y="1015995"/>
                    <a:pt x="1306859" y="1026144"/>
                  </a:cubicBezTo>
                  <a:cubicBezTo>
                    <a:pt x="1300509" y="1029956"/>
                    <a:pt x="1294158" y="1032480"/>
                    <a:pt x="1286524" y="1035005"/>
                  </a:cubicBezTo>
                  <a:cubicBezTo>
                    <a:pt x="1278890" y="1036292"/>
                    <a:pt x="1271257" y="1038817"/>
                    <a:pt x="1264906" y="1040104"/>
                  </a:cubicBezTo>
                  <a:cubicBezTo>
                    <a:pt x="1258556" y="1040104"/>
                    <a:pt x="1254773" y="1041391"/>
                    <a:pt x="1252206" y="1042629"/>
                  </a:cubicBezTo>
                  <a:lnTo>
                    <a:pt x="1250922" y="1042629"/>
                  </a:lnTo>
                  <a:cubicBezTo>
                    <a:pt x="1230655" y="1045203"/>
                    <a:pt x="1212820" y="1035005"/>
                    <a:pt x="1197620" y="1012183"/>
                  </a:cubicBezTo>
                  <a:cubicBezTo>
                    <a:pt x="1182352" y="989312"/>
                    <a:pt x="1168367" y="958817"/>
                    <a:pt x="1156950" y="920747"/>
                  </a:cubicBezTo>
                  <a:cubicBezTo>
                    <a:pt x="1145533" y="882628"/>
                    <a:pt x="1135400" y="840697"/>
                    <a:pt x="1127766" y="792479"/>
                  </a:cubicBezTo>
                  <a:cubicBezTo>
                    <a:pt x="1115065" y="817875"/>
                    <a:pt x="1102364" y="841984"/>
                    <a:pt x="1087097" y="866093"/>
                  </a:cubicBezTo>
                  <a:cubicBezTo>
                    <a:pt x="1070613" y="894064"/>
                    <a:pt x="1050278" y="919460"/>
                    <a:pt x="1027444" y="942331"/>
                  </a:cubicBezTo>
                  <a:cubicBezTo>
                    <a:pt x="1005826" y="965153"/>
                    <a:pt x="980424" y="984213"/>
                    <a:pt x="952523" y="999460"/>
                  </a:cubicBezTo>
                  <a:cubicBezTo>
                    <a:pt x="925838" y="1014708"/>
                    <a:pt x="895370" y="1023569"/>
                    <a:pt x="862335" y="1027381"/>
                  </a:cubicBezTo>
                  <a:cubicBezTo>
                    <a:pt x="836934" y="1029956"/>
                    <a:pt x="815315" y="1026144"/>
                    <a:pt x="798831" y="1014708"/>
                  </a:cubicBezTo>
                  <a:cubicBezTo>
                    <a:pt x="782348" y="1003272"/>
                    <a:pt x="769647" y="986787"/>
                    <a:pt x="759446" y="966440"/>
                  </a:cubicBezTo>
                  <a:cubicBezTo>
                    <a:pt x="750596" y="946143"/>
                    <a:pt x="742962" y="920747"/>
                    <a:pt x="739111" y="892777"/>
                  </a:cubicBezTo>
                  <a:cubicBezTo>
                    <a:pt x="734044" y="864856"/>
                    <a:pt x="731545" y="835648"/>
                    <a:pt x="730261" y="803865"/>
                  </a:cubicBezTo>
                  <a:cubicBezTo>
                    <a:pt x="720060" y="815301"/>
                    <a:pt x="708643" y="826737"/>
                    <a:pt x="697226" y="838172"/>
                  </a:cubicBezTo>
                  <a:cubicBezTo>
                    <a:pt x="684525" y="849608"/>
                    <a:pt x="671825" y="859757"/>
                    <a:pt x="656557" y="868668"/>
                  </a:cubicBezTo>
                  <a:cubicBezTo>
                    <a:pt x="641356" y="877529"/>
                    <a:pt x="624805" y="883915"/>
                    <a:pt x="605754" y="888965"/>
                  </a:cubicBezTo>
                  <a:cubicBezTo>
                    <a:pt x="586703" y="892777"/>
                    <a:pt x="566436" y="895301"/>
                    <a:pt x="544818" y="894064"/>
                  </a:cubicBezTo>
                  <a:cubicBezTo>
                    <a:pt x="510566" y="891490"/>
                    <a:pt x="485165" y="880103"/>
                    <a:pt x="468614" y="859757"/>
                  </a:cubicBezTo>
                  <a:cubicBezTo>
                    <a:pt x="453413" y="839460"/>
                    <a:pt x="444496" y="814063"/>
                    <a:pt x="444496" y="786093"/>
                  </a:cubicBezTo>
                  <a:cubicBezTo>
                    <a:pt x="444496" y="756885"/>
                    <a:pt x="450846" y="727677"/>
                    <a:pt x="464830" y="698469"/>
                  </a:cubicBezTo>
                  <a:cubicBezTo>
                    <a:pt x="478815" y="669261"/>
                    <a:pt x="499082" y="643864"/>
                    <a:pt x="525767" y="623567"/>
                  </a:cubicBezTo>
                  <a:cubicBezTo>
                    <a:pt x="546101" y="608320"/>
                    <a:pt x="565152" y="595597"/>
                    <a:pt x="585487" y="587973"/>
                  </a:cubicBezTo>
                  <a:cubicBezTo>
                    <a:pt x="604538" y="579112"/>
                    <a:pt x="624805" y="572775"/>
                    <a:pt x="642640" y="568963"/>
                  </a:cubicBezTo>
                  <a:cubicBezTo>
                    <a:pt x="661691" y="565151"/>
                    <a:pt x="678175" y="562577"/>
                    <a:pt x="693443" y="562577"/>
                  </a:cubicBezTo>
                  <a:cubicBezTo>
                    <a:pt x="708643" y="562577"/>
                    <a:pt x="720060" y="562577"/>
                    <a:pt x="730261" y="563864"/>
                  </a:cubicBezTo>
                  <a:cubicBezTo>
                    <a:pt x="730261" y="547329"/>
                    <a:pt x="730261" y="530844"/>
                    <a:pt x="727694" y="515596"/>
                  </a:cubicBezTo>
                  <a:cubicBezTo>
                    <a:pt x="725194" y="500349"/>
                    <a:pt x="722627" y="487676"/>
                    <a:pt x="718844" y="477527"/>
                  </a:cubicBezTo>
                  <a:cubicBezTo>
                    <a:pt x="758162" y="466091"/>
                    <a:pt x="795048" y="463517"/>
                    <a:pt x="826732" y="468616"/>
                  </a:cubicBezTo>
                  <a:cubicBezTo>
                    <a:pt x="839433" y="471141"/>
                    <a:pt x="853417" y="474953"/>
                    <a:pt x="866118" y="481289"/>
                  </a:cubicBezTo>
                  <a:cubicBezTo>
                    <a:pt x="878819" y="486388"/>
                    <a:pt x="891519" y="496537"/>
                    <a:pt x="901721" y="507973"/>
                  </a:cubicBezTo>
                  <a:cubicBezTo>
                    <a:pt x="911854" y="520696"/>
                    <a:pt x="920772" y="535943"/>
                    <a:pt x="927122" y="553715"/>
                  </a:cubicBezTo>
                  <a:cubicBezTo>
                    <a:pt x="933472" y="571488"/>
                    <a:pt x="937255" y="594359"/>
                    <a:pt x="938539" y="620993"/>
                  </a:cubicBezTo>
                  <a:cubicBezTo>
                    <a:pt x="939823" y="674360"/>
                    <a:pt x="942322" y="722627"/>
                    <a:pt x="946173" y="761984"/>
                  </a:cubicBezTo>
                  <a:cubicBezTo>
                    <a:pt x="949956" y="801341"/>
                    <a:pt x="956306" y="833123"/>
                    <a:pt x="963940" y="854707"/>
                  </a:cubicBezTo>
                  <a:cubicBezTo>
                    <a:pt x="971574" y="876291"/>
                    <a:pt x="981708" y="887727"/>
                    <a:pt x="994409" y="888965"/>
                  </a:cubicBezTo>
                  <a:cubicBezTo>
                    <a:pt x="1005826" y="890252"/>
                    <a:pt x="1022377" y="877529"/>
                    <a:pt x="1040145" y="852133"/>
                  </a:cubicBezTo>
                  <a:cubicBezTo>
                    <a:pt x="1066762" y="816588"/>
                    <a:pt x="1087097" y="781043"/>
                    <a:pt x="1103648" y="745499"/>
                  </a:cubicBezTo>
                  <a:cubicBezTo>
                    <a:pt x="1108715" y="735301"/>
                    <a:pt x="1112498" y="726439"/>
                    <a:pt x="1116349" y="717528"/>
                  </a:cubicBezTo>
                  <a:cubicBezTo>
                    <a:pt x="1112498" y="689607"/>
                    <a:pt x="1108715" y="661637"/>
                    <a:pt x="1106148" y="633716"/>
                  </a:cubicBezTo>
                  <a:cubicBezTo>
                    <a:pt x="1101081" y="580399"/>
                    <a:pt x="1096014" y="528319"/>
                    <a:pt x="1093447" y="477527"/>
                  </a:cubicBezTo>
                  <a:cubicBezTo>
                    <a:pt x="1090947" y="426685"/>
                    <a:pt x="1088380" y="380992"/>
                    <a:pt x="1087097" y="339061"/>
                  </a:cubicBezTo>
                  <a:cubicBezTo>
                    <a:pt x="1085813" y="298467"/>
                    <a:pt x="1084597" y="264160"/>
                    <a:pt x="1084597" y="237476"/>
                  </a:cubicBezTo>
                  <a:cubicBezTo>
                    <a:pt x="1084597" y="210793"/>
                    <a:pt x="1084597" y="194308"/>
                    <a:pt x="1084597" y="190496"/>
                  </a:cubicBezTo>
                  <a:cubicBezTo>
                    <a:pt x="1084597" y="161288"/>
                    <a:pt x="1084597" y="134605"/>
                    <a:pt x="1084597" y="111783"/>
                  </a:cubicBezTo>
                  <a:cubicBezTo>
                    <a:pt x="1084597" y="88911"/>
                    <a:pt x="1087097" y="68565"/>
                    <a:pt x="1089664" y="52079"/>
                  </a:cubicBezTo>
                  <a:cubicBezTo>
                    <a:pt x="1092163" y="35545"/>
                    <a:pt x="1097298" y="22871"/>
                    <a:pt x="1104864" y="13960"/>
                  </a:cubicBezTo>
                  <a:cubicBezTo>
                    <a:pt x="1112498" y="5099"/>
                    <a:pt x="1122699" y="0"/>
                    <a:pt x="1136616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1D01D54B-6414-E045-8905-EE6ACE7C7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1925" y="2681484"/>
            <a:ext cx="3225487" cy="2971219"/>
          </a:xfrm>
        </p:spPr>
        <p:txBody>
          <a:bodyPr anchor="b"/>
          <a:lstStyle>
            <a:lvl1pPr algn="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700A1C0C-24A9-CA4D-ACB3-E123D1DD8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177" y="5744778"/>
            <a:ext cx="4408236" cy="89387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0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D4475563-ABFD-694F-B8AA-F2FEC8FCFD5D}"/>
              </a:ext>
            </a:extLst>
          </p:cNvPr>
          <p:cNvSpPr/>
          <p:nvPr userDrawn="1"/>
        </p:nvSpPr>
        <p:spPr>
          <a:xfrm>
            <a:off x="0" y="0"/>
            <a:ext cx="8402320" cy="2679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4296" y="0"/>
                  <a:pt x="21600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C1CE33F-5189-414B-9B26-A58EC61B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161DA4-AA69-44DA-AD82-6A3B9288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1571870-B8E8-4979-BDF5-9E965C3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B7116895-0729-3A43-AB08-B7F6F31EC1B4}"/>
              </a:ext>
            </a:extLst>
          </p:cNvPr>
          <p:cNvSpPr/>
          <p:nvPr userDrawn="1"/>
        </p:nvSpPr>
        <p:spPr>
          <a:xfrm>
            <a:off x="628651" y="2898138"/>
            <a:ext cx="8515350" cy="395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21600" y="18794"/>
                  <a:pt x="21600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74413308-021A-4482-BA51-2E12E6BA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F5ABE93D-47C7-4C5D-9CBC-D68A4B8C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8BE1DA5-7A31-4970-8B1A-A57B63F7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>
            <a:extLst>
              <a:ext uri="{FF2B5EF4-FFF2-40B4-BE49-F238E27FC236}">
                <a16:creationId xmlns:a16="http://schemas.microsoft.com/office/drawing/2014/main" id="{551719E0-E488-4646-A841-91EBD2B67A4A}"/>
              </a:ext>
            </a:extLst>
          </p:cNvPr>
          <p:cNvSpPr/>
          <p:nvPr userDrawn="1"/>
        </p:nvSpPr>
        <p:spPr>
          <a:xfrm>
            <a:off x="1572630" y="1"/>
            <a:ext cx="757137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14" y="0"/>
                </a:moveTo>
                <a:cubicBezTo>
                  <a:pt x="14814" y="0"/>
                  <a:pt x="12450" y="18821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14814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672464-E596-3647-AD6C-BAFE76AAC58F}"/>
              </a:ext>
            </a:extLst>
          </p:cNvPr>
          <p:cNvGrpSpPr/>
          <p:nvPr userDrawn="1"/>
        </p:nvGrpSpPr>
        <p:grpSpPr>
          <a:xfrm>
            <a:off x="2478741" y="1702844"/>
            <a:ext cx="6510954" cy="4281042"/>
            <a:chOff x="3896056" y="1146024"/>
            <a:chExt cx="7464094" cy="4907745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85E81CA-F0A5-5445-9C41-C061B4BDD265}"/>
                </a:ext>
              </a:extLst>
            </p:cNvPr>
            <p:cNvSpPr/>
            <p:nvPr userDrawn="1"/>
          </p:nvSpPr>
          <p:spPr>
            <a:xfrm>
              <a:off x="5166056" y="1146024"/>
              <a:ext cx="6194094" cy="490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44" extrusionOk="0">
                  <a:moveTo>
                    <a:pt x="21252" y="3592"/>
                  </a:moveTo>
                  <a:cubicBezTo>
                    <a:pt x="20853" y="2207"/>
                    <a:pt x="19932" y="1341"/>
                    <a:pt x="18735" y="1729"/>
                  </a:cubicBezTo>
                  <a:cubicBezTo>
                    <a:pt x="18274" y="1880"/>
                    <a:pt x="17817" y="2154"/>
                    <a:pt x="17411" y="2460"/>
                  </a:cubicBezTo>
                  <a:cubicBezTo>
                    <a:pt x="17089" y="2704"/>
                    <a:pt x="16812" y="3063"/>
                    <a:pt x="16444" y="3214"/>
                  </a:cubicBezTo>
                  <a:cubicBezTo>
                    <a:pt x="15867" y="3441"/>
                    <a:pt x="15505" y="3021"/>
                    <a:pt x="15304" y="2383"/>
                  </a:cubicBezTo>
                  <a:cubicBezTo>
                    <a:pt x="15055" y="1603"/>
                    <a:pt x="14799" y="635"/>
                    <a:pt x="14152" y="238"/>
                  </a:cubicBezTo>
                  <a:cubicBezTo>
                    <a:pt x="13029" y="-453"/>
                    <a:pt x="11337" y="435"/>
                    <a:pt x="10956" y="1925"/>
                  </a:cubicBezTo>
                  <a:cubicBezTo>
                    <a:pt x="10698" y="2923"/>
                    <a:pt x="10791" y="3845"/>
                    <a:pt x="10691" y="4862"/>
                  </a:cubicBezTo>
                  <a:cubicBezTo>
                    <a:pt x="10615" y="5606"/>
                    <a:pt x="10021" y="6138"/>
                    <a:pt x="9432" y="5990"/>
                  </a:cubicBezTo>
                  <a:cubicBezTo>
                    <a:pt x="8916" y="5861"/>
                    <a:pt x="8668" y="5196"/>
                    <a:pt x="8217" y="4915"/>
                  </a:cubicBezTo>
                  <a:cubicBezTo>
                    <a:pt x="7617" y="4545"/>
                    <a:pt x="6816" y="4390"/>
                    <a:pt x="6330" y="5083"/>
                  </a:cubicBezTo>
                  <a:cubicBezTo>
                    <a:pt x="5435" y="6356"/>
                    <a:pt x="6444" y="8518"/>
                    <a:pt x="5452" y="9605"/>
                  </a:cubicBezTo>
                  <a:cubicBezTo>
                    <a:pt x="4193" y="10980"/>
                    <a:pt x="2828" y="7751"/>
                    <a:pt x="1438" y="9167"/>
                  </a:cubicBezTo>
                  <a:cubicBezTo>
                    <a:pt x="1000" y="9612"/>
                    <a:pt x="940" y="10199"/>
                    <a:pt x="989" y="10863"/>
                  </a:cubicBezTo>
                  <a:cubicBezTo>
                    <a:pt x="1081" y="12099"/>
                    <a:pt x="1499" y="13761"/>
                    <a:pt x="812" y="14843"/>
                  </a:cubicBezTo>
                  <a:cubicBezTo>
                    <a:pt x="494" y="15340"/>
                    <a:pt x="74" y="15661"/>
                    <a:pt x="7" y="16341"/>
                  </a:cubicBezTo>
                  <a:cubicBezTo>
                    <a:pt x="-6" y="16466"/>
                    <a:pt x="-3" y="16603"/>
                    <a:pt x="42" y="16718"/>
                  </a:cubicBezTo>
                  <a:cubicBezTo>
                    <a:pt x="214" y="17149"/>
                    <a:pt x="685" y="17037"/>
                    <a:pt x="989" y="16978"/>
                  </a:cubicBezTo>
                  <a:cubicBezTo>
                    <a:pt x="1535" y="16874"/>
                    <a:pt x="2109" y="16867"/>
                    <a:pt x="2558" y="17313"/>
                  </a:cubicBezTo>
                  <a:cubicBezTo>
                    <a:pt x="3085" y="17838"/>
                    <a:pt x="3393" y="18576"/>
                    <a:pt x="3773" y="19250"/>
                  </a:cubicBezTo>
                  <a:cubicBezTo>
                    <a:pt x="4347" y="20276"/>
                    <a:pt x="5259" y="21147"/>
                    <a:pt x="6314" y="21144"/>
                  </a:cubicBezTo>
                  <a:cubicBezTo>
                    <a:pt x="7179" y="21142"/>
                    <a:pt x="8002" y="20745"/>
                    <a:pt x="8091" y="19568"/>
                  </a:cubicBezTo>
                  <a:cubicBezTo>
                    <a:pt x="8129" y="19100"/>
                    <a:pt x="8115" y="18626"/>
                    <a:pt x="8060" y="18164"/>
                  </a:cubicBezTo>
                  <a:cubicBezTo>
                    <a:pt x="7996" y="17646"/>
                    <a:pt x="7762" y="17092"/>
                    <a:pt x="8145" y="16668"/>
                  </a:cubicBezTo>
                  <a:cubicBezTo>
                    <a:pt x="8562" y="16210"/>
                    <a:pt x="9074" y="16580"/>
                    <a:pt x="9402" y="16979"/>
                  </a:cubicBezTo>
                  <a:cubicBezTo>
                    <a:pt x="9918" y="17603"/>
                    <a:pt x="10078" y="18560"/>
                    <a:pt x="10704" y="19053"/>
                  </a:cubicBezTo>
                  <a:cubicBezTo>
                    <a:pt x="11594" y="19751"/>
                    <a:pt x="13117" y="19729"/>
                    <a:pt x="13657" y="18427"/>
                  </a:cubicBezTo>
                  <a:cubicBezTo>
                    <a:pt x="14148" y="17246"/>
                    <a:pt x="13324" y="16259"/>
                    <a:pt x="13007" y="15207"/>
                  </a:cubicBezTo>
                  <a:cubicBezTo>
                    <a:pt x="12800" y="14524"/>
                    <a:pt x="12654" y="13613"/>
                    <a:pt x="13081" y="13012"/>
                  </a:cubicBezTo>
                  <a:cubicBezTo>
                    <a:pt x="13548" y="12356"/>
                    <a:pt x="14093" y="12625"/>
                    <a:pt x="14530" y="13108"/>
                  </a:cubicBezTo>
                  <a:cubicBezTo>
                    <a:pt x="15213" y="13860"/>
                    <a:pt x="15774" y="15005"/>
                    <a:pt x="16705" y="15318"/>
                  </a:cubicBezTo>
                  <a:cubicBezTo>
                    <a:pt x="17648" y="15638"/>
                    <a:pt x="19043" y="14640"/>
                    <a:pt x="18829" y="13270"/>
                  </a:cubicBezTo>
                  <a:cubicBezTo>
                    <a:pt x="18781" y="12957"/>
                    <a:pt x="18660" y="12675"/>
                    <a:pt x="18525" y="12407"/>
                  </a:cubicBezTo>
                  <a:cubicBezTo>
                    <a:pt x="18051" y="11458"/>
                    <a:pt x="17103" y="10094"/>
                    <a:pt x="17455" y="8887"/>
                  </a:cubicBezTo>
                  <a:cubicBezTo>
                    <a:pt x="17665" y="8124"/>
                    <a:pt x="18203" y="7943"/>
                    <a:pt x="18786" y="7865"/>
                  </a:cubicBezTo>
                  <a:cubicBezTo>
                    <a:pt x="19481" y="7767"/>
                    <a:pt x="20121" y="7581"/>
                    <a:pt x="20679" y="7000"/>
                  </a:cubicBezTo>
                  <a:cubicBezTo>
                    <a:pt x="21470" y="6188"/>
                    <a:pt x="21594" y="4779"/>
                    <a:pt x="21252" y="359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156791CF-7E3E-4643-B07A-C51A9C2DFF06}"/>
                </a:ext>
              </a:extLst>
            </p:cNvPr>
            <p:cNvSpPr/>
            <p:nvPr userDrawn="1"/>
          </p:nvSpPr>
          <p:spPr>
            <a:xfrm>
              <a:off x="3896056" y="2428723"/>
              <a:ext cx="6469645" cy="344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19960" extrusionOk="0">
                  <a:moveTo>
                    <a:pt x="1214" y="19838"/>
                  </a:moveTo>
                  <a:cubicBezTo>
                    <a:pt x="2445" y="19081"/>
                    <a:pt x="4258" y="15445"/>
                    <a:pt x="7397" y="12242"/>
                  </a:cubicBezTo>
                  <a:cubicBezTo>
                    <a:pt x="10533" y="9038"/>
                    <a:pt x="18508" y="2260"/>
                    <a:pt x="20045" y="624"/>
                  </a:cubicBezTo>
                  <a:cubicBezTo>
                    <a:pt x="21578" y="-1006"/>
                    <a:pt x="18660" y="898"/>
                    <a:pt x="16602" y="2449"/>
                  </a:cubicBezTo>
                  <a:cubicBezTo>
                    <a:pt x="14545" y="3993"/>
                    <a:pt x="9979" y="7818"/>
                    <a:pt x="7710" y="9903"/>
                  </a:cubicBezTo>
                  <a:cubicBezTo>
                    <a:pt x="9868" y="12350"/>
                    <a:pt x="4282" y="13797"/>
                    <a:pt x="2999" y="14944"/>
                  </a:cubicBezTo>
                  <a:cubicBezTo>
                    <a:pt x="1712" y="16090"/>
                    <a:pt x="298" y="15968"/>
                    <a:pt x="0" y="16783"/>
                  </a:cubicBezTo>
                  <a:cubicBezTo>
                    <a:pt x="257" y="17643"/>
                    <a:pt x="-22" y="20594"/>
                    <a:pt x="1214" y="19838"/>
                  </a:cubicBezTo>
                  <a:lnTo>
                    <a:pt x="1214" y="1983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4611520-DCA3-5545-8108-1885536904CE}"/>
                </a:ext>
              </a:extLst>
            </p:cNvPr>
            <p:cNvSpPr/>
            <p:nvPr userDrawn="1"/>
          </p:nvSpPr>
          <p:spPr>
            <a:xfrm>
              <a:off x="4721557" y="1488919"/>
              <a:ext cx="6162875" cy="3687494"/>
            </a:xfrm>
            <a:custGeom>
              <a:avLst/>
              <a:gdLst>
                <a:gd name="connsiteX0" fmla="*/ 1057789 w 6162875"/>
                <a:gd name="connsiteY0" fmla="*/ 2952419 h 3687494"/>
                <a:gd name="connsiteX1" fmla="*/ 1047653 w 6162875"/>
                <a:gd name="connsiteY1" fmla="*/ 3022283 h 3687494"/>
                <a:gd name="connsiteX2" fmla="*/ 1055269 w 6162875"/>
                <a:gd name="connsiteY2" fmla="*/ 3116266 h 3687494"/>
                <a:gd name="connsiteX3" fmla="*/ 1061626 w 6162875"/>
                <a:gd name="connsiteY3" fmla="*/ 3136583 h 3687494"/>
                <a:gd name="connsiteX4" fmla="*/ 1067983 w 6162875"/>
                <a:gd name="connsiteY4" fmla="*/ 3159394 h 3687494"/>
                <a:gd name="connsiteX5" fmla="*/ 1076859 w 6162875"/>
                <a:gd name="connsiteY5" fmla="*/ 3179773 h 3687494"/>
                <a:gd name="connsiteX6" fmla="*/ 1085735 w 6162875"/>
                <a:gd name="connsiteY6" fmla="*/ 3198782 h 3687494"/>
                <a:gd name="connsiteX7" fmla="*/ 1104805 w 6162875"/>
                <a:gd name="connsiteY7" fmla="*/ 3229258 h 3687494"/>
                <a:gd name="connsiteX8" fmla="*/ 1128915 w 6162875"/>
                <a:gd name="connsiteY8" fmla="*/ 3253377 h 3687494"/>
                <a:gd name="connsiteX9" fmla="*/ 1154341 w 6162875"/>
                <a:gd name="connsiteY9" fmla="*/ 3269893 h 3687494"/>
                <a:gd name="connsiteX10" fmla="*/ 1180971 w 6162875"/>
                <a:gd name="connsiteY10" fmla="*/ 3282607 h 3687494"/>
                <a:gd name="connsiteX11" fmla="*/ 1192424 w 6162875"/>
                <a:gd name="connsiteY11" fmla="*/ 3286408 h 3687494"/>
                <a:gd name="connsiteX12" fmla="*/ 1236863 w 6162875"/>
                <a:gd name="connsiteY12" fmla="*/ 3285162 h 3687494"/>
                <a:gd name="connsiteX13" fmla="*/ 1259713 w 6162875"/>
                <a:gd name="connsiteY13" fmla="*/ 3249575 h 3687494"/>
                <a:gd name="connsiteX14" fmla="*/ 1250837 w 6162875"/>
                <a:gd name="connsiteY14" fmla="*/ 3174663 h 3687494"/>
                <a:gd name="connsiteX15" fmla="*/ 1208917 w 6162875"/>
                <a:gd name="connsiteY15" fmla="*/ 3103552 h 3687494"/>
                <a:gd name="connsiteX16" fmla="*/ 1140368 w 6162875"/>
                <a:gd name="connsiteY16" fmla="*/ 3029886 h 3687494"/>
                <a:gd name="connsiteX17" fmla="*/ 1057789 w 6162875"/>
                <a:gd name="connsiteY17" fmla="*/ 2952419 h 3687494"/>
                <a:gd name="connsiteX18" fmla="*/ 1903624 w 6162875"/>
                <a:gd name="connsiteY18" fmla="*/ 2485057 h 3687494"/>
                <a:gd name="connsiteX19" fmla="*/ 1869321 w 6162875"/>
                <a:gd name="connsiteY19" fmla="*/ 2507930 h 3687494"/>
                <a:gd name="connsiteX20" fmla="*/ 1842635 w 6162875"/>
                <a:gd name="connsiteY20" fmla="*/ 2565080 h 3687494"/>
                <a:gd name="connsiteX21" fmla="*/ 1823622 w 6162875"/>
                <a:gd name="connsiteY21" fmla="*/ 2643794 h 3687494"/>
                <a:gd name="connsiteX22" fmla="*/ 1810909 w 6162875"/>
                <a:gd name="connsiteY22" fmla="*/ 2731421 h 3687494"/>
                <a:gd name="connsiteX23" fmla="*/ 1800594 w 6162875"/>
                <a:gd name="connsiteY23" fmla="*/ 2842239 h 3687494"/>
                <a:gd name="connsiteX24" fmla="*/ 1796945 w 6162875"/>
                <a:gd name="connsiteY24" fmla="*/ 2966082 h 3687494"/>
                <a:gd name="connsiteX25" fmla="*/ 1796759 w 6162875"/>
                <a:gd name="connsiteY25" fmla="*/ 2966291 h 3687494"/>
                <a:gd name="connsiteX26" fmla="*/ 1794416 w 6162875"/>
                <a:gd name="connsiteY26" fmla="*/ 2965132 h 3687494"/>
                <a:gd name="connsiteX27" fmla="*/ 1794416 w 6162875"/>
                <a:gd name="connsiteY27" fmla="*/ 2968934 h 3687494"/>
                <a:gd name="connsiteX28" fmla="*/ 1796759 w 6162875"/>
                <a:gd name="connsiteY28" fmla="*/ 2966291 h 3687494"/>
                <a:gd name="connsiteX29" fmla="*/ 1796936 w 6162875"/>
                <a:gd name="connsiteY29" fmla="*/ 2966379 h 3687494"/>
                <a:gd name="connsiteX30" fmla="*/ 1796945 w 6162875"/>
                <a:gd name="connsiteY30" fmla="*/ 2966082 h 3687494"/>
                <a:gd name="connsiteX31" fmla="*/ 1829321 w 6162875"/>
                <a:gd name="connsiteY31" fmla="*/ 2929554 h 3687494"/>
                <a:gd name="connsiteX32" fmla="*/ 1860445 w 6162875"/>
                <a:gd name="connsiteY32" fmla="*/ 2882554 h 3687494"/>
                <a:gd name="connsiteX33" fmla="*/ 1908721 w 6162875"/>
                <a:gd name="connsiteY33" fmla="*/ 2777166 h 3687494"/>
                <a:gd name="connsiteX34" fmla="*/ 1936610 w 6162875"/>
                <a:gd name="connsiteY34" fmla="*/ 2669222 h 3687494"/>
                <a:gd name="connsiteX35" fmla="*/ 1948064 w 6162875"/>
                <a:gd name="connsiteY35" fmla="*/ 2573992 h 3687494"/>
                <a:gd name="connsiteX36" fmla="*/ 1936610 w 6162875"/>
                <a:gd name="connsiteY36" fmla="*/ 2507930 h 3687494"/>
                <a:gd name="connsiteX37" fmla="*/ 1903624 w 6162875"/>
                <a:gd name="connsiteY37" fmla="*/ 2485057 h 3687494"/>
                <a:gd name="connsiteX38" fmla="*/ 2961565 w 6162875"/>
                <a:gd name="connsiteY38" fmla="*/ 2358098 h 3687494"/>
                <a:gd name="connsiteX39" fmla="*/ 2939589 w 6162875"/>
                <a:gd name="connsiteY39" fmla="*/ 2358735 h 3687494"/>
                <a:gd name="connsiteX40" fmla="*/ 2915581 w 6162875"/>
                <a:gd name="connsiteY40" fmla="*/ 2365104 h 3687494"/>
                <a:gd name="connsiteX41" fmla="*/ 2883829 w 6162875"/>
                <a:gd name="connsiteY41" fmla="*/ 2389225 h 3687494"/>
                <a:gd name="connsiteX42" fmla="*/ 2855755 w 6162875"/>
                <a:gd name="connsiteY42" fmla="*/ 2448932 h 3687494"/>
                <a:gd name="connsiteX43" fmla="*/ 2843170 w 6162875"/>
                <a:gd name="connsiteY43" fmla="*/ 2561976 h 3687494"/>
                <a:gd name="connsiteX44" fmla="*/ 2911709 w 6162875"/>
                <a:gd name="connsiteY44" fmla="*/ 2545417 h 3687494"/>
                <a:gd name="connsiteX45" fmla="*/ 2957402 w 6162875"/>
                <a:gd name="connsiteY45" fmla="*/ 2516201 h 3687494"/>
                <a:gd name="connsiteX46" fmla="*/ 2984121 w 6162875"/>
                <a:gd name="connsiteY46" fmla="*/ 2483243 h 3687494"/>
                <a:gd name="connsiteX47" fmla="*/ 2998061 w 6162875"/>
                <a:gd name="connsiteY47" fmla="*/ 2451479 h 3687494"/>
                <a:gd name="connsiteX48" fmla="*/ 3001933 w 6162875"/>
                <a:gd name="connsiteY48" fmla="*/ 2424810 h 3687494"/>
                <a:gd name="connsiteX49" fmla="*/ 2996706 w 6162875"/>
                <a:gd name="connsiteY49" fmla="*/ 2391773 h 3687494"/>
                <a:gd name="connsiteX50" fmla="*/ 2977731 w 6162875"/>
                <a:gd name="connsiteY50" fmla="*/ 2365104 h 3687494"/>
                <a:gd name="connsiteX51" fmla="*/ 2961565 w 6162875"/>
                <a:gd name="connsiteY51" fmla="*/ 2358098 h 3687494"/>
                <a:gd name="connsiteX52" fmla="*/ 1582299 w 6162875"/>
                <a:gd name="connsiteY52" fmla="*/ 2350439 h 3687494"/>
                <a:gd name="connsiteX53" fmla="*/ 1635672 w 6162875"/>
                <a:gd name="connsiteY53" fmla="*/ 2363153 h 3687494"/>
                <a:gd name="connsiteX54" fmla="*/ 1685150 w 6162875"/>
                <a:gd name="connsiteY54" fmla="*/ 2394875 h 3687494"/>
                <a:gd name="connsiteX55" fmla="*/ 1723290 w 6162875"/>
                <a:gd name="connsiteY55" fmla="*/ 2452026 h 3687494"/>
                <a:gd name="connsiteX56" fmla="*/ 1744880 w 6162875"/>
                <a:gd name="connsiteY56" fmla="*/ 2539652 h 3687494"/>
                <a:gd name="connsiteX57" fmla="*/ 1749920 w 6162875"/>
                <a:gd name="connsiteY57" fmla="*/ 2587953 h 3687494"/>
                <a:gd name="connsiteX58" fmla="*/ 1756276 w 6162875"/>
                <a:gd name="connsiteY58" fmla="*/ 2643794 h 3687494"/>
                <a:gd name="connsiteX59" fmla="*/ 1784223 w 6162875"/>
                <a:gd name="connsiteY59" fmla="*/ 2561278 h 3687494"/>
                <a:gd name="connsiteX60" fmla="*/ 1822362 w 6162875"/>
                <a:gd name="connsiteY60" fmla="*/ 2490168 h 3687494"/>
                <a:gd name="connsiteX61" fmla="*/ 1874418 w 6162875"/>
                <a:gd name="connsiteY61" fmla="*/ 2439374 h 3687494"/>
                <a:gd name="connsiteX62" fmla="*/ 1941707 w 6162875"/>
                <a:gd name="connsiteY62" fmla="*/ 2417748 h 3687494"/>
                <a:gd name="connsiteX63" fmla="*/ 2014093 w 6162875"/>
                <a:gd name="connsiteY63" fmla="*/ 2448224 h 3687494"/>
                <a:gd name="connsiteX64" fmla="*/ 2044559 w 6162875"/>
                <a:gd name="connsiteY64" fmla="*/ 2533295 h 3687494"/>
                <a:gd name="connsiteX65" fmla="*/ 2036942 w 6162875"/>
                <a:gd name="connsiteY65" fmla="*/ 2657755 h 3687494"/>
                <a:gd name="connsiteX66" fmla="*/ 1992503 w 6162875"/>
                <a:gd name="connsiteY66" fmla="*/ 2800038 h 3687494"/>
                <a:gd name="connsiteX67" fmla="*/ 1913761 w 6162875"/>
                <a:gd name="connsiteY67" fmla="*/ 2939705 h 3687494"/>
                <a:gd name="connsiteX68" fmla="*/ 1803293 w 6162875"/>
                <a:gd name="connsiteY68" fmla="*/ 3056561 h 3687494"/>
                <a:gd name="connsiteX69" fmla="*/ 1828662 w 6162875"/>
                <a:gd name="connsiteY69" fmla="*/ 3230567 h 3687494"/>
                <a:gd name="connsiteX70" fmla="*/ 1856608 w 6162875"/>
                <a:gd name="connsiteY70" fmla="*/ 3379145 h 3687494"/>
                <a:gd name="connsiteX71" fmla="*/ 1885814 w 6162875"/>
                <a:gd name="connsiteY71" fmla="*/ 3485780 h 3687494"/>
                <a:gd name="connsiteX72" fmla="*/ 1915021 w 6162875"/>
                <a:gd name="connsiteY72" fmla="*/ 3534081 h 3687494"/>
                <a:gd name="connsiteX73" fmla="*/ 1896008 w 6162875"/>
                <a:gd name="connsiteY73" fmla="*/ 3603945 h 3687494"/>
                <a:gd name="connsiteX74" fmla="*/ 1860445 w 6162875"/>
                <a:gd name="connsiteY74" fmla="*/ 3648381 h 3687494"/>
                <a:gd name="connsiteX75" fmla="*/ 1817266 w 6162875"/>
                <a:gd name="connsiteY75" fmla="*/ 3673747 h 3687494"/>
                <a:gd name="connsiteX76" fmla="*/ 1775346 w 6162875"/>
                <a:gd name="connsiteY76" fmla="*/ 3685214 h 3687494"/>
                <a:gd name="connsiteX77" fmla="*/ 1687727 w 6162875"/>
                <a:gd name="connsiteY77" fmla="*/ 3650936 h 3687494"/>
                <a:gd name="connsiteX78" fmla="*/ 1620381 w 6162875"/>
                <a:gd name="connsiteY78" fmla="*/ 3523922 h 3687494"/>
                <a:gd name="connsiteX79" fmla="*/ 1570902 w 6162875"/>
                <a:gd name="connsiteY79" fmla="*/ 3333400 h 3687494"/>
                <a:gd name="connsiteX80" fmla="*/ 1534022 w 6162875"/>
                <a:gd name="connsiteY80" fmla="*/ 3104799 h 3687494"/>
                <a:gd name="connsiteX81" fmla="*/ 1506133 w 6162875"/>
                <a:gd name="connsiteY81" fmla="*/ 2867347 h 3687494"/>
                <a:gd name="connsiteX82" fmla="*/ 1485804 w 6162875"/>
                <a:gd name="connsiteY82" fmla="*/ 2673024 h 3687494"/>
                <a:gd name="connsiteX83" fmla="*/ 1415938 w 6162875"/>
                <a:gd name="connsiteY83" fmla="*/ 2662865 h 3687494"/>
                <a:gd name="connsiteX84" fmla="*/ 1287659 w 6162875"/>
                <a:gd name="connsiteY84" fmla="*/ 2667913 h 3687494"/>
                <a:gd name="connsiteX85" fmla="*/ 1184808 w 6162875"/>
                <a:gd name="connsiteY85" fmla="*/ 2727619 h 3687494"/>
                <a:gd name="connsiteX86" fmla="*/ 1287659 w 6162875"/>
                <a:gd name="connsiteY86" fmla="*/ 2831761 h 3687494"/>
                <a:gd name="connsiteX87" fmla="*/ 1386731 w 6162875"/>
                <a:gd name="connsiteY87" fmla="*/ 2935903 h 3687494"/>
                <a:gd name="connsiteX88" fmla="*/ 1467993 w 6162875"/>
                <a:gd name="connsiteY88" fmla="*/ 3037490 h 3687494"/>
                <a:gd name="connsiteX89" fmla="*/ 1517530 w 6162875"/>
                <a:gd name="connsiteY89" fmla="*/ 3135275 h 3687494"/>
                <a:gd name="connsiteX90" fmla="*/ 1518789 w 6162875"/>
                <a:gd name="connsiteY90" fmla="*/ 3228012 h 3687494"/>
                <a:gd name="connsiteX91" fmla="*/ 1460377 w 6162875"/>
                <a:gd name="connsiteY91" fmla="*/ 3313083 h 3687494"/>
                <a:gd name="connsiteX92" fmla="*/ 1426074 w 6162875"/>
                <a:gd name="connsiteY92" fmla="*/ 3337202 h 3687494"/>
                <a:gd name="connsiteX93" fmla="*/ 1380375 w 6162875"/>
                <a:gd name="connsiteY93" fmla="*/ 3362630 h 3687494"/>
                <a:gd name="connsiteX94" fmla="*/ 1325799 w 6162875"/>
                <a:gd name="connsiteY94" fmla="*/ 3381700 h 3687494"/>
                <a:gd name="connsiteX95" fmla="*/ 1264810 w 6162875"/>
                <a:gd name="connsiteY95" fmla="*/ 3387995 h 3687494"/>
                <a:gd name="connsiteX96" fmla="*/ 1263550 w 6162875"/>
                <a:gd name="connsiteY96" fmla="*/ 3387995 h 3687494"/>
                <a:gd name="connsiteX97" fmla="*/ 1255933 w 6162875"/>
                <a:gd name="connsiteY97" fmla="*/ 3387995 h 3687494"/>
                <a:gd name="connsiteX98" fmla="*/ 1236863 w 6162875"/>
                <a:gd name="connsiteY98" fmla="*/ 3386749 h 3687494"/>
                <a:gd name="connsiteX99" fmla="*/ 1211494 w 6162875"/>
                <a:gd name="connsiteY99" fmla="*/ 3382947 h 3687494"/>
                <a:gd name="connsiteX100" fmla="*/ 1147985 w 6162875"/>
                <a:gd name="connsiteY100" fmla="*/ 3365185 h 3687494"/>
                <a:gd name="connsiteX101" fmla="*/ 1111162 w 6162875"/>
                <a:gd name="connsiteY101" fmla="*/ 3346114 h 3687494"/>
                <a:gd name="connsiteX102" fmla="*/ 1073022 w 6162875"/>
                <a:gd name="connsiteY102" fmla="*/ 3319440 h 3687494"/>
                <a:gd name="connsiteX103" fmla="*/ 1009570 w 6162875"/>
                <a:gd name="connsiteY103" fmla="*/ 3236924 h 3687494"/>
                <a:gd name="connsiteX104" fmla="*/ 1006993 w 6162875"/>
                <a:gd name="connsiteY104" fmla="*/ 3230567 h 3687494"/>
                <a:gd name="connsiteX105" fmla="*/ 1004473 w 6162875"/>
                <a:gd name="connsiteY105" fmla="*/ 3224210 h 3687494"/>
                <a:gd name="connsiteX106" fmla="*/ 1001896 w 6162875"/>
                <a:gd name="connsiteY106" fmla="*/ 3221655 h 3687494"/>
                <a:gd name="connsiteX107" fmla="*/ 1001896 w 6162875"/>
                <a:gd name="connsiteY107" fmla="*/ 3217853 h 3687494"/>
                <a:gd name="connsiteX108" fmla="*/ 999377 w 6162875"/>
                <a:gd name="connsiteY108" fmla="*/ 3211496 h 3687494"/>
                <a:gd name="connsiteX109" fmla="*/ 996857 w 6162875"/>
                <a:gd name="connsiteY109" fmla="*/ 3206385 h 3687494"/>
                <a:gd name="connsiteX110" fmla="*/ 995597 w 6162875"/>
                <a:gd name="connsiteY110" fmla="*/ 3200091 h 3687494"/>
                <a:gd name="connsiteX111" fmla="*/ 991760 w 6162875"/>
                <a:gd name="connsiteY111" fmla="*/ 3187377 h 3687494"/>
                <a:gd name="connsiteX112" fmla="*/ 976527 w 6162875"/>
                <a:gd name="connsiteY112" fmla="*/ 3134028 h 3687494"/>
                <a:gd name="connsiteX113" fmla="*/ 968910 w 6162875"/>
                <a:gd name="connsiteY113" fmla="*/ 3076878 h 3687494"/>
                <a:gd name="connsiteX114" fmla="*/ 970170 w 6162875"/>
                <a:gd name="connsiteY114" fmla="*/ 3018481 h 3687494"/>
                <a:gd name="connsiteX115" fmla="*/ 995597 w 6162875"/>
                <a:gd name="connsiteY115" fmla="*/ 2904180 h 3687494"/>
                <a:gd name="connsiteX116" fmla="*/ 996857 w 6162875"/>
                <a:gd name="connsiteY116" fmla="*/ 2901625 h 3687494"/>
                <a:gd name="connsiteX117" fmla="*/ 998117 w 6162875"/>
                <a:gd name="connsiteY117" fmla="*/ 2899070 h 3687494"/>
                <a:gd name="connsiteX118" fmla="*/ 928251 w 6162875"/>
                <a:gd name="connsiteY118" fmla="*/ 2827959 h 3687494"/>
                <a:gd name="connsiteX119" fmla="*/ 845729 w 6162875"/>
                <a:gd name="connsiteY119" fmla="*/ 2717460 h 3687494"/>
                <a:gd name="connsiteX120" fmla="*/ 813946 w 6162875"/>
                <a:gd name="connsiteY120" fmla="*/ 2623477 h 3687494"/>
                <a:gd name="connsiteX121" fmla="*/ 820302 w 6162875"/>
                <a:gd name="connsiteY121" fmla="*/ 2544763 h 3687494"/>
                <a:gd name="connsiteX122" fmla="*/ 850768 w 6162875"/>
                <a:gd name="connsiteY122" fmla="*/ 2481255 h 3687494"/>
                <a:gd name="connsiteX123" fmla="*/ 994280 w 6162875"/>
                <a:gd name="connsiteY123" fmla="*/ 2375867 h 3687494"/>
                <a:gd name="connsiteX124" fmla="*/ 1024803 w 6162875"/>
                <a:gd name="connsiteY124" fmla="*/ 2523136 h 3687494"/>
                <a:gd name="connsiteX125" fmla="*/ 1141628 w 6162875"/>
                <a:gd name="connsiteY125" fmla="*/ 2679381 h 3687494"/>
                <a:gd name="connsiteX126" fmla="*/ 1207657 w 6162875"/>
                <a:gd name="connsiteY126" fmla="*/ 2639992 h 3687494"/>
                <a:gd name="connsiteX127" fmla="*/ 1277523 w 6162875"/>
                <a:gd name="connsiteY127" fmla="*/ 2618429 h 3687494"/>
                <a:gd name="connsiteX128" fmla="*/ 1347389 w 6162875"/>
                <a:gd name="connsiteY128" fmla="*/ 2612072 h 3687494"/>
                <a:gd name="connsiteX129" fmla="*/ 1413418 w 6162875"/>
                <a:gd name="connsiteY129" fmla="*/ 2614627 h 3687494"/>
                <a:gd name="connsiteX130" fmla="*/ 1483227 w 6162875"/>
                <a:gd name="connsiteY130" fmla="*/ 2627278 h 3687494"/>
                <a:gd name="connsiteX131" fmla="*/ 1464214 w 6162875"/>
                <a:gd name="connsiteY131" fmla="*/ 2472343 h 3687494"/>
                <a:gd name="connsiteX132" fmla="*/ 1441364 w 6162875"/>
                <a:gd name="connsiteY132" fmla="*/ 2372065 h 3687494"/>
                <a:gd name="connsiteX133" fmla="*/ 1582299 w 6162875"/>
                <a:gd name="connsiteY133" fmla="*/ 2350439 h 3687494"/>
                <a:gd name="connsiteX134" fmla="*/ 4157615 w 6162875"/>
                <a:gd name="connsiteY134" fmla="*/ 2118715 h 3687494"/>
                <a:gd name="connsiteX135" fmla="*/ 4104177 w 6162875"/>
                <a:gd name="connsiteY135" fmla="*/ 2128905 h 3687494"/>
                <a:gd name="connsiteX136" fmla="*/ 4036993 w 6162875"/>
                <a:gd name="connsiteY136" fmla="*/ 2153027 h 3687494"/>
                <a:gd name="connsiteX137" fmla="*/ 3981039 w 6162875"/>
                <a:gd name="connsiteY137" fmla="*/ 2198722 h 3687494"/>
                <a:gd name="connsiteX138" fmla="*/ 3962065 w 6162875"/>
                <a:gd name="connsiteY138" fmla="*/ 2271166 h 3687494"/>
                <a:gd name="connsiteX139" fmla="*/ 3993817 w 6162875"/>
                <a:gd name="connsiteY139" fmla="*/ 2324503 h 3687494"/>
                <a:gd name="connsiteX140" fmla="*/ 4052095 w 6162875"/>
                <a:gd name="connsiteY140" fmla="*/ 2307945 h 3687494"/>
                <a:gd name="connsiteX141" fmla="*/ 4114439 w 6162875"/>
                <a:gd name="connsiteY141" fmla="*/ 2234307 h 3687494"/>
                <a:gd name="connsiteX142" fmla="*/ 4157615 w 6162875"/>
                <a:gd name="connsiteY142" fmla="*/ 2118715 h 3687494"/>
                <a:gd name="connsiteX143" fmla="*/ 4886571 w 6162875"/>
                <a:gd name="connsiteY143" fmla="*/ 2098415 h 3687494"/>
                <a:gd name="connsiteX144" fmla="*/ 4881537 w 6162875"/>
                <a:gd name="connsiteY144" fmla="*/ 2121263 h 3687494"/>
                <a:gd name="connsiteX145" fmla="*/ 4877665 w 6162875"/>
                <a:gd name="connsiteY145" fmla="*/ 2144111 h 3687494"/>
                <a:gd name="connsiteX146" fmla="*/ 4875148 w 6162875"/>
                <a:gd name="connsiteY146" fmla="*/ 2225391 h 3687494"/>
                <a:gd name="connsiteX147" fmla="*/ 4889089 w 6162875"/>
                <a:gd name="connsiteY147" fmla="*/ 2294013 h 3687494"/>
                <a:gd name="connsiteX148" fmla="*/ 4916969 w 6162875"/>
                <a:gd name="connsiteY148" fmla="*/ 2343530 h 3687494"/>
                <a:gd name="connsiteX149" fmla="*/ 4955111 w 6162875"/>
                <a:gd name="connsiteY149" fmla="*/ 2365104 h 3687494"/>
                <a:gd name="connsiteX150" fmla="*/ 4998287 w 6162875"/>
                <a:gd name="connsiteY150" fmla="*/ 2353640 h 3687494"/>
                <a:gd name="connsiteX151" fmla="*/ 5037591 w 6162875"/>
                <a:gd name="connsiteY151" fmla="*/ 2313040 h 3687494"/>
                <a:gd name="connsiteX152" fmla="*/ 5068181 w 6162875"/>
                <a:gd name="connsiteY152" fmla="*/ 2250786 h 3687494"/>
                <a:gd name="connsiteX153" fmla="*/ 5087156 w 6162875"/>
                <a:gd name="connsiteY153" fmla="*/ 2172053 h 3687494"/>
                <a:gd name="connsiteX154" fmla="*/ 5089673 w 6162875"/>
                <a:gd name="connsiteY154" fmla="*/ 2144111 h 3687494"/>
                <a:gd name="connsiteX155" fmla="*/ 5089673 w 6162875"/>
                <a:gd name="connsiteY155" fmla="*/ 2113621 h 3687494"/>
                <a:gd name="connsiteX156" fmla="*/ 5064309 w 6162875"/>
                <a:gd name="connsiteY156" fmla="*/ 2121263 h 3687494"/>
                <a:gd name="connsiteX157" fmla="*/ 5037591 w 6162875"/>
                <a:gd name="connsiteY157" fmla="*/ 2125084 h 3687494"/>
                <a:gd name="connsiteX158" fmla="*/ 5019971 w 6162875"/>
                <a:gd name="connsiteY158" fmla="*/ 2126358 h 3687494"/>
                <a:gd name="connsiteX159" fmla="*/ 5002159 w 6162875"/>
                <a:gd name="connsiteY159" fmla="*/ 2126358 h 3687494"/>
                <a:gd name="connsiteX160" fmla="*/ 4984347 w 6162875"/>
                <a:gd name="connsiteY160" fmla="*/ 2126358 h 3687494"/>
                <a:gd name="connsiteX161" fmla="*/ 4965373 w 6162875"/>
                <a:gd name="connsiteY161" fmla="*/ 2125084 h 3687494"/>
                <a:gd name="connsiteX162" fmla="*/ 4932265 w 6162875"/>
                <a:gd name="connsiteY162" fmla="*/ 2117442 h 3687494"/>
                <a:gd name="connsiteX163" fmla="*/ 4901867 w 6162875"/>
                <a:gd name="connsiteY163" fmla="*/ 2106058 h 3687494"/>
                <a:gd name="connsiteX164" fmla="*/ 4886571 w 6162875"/>
                <a:gd name="connsiteY164" fmla="*/ 2098415 h 3687494"/>
                <a:gd name="connsiteX165" fmla="*/ 5008549 w 6162875"/>
                <a:gd name="connsiteY165" fmla="*/ 1952334 h 3687494"/>
                <a:gd name="connsiteX166" fmla="*/ 4939815 w 6162875"/>
                <a:gd name="connsiteY166" fmla="*/ 1986645 h 3687494"/>
                <a:gd name="connsiteX167" fmla="*/ 4956466 w 6162875"/>
                <a:gd name="connsiteY167" fmla="*/ 2000656 h 3687494"/>
                <a:gd name="connsiteX168" fmla="*/ 4988219 w 6162875"/>
                <a:gd name="connsiteY168" fmla="*/ 2015861 h 3687494"/>
                <a:gd name="connsiteX169" fmla="*/ 5008549 w 6162875"/>
                <a:gd name="connsiteY169" fmla="*/ 2020956 h 3687494"/>
                <a:gd name="connsiteX170" fmla="*/ 5018616 w 6162875"/>
                <a:gd name="connsiteY170" fmla="*/ 2022230 h 3687494"/>
                <a:gd name="connsiteX171" fmla="*/ 5031395 w 6162875"/>
                <a:gd name="connsiteY171" fmla="*/ 2022230 h 3687494"/>
                <a:gd name="connsiteX172" fmla="*/ 5073215 w 6162875"/>
                <a:gd name="connsiteY172" fmla="*/ 2019682 h 3687494"/>
                <a:gd name="connsiteX173" fmla="*/ 5046497 w 6162875"/>
                <a:gd name="connsiteY173" fmla="*/ 1973987 h 3687494"/>
                <a:gd name="connsiteX174" fmla="*/ 5008549 w 6162875"/>
                <a:gd name="connsiteY174" fmla="*/ 1952334 h 3687494"/>
                <a:gd name="connsiteX175" fmla="*/ 2255164 w 6162875"/>
                <a:gd name="connsiteY175" fmla="*/ 1862217 h 3687494"/>
                <a:gd name="connsiteX176" fmla="*/ 2275494 w 6162875"/>
                <a:gd name="connsiteY176" fmla="*/ 2053994 h 3687494"/>
                <a:gd name="connsiteX177" fmla="*/ 2302212 w 6162875"/>
                <a:gd name="connsiteY177" fmla="*/ 2271166 h 3687494"/>
                <a:gd name="connsiteX178" fmla="*/ 2331254 w 6162875"/>
                <a:gd name="connsiteY178" fmla="*/ 2186064 h 3687494"/>
                <a:gd name="connsiteX179" fmla="*/ 2340161 w 6162875"/>
                <a:gd name="connsiteY179" fmla="*/ 2078115 h 3687494"/>
                <a:gd name="connsiteX180" fmla="*/ 2336482 w 6162875"/>
                <a:gd name="connsiteY180" fmla="*/ 2050173 h 3687494"/>
                <a:gd name="connsiteX181" fmla="*/ 2323703 w 6162875"/>
                <a:gd name="connsiteY181" fmla="*/ 1993014 h 3687494"/>
                <a:gd name="connsiteX182" fmla="*/ 2298340 w 6162875"/>
                <a:gd name="connsiteY182" fmla="*/ 1924391 h 3687494"/>
                <a:gd name="connsiteX183" fmla="*/ 2255164 w 6162875"/>
                <a:gd name="connsiteY183" fmla="*/ 1862217 h 3687494"/>
                <a:gd name="connsiteX184" fmla="*/ 4139125 w 6162875"/>
                <a:gd name="connsiteY184" fmla="*/ 1295643 h 3687494"/>
                <a:gd name="connsiteX185" fmla="*/ 4209697 w 6162875"/>
                <a:gd name="connsiteY185" fmla="*/ 1300897 h 3687494"/>
                <a:gd name="connsiteX186" fmla="*/ 4265458 w 6162875"/>
                <a:gd name="connsiteY186" fmla="*/ 1319924 h 3687494"/>
                <a:gd name="connsiteX187" fmla="*/ 4315023 w 6162875"/>
                <a:gd name="connsiteY187" fmla="*/ 1356782 h 3687494"/>
                <a:gd name="connsiteX188" fmla="*/ 4351810 w 6162875"/>
                <a:gd name="connsiteY188" fmla="*/ 1417683 h 3687494"/>
                <a:gd name="connsiteX189" fmla="*/ 4368461 w 6162875"/>
                <a:gd name="connsiteY189" fmla="*/ 1507879 h 3687494"/>
                <a:gd name="connsiteX190" fmla="*/ 4374656 w 6162875"/>
                <a:gd name="connsiteY190" fmla="*/ 1681824 h 3687494"/>
                <a:gd name="connsiteX191" fmla="*/ 4383563 w 6162875"/>
                <a:gd name="connsiteY191" fmla="*/ 1879970 h 3687494"/>
                <a:gd name="connsiteX192" fmla="*/ 4397503 w 6162875"/>
                <a:gd name="connsiteY192" fmla="*/ 2071746 h 3687494"/>
                <a:gd name="connsiteX193" fmla="*/ 4423060 w 6162875"/>
                <a:gd name="connsiteY193" fmla="*/ 2226665 h 3687494"/>
                <a:gd name="connsiteX194" fmla="*/ 4463719 w 6162875"/>
                <a:gd name="connsiteY194" fmla="*/ 2314314 h 3687494"/>
                <a:gd name="connsiteX195" fmla="*/ 4523352 w 6162875"/>
                <a:gd name="connsiteY195" fmla="*/ 2304124 h 3687494"/>
                <a:gd name="connsiteX196" fmla="*/ 4594408 w 6162875"/>
                <a:gd name="connsiteY196" fmla="*/ 2219022 h 3687494"/>
                <a:gd name="connsiteX197" fmla="*/ 4621127 w 6162875"/>
                <a:gd name="connsiteY197" fmla="*/ 2175874 h 3687494"/>
                <a:gd name="connsiteX198" fmla="*/ 4623644 w 6162875"/>
                <a:gd name="connsiteY198" fmla="*/ 2095868 h 3687494"/>
                <a:gd name="connsiteX199" fmla="*/ 4660431 w 6162875"/>
                <a:gd name="connsiteY199" fmla="*/ 1968892 h 3687494"/>
                <a:gd name="connsiteX200" fmla="*/ 4730325 w 6162875"/>
                <a:gd name="connsiteY200" fmla="*/ 1869780 h 3687494"/>
                <a:gd name="connsiteX201" fmla="*/ 4823066 w 6162875"/>
                <a:gd name="connsiteY201" fmla="*/ 1808879 h 3687494"/>
                <a:gd name="connsiteX202" fmla="*/ 4927231 w 6162875"/>
                <a:gd name="connsiteY202" fmla="*/ 1794868 h 3687494"/>
                <a:gd name="connsiteX203" fmla="*/ 5056758 w 6162875"/>
                <a:gd name="connsiteY203" fmla="*/ 1864764 h 3687494"/>
                <a:gd name="connsiteX204" fmla="*/ 5134204 w 6162875"/>
                <a:gd name="connsiteY204" fmla="*/ 2008219 h 3687494"/>
                <a:gd name="connsiteX205" fmla="*/ 5139238 w 6162875"/>
                <a:gd name="connsiteY205" fmla="*/ 2006945 h 3687494"/>
                <a:gd name="connsiteX206" fmla="*/ 5167118 w 6162875"/>
                <a:gd name="connsiteY206" fmla="*/ 1995561 h 3687494"/>
                <a:gd name="connsiteX207" fmla="*/ 5195192 w 6162875"/>
                <a:gd name="connsiteY207" fmla="*/ 1984097 h 3687494"/>
                <a:gd name="connsiteX208" fmla="*/ 5221911 w 6162875"/>
                <a:gd name="connsiteY208" fmla="*/ 1971440 h 3687494"/>
                <a:gd name="connsiteX209" fmla="*/ 5248436 w 6162875"/>
                <a:gd name="connsiteY209" fmla="*/ 1958702 h 3687494"/>
                <a:gd name="connsiteX210" fmla="*/ 5261215 w 6162875"/>
                <a:gd name="connsiteY210" fmla="*/ 1951060 h 3687494"/>
                <a:gd name="connsiteX211" fmla="*/ 5273799 w 6162875"/>
                <a:gd name="connsiteY211" fmla="*/ 1944771 h 3687494"/>
                <a:gd name="connsiteX212" fmla="*/ 5280189 w 6162875"/>
                <a:gd name="connsiteY212" fmla="*/ 1939676 h 3687494"/>
                <a:gd name="connsiteX213" fmla="*/ 5284061 w 6162875"/>
                <a:gd name="connsiteY213" fmla="*/ 1938402 h 3687494"/>
                <a:gd name="connsiteX214" fmla="*/ 5287933 w 6162875"/>
                <a:gd name="connsiteY214" fmla="*/ 1937128 h 3687494"/>
                <a:gd name="connsiteX215" fmla="*/ 5292967 w 6162875"/>
                <a:gd name="connsiteY215" fmla="*/ 1933307 h 3687494"/>
                <a:gd name="connsiteX216" fmla="*/ 5298001 w 6162875"/>
                <a:gd name="connsiteY216" fmla="*/ 1929486 h 3687494"/>
                <a:gd name="connsiteX217" fmla="*/ 5320848 w 6162875"/>
                <a:gd name="connsiteY217" fmla="*/ 1914281 h 3687494"/>
                <a:gd name="connsiteX218" fmla="*/ 5336143 w 6162875"/>
                <a:gd name="connsiteY218" fmla="*/ 1905365 h 3687494"/>
                <a:gd name="connsiteX219" fmla="*/ 5301873 w 6162875"/>
                <a:gd name="connsiteY219" fmla="*/ 1869780 h 3687494"/>
                <a:gd name="connsiteX220" fmla="*/ 5286578 w 6162875"/>
                <a:gd name="connsiteY220" fmla="*/ 1816442 h 3687494"/>
                <a:gd name="connsiteX221" fmla="*/ 5279027 w 6162875"/>
                <a:gd name="connsiteY221" fmla="*/ 1755541 h 3687494"/>
                <a:gd name="connsiteX222" fmla="*/ 5262376 w 6162875"/>
                <a:gd name="connsiteY222" fmla="*/ 1697109 h 3687494"/>
                <a:gd name="connsiteX223" fmla="*/ 5377964 w 6162875"/>
                <a:gd name="connsiteY223" fmla="*/ 1650140 h 3687494"/>
                <a:gd name="connsiteX224" fmla="*/ 5422495 w 6162875"/>
                <a:gd name="connsiteY224" fmla="*/ 1648866 h 3687494"/>
                <a:gd name="connsiteX225" fmla="*/ 5463154 w 6162875"/>
                <a:gd name="connsiteY225" fmla="*/ 1662797 h 3687494"/>
                <a:gd name="connsiteX226" fmla="*/ 5493551 w 6162875"/>
                <a:gd name="connsiteY226" fmla="*/ 1699656 h 3687494"/>
                <a:gd name="connsiteX227" fmla="*/ 5510009 w 6162875"/>
                <a:gd name="connsiteY227" fmla="*/ 1765652 h 3687494"/>
                <a:gd name="connsiteX228" fmla="*/ 5524143 w 6162875"/>
                <a:gd name="connsiteY228" fmla="*/ 1789773 h 3687494"/>
                <a:gd name="connsiteX229" fmla="*/ 5552023 w 6162875"/>
                <a:gd name="connsiteY229" fmla="*/ 1797415 h 3687494"/>
                <a:gd name="connsiteX230" fmla="*/ 5591327 w 6162875"/>
                <a:gd name="connsiteY230" fmla="*/ 1796142 h 3687494"/>
                <a:gd name="connsiteX231" fmla="*/ 5661221 w 6162875"/>
                <a:gd name="connsiteY231" fmla="*/ 1786031 h 3687494"/>
                <a:gd name="connsiteX232" fmla="*/ 5747573 w 6162875"/>
                <a:gd name="connsiteY232" fmla="*/ 1798689 h 3687494"/>
                <a:gd name="connsiteX233" fmla="*/ 5821340 w 6162875"/>
                <a:gd name="connsiteY233" fmla="*/ 1857122 h 3687494"/>
                <a:gd name="connsiteX234" fmla="*/ 5858127 w 6162875"/>
                <a:gd name="connsiteY234" fmla="*/ 1984097 h 3687494"/>
                <a:gd name="connsiteX235" fmla="*/ 5864516 w 6162875"/>
                <a:gd name="connsiteY235" fmla="*/ 2123810 h 3687494"/>
                <a:gd name="connsiteX236" fmla="*/ 5872067 w 6162875"/>
                <a:gd name="connsiteY236" fmla="*/ 2252060 h 3687494"/>
                <a:gd name="connsiteX237" fmla="*/ 5884845 w 6162875"/>
                <a:gd name="connsiteY237" fmla="*/ 2356188 h 3687494"/>
                <a:gd name="connsiteX238" fmla="*/ 5904981 w 6162875"/>
                <a:gd name="connsiteY238" fmla="*/ 2422263 h 3687494"/>
                <a:gd name="connsiteX239" fmla="*/ 5936734 w 6162875"/>
                <a:gd name="connsiteY239" fmla="*/ 2437468 h 3687494"/>
                <a:gd name="connsiteX240" fmla="*/ 5982620 w 6162875"/>
                <a:gd name="connsiteY240" fmla="*/ 2390499 h 3687494"/>
                <a:gd name="connsiteX241" fmla="*/ 6044771 w 6162875"/>
                <a:gd name="connsiteY241" fmla="*/ 2230486 h 3687494"/>
                <a:gd name="connsiteX242" fmla="*/ 6079040 w 6162875"/>
                <a:gd name="connsiteY242" fmla="*/ 2038709 h 3687494"/>
                <a:gd name="connsiteX243" fmla="*/ 6095497 w 6162875"/>
                <a:gd name="connsiteY243" fmla="*/ 1810153 h 3687494"/>
                <a:gd name="connsiteX244" fmla="*/ 6127250 w 6162875"/>
                <a:gd name="connsiteY244" fmla="*/ 1802510 h 3687494"/>
                <a:gd name="connsiteX245" fmla="*/ 6147579 w 6162875"/>
                <a:gd name="connsiteY245" fmla="*/ 1806332 h 3687494"/>
                <a:gd name="connsiteX246" fmla="*/ 6162875 w 6162875"/>
                <a:gd name="connsiteY246" fmla="*/ 1835548 h 3687494"/>
                <a:gd name="connsiteX247" fmla="*/ 6156486 w 6162875"/>
                <a:gd name="connsiteY247" fmla="*/ 1906638 h 3687494"/>
                <a:gd name="connsiteX248" fmla="*/ 6138673 w 6162875"/>
                <a:gd name="connsiteY248" fmla="*/ 2051446 h 3687494"/>
                <a:gd name="connsiteX249" fmla="*/ 6100725 w 6162875"/>
                <a:gd name="connsiteY249" fmla="*/ 2234307 h 3687494"/>
                <a:gd name="connsiteX250" fmla="*/ 6037219 w 6162875"/>
                <a:gd name="connsiteY250" fmla="*/ 2417168 h 3687494"/>
                <a:gd name="connsiteX251" fmla="*/ 5938089 w 6162875"/>
                <a:gd name="connsiteY251" fmla="*/ 2563249 h 3687494"/>
                <a:gd name="connsiteX252" fmla="*/ 5797138 w 6162875"/>
                <a:gd name="connsiteY252" fmla="*/ 2634340 h 3687494"/>
                <a:gd name="connsiteX253" fmla="*/ 5704397 w 6162875"/>
                <a:gd name="connsiteY253" fmla="*/ 2610218 h 3687494"/>
                <a:gd name="connsiteX254" fmla="*/ 5645926 w 6162875"/>
                <a:gd name="connsiteY254" fmla="*/ 2518748 h 3687494"/>
                <a:gd name="connsiteX255" fmla="*/ 5614173 w 6162875"/>
                <a:gd name="connsiteY255" fmla="*/ 2382857 h 3687494"/>
                <a:gd name="connsiteX256" fmla="*/ 5600233 w 6162875"/>
                <a:gd name="connsiteY256" fmla="*/ 2225391 h 3687494"/>
                <a:gd name="connsiteX257" fmla="*/ 5593843 w 6162875"/>
                <a:gd name="connsiteY257" fmla="*/ 2065378 h 3687494"/>
                <a:gd name="connsiteX258" fmla="*/ 5587648 w 6162875"/>
                <a:gd name="connsiteY258" fmla="*/ 1924391 h 3687494"/>
                <a:gd name="connsiteX259" fmla="*/ 5438952 w 6162875"/>
                <a:gd name="connsiteY259" fmla="*/ 1935855 h 3687494"/>
                <a:gd name="connsiteX260" fmla="*/ 5407199 w 6162875"/>
                <a:gd name="connsiteY260" fmla="*/ 1933307 h 3687494"/>
                <a:gd name="connsiteX261" fmla="*/ 5400810 w 6162875"/>
                <a:gd name="connsiteY261" fmla="*/ 1938402 h 3687494"/>
                <a:gd name="connsiteX262" fmla="*/ 5391904 w 6162875"/>
                <a:gd name="connsiteY262" fmla="*/ 1947318 h 3687494"/>
                <a:gd name="connsiteX263" fmla="*/ 5383191 w 6162875"/>
                <a:gd name="connsiteY263" fmla="*/ 1956155 h 3687494"/>
                <a:gd name="connsiteX264" fmla="*/ 5372930 w 6162875"/>
                <a:gd name="connsiteY264" fmla="*/ 1963797 h 3687494"/>
                <a:gd name="connsiteX265" fmla="*/ 5362862 w 6162875"/>
                <a:gd name="connsiteY265" fmla="*/ 1971440 h 3687494"/>
                <a:gd name="connsiteX266" fmla="*/ 5352601 w 6162875"/>
                <a:gd name="connsiteY266" fmla="*/ 1980276 h 3687494"/>
                <a:gd name="connsiteX267" fmla="*/ 5341177 w 6162875"/>
                <a:gd name="connsiteY267" fmla="*/ 1989192 h 3687494"/>
                <a:gd name="connsiteX268" fmla="*/ 5336143 w 6162875"/>
                <a:gd name="connsiteY268" fmla="*/ 1993014 h 3687494"/>
                <a:gd name="connsiteX269" fmla="*/ 5331109 w 6162875"/>
                <a:gd name="connsiteY269" fmla="*/ 1996835 h 3687494"/>
                <a:gd name="connsiteX270" fmla="*/ 5324720 w 6162875"/>
                <a:gd name="connsiteY270" fmla="*/ 2001930 h 3687494"/>
                <a:gd name="connsiteX271" fmla="*/ 5322203 w 6162875"/>
                <a:gd name="connsiteY271" fmla="*/ 2004477 h 3687494"/>
                <a:gd name="connsiteX272" fmla="*/ 5319686 w 6162875"/>
                <a:gd name="connsiteY272" fmla="*/ 2006945 h 3687494"/>
                <a:gd name="connsiteX273" fmla="*/ 5306907 w 6162875"/>
                <a:gd name="connsiteY273" fmla="*/ 2015861 h 3687494"/>
                <a:gd name="connsiteX274" fmla="*/ 5294129 w 6162875"/>
                <a:gd name="connsiteY274" fmla="*/ 2024777 h 3687494"/>
                <a:gd name="connsiteX275" fmla="*/ 5267604 w 6162875"/>
                <a:gd name="connsiteY275" fmla="*/ 2042530 h 3687494"/>
                <a:gd name="connsiteX276" fmla="*/ 5239530 w 6162875"/>
                <a:gd name="connsiteY276" fmla="*/ 2060283 h 3687494"/>
                <a:gd name="connsiteX277" fmla="*/ 5211649 w 6162875"/>
                <a:gd name="connsiteY277" fmla="*/ 2078115 h 3687494"/>
                <a:gd name="connsiteX278" fmla="*/ 5181252 w 6162875"/>
                <a:gd name="connsiteY278" fmla="*/ 2093320 h 3687494"/>
                <a:gd name="connsiteX279" fmla="*/ 5167118 w 6162875"/>
                <a:gd name="connsiteY279" fmla="*/ 2099689 h 3687494"/>
                <a:gd name="connsiteX280" fmla="*/ 5155695 w 6162875"/>
                <a:gd name="connsiteY280" fmla="*/ 2104784 h 3687494"/>
                <a:gd name="connsiteX281" fmla="*/ 5152016 w 6162875"/>
                <a:gd name="connsiteY281" fmla="*/ 2168232 h 3687494"/>
                <a:gd name="connsiteX282" fmla="*/ 5115230 w 6162875"/>
                <a:gd name="connsiteY282" fmla="*/ 2295287 h 3687494"/>
                <a:gd name="connsiteX283" fmla="*/ 5045335 w 6162875"/>
                <a:gd name="connsiteY283" fmla="*/ 2394320 h 3687494"/>
                <a:gd name="connsiteX284" fmla="*/ 4952594 w 6162875"/>
                <a:gd name="connsiteY284" fmla="*/ 2456574 h 3687494"/>
                <a:gd name="connsiteX285" fmla="*/ 4848429 w 6162875"/>
                <a:gd name="connsiteY285" fmla="*/ 2469232 h 3687494"/>
                <a:gd name="connsiteX286" fmla="*/ 4750655 w 6162875"/>
                <a:gd name="connsiteY286" fmla="*/ 2429905 h 3687494"/>
                <a:gd name="connsiteX287" fmla="*/ 4677081 w 6162875"/>
                <a:gd name="connsiteY287" fmla="*/ 2347351 h 3687494"/>
                <a:gd name="connsiteX288" fmla="*/ 4654041 w 6162875"/>
                <a:gd name="connsiteY288" fmla="*/ 2300302 h 3687494"/>
                <a:gd name="connsiteX289" fmla="*/ 4647845 w 6162875"/>
                <a:gd name="connsiteY289" fmla="*/ 2313040 h 3687494"/>
                <a:gd name="connsiteX290" fmla="*/ 4579113 w 6162875"/>
                <a:gd name="connsiteY290" fmla="*/ 2410799 h 3687494"/>
                <a:gd name="connsiteX291" fmla="*/ 4476303 w 6162875"/>
                <a:gd name="connsiteY291" fmla="*/ 2492079 h 3687494"/>
                <a:gd name="connsiteX292" fmla="*/ 4334191 w 6162875"/>
                <a:gd name="connsiteY292" fmla="*/ 2536581 h 3687494"/>
                <a:gd name="connsiteX293" fmla="*/ 4251518 w 6162875"/>
                <a:gd name="connsiteY293" fmla="*/ 2523843 h 3687494"/>
                <a:gd name="connsiteX294" fmla="*/ 4203308 w 6162875"/>
                <a:gd name="connsiteY294" fmla="*/ 2470506 h 3687494"/>
                <a:gd name="connsiteX295" fmla="*/ 4177944 w 6162875"/>
                <a:gd name="connsiteY295" fmla="*/ 2387951 h 3687494"/>
                <a:gd name="connsiteX296" fmla="*/ 4170200 w 6162875"/>
                <a:gd name="connsiteY296" fmla="*/ 2288918 h 3687494"/>
                <a:gd name="connsiteX297" fmla="*/ 4137285 w 6162875"/>
                <a:gd name="connsiteY297" fmla="*/ 2352446 h 3687494"/>
                <a:gd name="connsiteX298" fmla="*/ 4082686 w 6162875"/>
                <a:gd name="connsiteY298" fmla="*/ 2414620 h 3687494"/>
                <a:gd name="connsiteX299" fmla="*/ 4011436 w 6162875"/>
                <a:gd name="connsiteY299" fmla="*/ 2460395 h 3687494"/>
                <a:gd name="connsiteX300" fmla="*/ 3927795 w 6162875"/>
                <a:gd name="connsiteY300" fmla="*/ 2475600 h 3687494"/>
                <a:gd name="connsiteX301" fmla="*/ 3854028 w 6162875"/>
                <a:gd name="connsiteY301" fmla="*/ 2454027 h 3687494"/>
                <a:gd name="connsiteX302" fmla="*/ 3837571 w 6162875"/>
                <a:gd name="connsiteY302" fmla="*/ 2487064 h 3687494"/>
                <a:gd name="connsiteX303" fmla="*/ 3823631 w 6162875"/>
                <a:gd name="connsiteY303" fmla="*/ 2509912 h 3687494"/>
                <a:gd name="connsiteX304" fmla="*/ 3805818 w 6162875"/>
                <a:gd name="connsiteY304" fmla="*/ 2532759 h 3687494"/>
                <a:gd name="connsiteX305" fmla="*/ 3800784 w 6162875"/>
                <a:gd name="connsiteY305" fmla="*/ 2537854 h 3687494"/>
                <a:gd name="connsiteX306" fmla="*/ 3795557 w 6162875"/>
                <a:gd name="connsiteY306" fmla="*/ 2542870 h 3687494"/>
                <a:gd name="connsiteX307" fmla="*/ 3789361 w 6162875"/>
                <a:gd name="connsiteY307" fmla="*/ 2547965 h 3687494"/>
                <a:gd name="connsiteX308" fmla="*/ 3782972 w 6162875"/>
                <a:gd name="connsiteY308" fmla="*/ 2553060 h 3687494"/>
                <a:gd name="connsiteX309" fmla="*/ 3775227 w 6162875"/>
                <a:gd name="connsiteY309" fmla="*/ 2558154 h 3687494"/>
                <a:gd name="connsiteX310" fmla="*/ 3770193 w 6162875"/>
                <a:gd name="connsiteY310" fmla="*/ 2559428 h 3687494"/>
                <a:gd name="connsiteX311" fmla="*/ 3769032 w 6162875"/>
                <a:gd name="connsiteY311" fmla="*/ 2561976 h 3687494"/>
                <a:gd name="connsiteX312" fmla="*/ 3762642 w 6162875"/>
                <a:gd name="connsiteY312" fmla="*/ 2563249 h 3687494"/>
                <a:gd name="connsiteX313" fmla="*/ 3761287 w 6162875"/>
                <a:gd name="connsiteY313" fmla="*/ 2563249 h 3687494"/>
                <a:gd name="connsiteX314" fmla="*/ 3760125 w 6162875"/>
                <a:gd name="connsiteY314" fmla="*/ 2563249 h 3687494"/>
                <a:gd name="connsiteX315" fmla="*/ 3758770 w 6162875"/>
                <a:gd name="connsiteY315" fmla="*/ 2563249 h 3687494"/>
                <a:gd name="connsiteX316" fmla="*/ 3753736 w 6162875"/>
                <a:gd name="connsiteY316" fmla="*/ 2564523 h 3687494"/>
                <a:gd name="connsiteX317" fmla="*/ 3732051 w 6162875"/>
                <a:gd name="connsiteY317" fmla="*/ 2561976 h 3687494"/>
                <a:gd name="connsiteX318" fmla="*/ 3711722 w 6162875"/>
                <a:gd name="connsiteY318" fmla="*/ 2547965 h 3687494"/>
                <a:gd name="connsiteX319" fmla="*/ 3700299 w 6162875"/>
                <a:gd name="connsiteY319" fmla="*/ 2531486 h 3687494"/>
                <a:gd name="connsiteX320" fmla="*/ 3691392 w 6162875"/>
                <a:gd name="connsiteY320" fmla="*/ 2513733 h 3687494"/>
                <a:gd name="connsiteX321" fmla="*/ 3681325 w 6162875"/>
                <a:gd name="connsiteY321" fmla="*/ 2479422 h 3687494"/>
                <a:gd name="connsiteX322" fmla="*/ 3676291 w 6162875"/>
                <a:gd name="connsiteY322" fmla="*/ 2447658 h 3687494"/>
                <a:gd name="connsiteX323" fmla="*/ 3668546 w 6162875"/>
                <a:gd name="connsiteY323" fmla="*/ 2384130 h 3687494"/>
                <a:gd name="connsiteX324" fmla="*/ 3662350 w 6162875"/>
                <a:gd name="connsiteY324" fmla="*/ 2321956 h 3687494"/>
                <a:gd name="connsiteX325" fmla="*/ 3659640 w 6162875"/>
                <a:gd name="connsiteY325" fmla="*/ 2291466 h 3687494"/>
                <a:gd name="connsiteX326" fmla="*/ 3655961 w 6162875"/>
                <a:gd name="connsiteY326" fmla="*/ 2262250 h 3687494"/>
                <a:gd name="connsiteX327" fmla="*/ 3650927 w 6162875"/>
                <a:gd name="connsiteY327" fmla="*/ 2235581 h 3687494"/>
                <a:gd name="connsiteX328" fmla="*/ 3644538 w 6162875"/>
                <a:gd name="connsiteY328" fmla="*/ 2212733 h 3687494"/>
                <a:gd name="connsiteX329" fmla="*/ 3634276 w 6162875"/>
                <a:gd name="connsiteY329" fmla="*/ 2203817 h 3687494"/>
                <a:gd name="connsiteX330" fmla="*/ 3621692 w 6162875"/>
                <a:gd name="connsiteY330" fmla="*/ 2211459 h 3687494"/>
                <a:gd name="connsiteX331" fmla="*/ 3612785 w 6162875"/>
                <a:gd name="connsiteY331" fmla="*/ 2222843 h 3687494"/>
                <a:gd name="connsiteX332" fmla="*/ 3603879 w 6162875"/>
                <a:gd name="connsiteY332" fmla="*/ 2244497 h 3687494"/>
                <a:gd name="connsiteX333" fmla="*/ 3596328 w 6162875"/>
                <a:gd name="connsiteY333" fmla="*/ 2267345 h 3687494"/>
                <a:gd name="connsiteX334" fmla="*/ 3588584 w 6162875"/>
                <a:gd name="connsiteY334" fmla="*/ 2292740 h 3687494"/>
                <a:gd name="connsiteX335" fmla="*/ 3582194 w 6162875"/>
                <a:gd name="connsiteY335" fmla="*/ 2316861 h 3687494"/>
                <a:gd name="connsiteX336" fmla="*/ 3573288 w 6162875"/>
                <a:gd name="connsiteY336" fmla="*/ 2365104 h 3687494"/>
                <a:gd name="connsiteX337" fmla="*/ 3565737 w 6162875"/>
                <a:gd name="connsiteY337" fmla="*/ 2410799 h 3687494"/>
                <a:gd name="connsiteX338" fmla="*/ 3555669 w 6162875"/>
                <a:gd name="connsiteY338" fmla="*/ 2492079 h 3687494"/>
                <a:gd name="connsiteX339" fmla="*/ 3549280 w 6162875"/>
                <a:gd name="connsiteY339" fmla="*/ 2554333 h 3687494"/>
                <a:gd name="connsiteX340" fmla="*/ 3546763 w 6162875"/>
                <a:gd name="connsiteY340" fmla="*/ 2570812 h 3687494"/>
                <a:gd name="connsiteX341" fmla="*/ 3545408 w 6162875"/>
                <a:gd name="connsiteY341" fmla="*/ 2589918 h 3687494"/>
                <a:gd name="connsiteX342" fmla="*/ 3544246 w 6162875"/>
                <a:gd name="connsiteY342" fmla="*/ 2612766 h 3687494"/>
                <a:gd name="connsiteX343" fmla="*/ 3527595 w 6162875"/>
                <a:gd name="connsiteY343" fmla="*/ 2688951 h 3687494"/>
                <a:gd name="connsiteX344" fmla="*/ 3497198 w 6162875"/>
                <a:gd name="connsiteY344" fmla="*/ 2735920 h 3687494"/>
                <a:gd name="connsiteX345" fmla="*/ 3459056 w 6162875"/>
                <a:gd name="connsiteY345" fmla="*/ 2761315 h 3687494"/>
                <a:gd name="connsiteX346" fmla="*/ 3422269 w 6162875"/>
                <a:gd name="connsiteY346" fmla="*/ 2772779 h 3687494"/>
                <a:gd name="connsiteX347" fmla="*/ 3325656 w 6162875"/>
                <a:gd name="connsiteY347" fmla="*/ 2751205 h 3687494"/>
                <a:gd name="connsiteX348" fmla="*/ 3272412 w 6162875"/>
                <a:gd name="connsiteY348" fmla="*/ 2655914 h 3687494"/>
                <a:gd name="connsiteX349" fmla="*/ 3249565 w 6162875"/>
                <a:gd name="connsiteY349" fmla="*/ 2518748 h 3687494"/>
                <a:gd name="connsiteX350" fmla="*/ 3213940 w 6162875"/>
                <a:gd name="connsiteY350" fmla="*/ 2579728 h 3687494"/>
                <a:gd name="connsiteX351" fmla="*/ 3060211 w 6162875"/>
                <a:gd name="connsiteY351" fmla="*/ 2774053 h 3687494"/>
                <a:gd name="connsiteX352" fmla="*/ 2897769 w 6162875"/>
                <a:gd name="connsiteY352" fmla="*/ 2889644 h 3687494"/>
                <a:gd name="connsiteX353" fmla="*/ 2751784 w 6162875"/>
                <a:gd name="connsiteY353" fmla="*/ 2912492 h 3687494"/>
                <a:gd name="connsiteX354" fmla="*/ 2643747 w 6162875"/>
                <a:gd name="connsiteY354" fmla="*/ 2831212 h 3687494"/>
                <a:gd name="connsiteX355" fmla="*/ 2603088 w 6162875"/>
                <a:gd name="connsiteY355" fmla="*/ 2695320 h 3687494"/>
                <a:gd name="connsiteX356" fmla="*/ 2540938 w 6162875"/>
                <a:gd name="connsiteY356" fmla="*/ 2795627 h 3687494"/>
                <a:gd name="connsiteX357" fmla="*/ 2457103 w 6162875"/>
                <a:gd name="connsiteY357" fmla="*/ 2902302 h 3687494"/>
                <a:gd name="connsiteX358" fmla="*/ 2361845 w 6162875"/>
                <a:gd name="connsiteY358" fmla="*/ 2979761 h 3687494"/>
                <a:gd name="connsiteX359" fmla="*/ 2335127 w 6162875"/>
                <a:gd name="connsiteY359" fmla="*/ 2993772 h 3687494"/>
                <a:gd name="connsiteX360" fmla="*/ 2307246 w 6162875"/>
                <a:gd name="connsiteY360" fmla="*/ 3001335 h 3687494"/>
                <a:gd name="connsiteX361" fmla="*/ 2290595 w 6162875"/>
                <a:gd name="connsiteY361" fmla="*/ 3006430 h 3687494"/>
                <a:gd name="connsiteX362" fmla="*/ 2289434 w 6162875"/>
                <a:gd name="connsiteY362" fmla="*/ 3006430 h 3687494"/>
                <a:gd name="connsiteX363" fmla="*/ 2217022 w 6162875"/>
                <a:gd name="connsiteY363" fmla="*/ 2972119 h 3687494"/>
                <a:gd name="connsiteX364" fmla="*/ 2154872 w 6162875"/>
                <a:gd name="connsiteY364" fmla="*/ 2856607 h 3687494"/>
                <a:gd name="connsiteX365" fmla="*/ 2103952 w 6162875"/>
                <a:gd name="connsiteY365" fmla="*/ 2686404 h 3687494"/>
                <a:gd name="connsiteX366" fmla="*/ 2063293 w 6162875"/>
                <a:gd name="connsiteY366" fmla="*/ 2487064 h 3687494"/>
                <a:gd name="connsiteX367" fmla="*/ 2031540 w 6162875"/>
                <a:gd name="connsiteY367" fmla="*/ 2283824 h 3687494"/>
                <a:gd name="connsiteX368" fmla="*/ 2008693 w 6162875"/>
                <a:gd name="connsiteY368" fmla="*/ 2102236 h 3687494"/>
                <a:gd name="connsiteX369" fmla="*/ 1994753 w 6162875"/>
                <a:gd name="connsiteY369" fmla="*/ 1968892 h 3687494"/>
                <a:gd name="connsiteX370" fmla="*/ 1989719 w 6162875"/>
                <a:gd name="connsiteY370" fmla="*/ 1907912 h 3687494"/>
                <a:gd name="connsiteX371" fmla="*/ 1982168 w 6162875"/>
                <a:gd name="connsiteY371" fmla="*/ 1806332 h 3687494"/>
                <a:gd name="connsiteX372" fmla="*/ 1983330 w 6162875"/>
                <a:gd name="connsiteY372" fmla="*/ 1727599 h 3687494"/>
                <a:gd name="connsiteX373" fmla="*/ 1999787 w 6162875"/>
                <a:gd name="connsiteY373" fmla="*/ 1675535 h 3687494"/>
                <a:gd name="connsiteX374" fmla="*/ 2041801 w 6162875"/>
                <a:gd name="connsiteY374" fmla="*/ 1652687 h 3687494"/>
                <a:gd name="connsiteX375" fmla="*/ 2079943 w 6162875"/>
                <a:gd name="connsiteY375" fmla="*/ 1651413 h 3687494"/>
                <a:gd name="connsiteX376" fmla="*/ 2164940 w 6162875"/>
                <a:gd name="connsiteY376" fmla="*/ 1672987 h 3687494"/>
                <a:gd name="connsiteX377" fmla="*/ 2220894 w 6162875"/>
                <a:gd name="connsiteY377" fmla="*/ 1706025 h 3687494"/>
                <a:gd name="connsiteX378" fmla="*/ 2270460 w 6162875"/>
                <a:gd name="connsiteY378" fmla="*/ 1750446 h 3687494"/>
                <a:gd name="connsiteX379" fmla="*/ 2360490 w 6162875"/>
                <a:gd name="connsiteY379" fmla="*/ 1916828 h 3687494"/>
                <a:gd name="connsiteX380" fmla="*/ 2394760 w 6162875"/>
                <a:gd name="connsiteY380" fmla="*/ 2086952 h 3687494"/>
                <a:gd name="connsiteX381" fmla="*/ 2374430 w 6162875"/>
                <a:gd name="connsiteY381" fmla="*/ 2243223 h 3687494"/>
                <a:gd name="connsiteX382" fmla="*/ 2347905 w 6162875"/>
                <a:gd name="connsiteY382" fmla="*/ 2305397 h 3687494"/>
                <a:gd name="connsiteX383" fmla="*/ 2317314 w 6162875"/>
                <a:gd name="connsiteY383" fmla="*/ 2356188 h 3687494"/>
                <a:gd name="connsiteX384" fmla="*/ 2344033 w 6162875"/>
                <a:gd name="connsiteY384" fmla="*/ 2534033 h 3687494"/>
                <a:gd name="connsiteX385" fmla="*/ 2371913 w 6162875"/>
                <a:gd name="connsiteY385" fmla="*/ 2687678 h 3687494"/>
                <a:gd name="connsiteX386" fmla="*/ 2388564 w 6162875"/>
                <a:gd name="connsiteY386" fmla="*/ 2748658 h 3687494"/>
                <a:gd name="connsiteX387" fmla="*/ 2406183 w 6162875"/>
                <a:gd name="connsiteY387" fmla="*/ 2777874 h 3687494"/>
                <a:gd name="connsiteX388" fmla="*/ 2430385 w 6162875"/>
                <a:gd name="connsiteY388" fmla="*/ 2777874 h 3687494"/>
                <a:gd name="connsiteX389" fmla="*/ 2467171 w 6162875"/>
                <a:gd name="connsiteY389" fmla="*/ 2748658 h 3687494"/>
                <a:gd name="connsiteX390" fmla="*/ 2556040 w 6162875"/>
                <a:gd name="connsiteY390" fmla="*/ 2644530 h 3687494"/>
                <a:gd name="connsiteX391" fmla="*/ 2599216 w 6162875"/>
                <a:gd name="connsiteY391" fmla="*/ 2572086 h 3687494"/>
                <a:gd name="connsiteX392" fmla="*/ 2638713 w 6162875"/>
                <a:gd name="connsiteY392" fmla="*/ 2440015 h 3687494"/>
                <a:gd name="connsiteX393" fmla="*/ 2741522 w 6162875"/>
                <a:gd name="connsiteY393" fmla="*/ 2325777 h 3687494"/>
                <a:gd name="connsiteX394" fmla="*/ 2862144 w 6162875"/>
                <a:gd name="connsiteY394" fmla="*/ 2272439 h 3687494"/>
                <a:gd name="connsiteX395" fmla="*/ 2957402 w 6162875"/>
                <a:gd name="connsiteY395" fmla="*/ 2263523 h 3687494"/>
                <a:gd name="connsiteX396" fmla="*/ 3009484 w 6162875"/>
                <a:gd name="connsiteY396" fmla="*/ 2282550 h 3687494"/>
                <a:gd name="connsiteX397" fmla="*/ 3051498 w 6162875"/>
                <a:gd name="connsiteY397" fmla="*/ 2324503 h 3687494"/>
                <a:gd name="connsiteX398" fmla="*/ 3069117 w 6162875"/>
                <a:gd name="connsiteY398" fmla="*/ 2389225 h 3687494"/>
                <a:gd name="connsiteX399" fmla="*/ 3051498 w 6162875"/>
                <a:gd name="connsiteY399" fmla="*/ 2478148 h 3687494"/>
                <a:gd name="connsiteX400" fmla="*/ 3013356 w 6162875"/>
                <a:gd name="connsiteY400" fmla="*/ 2535307 h 3687494"/>
                <a:gd name="connsiteX401" fmla="*/ 2958757 w 6162875"/>
                <a:gd name="connsiteY401" fmla="*/ 2573360 h 3687494"/>
                <a:gd name="connsiteX402" fmla="*/ 2900286 w 6162875"/>
                <a:gd name="connsiteY402" fmla="*/ 2596207 h 3687494"/>
                <a:gd name="connsiteX403" fmla="*/ 2848204 w 6162875"/>
                <a:gd name="connsiteY403" fmla="*/ 2607671 h 3687494"/>
                <a:gd name="connsiteX404" fmla="*/ 2873567 w 6162875"/>
                <a:gd name="connsiteY404" fmla="*/ 2718168 h 3687494"/>
                <a:gd name="connsiteX405" fmla="*/ 2924488 w 6162875"/>
                <a:gd name="connsiteY405" fmla="*/ 2751205 h 3687494"/>
                <a:gd name="connsiteX406" fmla="*/ 2991672 w 6162875"/>
                <a:gd name="connsiteY406" fmla="*/ 2724536 h 3687494"/>
                <a:gd name="connsiteX407" fmla="*/ 3066600 w 6162875"/>
                <a:gd name="connsiteY407" fmla="*/ 2654640 h 3687494"/>
                <a:gd name="connsiteX408" fmla="*/ 3142884 w 6162875"/>
                <a:gd name="connsiteY408" fmla="*/ 2559428 h 3687494"/>
                <a:gd name="connsiteX409" fmla="*/ 3211423 w 6162875"/>
                <a:gd name="connsiteY409" fmla="*/ 2455300 h 3687494"/>
                <a:gd name="connsiteX410" fmla="*/ 3239304 w 6162875"/>
                <a:gd name="connsiteY410" fmla="*/ 2406978 h 3687494"/>
                <a:gd name="connsiteX411" fmla="*/ 3235625 w 6162875"/>
                <a:gd name="connsiteY411" fmla="*/ 2344804 h 3687494"/>
                <a:gd name="connsiteX412" fmla="*/ 3226719 w 6162875"/>
                <a:gd name="connsiteY412" fmla="*/ 2191159 h 3687494"/>
                <a:gd name="connsiteX413" fmla="*/ 3202517 w 6162875"/>
                <a:gd name="connsiteY413" fmla="*/ 2075568 h 3687494"/>
                <a:gd name="connsiteX414" fmla="*/ 3333400 w 6162875"/>
                <a:gd name="connsiteY414" fmla="*/ 2055267 h 3687494"/>
                <a:gd name="connsiteX415" fmla="*/ 3384127 w 6162875"/>
                <a:gd name="connsiteY415" fmla="*/ 2071746 h 3687494"/>
                <a:gd name="connsiteX416" fmla="*/ 3431175 w 6162875"/>
                <a:gd name="connsiteY416" fmla="*/ 2112347 h 3687494"/>
                <a:gd name="connsiteX417" fmla="*/ 3469317 w 6162875"/>
                <a:gd name="connsiteY417" fmla="*/ 2182243 h 3687494"/>
                <a:gd name="connsiteX418" fmla="*/ 3493325 w 6162875"/>
                <a:gd name="connsiteY418" fmla="*/ 2287645 h 3687494"/>
                <a:gd name="connsiteX419" fmla="*/ 3494681 w 6162875"/>
                <a:gd name="connsiteY419" fmla="*/ 2296561 h 3687494"/>
                <a:gd name="connsiteX420" fmla="*/ 3516172 w 6162875"/>
                <a:gd name="connsiteY420" fmla="*/ 2243223 h 3687494"/>
                <a:gd name="connsiteX421" fmla="*/ 3546763 w 6162875"/>
                <a:gd name="connsiteY421" fmla="*/ 2187338 h 3687494"/>
                <a:gd name="connsiteX422" fmla="*/ 3582194 w 6162875"/>
                <a:gd name="connsiteY422" fmla="*/ 2141563 h 3687494"/>
                <a:gd name="connsiteX423" fmla="*/ 3622853 w 6162875"/>
                <a:gd name="connsiteY423" fmla="*/ 2118715 h 3687494"/>
                <a:gd name="connsiteX424" fmla="*/ 3666029 w 6162875"/>
                <a:gd name="connsiteY424" fmla="*/ 2134000 h 3687494"/>
                <a:gd name="connsiteX425" fmla="*/ 3690231 w 6162875"/>
                <a:gd name="connsiteY425" fmla="*/ 2184791 h 3687494"/>
                <a:gd name="connsiteX426" fmla="*/ 3703009 w 6162875"/>
                <a:gd name="connsiteY426" fmla="*/ 2253333 h 3687494"/>
                <a:gd name="connsiteX427" fmla="*/ 3708043 w 6162875"/>
                <a:gd name="connsiteY427" fmla="*/ 2321956 h 3687494"/>
                <a:gd name="connsiteX428" fmla="*/ 3710560 w 6162875"/>
                <a:gd name="connsiteY428" fmla="*/ 2340982 h 3687494"/>
                <a:gd name="connsiteX429" fmla="*/ 3711722 w 6162875"/>
                <a:gd name="connsiteY429" fmla="*/ 2360009 h 3687494"/>
                <a:gd name="connsiteX430" fmla="*/ 3713077 w 6162875"/>
                <a:gd name="connsiteY430" fmla="*/ 2370199 h 3687494"/>
                <a:gd name="connsiteX431" fmla="*/ 3714433 w 6162875"/>
                <a:gd name="connsiteY431" fmla="*/ 2403236 h 3687494"/>
                <a:gd name="connsiteX432" fmla="*/ 3716949 w 6162875"/>
                <a:gd name="connsiteY432" fmla="*/ 2434921 h 3687494"/>
                <a:gd name="connsiteX433" fmla="*/ 3721983 w 6162875"/>
                <a:gd name="connsiteY433" fmla="*/ 2462863 h 3687494"/>
                <a:gd name="connsiteX434" fmla="*/ 3728373 w 6162875"/>
                <a:gd name="connsiteY434" fmla="*/ 2488258 h 3687494"/>
                <a:gd name="connsiteX435" fmla="*/ 3735924 w 6162875"/>
                <a:gd name="connsiteY435" fmla="*/ 2504817 h 3687494"/>
                <a:gd name="connsiteX436" fmla="*/ 3738441 w 6162875"/>
                <a:gd name="connsiteY436" fmla="*/ 2506091 h 3687494"/>
                <a:gd name="connsiteX437" fmla="*/ 3739796 w 6162875"/>
                <a:gd name="connsiteY437" fmla="*/ 2506091 h 3687494"/>
                <a:gd name="connsiteX438" fmla="*/ 3740958 w 6162875"/>
                <a:gd name="connsiteY438" fmla="*/ 2506091 h 3687494"/>
                <a:gd name="connsiteX439" fmla="*/ 3742313 w 6162875"/>
                <a:gd name="connsiteY439" fmla="*/ 2506091 h 3687494"/>
                <a:gd name="connsiteX440" fmla="*/ 3747347 w 6162875"/>
                <a:gd name="connsiteY440" fmla="*/ 2503543 h 3687494"/>
                <a:gd name="connsiteX441" fmla="*/ 3751219 w 6162875"/>
                <a:gd name="connsiteY441" fmla="*/ 2503543 h 3687494"/>
                <a:gd name="connsiteX442" fmla="*/ 3752381 w 6162875"/>
                <a:gd name="connsiteY442" fmla="*/ 2503543 h 3687494"/>
                <a:gd name="connsiteX443" fmla="*/ 3754898 w 6162875"/>
                <a:gd name="connsiteY443" fmla="*/ 2500996 h 3687494"/>
                <a:gd name="connsiteX444" fmla="*/ 3757608 w 6162875"/>
                <a:gd name="connsiteY444" fmla="*/ 2498448 h 3687494"/>
                <a:gd name="connsiteX445" fmla="*/ 3762642 w 6162875"/>
                <a:gd name="connsiteY445" fmla="*/ 2495901 h 3687494"/>
                <a:gd name="connsiteX446" fmla="*/ 3765159 w 6162875"/>
                <a:gd name="connsiteY446" fmla="*/ 2493353 h 3687494"/>
                <a:gd name="connsiteX447" fmla="*/ 3769032 w 6162875"/>
                <a:gd name="connsiteY447" fmla="*/ 2488258 h 3687494"/>
                <a:gd name="connsiteX448" fmla="*/ 3781617 w 6162875"/>
                <a:gd name="connsiteY448" fmla="*/ 2473053 h 3687494"/>
                <a:gd name="connsiteX449" fmla="*/ 3794395 w 6162875"/>
                <a:gd name="connsiteY449" fmla="*/ 2454027 h 3687494"/>
                <a:gd name="connsiteX450" fmla="*/ 3813369 w 6162875"/>
                <a:gd name="connsiteY450" fmla="*/ 2415894 h 3687494"/>
                <a:gd name="connsiteX451" fmla="*/ 3786651 w 6162875"/>
                <a:gd name="connsiteY451" fmla="*/ 2330793 h 3687494"/>
                <a:gd name="connsiteX452" fmla="*/ 3810852 w 6162875"/>
                <a:gd name="connsiteY452" fmla="*/ 2216554 h 3687494"/>
                <a:gd name="connsiteX453" fmla="*/ 3888298 w 6162875"/>
                <a:gd name="connsiteY453" fmla="*/ 2116168 h 3687494"/>
                <a:gd name="connsiteX454" fmla="*/ 3965743 w 6162875"/>
                <a:gd name="connsiteY454" fmla="*/ 2069199 h 3687494"/>
                <a:gd name="connsiteX455" fmla="*/ 4040672 w 6162875"/>
                <a:gd name="connsiteY455" fmla="*/ 2045078 h 3687494"/>
                <a:gd name="connsiteX456" fmla="*/ 4106695 w 6162875"/>
                <a:gd name="connsiteY456" fmla="*/ 2036161 h 3687494"/>
                <a:gd name="connsiteX457" fmla="*/ 4156259 w 6162875"/>
                <a:gd name="connsiteY457" fmla="*/ 2036161 h 3687494"/>
                <a:gd name="connsiteX458" fmla="*/ 4144836 w 6162875"/>
                <a:gd name="connsiteY458" fmla="*/ 1882517 h 3687494"/>
                <a:gd name="connsiteX459" fmla="*/ 4127024 w 6162875"/>
                <a:gd name="connsiteY459" fmla="*/ 1722504 h 3687494"/>
                <a:gd name="connsiteX460" fmla="*/ 4106695 w 6162875"/>
                <a:gd name="connsiteY460" fmla="*/ 1570133 h 3687494"/>
                <a:gd name="connsiteX461" fmla="*/ 4086365 w 6162875"/>
                <a:gd name="connsiteY461" fmla="*/ 1440530 h 3687494"/>
                <a:gd name="connsiteX462" fmla="*/ 4069908 w 6162875"/>
                <a:gd name="connsiteY462" fmla="*/ 1347866 h 3687494"/>
                <a:gd name="connsiteX463" fmla="*/ 4061001 w 6162875"/>
                <a:gd name="connsiteY463" fmla="*/ 1304718 h 3687494"/>
                <a:gd name="connsiteX464" fmla="*/ 4139125 w 6162875"/>
                <a:gd name="connsiteY464" fmla="*/ 1295643 h 3687494"/>
                <a:gd name="connsiteX465" fmla="*/ 417710 w 6162875"/>
                <a:gd name="connsiteY465" fmla="*/ 1106106 h 3687494"/>
                <a:gd name="connsiteX466" fmla="*/ 358229 w 6162875"/>
                <a:gd name="connsiteY466" fmla="*/ 1116333 h 3687494"/>
                <a:gd name="connsiteX467" fmla="*/ 280796 w 6162875"/>
                <a:gd name="connsiteY467" fmla="*/ 1143002 h 3687494"/>
                <a:gd name="connsiteX468" fmla="*/ 217295 w 6162875"/>
                <a:gd name="connsiteY468" fmla="*/ 1193744 h 3687494"/>
                <a:gd name="connsiteX469" fmla="*/ 194253 w 6162875"/>
                <a:gd name="connsiteY469" fmla="*/ 1276348 h 3687494"/>
                <a:gd name="connsiteX470" fmla="*/ 222118 w 6162875"/>
                <a:gd name="connsiteY470" fmla="*/ 1341093 h 3687494"/>
                <a:gd name="connsiteX471" fmla="*/ 280796 w 6162875"/>
                <a:gd name="connsiteY471" fmla="*/ 1338576 h 3687494"/>
                <a:gd name="connsiteX472" fmla="*/ 350459 w 6162875"/>
                <a:gd name="connsiteY472" fmla="*/ 1290272 h 3687494"/>
                <a:gd name="connsiteX473" fmla="*/ 416639 w 6162875"/>
                <a:gd name="connsiteY473" fmla="*/ 1217896 h 3687494"/>
                <a:gd name="connsiteX474" fmla="*/ 417710 w 6162875"/>
                <a:gd name="connsiteY474" fmla="*/ 1160781 h 3687494"/>
                <a:gd name="connsiteX475" fmla="*/ 417710 w 6162875"/>
                <a:gd name="connsiteY475" fmla="*/ 1106106 h 3687494"/>
                <a:gd name="connsiteX476" fmla="*/ 2012089 w 6162875"/>
                <a:gd name="connsiteY476" fmla="*/ 1055 h 3687494"/>
                <a:gd name="connsiteX477" fmla="*/ 2087747 w 6162875"/>
                <a:gd name="connsiteY477" fmla="*/ 3779 h 3687494"/>
                <a:gd name="connsiteX478" fmla="*/ 2147497 w 6162875"/>
                <a:gd name="connsiteY478" fmla="*/ 21559 h 3687494"/>
                <a:gd name="connsiteX479" fmla="*/ 2200816 w 6162875"/>
                <a:gd name="connsiteY479" fmla="*/ 62153 h 3687494"/>
                <a:gd name="connsiteX480" fmla="*/ 2239130 w 6162875"/>
                <a:gd name="connsiteY480" fmla="*/ 129494 h 3687494"/>
                <a:gd name="connsiteX481" fmla="*/ 2256814 w 6162875"/>
                <a:gd name="connsiteY481" fmla="*/ 229799 h 3687494"/>
                <a:gd name="connsiteX482" fmla="*/ 2260565 w 6162875"/>
                <a:gd name="connsiteY482" fmla="*/ 308548 h 3687494"/>
                <a:gd name="connsiteX483" fmla="*/ 2264316 w 6162875"/>
                <a:gd name="connsiteY483" fmla="*/ 401300 h 3687494"/>
                <a:gd name="connsiteX484" fmla="*/ 2291110 w 6162875"/>
                <a:gd name="connsiteY484" fmla="*/ 397445 h 3687494"/>
                <a:gd name="connsiteX485" fmla="*/ 2317635 w 6162875"/>
                <a:gd name="connsiteY485" fmla="*/ 393669 h 3687494"/>
                <a:gd name="connsiteX486" fmla="*/ 2346840 w 6162875"/>
                <a:gd name="connsiteY486" fmla="*/ 388555 h 3687494"/>
                <a:gd name="connsiteX487" fmla="*/ 2377385 w 6162875"/>
                <a:gd name="connsiteY487" fmla="*/ 386038 h 3687494"/>
                <a:gd name="connsiteX488" fmla="*/ 2405250 w 6162875"/>
                <a:gd name="connsiteY488" fmla="*/ 382262 h 3687494"/>
                <a:gd name="connsiteX489" fmla="*/ 2429632 w 6162875"/>
                <a:gd name="connsiteY489" fmla="*/ 378407 h 3687494"/>
                <a:gd name="connsiteX490" fmla="*/ 2470090 w 6162875"/>
                <a:gd name="connsiteY490" fmla="*/ 374631 h 3687494"/>
                <a:gd name="connsiteX491" fmla="*/ 2504386 w 6162875"/>
                <a:gd name="connsiteY491" fmla="*/ 370776 h 3687494"/>
                <a:gd name="connsiteX492" fmla="*/ 2514567 w 6162875"/>
                <a:gd name="connsiteY492" fmla="*/ 430486 h 3687494"/>
                <a:gd name="connsiteX493" fmla="*/ 2507065 w 6162875"/>
                <a:gd name="connsiteY493" fmla="*/ 433004 h 3687494"/>
                <a:gd name="connsiteX494" fmla="*/ 2482951 w 6162875"/>
                <a:gd name="connsiteY494" fmla="*/ 441894 h 3687494"/>
                <a:gd name="connsiteX495" fmla="*/ 2443564 w 6162875"/>
                <a:gd name="connsiteY495" fmla="*/ 452120 h 3687494"/>
                <a:gd name="connsiteX496" fmla="*/ 2419450 w 6162875"/>
                <a:gd name="connsiteY496" fmla="*/ 458414 h 3687494"/>
                <a:gd name="connsiteX497" fmla="*/ 2393996 w 6162875"/>
                <a:gd name="connsiteY497" fmla="*/ 464786 h 3687494"/>
                <a:gd name="connsiteX498" fmla="*/ 2363452 w 6162875"/>
                <a:gd name="connsiteY498" fmla="*/ 472417 h 3687494"/>
                <a:gd name="connsiteX499" fmla="*/ 2332907 w 6162875"/>
                <a:gd name="connsiteY499" fmla="*/ 480049 h 3687494"/>
                <a:gd name="connsiteX500" fmla="*/ 2301291 w 6162875"/>
                <a:gd name="connsiteY500" fmla="*/ 487680 h 3687494"/>
                <a:gd name="connsiteX501" fmla="*/ 2269407 w 6162875"/>
                <a:gd name="connsiteY501" fmla="*/ 495232 h 3687494"/>
                <a:gd name="connsiteX502" fmla="*/ 2279588 w 6162875"/>
                <a:gd name="connsiteY502" fmla="*/ 659102 h 3687494"/>
                <a:gd name="connsiteX503" fmla="*/ 2292449 w 6162875"/>
                <a:gd name="connsiteY503" fmla="*/ 830524 h 3687494"/>
                <a:gd name="connsiteX504" fmla="*/ 2317635 w 6162875"/>
                <a:gd name="connsiteY504" fmla="*/ 1071884 h 3687494"/>
                <a:gd name="connsiteX505" fmla="*/ 2346840 w 6162875"/>
                <a:gd name="connsiteY505" fmla="*/ 1263603 h 3687494"/>
                <a:gd name="connsiteX506" fmla="*/ 2395336 w 6162875"/>
                <a:gd name="connsiteY506" fmla="*/ 1366504 h 3687494"/>
                <a:gd name="connsiteX507" fmla="*/ 2477860 w 6162875"/>
                <a:gd name="connsiteY507" fmla="*/ 1341093 h 3687494"/>
                <a:gd name="connsiteX508" fmla="*/ 2522337 w 6162875"/>
                <a:gd name="connsiteY508" fmla="*/ 1286496 h 3687494"/>
                <a:gd name="connsiteX509" fmla="*/ 2566546 w 6162875"/>
                <a:gd name="connsiteY509" fmla="*/ 1214120 h 3687494"/>
                <a:gd name="connsiteX510" fmla="*/ 2609952 w 6162875"/>
                <a:gd name="connsiteY510" fmla="*/ 1130257 h 3687494"/>
                <a:gd name="connsiteX511" fmla="*/ 2649338 w 6162875"/>
                <a:gd name="connsiteY511" fmla="*/ 1043877 h 3687494"/>
                <a:gd name="connsiteX512" fmla="*/ 2692476 w 6162875"/>
                <a:gd name="connsiteY512" fmla="*/ 939797 h 3687494"/>
                <a:gd name="connsiteX513" fmla="*/ 2692476 w 6162875"/>
                <a:gd name="connsiteY513" fmla="*/ 852158 h 3687494"/>
                <a:gd name="connsiteX514" fmla="*/ 2696227 w 6162875"/>
                <a:gd name="connsiteY514" fmla="*/ 711181 h 3687494"/>
                <a:gd name="connsiteX515" fmla="*/ 2691136 w 6162875"/>
                <a:gd name="connsiteY515" fmla="*/ 629915 h 3687494"/>
                <a:gd name="connsiteX516" fmla="*/ 2832070 w 6162875"/>
                <a:gd name="connsiteY516" fmla="*/ 617171 h 3687494"/>
                <a:gd name="connsiteX517" fmla="*/ 2882977 w 6162875"/>
                <a:gd name="connsiteY517" fmla="*/ 629915 h 3687494"/>
                <a:gd name="connsiteX518" fmla="*/ 2927454 w 6162875"/>
                <a:gd name="connsiteY518" fmla="*/ 657843 h 3687494"/>
                <a:gd name="connsiteX519" fmla="*/ 2957731 w 6162875"/>
                <a:gd name="connsiteY519" fmla="*/ 704809 h 3687494"/>
                <a:gd name="connsiteX520" fmla="*/ 2966841 w 6162875"/>
                <a:gd name="connsiteY520" fmla="*/ 775927 h 3687494"/>
                <a:gd name="connsiteX521" fmla="*/ 2962822 w 6162875"/>
                <a:gd name="connsiteY521" fmla="*/ 976614 h 3687494"/>
                <a:gd name="connsiteX522" fmla="*/ 2975683 w 6162875"/>
                <a:gd name="connsiteY522" fmla="*/ 1114995 h 3687494"/>
                <a:gd name="connsiteX523" fmla="*/ 3013729 w 6162875"/>
                <a:gd name="connsiteY523" fmla="*/ 1167075 h 3687494"/>
                <a:gd name="connsiteX524" fmla="*/ 3086072 w 6162875"/>
                <a:gd name="connsiteY524" fmla="*/ 1112478 h 3687494"/>
                <a:gd name="connsiteX525" fmla="*/ 3144481 w 6162875"/>
                <a:gd name="connsiteY525" fmla="*/ 976614 h 3687494"/>
                <a:gd name="connsiteX526" fmla="*/ 3158414 w 6162875"/>
                <a:gd name="connsiteY526" fmla="*/ 826748 h 3687494"/>
                <a:gd name="connsiteX527" fmla="*/ 3143142 w 6162875"/>
                <a:gd name="connsiteY527" fmla="*/ 655247 h 3687494"/>
                <a:gd name="connsiteX528" fmla="*/ 3305778 w 6162875"/>
                <a:gd name="connsiteY528" fmla="*/ 642581 h 3687494"/>
                <a:gd name="connsiteX529" fmla="*/ 3365528 w 6162875"/>
                <a:gd name="connsiteY529" fmla="*/ 660360 h 3687494"/>
                <a:gd name="connsiteX530" fmla="*/ 3418847 w 6162875"/>
                <a:gd name="connsiteY530" fmla="*/ 701033 h 3687494"/>
                <a:gd name="connsiteX531" fmla="*/ 3456893 w 6162875"/>
                <a:gd name="connsiteY531" fmla="*/ 768296 h 3687494"/>
                <a:gd name="connsiteX532" fmla="*/ 3474845 w 6162875"/>
                <a:gd name="connsiteY532" fmla="*/ 868679 h 3687494"/>
                <a:gd name="connsiteX533" fmla="*/ 3477256 w 6162875"/>
                <a:gd name="connsiteY533" fmla="*/ 1083291 h 3687494"/>
                <a:gd name="connsiteX534" fmla="*/ 3486098 w 6162875"/>
                <a:gd name="connsiteY534" fmla="*/ 1230562 h 3687494"/>
                <a:gd name="connsiteX535" fmla="*/ 3516643 w 6162875"/>
                <a:gd name="connsiteY535" fmla="*/ 1283979 h 3687494"/>
                <a:gd name="connsiteX536" fmla="*/ 3586574 w 6162875"/>
                <a:gd name="connsiteY536" fmla="*/ 1215378 h 3687494"/>
                <a:gd name="connsiteX537" fmla="*/ 3655165 w 6162875"/>
                <a:gd name="connsiteY537" fmla="*/ 1070547 h 3687494"/>
                <a:gd name="connsiteX538" fmla="*/ 3648735 w 6162875"/>
                <a:gd name="connsiteY538" fmla="*/ 961352 h 3687494"/>
                <a:gd name="connsiteX539" fmla="*/ 3650074 w 6162875"/>
                <a:gd name="connsiteY539" fmla="*/ 772151 h 3687494"/>
                <a:gd name="connsiteX540" fmla="*/ 3652486 w 6162875"/>
                <a:gd name="connsiteY540" fmla="*/ 598133 h 3687494"/>
                <a:gd name="connsiteX541" fmla="*/ 3636142 w 6162875"/>
                <a:gd name="connsiteY541" fmla="*/ 469900 h 3687494"/>
                <a:gd name="connsiteX542" fmla="*/ 3784577 w 6162875"/>
                <a:gd name="connsiteY542" fmla="*/ 458414 h 3687494"/>
                <a:gd name="connsiteX543" fmla="*/ 3840576 w 6162875"/>
                <a:gd name="connsiteY543" fmla="*/ 480049 h 3687494"/>
                <a:gd name="connsiteX544" fmla="*/ 3890143 w 6162875"/>
                <a:gd name="connsiteY544" fmla="*/ 523238 h 3687494"/>
                <a:gd name="connsiteX545" fmla="*/ 3925511 w 6162875"/>
                <a:gd name="connsiteY545" fmla="*/ 596874 h 3687494"/>
                <a:gd name="connsiteX546" fmla="*/ 3943463 w 6162875"/>
                <a:gd name="connsiteY546" fmla="*/ 707326 h 3687494"/>
                <a:gd name="connsiteX547" fmla="*/ 3944534 w 6162875"/>
                <a:gd name="connsiteY547" fmla="*/ 733996 h 3687494"/>
                <a:gd name="connsiteX548" fmla="*/ 3944534 w 6162875"/>
                <a:gd name="connsiteY548" fmla="*/ 758147 h 3687494"/>
                <a:gd name="connsiteX549" fmla="*/ 3949625 w 6162875"/>
                <a:gd name="connsiteY549" fmla="*/ 736592 h 3687494"/>
                <a:gd name="connsiteX550" fmla="*/ 3954716 w 6162875"/>
                <a:gd name="connsiteY550" fmla="*/ 713699 h 3687494"/>
                <a:gd name="connsiteX551" fmla="*/ 3977758 w 6162875"/>
                <a:gd name="connsiteY551" fmla="*/ 648953 h 3687494"/>
                <a:gd name="connsiteX552" fmla="*/ 3985260 w 6162875"/>
                <a:gd name="connsiteY552" fmla="*/ 632433 h 3687494"/>
                <a:gd name="connsiteX553" fmla="*/ 3995442 w 6162875"/>
                <a:gd name="connsiteY553" fmla="*/ 613394 h 3687494"/>
                <a:gd name="connsiteX554" fmla="*/ 4001872 w 6162875"/>
                <a:gd name="connsiteY554" fmla="*/ 604505 h 3687494"/>
                <a:gd name="connsiteX555" fmla="*/ 4008035 w 6162875"/>
                <a:gd name="connsiteY555" fmla="*/ 595615 h 3687494"/>
                <a:gd name="connsiteX556" fmla="*/ 4031077 w 6162875"/>
                <a:gd name="connsiteY556" fmla="*/ 575239 h 3687494"/>
                <a:gd name="connsiteX557" fmla="*/ 4047421 w 6162875"/>
                <a:gd name="connsiteY557" fmla="*/ 570204 h 3687494"/>
                <a:gd name="connsiteX558" fmla="*/ 4052512 w 6162875"/>
                <a:gd name="connsiteY558" fmla="*/ 567687 h 3687494"/>
                <a:gd name="connsiteX559" fmla="*/ 4055191 w 6162875"/>
                <a:gd name="connsiteY559" fmla="*/ 567687 h 3687494"/>
                <a:gd name="connsiteX560" fmla="*/ 4057603 w 6162875"/>
                <a:gd name="connsiteY560" fmla="*/ 567687 h 3687494"/>
                <a:gd name="connsiteX561" fmla="*/ 4061354 w 6162875"/>
                <a:gd name="connsiteY561" fmla="*/ 568946 h 3687494"/>
                <a:gd name="connsiteX562" fmla="*/ 4067784 w 6162875"/>
                <a:gd name="connsiteY562" fmla="*/ 568946 h 3687494"/>
                <a:gd name="connsiteX563" fmla="*/ 4099669 w 6162875"/>
                <a:gd name="connsiteY563" fmla="*/ 577835 h 3687494"/>
                <a:gd name="connsiteX564" fmla="*/ 4122443 w 6162875"/>
                <a:gd name="connsiteY564" fmla="*/ 596874 h 3687494"/>
                <a:gd name="connsiteX565" fmla="*/ 4128873 w 6162875"/>
                <a:gd name="connsiteY565" fmla="*/ 607022 h 3687494"/>
                <a:gd name="connsiteX566" fmla="*/ 4135036 w 6162875"/>
                <a:gd name="connsiteY566" fmla="*/ 617171 h 3687494"/>
                <a:gd name="connsiteX567" fmla="*/ 4143878 w 6162875"/>
                <a:gd name="connsiteY567" fmla="*/ 634950 h 3687494"/>
                <a:gd name="connsiteX568" fmla="*/ 4152987 w 6162875"/>
                <a:gd name="connsiteY568" fmla="*/ 652729 h 3687494"/>
                <a:gd name="connsiteX569" fmla="*/ 4159150 w 6162875"/>
                <a:gd name="connsiteY569" fmla="*/ 670509 h 3687494"/>
                <a:gd name="connsiteX570" fmla="*/ 4164241 w 6162875"/>
                <a:gd name="connsiteY570" fmla="*/ 688288 h 3687494"/>
                <a:gd name="connsiteX571" fmla="*/ 4173351 w 6162875"/>
                <a:gd name="connsiteY571" fmla="*/ 723847 h 3687494"/>
                <a:gd name="connsiteX572" fmla="*/ 4179513 w 6162875"/>
                <a:gd name="connsiteY572" fmla="*/ 758147 h 3687494"/>
                <a:gd name="connsiteX573" fmla="*/ 4185943 w 6162875"/>
                <a:gd name="connsiteY573" fmla="*/ 792448 h 3687494"/>
                <a:gd name="connsiteX574" fmla="*/ 4189695 w 6162875"/>
                <a:gd name="connsiteY574" fmla="*/ 825489 h 3687494"/>
                <a:gd name="connsiteX575" fmla="*/ 4189695 w 6162875"/>
                <a:gd name="connsiteY575" fmla="*/ 831783 h 3687494"/>
                <a:gd name="connsiteX576" fmla="*/ 4196125 w 6162875"/>
                <a:gd name="connsiteY576" fmla="*/ 791189 h 3687494"/>
                <a:gd name="connsiteX577" fmla="*/ 4202555 w 6162875"/>
                <a:gd name="connsiteY577" fmla="*/ 754371 h 3687494"/>
                <a:gd name="connsiteX578" fmla="*/ 4235511 w 6162875"/>
                <a:gd name="connsiteY578" fmla="*/ 643840 h 3687494"/>
                <a:gd name="connsiteX579" fmla="*/ 4259625 w 6162875"/>
                <a:gd name="connsiteY579" fmla="*/ 596874 h 3687494"/>
                <a:gd name="connsiteX580" fmla="*/ 4288831 w 6162875"/>
                <a:gd name="connsiteY580" fmla="*/ 558797 h 3687494"/>
                <a:gd name="connsiteX581" fmla="*/ 4320447 w 6162875"/>
                <a:gd name="connsiteY581" fmla="*/ 530791 h 3687494"/>
                <a:gd name="connsiteX582" fmla="*/ 4352331 w 6162875"/>
                <a:gd name="connsiteY582" fmla="*/ 513011 h 3687494"/>
                <a:gd name="connsiteX583" fmla="*/ 4357421 w 6162875"/>
                <a:gd name="connsiteY583" fmla="*/ 511752 h 3687494"/>
                <a:gd name="connsiteX584" fmla="*/ 4362513 w 6162875"/>
                <a:gd name="connsiteY584" fmla="*/ 510494 h 3687494"/>
                <a:gd name="connsiteX585" fmla="*/ 4394129 w 6162875"/>
                <a:gd name="connsiteY585" fmla="*/ 502863 h 3687494"/>
                <a:gd name="connsiteX586" fmla="*/ 4455218 w 6162875"/>
                <a:gd name="connsiteY586" fmla="*/ 493973 h 3687494"/>
                <a:gd name="connsiteX587" fmla="*/ 4531311 w 6162875"/>
                <a:gd name="connsiteY587" fmla="*/ 499087 h 3687494"/>
                <a:gd name="connsiteX588" fmla="*/ 4606333 w 6162875"/>
                <a:gd name="connsiteY588" fmla="*/ 529532 h 3687494"/>
                <a:gd name="connsiteX589" fmla="*/ 4664743 w 6162875"/>
                <a:gd name="connsiteY589" fmla="*/ 599391 h 3687494"/>
                <a:gd name="connsiteX590" fmla="*/ 4690197 w 6162875"/>
                <a:gd name="connsiteY590" fmla="*/ 723847 h 3687494"/>
                <a:gd name="connsiteX591" fmla="*/ 4691268 w 6162875"/>
                <a:gd name="connsiteY591" fmla="*/ 934683 h 3687494"/>
                <a:gd name="connsiteX592" fmla="*/ 4699039 w 6162875"/>
                <a:gd name="connsiteY592" fmla="*/ 1074401 h 3687494"/>
                <a:gd name="connsiteX593" fmla="*/ 4734673 w 6162875"/>
                <a:gd name="connsiteY593" fmla="*/ 1123885 h 3687494"/>
                <a:gd name="connsiteX594" fmla="*/ 4820949 w 6162875"/>
                <a:gd name="connsiteY594" fmla="*/ 1064253 h 3687494"/>
                <a:gd name="connsiteX595" fmla="*/ 4932677 w 6162875"/>
                <a:gd name="connsiteY595" fmla="*/ 933425 h 3687494"/>
                <a:gd name="connsiteX596" fmla="*/ 4975815 w 6162875"/>
                <a:gd name="connsiteY596" fmla="*/ 871196 h 3687494"/>
                <a:gd name="connsiteX597" fmla="*/ 4975815 w 6162875"/>
                <a:gd name="connsiteY597" fmla="*/ 862307 h 3687494"/>
                <a:gd name="connsiteX598" fmla="*/ 4978494 w 6162875"/>
                <a:gd name="connsiteY598" fmla="*/ 678140 h 3687494"/>
                <a:gd name="connsiteX599" fmla="*/ 4980905 w 6162875"/>
                <a:gd name="connsiteY599" fmla="*/ 504121 h 3687494"/>
                <a:gd name="connsiteX600" fmla="*/ 4963222 w 6162875"/>
                <a:gd name="connsiteY600" fmla="*/ 372034 h 3687494"/>
                <a:gd name="connsiteX601" fmla="*/ 5111657 w 6162875"/>
                <a:gd name="connsiteY601" fmla="*/ 360627 h 3687494"/>
                <a:gd name="connsiteX602" fmla="*/ 5167656 w 6162875"/>
                <a:gd name="connsiteY602" fmla="*/ 383520 h 3687494"/>
                <a:gd name="connsiteX603" fmla="*/ 5217224 w 6162875"/>
                <a:gd name="connsiteY603" fmla="*/ 433004 h 3687494"/>
                <a:gd name="connsiteX604" fmla="*/ 5253931 w 6162875"/>
                <a:gd name="connsiteY604" fmla="*/ 514349 h 3687494"/>
                <a:gd name="connsiteX605" fmla="*/ 5271883 w 6162875"/>
                <a:gd name="connsiteY605" fmla="*/ 634950 h 3687494"/>
                <a:gd name="connsiteX606" fmla="*/ 5272955 w 6162875"/>
                <a:gd name="connsiteY606" fmla="*/ 645098 h 3687494"/>
                <a:gd name="connsiteX607" fmla="*/ 5302159 w 6162875"/>
                <a:gd name="connsiteY607" fmla="*/ 586725 h 3687494"/>
                <a:gd name="connsiteX608" fmla="*/ 5340474 w 6162875"/>
                <a:gd name="connsiteY608" fmla="*/ 525756 h 3687494"/>
                <a:gd name="connsiteX609" fmla="*/ 5383611 w 6162875"/>
                <a:gd name="connsiteY609" fmla="*/ 477452 h 3687494"/>
                <a:gd name="connsiteX610" fmla="*/ 5431839 w 6162875"/>
                <a:gd name="connsiteY610" fmla="*/ 454638 h 3687494"/>
                <a:gd name="connsiteX611" fmla="*/ 5478729 w 6162875"/>
                <a:gd name="connsiteY611" fmla="*/ 474935 h 3687494"/>
                <a:gd name="connsiteX612" fmla="*/ 5502843 w 6162875"/>
                <a:gd name="connsiteY612" fmla="*/ 533387 h 3687494"/>
                <a:gd name="connsiteX613" fmla="*/ 5510613 w 6162875"/>
                <a:gd name="connsiteY613" fmla="*/ 610798 h 3687494"/>
                <a:gd name="connsiteX614" fmla="*/ 5510613 w 6162875"/>
                <a:gd name="connsiteY614" fmla="*/ 688288 h 3687494"/>
                <a:gd name="connsiteX615" fmla="*/ 5511684 w 6162875"/>
                <a:gd name="connsiteY615" fmla="*/ 709923 h 3687494"/>
                <a:gd name="connsiteX616" fmla="*/ 5510613 w 6162875"/>
                <a:gd name="connsiteY616" fmla="*/ 731478 h 3687494"/>
                <a:gd name="connsiteX617" fmla="*/ 5511684 w 6162875"/>
                <a:gd name="connsiteY617" fmla="*/ 742885 h 3687494"/>
                <a:gd name="connsiteX618" fmla="*/ 5510613 w 6162875"/>
                <a:gd name="connsiteY618" fmla="*/ 781040 h 3687494"/>
                <a:gd name="connsiteX619" fmla="*/ 5511684 w 6162875"/>
                <a:gd name="connsiteY619" fmla="*/ 816599 h 3687494"/>
                <a:gd name="connsiteX620" fmla="*/ 5515703 w 6162875"/>
                <a:gd name="connsiteY620" fmla="*/ 848303 h 3687494"/>
                <a:gd name="connsiteX621" fmla="*/ 5520794 w 6162875"/>
                <a:gd name="connsiteY621" fmla="*/ 877569 h 3687494"/>
                <a:gd name="connsiteX622" fmla="*/ 5528296 w 6162875"/>
                <a:gd name="connsiteY622" fmla="*/ 896607 h 3687494"/>
                <a:gd name="connsiteX623" fmla="*/ 5530975 w 6162875"/>
                <a:gd name="connsiteY623" fmla="*/ 897866 h 3687494"/>
                <a:gd name="connsiteX624" fmla="*/ 5533387 w 6162875"/>
                <a:gd name="connsiteY624" fmla="*/ 899124 h 3687494"/>
                <a:gd name="connsiteX625" fmla="*/ 5535799 w 6162875"/>
                <a:gd name="connsiteY625" fmla="*/ 900383 h 3687494"/>
                <a:gd name="connsiteX626" fmla="*/ 5538477 w 6162875"/>
                <a:gd name="connsiteY626" fmla="*/ 900383 h 3687494"/>
                <a:gd name="connsiteX627" fmla="*/ 5543569 w 6162875"/>
                <a:gd name="connsiteY627" fmla="*/ 897866 h 3687494"/>
                <a:gd name="connsiteX628" fmla="*/ 5547319 w 6162875"/>
                <a:gd name="connsiteY628" fmla="*/ 897866 h 3687494"/>
                <a:gd name="connsiteX629" fmla="*/ 5549999 w 6162875"/>
                <a:gd name="connsiteY629" fmla="*/ 897866 h 3687494"/>
                <a:gd name="connsiteX630" fmla="*/ 5553750 w 6162875"/>
                <a:gd name="connsiteY630" fmla="*/ 895348 h 3687494"/>
                <a:gd name="connsiteX631" fmla="*/ 5557501 w 6162875"/>
                <a:gd name="connsiteY631" fmla="*/ 892752 h 3687494"/>
                <a:gd name="connsiteX632" fmla="*/ 5562592 w 6162875"/>
                <a:gd name="connsiteY632" fmla="*/ 890235 h 3687494"/>
                <a:gd name="connsiteX633" fmla="*/ 5566343 w 6162875"/>
                <a:gd name="connsiteY633" fmla="*/ 886458 h 3687494"/>
                <a:gd name="connsiteX634" fmla="*/ 5571433 w 6162875"/>
                <a:gd name="connsiteY634" fmla="*/ 881345 h 3687494"/>
                <a:gd name="connsiteX635" fmla="*/ 5586706 w 6162875"/>
                <a:gd name="connsiteY635" fmla="*/ 864824 h 3687494"/>
                <a:gd name="connsiteX636" fmla="*/ 5601978 w 6162875"/>
                <a:gd name="connsiteY636" fmla="*/ 844527 h 3687494"/>
                <a:gd name="connsiteX637" fmla="*/ 5651546 w 6162875"/>
                <a:gd name="connsiteY637" fmla="*/ 754371 h 3687494"/>
                <a:gd name="connsiteX638" fmla="*/ 5677000 w 6162875"/>
                <a:gd name="connsiteY638" fmla="*/ 694661 h 3687494"/>
                <a:gd name="connsiteX639" fmla="*/ 5708616 w 6162875"/>
                <a:gd name="connsiteY639" fmla="*/ 619688 h 3687494"/>
                <a:gd name="connsiteX640" fmla="*/ 5745591 w 6162875"/>
                <a:gd name="connsiteY640" fmla="*/ 528273 h 3687494"/>
                <a:gd name="connsiteX641" fmla="*/ 5787389 w 6162875"/>
                <a:gd name="connsiteY641" fmla="*/ 543535 h 3687494"/>
                <a:gd name="connsiteX642" fmla="*/ 5750682 w 6162875"/>
                <a:gd name="connsiteY642" fmla="*/ 638805 h 3687494"/>
                <a:gd name="connsiteX643" fmla="*/ 5718797 w 6162875"/>
                <a:gd name="connsiteY643" fmla="*/ 717554 h 3687494"/>
                <a:gd name="connsiteX644" fmla="*/ 5690933 w 6162875"/>
                <a:gd name="connsiteY644" fmla="*/ 781040 h 3687494"/>
                <a:gd name="connsiteX645" fmla="*/ 5669230 w 6162875"/>
                <a:gd name="connsiteY645" fmla="*/ 829265 h 3687494"/>
                <a:gd name="connsiteX646" fmla="*/ 5640025 w 6162875"/>
                <a:gd name="connsiteY646" fmla="*/ 880086 h 3687494"/>
                <a:gd name="connsiteX647" fmla="*/ 5622341 w 6162875"/>
                <a:gd name="connsiteY647" fmla="*/ 905497 h 3687494"/>
                <a:gd name="connsiteX648" fmla="*/ 5600639 w 6162875"/>
                <a:gd name="connsiteY648" fmla="*/ 929570 h 3687494"/>
                <a:gd name="connsiteX649" fmla="*/ 5594476 w 6162875"/>
                <a:gd name="connsiteY649" fmla="*/ 934683 h 3687494"/>
                <a:gd name="connsiteX650" fmla="*/ 5588045 w 6162875"/>
                <a:gd name="connsiteY650" fmla="*/ 939797 h 3687494"/>
                <a:gd name="connsiteX651" fmla="*/ 5580275 w 6162875"/>
                <a:gd name="connsiteY651" fmla="*/ 944832 h 3687494"/>
                <a:gd name="connsiteX652" fmla="*/ 5572773 w 6162875"/>
                <a:gd name="connsiteY652" fmla="*/ 949945 h 3687494"/>
                <a:gd name="connsiteX653" fmla="*/ 5563931 w 6162875"/>
                <a:gd name="connsiteY653" fmla="*/ 954980 h 3687494"/>
                <a:gd name="connsiteX654" fmla="*/ 5557501 w 6162875"/>
                <a:gd name="connsiteY654" fmla="*/ 954980 h 3687494"/>
                <a:gd name="connsiteX655" fmla="*/ 5556161 w 6162875"/>
                <a:gd name="connsiteY655" fmla="*/ 957576 h 3687494"/>
                <a:gd name="connsiteX656" fmla="*/ 5548659 w 6162875"/>
                <a:gd name="connsiteY656" fmla="*/ 958835 h 3687494"/>
                <a:gd name="connsiteX657" fmla="*/ 5545980 w 6162875"/>
                <a:gd name="connsiteY657" fmla="*/ 958835 h 3687494"/>
                <a:gd name="connsiteX658" fmla="*/ 5543569 w 6162875"/>
                <a:gd name="connsiteY658" fmla="*/ 958835 h 3687494"/>
                <a:gd name="connsiteX659" fmla="*/ 5540889 w 6162875"/>
                <a:gd name="connsiteY659" fmla="*/ 958835 h 3687494"/>
                <a:gd name="connsiteX660" fmla="*/ 5534727 w 6162875"/>
                <a:gd name="connsiteY660" fmla="*/ 958835 h 3687494"/>
                <a:gd name="connsiteX661" fmla="*/ 5510613 w 6162875"/>
                <a:gd name="connsiteY661" fmla="*/ 953721 h 3687494"/>
                <a:gd name="connsiteX662" fmla="*/ 5488910 w 6162875"/>
                <a:gd name="connsiteY662" fmla="*/ 935942 h 3687494"/>
                <a:gd name="connsiteX663" fmla="*/ 5477389 w 6162875"/>
                <a:gd name="connsiteY663" fmla="*/ 915645 h 3687494"/>
                <a:gd name="connsiteX664" fmla="*/ 5469887 w 6162875"/>
                <a:gd name="connsiteY664" fmla="*/ 895348 h 3687494"/>
                <a:gd name="connsiteX665" fmla="*/ 5462384 w 6162875"/>
                <a:gd name="connsiteY665" fmla="*/ 855934 h 3687494"/>
                <a:gd name="connsiteX666" fmla="*/ 5458365 w 6162875"/>
                <a:gd name="connsiteY666" fmla="*/ 820376 h 3687494"/>
                <a:gd name="connsiteX667" fmla="*/ 5454614 w 6162875"/>
                <a:gd name="connsiteY667" fmla="*/ 749258 h 3687494"/>
                <a:gd name="connsiteX668" fmla="*/ 5453275 w 6162875"/>
                <a:gd name="connsiteY668" fmla="*/ 679399 h 3687494"/>
                <a:gd name="connsiteX669" fmla="*/ 5452203 w 6162875"/>
                <a:gd name="connsiteY669" fmla="*/ 643840 h 3687494"/>
                <a:gd name="connsiteX670" fmla="*/ 5449523 w 6162875"/>
                <a:gd name="connsiteY670" fmla="*/ 610798 h 3687494"/>
                <a:gd name="connsiteX671" fmla="*/ 5445773 w 6162875"/>
                <a:gd name="connsiteY671" fmla="*/ 580353 h 3687494"/>
                <a:gd name="connsiteX672" fmla="*/ 5440681 w 6162875"/>
                <a:gd name="connsiteY672" fmla="*/ 553684 h 3687494"/>
                <a:gd name="connsiteX673" fmla="*/ 5429161 w 6162875"/>
                <a:gd name="connsiteY673" fmla="*/ 543535 h 3687494"/>
                <a:gd name="connsiteX674" fmla="*/ 5413888 w 6162875"/>
                <a:gd name="connsiteY674" fmla="*/ 551166 h 3687494"/>
                <a:gd name="connsiteX675" fmla="*/ 5403975 w 6162875"/>
                <a:gd name="connsiteY675" fmla="*/ 563832 h 3687494"/>
                <a:gd name="connsiteX676" fmla="*/ 5391113 w 6162875"/>
                <a:gd name="connsiteY676" fmla="*/ 587984 h 3687494"/>
                <a:gd name="connsiteX677" fmla="*/ 5380932 w 6162875"/>
                <a:gd name="connsiteY677" fmla="*/ 613394 h 3687494"/>
                <a:gd name="connsiteX678" fmla="*/ 5369679 w 6162875"/>
                <a:gd name="connsiteY678" fmla="*/ 641322 h 3687494"/>
                <a:gd name="connsiteX679" fmla="*/ 5360569 w 6162875"/>
                <a:gd name="connsiteY679" fmla="*/ 667991 h 3687494"/>
                <a:gd name="connsiteX680" fmla="*/ 5346637 w 6162875"/>
                <a:gd name="connsiteY680" fmla="*/ 721330 h 3687494"/>
                <a:gd name="connsiteX681" fmla="*/ 5334043 w 6162875"/>
                <a:gd name="connsiteY681" fmla="*/ 772151 h 3687494"/>
                <a:gd name="connsiteX682" fmla="*/ 5316092 w 6162875"/>
                <a:gd name="connsiteY682" fmla="*/ 863565 h 3687494"/>
                <a:gd name="connsiteX683" fmla="*/ 5303499 w 6162875"/>
                <a:gd name="connsiteY683" fmla="*/ 933425 h 3687494"/>
                <a:gd name="connsiteX684" fmla="*/ 5299748 w 6162875"/>
                <a:gd name="connsiteY684" fmla="*/ 952463 h 3687494"/>
                <a:gd name="connsiteX685" fmla="*/ 5295997 w 6162875"/>
                <a:gd name="connsiteY685" fmla="*/ 972760 h 3687494"/>
                <a:gd name="connsiteX686" fmla="*/ 5291978 w 6162875"/>
                <a:gd name="connsiteY686" fmla="*/ 998170 h 3687494"/>
                <a:gd name="connsiteX687" fmla="*/ 5266792 w 6162875"/>
                <a:gd name="connsiteY687" fmla="*/ 1082032 h 3687494"/>
                <a:gd name="connsiteX688" fmla="*/ 5228477 w 6162875"/>
                <a:gd name="connsiteY688" fmla="*/ 1132775 h 3687494"/>
                <a:gd name="connsiteX689" fmla="*/ 5184268 w 6162875"/>
                <a:gd name="connsiteY689" fmla="*/ 1159444 h 3687494"/>
                <a:gd name="connsiteX690" fmla="*/ 5140863 w 6162875"/>
                <a:gd name="connsiteY690" fmla="*/ 1169671 h 3687494"/>
                <a:gd name="connsiteX691" fmla="*/ 5034225 w 6162875"/>
                <a:gd name="connsiteY691" fmla="*/ 1137888 h 3687494"/>
                <a:gd name="connsiteX692" fmla="*/ 4982245 w 6162875"/>
                <a:gd name="connsiteY692" fmla="*/ 1024839 h 3687494"/>
                <a:gd name="connsiteX693" fmla="*/ 4974475 w 6162875"/>
                <a:gd name="connsiteY693" fmla="*/ 977873 h 3687494"/>
                <a:gd name="connsiteX694" fmla="*/ 4969385 w 6162875"/>
                <a:gd name="connsiteY694" fmla="*/ 986763 h 3687494"/>
                <a:gd name="connsiteX695" fmla="*/ 4889540 w 6162875"/>
                <a:gd name="connsiteY695" fmla="*/ 1103588 h 3687494"/>
                <a:gd name="connsiteX696" fmla="*/ 4795495 w 6162875"/>
                <a:gd name="connsiteY696" fmla="*/ 1207747 h 3687494"/>
                <a:gd name="connsiteX697" fmla="*/ 4687517 w 6162875"/>
                <a:gd name="connsiteY697" fmla="*/ 1286496 h 3687494"/>
                <a:gd name="connsiteX698" fmla="*/ 4566947 w 6162875"/>
                <a:gd name="connsiteY698" fmla="*/ 1324573 h 3687494"/>
                <a:gd name="connsiteX699" fmla="*/ 4484423 w 6162875"/>
                <a:gd name="connsiteY699" fmla="*/ 1296645 h 3687494"/>
                <a:gd name="connsiteX700" fmla="*/ 4445037 w 6162875"/>
                <a:gd name="connsiteY700" fmla="*/ 1203893 h 3687494"/>
                <a:gd name="connsiteX701" fmla="*/ 4434855 w 6162875"/>
                <a:gd name="connsiteY701" fmla="*/ 1070547 h 3687494"/>
                <a:gd name="connsiteX702" fmla="*/ 4441285 w 6162875"/>
                <a:gd name="connsiteY702" fmla="*/ 916904 h 3687494"/>
                <a:gd name="connsiteX703" fmla="*/ 4451467 w 6162875"/>
                <a:gd name="connsiteY703" fmla="*/ 764520 h 3687494"/>
                <a:gd name="connsiteX704" fmla="*/ 4450127 w 6162875"/>
                <a:gd name="connsiteY704" fmla="*/ 636209 h 3687494"/>
                <a:gd name="connsiteX705" fmla="*/ 4424673 w 6162875"/>
                <a:gd name="connsiteY705" fmla="*/ 553684 h 3687494"/>
                <a:gd name="connsiteX706" fmla="*/ 4363852 w 6162875"/>
                <a:gd name="connsiteY706" fmla="*/ 538422 h 3687494"/>
                <a:gd name="connsiteX707" fmla="*/ 4362513 w 6162875"/>
                <a:gd name="connsiteY707" fmla="*/ 541018 h 3687494"/>
                <a:gd name="connsiteX708" fmla="*/ 4311605 w 6162875"/>
                <a:gd name="connsiteY708" fmla="*/ 581612 h 3687494"/>
                <a:gd name="connsiteX709" fmla="*/ 4288831 w 6162875"/>
                <a:gd name="connsiteY709" fmla="*/ 617171 h 3687494"/>
                <a:gd name="connsiteX710" fmla="*/ 4270879 w 6162875"/>
                <a:gd name="connsiteY710" fmla="*/ 657843 h 3687494"/>
                <a:gd name="connsiteX711" fmla="*/ 4246765 w 6162875"/>
                <a:gd name="connsiteY711" fmla="*/ 762002 h 3687494"/>
                <a:gd name="connsiteX712" fmla="*/ 4240602 w 6162875"/>
                <a:gd name="connsiteY712" fmla="*/ 819117 h 3687494"/>
                <a:gd name="connsiteX713" fmla="*/ 4235511 w 6162875"/>
                <a:gd name="connsiteY713" fmla="*/ 881345 h 3687494"/>
                <a:gd name="connsiteX714" fmla="*/ 4234171 w 6162875"/>
                <a:gd name="connsiteY714" fmla="*/ 897866 h 3687494"/>
                <a:gd name="connsiteX715" fmla="*/ 4232832 w 6162875"/>
                <a:gd name="connsiteY715" fmla="*/ 914386 h 3687494"/>
                <a:gd name="connsiteX716" fmla="*/ 4231761 w 6162875"/>
                <a:gd name="connsiteY716" fmla="*/ 923276 h 3687494"/>
                <a:gd name="connsiteX717" fmla="*/ 4230421 w 6162875"/>
                <a:gd name="connsiteY717" fmla="*/ 932166 h 3687494"/>
                <a:gd name="connsiteX718" fmla="*/ 4227741 w 6162875"/>
                <a:gd name="connsiteY718" fmla="*/ 943573 h 3687494"/>
                <a:gd name="connsiteX719" fmla="*/ 4221579 w 6162875"/>
                <a:gd name="connsiteY719" fmla="*/ 957576 h 3687494"/>
                <a:gd name="connsiteX720" fmla="*/ 4212469 w 6162875"/>
                <a:gd name="connsiteY720" fmla="*/ 967725 h 3687494"/>
                <a:gd name="connsiteX721" fmla="*/ 4207378 w 6162875"/>
                <a:gd name="connsiteY721" fmla="*/ 970242 h 3687494"/>
                <a:gd name="connsiteX722" fmla="*/ 4202555 w 6162875"/>
                <a:gd name="connsiteY722" fmla="*/ 972760 h 3687494"/>
                <a:gd name="connsiteX723" fmla="*/ 4199876 w 6162875"/>
                <a:gd name="connsiteY723" fmla="*/ 974097 h 3687494"/>
                <a:gd name="connsiteX724" fmla="*/ 4194785 w 6162875"/>
                <a:gd name="connsiteY724" fmla="*/ 975356 h 3687494"/>
                <a:gd name="connsiteX725" fmla="*/ 4191034 w 6162875"/>
                <a:gd name="connsiteY725" fmla="*/ 975356 h 3687494"/>
                <a:gd name="connsiteX726" fmla="*/ 4169331 w 6162875"/>
                <a:gd name="connsiteY726" fmla="*/ 971501 h 3687494"/>
                <a:gd name="connsiteX727" fmla="*/ 4159150 w 6162875"/>
                <a:gd name="connsiteY727" fmla="*/ 965207 h 3687494"/>
                <a:gd name="connsiteX728" fmla="*/ 4147897 w 6162875"/>
                <a:gd name="connsiteY728" fmla="*/ 951204 h 3687494"/>
                <a:gd name="connsiteX729" fmla="*/ 4142806 w 6162875"/>
                <a:gd name="connsiteY729" fmla="*/ 939797 h 3687494"/>
                <a:gd name="connsiteX730" fmla="*/ 4136375 w 6162875"/>
                <a:gd name="connsiteY730" fmla="*/ 922017 h 3687494"/>
                <a:gd name="connsiteX731" fmla="*/ 4131285 w 6162875"/>
                <a:gd name="connsiteY731" fmla="*/ 904238 h 3687494"/>
                <a:gd name="connsiteX732" fmla="*/ 4122443 w 6162875"/>
                <a:gd name="connsiteY732" fmla="*/ 869938 h 3687494"/>
                <a:gd name="connsiteX733" fmla="*/ 4113601 w 6162875"/>
                <a:gd name="connsiteY733" fmla="*/ 835638 h 3687494"/>
                <a:gd name="connsiteX734" fmla="*/ 4107171 w 6162875"/>
                <a:gd name="connsiteY734" fmla="*/ 802596 h 3687494"/>
                <a:gd name="connsiteX735" fmla="*/ 4100740 w 6162875"/>
                <a:gd name="connsiteY735" fmla="*/ 769555 h 3687494"/>
                <a:gd name="connsiteX736" fmla="*/ 4093238 w 6162875"/>
                <a:gd name="connsiteY736" fmla="*/ 737851 h 3687494"/>
                <a:gd name="connsiteX737" fmla="*/ 4085468 w 6162875"/>
                <a:gd name="connsiteY737" fmla="*/ 706068 h 3687494"/>
                <a:gd name="connsiteX738" fmla="*/ 4074215 w 6162875"/>
                <a:gd name="connsiteY738" fmla="*/ 676881 h 3687494"/>
                <a:gd name="connsiteX739" fmla="*/ 4061354 w 6162875"/>
                <a:gd name="connsiteY739" fmla="*/ 653988 h 3687494"/>
                <a:gd name="connsiteX740" fmla="*/ 4055191 w 6162875"/>
                <a:gd name="connsiteY740" fmla="*/ 646357 h 3687494"/>
                <a:gd name="connsiteX741" fmla="*/ 4050101 w 6162875"/>
                <a:gd name="connsiteY741" fmla="*/ 652729 h 3687494"/>
                <a:gd name="connsiteX742" fmla="*/ 4045010 w 6162875"/>
                <a:gd name="connsiteY742" fmla="*/ 665474 h 3687494"/>
                <a:gd name="connsiteX743" fmla="*/ 4039919 w 6162875"/>
                <a:gd name="connsiteY743" fmla="*/ 678140 h 3687494"/>
                <a:gd name="connsiteX744" fmla="*/ 4031077 w 6162875"/>
                <a:gd name="connsiteY744" fmla="*/ 704809 h 3687494"/>
                <a:gd name="connsiteX745" fmla="*/ 4021967 w 6162875"/>
                <a:gd name="connsiteY745" fmla="*/ 732737 h 3687494"/>
                <a:gd name="connsiteX746" fmla="*/ 4015805 w 6162875"/>
                <a:gd name="connsiteY746" fmla="*/ 760665 h 3687494"/>
                <a:gd name="connsiteX747" fmla="*/ 4009375 w 6162875"/>
                <a:gd name="connsiteY747" fmla="*/ 788671 h 3687494"/>
                <a:gd name="connsiteX748" fmla="*/ 3991691 w 6162875"/>
                <a:gd name="connsiteY748" fmla="*/ 895348 h 3687494"/>
                <a:gd name="connsiteX749" fmla="*/ 3980169 w 6162875"/>
                <a:gd name="connsiteY749" fmla="*/ 985504 h 3687494"/>
                <a:gd name="connsiteX750" fmla="*/ 3971328 w 6162875"/>
                <a:gd name="connsiteY750" fmla="*/ 1056622 h 3687494"/>
                <a:gd name="connsiteX751" fmla="*/ 3968649 w 6162875"/>
                <a:gd name="connsiteY751" fmla="*/ 1089663 h 3687494"/>
                <a:gd name="connsiteX752" fmla="*/ 3967577 w 6162875"/>
                <a:gd name="connsiteY752" fmla="*/ 1111219 h 3687494"/>
                <a:gd name="connsiteX753" fmla="*/ 3943463 w 6162875"/>
                <a:gd name="connsiteY753" fmla="*/ 1195003 h 3687494"/>
                <a:gd name="connsiteX754" fmla="*/ 3902737 w 6162875"/>
                <a:gd name="connsiteY754" fmla="*/ 1245824 h 3687494"/>
                <a:gd name="connsiteX755" fmla="*/ 3855848 w 6162875"/>
                <a:gd name="connsiteY755" fmla="*/ 1272493 h 3687494"/>
                <a:gd name="connsiteX756" fmla="*/ 3812443 w 6162875"/>
                <a:gd name="connsiteY756" fmla="*/ 1282641 h 3687494"/>
                <a:gd name="connsiteX757" fmla="*/ 3705805 w 6162875"/>
                <a:gd name="connsiteY757" fmla="*/ 1248420 h 3687494"/>
                <a:gd name="connsiteX758" fmla="*/ 3666418 w 6162875"/>
                <a:gd name="connsiteY758" fmla="*/ 1178561 h 3687494"/>
                <a:gd name="connsiteX759" fmla="*/ 3619530 w 6162875"/>
                <a:gd name="connsiteY759" fmla="*/ 1269975 h 3687494"/>
                <a:gd name="connsiteX760" fmla="*/ 3505122 w 6162875"/>
                <a:gd name="connsiteY760" fmla="*/ 1402063 h 3687494"/>
                <a:gd name="connsiteX761" fmla="*/ 3345165 w 6162875"/>
                <a:gd name="connsiteY761" fmla="*/ 1466808 h 3687494"/>
                <a:gd name="connsiteX762" fmla="*/ 3252459 w 6162875"/>
                <a:gd name="connsiteY762" fmla="*/ 1450287 h 3687494"/>
                <a:gd name="connsiteX763" fmla="*/ 3188959 w 6162875"/>
                <a:gd name="connsiteY763" fmla="*/ 1385542 h 3687494"/>
                <a:gd name="connsiteX764" fmla="*/ 3150912 w 6162875"/>
                <a:gd name="connsiteY764" fmla="*/ 1285237 h 3687494"/>
                <a:gd name="connsiteX765" fmla="*/ 3130549 w 6162875"/>
                <a:gd name="connsiteY765" fmla="*/ 1162040 h 3687494"/>
                <a:gd name="connsiteX766" fmla="*/ 3039183 w 6162875"/>
                <a:gd name="connsiteY766" fmla="*/ 1280124 h 3687494"/>
                <a:gd name="connsiteX767" fmla="*/ 2895570 w 6162875"/>
                <a:gd name="connsiteY767" fmla="*/ 1333462 h 3687494"/>
                <a:gd name="connsiteX768" fmla="*/ 2775000 w 6162875"/>
                <a:gd name="connsiteY768" fmla="*/ 1294127 h 3687494"/>
                <a:gd name="connsiteX769" fmla="*/ 2710159 w 6162875"/>
                <a:gd name="connsiteY769" fmla="*/ 1177223 h 3687494"/>
                <a:gd name="connsiteX770" fmla="*/ 2691136 w 6162875"/>
                <a:gd name="connsiteY770" fmla="*/ 1087067 h 3687494"/>
                <a:gd name="connsiteX771" fmla="*/ 2632726 w 6162875"/>
                <a:gd name="connsiteY771" fmla="*/ 1216637 h 3687494"/>
                <a:gd name="connsiteX772" fmla="*/ 2555293 w 6162875"/>
                <a:gd name="connsiteY772" fmla="*/ 1349983 h 3687494"/>
                <a:gd name="connsiteX773" fmla="*/ 2458837 w 6162875"/>
                <a:gd name="connsiteY773" fmla="*/ 1466808 h 3687494"/>
                <a:gd name="connsiteX774" fmla="*/ 2344429 w 6162875"/>
                <a:gd name="connsiteY774" fmla="*/ 1550671 h 3687494"/>
                <a:gd name="connsiteX775" fmla="*/ 2210997 w 6162875"/>
                <a:gd name="connsiteY775" fmla="*/ 1584971 h 3687494"/>
                <a:gd name="connsiteX776" fmla="*/ 2127134 w 6162875"/>
                <a:gd name="connsiteY776" fmla="*/ 1545557 h 3687494"/>
                <a:gd name="connsiteX777" fmla="*/ 2064973 w 6162875"/>
                <a:gd name="connsiteY777" fmla="*/ 1424877 h 3687494"/>
                <a:gd name="connsiteX778" fmla="*/ 2037108 w 6162875"/>
                <a:gd name="connsiteY778" fmla="*/ 1327090 h 3687494"/>
                <a:gd name="connsiteX779" fmla="*/ 1981109 w 6162875"/>
                <a:gd name="connsiteY779" fmla="*/ 1440139 h 3687494"/>
                <a:gd name="connsiteX780" fmla="*/ 1866969 w 6162875"/>
                <a:gd name="connsiteY780" fmla="*/ 1572226 h 3687494"/>
                <a:gd name="connsiteX781" fmla="*/ 1707012 w 6162875"/>
                <a:gd name="connsiteY781" fmla="*/ 1636972 h 3687494"/>
                <a:gd name="connsiteX782" fmla="*/ 1614039 w 6162875"/>
                <a:gd name="connsiteY782" fmla="*/ 1620530 h 3687494"/>
                <a:gd name="connsiteX783" fmla="*/ 1550538 w 6162875"/>
                <a:gd name="connsiteY783" fmla="*/ 1555705 h 3687494"/>
                <a:gd name="connsiteX784" fmla="*/ 1512491 w 6162875"/>
                <a:gd name="connsiteY784" fmla="*/ 1455401 h 3687494"/>
                <a:gd name="connsiteX785" fmla="*/ 1492128 w 6162875"/>
                <a:gd name="connsiteY785" fmla="*/ 1332204 h 3687494"/>
                <a:gd name="connsiteX786" fmla="*/ 1400763 w 6162875"/>
                <a:gd name="connsiteY786" fmla="*/ 1450287 h 3687494"/>
                <a:gd name="connsiteX787" fmla="*/ 1257418 w 6162875"/>
                <a:gd name="connsiteY787" fmla="*/ 1503626 h 3687494"/>
                <a:gd name="connsiteX788" fmla="*/ 1136579 w 6162875"/>
                <a:gd name="connsiteY788" fmla="*/ 1464291 h 3687494"/>
                <a:gd name="connsiteX789" fmla="*/ 1072007 w 6162875"/>
                <a:gd name="connsiteY789" fmla="*/ 1347466 h 3687494"/>
                <a:gd name="connsiteX790" fmla="*/ 1051644 w 6162875"/>
                <a:gd name="connsiteY790" fmla="*/ 1248420 h 3687494"/>
                <a:gd name="connsiteX791" fmla="*/ 1018420 w 6162875"/>
                <a:gd name="connsiteY791" fmla="*/ 1325831 h 3687494"/>
                <a:gd name="connsiteX792" fmla="*/ 948757 w 6162875"/>
                <a:gd name="connsiteY792" fmla="*/ 1454142 h 3687494"/>
                <a:gd name="connsiteX793" fmla="*/ 866233 w 6162875"/>
                <a:gd name="connsiteY793" fmla="*/ 1564595 h 3687494"/>
                <a:gd name="connsiteX794" fmla="*/ 754504 w 6162875"/>
                <a:gd name="connsiteY794" fmla="*/ 1649716 h 3687494"/>
                <a:gd name="connsiteX795" fmla="*/ 619733 w 6162875"/>
                <a:gd name="connsiteY795" fmla="*/ 1691647 h 3687494"/>
                <a:gd name="connsiteX796" fmla="*/ 525688 w 6162875"/>
                <a:gd name="connsiteY796" fmla="*/ 1672531 h 3687494"/>
                <a:gd name="connsiteX797" fmla="*/ 467278 w 6162875"/>
                <a:gd name="connsiteY797" fmla="*/ 1601413 h 3687494"/>
                <a:gd name="connsiteX798" fmla="*/ 437002 w 6162875"/>
                <a:gd name="connsiteY798" fmla="*/ 1492219 h 3687494"/>
                <a:gd name="connsiteX799" fmla="*/ 424141 w 6162875"/>
                <a:gd name="connsiteY799" fmla="*/ 1358873 h 3687494"/>
                <a:gd name="connsiteX800" fmla="*/ 374573 w 6162875"/>
                <a:gd name="connsiteY800" fmla="*/ 1410952 h 3687494"/>
                <a:gd name="connsiteX801" fmla="*/ 315091 w 6162875"/>
                <a:gd name="connsiteY801" fmla="*/ 1456660 h 3687494"/>
                <a:gd name="connsiteX802" fmla="*/ 240070 w 6162875"/>
                <a:gd name="connsiteY802" fmla="*/ 1487105 h 3687494"/>
                <a:gd name="connsiteX803" fmla="*/ 149776 w 6162875"/>
                <a:gd name="connsiteY803" fmla="*/ 1495995 h 3687494"/>
                <a:gd name="connsiteX804" fmla="*/ 36707 w 6162875"/>
                <a:gd name="connsiteY804" fmla="*/ 1443994 h 3687494"/>
                <a:gd name="connsiteX805" fmla="*/ 0 w 6162875"/>
                <a:gd name="connsiteY805" fmla="*/ 1334721 h 3687494"/>
                <a:gd name="connsiteX806" fmla="*/ 30545 w 6162875"/>
                <a:gd name="connsiteY806" fmla="*/ 1205230 h 3687494"/>
                <a:gd name="connsiteX807" fmla="*/ 120571 w 6162875"/>
                <a:gd name="connsiteY807" fmla="*/ 1093440 h 3687494"/>
                <a:gd name="connsiteX808" fmla="*/ 208185 w 6162875"/>
                <a:gd name="connsiteY808" fmla="*/ 1041360 h 3687494"/>
                <a:gd name="connsiteX809" fmla="*/ 294728 w 6162875"/>
                <a:gd name="connsiteY809" fmla="*/ 1013432 h 3687494"/>
                <a:gd name="connsiteX810" fmla="*/ 369482 w 6162875"/>
                <a:gd name="connsiteY810" fmla="*/ 1003284 h 3687494"/>
                <a:gd name="connsiteX811" fmla="*/ 425480 w 6162875"/>
                <a:gd name="connsiteY811" fmla="*/ 1004542 h 3687494"/>
                <a:gd name="connsiteX812" fmla="*/ 420390 w 6162875"/>
                <a:gd name="connsiteY812" fmla="*/ 932166 h 3687494"/>
                <a:gd name="connsiteX813" fmla="*/ 407797 w 6162875"/>
                <a:gd name="connsiteY813" fmla="*/ 876231 h 3687494"/>
                <a:gd name="connsiteX814" fmla="*/ 567754 w 6162875"/>
                <a:gd name="connsiteY814" fmla="*/ 863565 h 3687494"/>
                <a:gd name="connsiteX815" fmla="*/ 627503 w 6162875"/>
                <a:gd name="connsiteY815" fmla="*/ 881345 h 3687494"/>
                <a:gd name="connsiteX816" fmla="*/ 680822 w 6162875"/>
                <a:gd name="connsiteY816" fmla="*/ 922017 h 3687494"/>
                <a:gd name="connsiteX817" fmla="*/ 718869 w 6162875"/>
                <a:gd name="connsiteY817" fmla="*/ 989280 h 3687494"/>
                <a:gd name="connsiteX818" fmla="*/ 736553 w 6162875"/>
                <a:gd name="connsiteY818" fmla="*/ 1089663 h 3687494"/>
                <a:gd name="connsiteX819" fmla="*/ 748074 w 6162875"/>
                <a:gd name="connsiteY819" fmla="*/ 1299162 h 3687494"/>
                <a:gd name="connsiteX820" fmla="*/ 774599 w 6162875"/>
                <a:gd name="connsiteY820" fmla="*/ 1437622 h 3687494"/>
                <a:gd name="connsiteX821" fmla="*/ 820416 w 6162875"/>
                <a:gd name="connsiteY821" fmla="*/ 1488442 h 3687494"/>
                <a:gd name="connsiteX822" fmla="*/ 889007 w 6162875"/>
                <a:gd name="connsiteY822" fmla="*/ 1433767 h 3687494"/>
                <a:gd name="connsiteX823" fmla="*/ 983053 w 6162875"/>
                <a:gd name="connsiteY823" fmla="*/ 1275089 h 3687494"/>
                <a:gd name="connsiteX824" fmla="*/ 1038783 w 6162875"/>
                <a:gd name="connsiteY824" fmla="*/ 1131516 h 3687494"/>
                <a:gd name="connsiteX825" fmla="*/ 1050304 w 6162875"/>
                <a:gd name="connsiteY825" fmla="*/ 1093440 h 3687494"/>
                <a:gd name="connsiteX826" fmla="*/ 1050304 w 6162875"/>
                <a:gd name="connsiteY826" fmla="*/ 1017208 h 3687494"/>
                <a:gd name="connsiteX827" fmla="*/ 1054055 w 6162875"/>
                <a:gd name="connsiteY827" fmla="*/ 876231 h 3687494"/>
                <a:gd name="connsiteX828" fmla="*/ 1048964 w 6162875"/>
                <a:gd name="connsiteY828" fmla="*/ 794965 h 3687494"/>
                <a:gd name="connsiteX829" fmla="*/ 1189898 w 6162875"/>
                <a:gd name="connsiteY829" fmla="*/ 782299 h 3687494"/>
                <a:gd name="connsiteX830" fmla="*/ 1240806 w 6162875"/>
                <a:gd name="connsiteY830" fmla="*/ 794965 h 3687494"/>
                <a:gd name="connsiteX831" fmla="*/ 1285283 w 6162875"/>
                <a:gd name="connsiteY831" fmla="*/ 822893 h 3687494"/>
                <a:gd name="connsiteX832" fmla="*/ 1315827 w 6162875"/>
                <a:gd name="connsiteY832" fmla="*/ 869938 h 3687494"/>
                <a:gd name="connsiteX833" fmla="*/ 1324669 w 6162875"/>
                <a:gd name="connsiteY833" fmla="*/ 941056 h 3687494"/>
                <a:gd name="connsiteX834" fmla="*/ 1320918 w 6162875"/>
                <a:gd name="connsiteY834" fmla="*/ 1141664 h 3687494"/>
                <a:gd name="connsiteX835" fmla="*/ 1333511 w 6162875"/>
                <a:gd name="connsiteY835" fmla="*/ 1280124 h 3687494"/>
                <a:gd name="connsiteX836" fmla="*/ 1371558 w 6162875"/>
                <a:gd name="connsiteY836" fmla="*/ 1332204 h 3687494"/>
                <a:gd name="connsiteX837" fmla="*/ 1443900 w 6162875"/>
                <a:gd name="connsiteY837" fmla="*/ 1277606 h 3687494"/>
                <a:gd name="connsiteX838" fmla="*/ 1502310 w 6162875"/>
                <a:gd name="connsiteY838" fmla="*/ 1141664 h 3687494"/>
                <a:gd name="connsiteX839" fmla="*/ 1517582 w 6162875"/>
                <a:gd name="connsiteY839" fmla="*/ 991876 h 3687494"/>
                <a:gd name="connsiteX840" fmla="*/ 1502310 w 6162875"/>
                <a:gd name="connsiteY840" fmla="*/ 820376 h 3687494"/>
                <a:gd name="connsiteX841" fmla="*/ 1664946 w 6162875"/>
                <a:gd name="connsiteY841" fmla="*/ 807710 h 3687494"/>
                <a:gd name="connsiteX842" fmla="*/ 1724696 w 6162875"/>
                <a:gd name="connsiteY842" fmla="*/ 825489 h 3687494"/>
                <a:gd name="connsiteX843" fmla="*/ 1778015 w 6162875"/>
                <a:gd name="connsiteY843" fmla="*/ 866083 h 3687494"/>
                <a:gd name="connsiteX844" fmla="*/ 1816061 w 6162875"/>
                <a:gd name="connsiteY844" fmla="*/ 933425 h 3687494"/>
                <a:gd name="connsiteX845" fmla="*/ 1834013 w 6162875"/>
                <a:gd name="connsiteY845" fmla="*/ 1033729 h 3687494"/>
                <a:gd name="connsiteX846" fmla="*/ 1836424 w 6162875"/>
                <a:gd name="connsiteY846" fmla="*/ 1248341 h 3687494"/>
                <a:gd name="connsiteX847" fmla="*/ 1845266 w 6162875"/>
                <a:gd name="connsiteY847" fmla="*/ 1395690 h 3687494"/>
                <a:gd name="connsiteX848" fmla="*/ 1875811 w 6162875"/>
                <a:gd name="connsiteY848" fmla="*/ 1449029 h 3687494"/>
                <a:gd name="connsiteX849" fmla="*/ 1945742 w 6162875"/>
                <a:gd name="connsiteY849" fmla="*/ 1380428 h 3687494"/>
                <a:gd name="connsiteX850" fmla="*/ 2018084 w 6162875"/>
                <a:gd name="connsiteY850" fmla="*/ 1225527 h 3687494"/>
                <a:gd name="connsiteX851" fmla="*/ 2023175 w 6162875"/>
                <a:gd name="connsiteY851" fmla="*/ 1205230 h 3687494"/>
                <a:gd name="connsiteX852" fmla="*/ 2000133 w 6162875"/>
                <a:gd name="connsiteY852" fmla="*/ 1024839 h 3687494"/>
                <a:gd name="connsiteX853" fmla="*/ 1980037 w 6162875"/>
                <a:gd name="connsiteY853" fmla="*/ 786075 h 3687494"/>
                <a:gd name="connsiteX854" fmla="*/ 1967177 w 6162875"/>
                <a:gd name="connsiteY854" fmla="*/ 547312 h 3687494"/>
                <a:gd name="connsiteX855" fmla="*/ 1934221 w 6162875"/>
                <a:gd name="connsiteY855" fmla="*/ 552425 h 3687494"/>
                <a:gd name="connsiteX856" fmla="*/ 1903676 w 6162875"/>
                <a:gd name="connsiteY856" fmla="*/ 557460 h 3687494"/>
                <a:gd name="connsiteX857" fmla="*/ 1873132 w 6162875"/>
                <a:gd name="connsiteY857" fmla="*/ 561315 h 3687494"/>
                <a:gd name="connsiteX858" fmla="*/ 1842855 w 6162875"/>
                <a:gd name="connsiteY858" fmla="*/ 566350 h 3687494"/>
                <a:gd name="connsiteX859" fmla="*/ 1752561 w 6162875"/>
                <a:gd name="connsiteY859" fmla="*/ 575239 h 3687494"/>
                <a:gd name="connsiteX860" fmla="*/ 1726035 w 6162875"/>
                <a:gd name="connsiteY860" fmla="*/ 577835 h 3687494"/>
                <a:gd name="connsiteX861" fmla="*/ 1718265 w 6162875"/>
                <a:gd name="connsiteY861" fmla="*/ 579094 h 3687494"/>
                <a:gd name="connsiteX862" fmla="*/ 1707012 w 6162875"/>
                <a:gd name="connsiteY862" fmla="*/ 519383 h 3687494"/>
                <a:gd name="connsiteX863" fmla="*/ 1709423 w 6162875"/>
                <a:gd name="connsiteY863" fmla="*/ 519383 h 3687494"/>
                <a:gd name="connsiteX864" fmla="*/ 1716926 w 6162875"/>
                <a:gd name="connsiteY864" fmla="*/ 516866 h 3687494"/>
                <a:gd name="connsiteX865" fmla="*/ 1727107 w 6162875"/>
                <a:gd name="connsiteY865" fmla="*/ 514349 h 3687494"/>
                <a:gd name="connsiteX866" fmla="*/ 1742379 w 6162875"/>
                <a:gd name="connsiteY866" fmla="*/ 509235 h 3687494"/>
                <a:gd name="connsiteX867" fmla="*/ 1780426 w 6162875"/>
                <a:gd name="connsiteY867" fmla="*/ 499087 h 3687494"/>
                <a:gd name="connsiteX868" fmla="*/ 1831334 w 6162875"/>
                <a:gd name="connsiteY868" fmla="*/ 486342 h 3687494"/>
                <a:gd name="connsiteX869" fmla="*/ 1859199 w 6162875"/>
                <a:gd name="connsiteY869" fmla="*/ 480049 h 3687494"/>
                <a:gd name="connsiteX870" fmla="*/ 1889743 w 6162875"/>
                <a:gd name="connsiteY870" fmla="*/ 472417 h 3687494"/>
                <a:gd name="connsiteX871" fmla="*/ 1921628 w 6162875"/>
                <a:gd name="connsiteY871" fmla="*/ 464786 h 3687494"/>
                <a:gd name="connsiteX872" fmla="*/ 1955923 w 6162875"/>
                <a:gd name="connsiteY872" fmla="*/ 458414 h 3687494"/>
                <a:gd name="connsiteX873" fmla="*/ 1963425 w 6162875"/>
                <a:gd name="connsiteY873" fmla="*/ 455897 h 3687494"/>
                <a:gd name="connsiteX874" fmla="*/ 1956995 w 6162875"/>
                <a:gd name="connsiteY874" fmla="*/ 304771 h 3687494"/>
                <a:gd name="connsiteX875" fmla="*/ 1949493 w 6162875"/>
                <a:gd name="connsiteY875" fmla="*/ 175201 h 3687494"/>
                <a:gd name="connsiteX876" fmla="*/ 1940651 w 6162875"/>
                <a:gd name="connsiteY876" fmla="*/ 77415 h 3687494"/>
                <a:gd name="connsiteX877" fmla="*/ 1927790 w 6162875"/>
                <a:gd name="connsiteY877" fmla="*/ 16445 h 3687494"/>
                <a:gd name="connsiteX878" fmla="*/ 2012089 w 6162875"/>
                <a:gd name="connsiteY878" fmla="*/ 1055 h 368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</a:cxnLst>
              <a:rect l="l" t="t" r="r" b="b"/>
              <a:pathLst>
                <a:path w="6162875" h="3687494">
                  <a:moveTo>
                    <a:pt x="1057789" y="2952419"/>
                  </a:moveTo>
                  <a:cubicBezTo>
                    <a:pt x="1052750" y="2972736"/>
                    <a:pt x="1048913" y="2996855"/>
                    <a:pt x="1047653" y="3022283"/>
                  </a:cubicBezTo>
                  <a:cubicBezTo>
                    <a:pt x="1046393" y="3055314"/>
                    <a:pt x="1048913" y="3087037"/>
                    <a:pt x="1055269" y="3116266"/>
                  </a:cubicBezTo>
                  <a:cubicBezTo>
                    <a:pt x="1057789" y="3122623"/>
                    <a:pt x="1060366" y="3128918"/>
                    <a:pt x="1061626" y="3136583"/>
                  </a:cubicBezTo>
                  <a:cubicBezTo>
                    <a:pt x="1062886" y="3144187"/>
                    <a:pt x="1065406" y="3151790"/>
                    <a:pt x="1067983" y="3159394"/>
                  </a:cubicBezTo>
                  <a:cubicBezTo>
                    <a:pt x="1071762" y="3165751"/>
                    <a:pt x="1074339" y="3172108"/>
                    <a:pt x="1076859" y="3179773"/>
                  </a:cubicBezTo>
                  <a:cubicBezTo>
                    <a:pt x="1079379" y="3187377"/>
                    <a:pt x="1081956" y="3193734"/>
                    <a:pt x="1085735" y="3198782"/>
                  </a:cubicBezTo>
                  <a:cubicBezTo>
                    <a:pt x="1090832" y="3210249"/>
                    <a:pt x="1097189" y="3220408"/>
                    <a:pt x="1104805" y="3229258"/>
                  </a:cubicBezTo>
                  <a:cubicBezTo>
                    <a:pt x="1112422" y="3236924"/>
                    <a:pt x="1120038" y="3245774"/>
                    <a:pt x="1128915" y="3253377"/>
                  </a:cubicBezTo>
                  <a:cubicBezTo>
                    <a:pt x="1136531" y="3259734"/>
                    <a:pt x="1145408" y="3266091"/>
                    <a:pt x="1154341" y="3269893"/>
                  </a:cubicBezTo>
                  <a:cubicBezTo>
                    <a:pt x="1163218" y="3273694"/>
                    <a:pt x="1172094" y="3278805"/>
                    <a:pt x="1180971" y="3282607"/>
                  </a:cubicBezTo>
                  <a:lnTo>
                    <a:pt x="1192424" y="3286408"/>
                  </a:lnTo>
                  <a:cubicBezTo>
                    <a:pt x="1208917" y="3288964"/>
                    <a:pt x="1224150" y="3288964"/>
                    <a:pt x="1236863" y="3285162"/>
                  </a:cubicBezTo>
                  <a:cubicBezTo>
                    <a:pt x="1249577" y="3281360"/>
                    <a:pt x="1257193" y="3269893"/>
                    <a:pt x="1259713" y="3249575"/>
                  </a:cubicBezTo>
                  <a:cubicBezTo>
                    <a:pt x="1263550" y="3222901"/>
                    <a:pt x="1259713" y="3198782"/>
                    <a:pt x="1250837" y="3174663"/>
                  </a:cubicBezTo>
                  <a:cubicBezTo>
                    <a:pt x="1241960" y="3151790"/>
                    <a:pt x="1227987" y="3127671"/>
                    <a:pt x="1208917" y="3103552"/>
                  </a:cubicBezTo>
                  <a:cubicBezTo>
                    <a:pt x="1189904" y="3080680"/>
                    <a:pt x="1168315" y="3056561"/>
                    <a:pt x="1140368" y="3029886"/>
                  </a:cubicBezTo>
                  <a:cubicBezTo>
                    <a:pt x="1114942" y="3005767"/>
                    <a:pt x="1086995" y="2979093"/>
                    <a:pt x="1057789" y="2952419"/>
                  </a:cubicBezTo>
                  <a:close/>
                  <a:moveTo>
                    <a:pt x="1903624" y="2485057"/>
                  </a:moveTo>
                  <a:cubicBezTo>
                    <a:pt x="1890911" y="2485057"/>
                    <a:pt x="1879515" y="2493969"/>
                    <a:pt x="1869321" y="2507930"/>
                  </a:cubicBezTo>
                  <a:cubicBezTo>
                    <a:pt x="1859185" y="2523136"/>
                    <a:pt x="1850252" y="2542207"/>
                    <a:pt x="1842635" y="2565080"/>
                  </a:cubicBezTo>
                  <a:cubicBezTo>
                    <a:pt x="1835019" y="2589199"/>
                    <a:pt x="1828662" y="2614627"/>
                    <a:pt x="1823622" y="2643794"/>
                  </a:cubicBezTo>
                  <a:cubicBezTo>
                    <a:pt x="1817266" y="2673024"/>
                    <a:pt x="1813429" y="2702253"/>
                    <a:pt x="1810909" y="2731421"/>
                  </a:cubicBezTo>
                  <a:cubicBezTo>
                    <a:pt x="1806471" y="2766353"/>
                    <a:pt x="1802978" y="2803186"/>
                    <a:pt x="1800594" y="2842239"/>
                  </a:cubicBezTo>
                  <a:lnTo>
                    <a:pt x="1796945" y="2966082"/>
                  </a:lnTo>
                  <a:lnTo>
                    <a:pt x="1796759" y="2966291"/>
                  </a:lnTo>
                  <a:lnTo>
                    <a:pt x="1794416" y="2965132"/>
                  </a:lnTo>
                  <a:lnTo>
                    <a:pt x="1794416" y="2968934"/>
                  </a:lnTo>
                  <a:lnTo>
                    <a:pt x="1796759" y="2966291"/>
                  </a:lnTo>
                  <a:lnTo>
                    <a:pt x="1796936" y="2966379"/>
                  </a:lnTo>
                  <a:lnTo>
                    <a:pt x="1796945" y="2966082"/>
                  </a:lnTo>
                  <a:lnTo>
                    <a:pt x="1829321" y="2929554"/>
                  </a:lnTo>
                  <a:cubicBezTo>
                    <a:pt x="1840430" y="2915259"/>
                    <a:pt x="1850910" y="2899693"/>
                    <a:pt x="1860445" y="2882554"/>
                  </a:cubicBezTo>
                  <a:cubicBezTo>
                    <a:pt x="1879515" y="2848277"/>
                    <a:pt x="1896008" y="2813999"/>
                    <a:pt x="1908721" y="2777166"/>
                  </a:cubicBezTo>
                  <a:cubicBezTo>
                    <a:pt x="1920117" y="2740333"/>
                    <a:pt x="1930311" y="2704746"/>
                    <a:pt x="1936610" y="2669222"/>
                  </a:cubicBezTo>
                  <a:cubicBezTo>
                    <a:pt x="1942967" y="2633635"/>
                    <a:pt x="1945544" y="2603159"/>
                    <a:pt x="1948064" y="2573992"/>
                  </a:cubicBezTo>
                  <a:cubicBezTo>
                    <a:pt x="1948064" y="2547318"/>
                    <a:pt x="1944284" y="2524445"/>
                    <a:pt x="1936610" y="2507930"/>
                  </a:cubicBezTo>
                  <a:cubicBezTo>
                    <a:pt x="1928994" y="2491414"/>
                    <a:pt x="1918858" y="2483811"/>
                    <a:pt x="1903624" y="2485057"/>
                  </a:cubicBezTo>
                  <a:close/>
                  <a:moveTo>
                    <a:pt x="2961565" y="2358098"/>
                  </a:moveTo>
                  <a:cubicBezTo>
                    <a:pt x="2955224" y="2357143"/>
                    <a:pt x="2947915" y="2357461"/>
                    <a:pt x="2939589" y="2358735"/>
                  </a:cubicBezTo>
                  <a:cubicBezTo>
                    <a:pt x="2934556" y="2360009"/>
                    <a:pt x="2925649" y="2362556"/>
                    <a:pt x="2915581" y="2365104"/>
                  </a:cubicBezTo>
                  <a:cubicBezTo>
                    <a:pt x="2905320" y="2367651"/>
                    <a:pt x="2895252" y="2376567"/>
                    <a:pt x="2883829" y="2389225"/>
                  </a:cubicBezTo>
                  <a:cubicBezTo>
                    <a:pt x="2873567" y="2401963"/>
                    <a:pt x="2863499" y="2422263"/>
                    <a:pt x="2855755" y="2448932"/>
                  </a:cubicBezTo>
                  <a:cubicBezTo>
                    <a:pt x="2848204" y="2475600"/>
                    <a:pt x="2844331" y="2513733"/>
                    <a:pt x="2843170" y="2561976"/>
                  </a:cubicBezTo>
                  <a:cubicBezTo>
                    <a:pt x="2869888" y="2559428"/>
                    <a:pt x="2892735" y="2554333"/>
                    <a:pt x="2911709" y="2545417"/>
                  </a:cubicBezTo>
                  <a:cubicBezTo>
                    <a:pt x="2930683" y="2536581"/>
                    <a:pt x="2945979" y="2526391"/>
                    <a:pt x="2957402" y="2516201"/>
                  </a:cubicBezTo>
                  <a:cubicBezTo>
                    <a:pt x="2968825" y="2506091"/>
                    <a:pt x="2977731" y="2494627"/>
                    <a:pt x="2984121" y="2483243"/>
                  </a:cubicBezTo>
                  <a:cubicBezTo>
                    <a:pt x="2990510" y="2471779"/>
                    <a:pt x="2995544" y="2461589"/>
                    <a:pt x="2998061" y="2451479"/>
                  </a:cubicBezTo>
                  <a:cubicBezTo>
                    <a:pt x="3000578" y="2445110"/>
                    <a:pt x="3001933" y="2436194"/>
                    <a:pt x="3001933" y="2424810"/>
                  </a:cubicBezTo>
                  <a:cubicBezTo>
                    <a:pt x="3001933" y="2413347"/>
                    <a:pt x="3000578" y="2401963"/>
                    <a:pt x="2996706" y="2391773"/>
                  </a:cubicBezTo>
                  <a:cubicBezTo>
                    <a:pt x="2993027" y="2381583"/>
                    <a:pt x="2986638" y="2372746"/>
                    <a:pt x="2977731" y="2365104"/>
                  </a:cubicBezTo>
                  <a:cubicBezTo>
                    <a:pt x="2973278" y="2361283"/>
                    <a:pt x="2967906" y="2359054"/>
                    <a:pt x="2961565" y="2358098"/>
                  </a:cubicBezTo>
                  <a:close/>
                  <a:moveTo>
                    <a:pt x="1582299" y="2350439"/>
                  </a:moveTo>
                  <a:cubicBezTo>
                    <a:pt x="1600109" y="2352994"/>
                    <a:pt x="1617862" y="2356796"/>
                    <a:pt x="1635672" y="2363153"/>
                  </a:cubicBezTo>
                  <a:cubicBezTo>
                    <a:pt x="1653424" y="2369510"/>
                    <a:pt x="1669917" y="2379669"/>
                    <a:pt x="1685150" y="2394875"/>
                  </a:cubicBezTo>
                  <a:cubicBezTo>
                    <a:pt x="1700441" y="2410145"/>
                    <a:pt x="1713097" y="2429215"/>
                    <a:pt x="1723290" y="2452026"/>
                  </a:cubicBezTo>
                  <a:cubicBezTo>
                    <a:pt x="1733427" y="2474898"/>
                    <a:pt x="1741043" y="2504128"/>
                    <a:pt x="1744880" y="2539652"/>
                  </a:cubicBezTo>
                  <a:cubicBezTo>
                    <a:pt x="1746140" y="2553612"/>
                    <a:pt x="1747400" y="2570128"/>
                    <a:pt x="1749920" y="2587953"/>
                  </a:cubicBezTo>
                  <a:cubicBezTo>
                    <a:pt x="1751237" y="2605715"/>
                    <a:pt x="1753756" y="2624786"/>
                    <a:pt x="1756276" y="2643794"/>
                  </a:cubicBezTo>
                  <a:cubicBezTo>
                    <a:pt x="1763893" y="2615873"/>
                    <a:pt x="1772826" y="2587953"/>
                    <a:pt x="1784223" y="2561278"/>
                  </a:cubicBezTo>
                  <a:cubicBezTo>
                    <a:pt x="1794416" y="2534604"/>
                    <a:pt x="1807072" y="2510485"/>
                    <a:pt x="1822362" y="2490168"/>
                  </a:cubicBezTo>
                  <a:cubicBezTo>
                    <a:pt x="1837596" y="2469850"/>
                    <a:pt x="1855348" y="2453335"/>
                    <a:pt x="1874418" y="2439374"/>
                  </a:cubicBezTo>
                  <a:cubicBezTo>
                    <a:pt x="1893431" y="2426660"/>
                    <a:pt x="1916338" y="2418994"/>
                    <a:pt x="1941707" y="2417748"/>
                  </a:cubicBezTo>
                  <a:cubicBezTo>
                    <a:pt x="1972173" y="2416502"/>
                    <a:pt x="1996340" y="2426660"/>
                    <a:pt x="2014093" y="2448224"/>
                  </a:cubicBezTo>
                  <a:cubicBezTo>
                    <a:pt x="2030643" y="2468541"/>
                    <a:pt x="2042039" y="2497771"/>
                    <a:pt x="2044559" y="2533295"/>
                  </a:cubicBezTo>
                  <a:cubicBezTo>
                    <a:pt x="2048396" y="2570128"/>
                    <a:pt x="2045876" y="2612072"/>
                    <a:pt x="2036942" y="2657755"/>
                  </a:cubicBezTo>
                  <a:cubicBezTo>
                    <a:pt x="2028066" y="2704746"/>
                    <a:pt x="2012833" y="2751738"/>
                    <a:pt x="1992503" y="2800038"/>
                  </a:cubicBezTo>
                  <a:cubicBezTo>
                    <a:pt x="1972173" y="2848277"/>
                    <a:pt x="1945544" y="2895268"/>
                    <a:pt x="1913761" y="2939705"/>
                  </a:cubicBezTo>
                  <a:cubicBezTo>
                    <a:pt x="1882035" y="2985450"/>
                    <a:pt x="1845212" y="3023529"/>
                    <a:pt x="1803293" y="3056561"/>
                  </a:cubicBezTo>
                  <a:cubicBezTo>
                    <a:pt x="1810909" y="3116266"/>
                    <a:pt x="1819785" y="3174663"/>
                    <a:pt x="1828662" y="3230567"/>
                  </a:cubicBezTo>
                  <a:cubicBezTo>
                    <a:pt x="1837596" y="3286408"/>
                    <a:pt x="1846472" y="3335955"/>
                    <a:pt x="1856608" y="3379145"/>
                  </a:cubicBezTo>
                  <a:cubicBezTo>
                    <a:pt x="1866802" y="3422335"/>
                    <a:pt x="1875678" y="3457859"/>
                    <a:pt x="1885814" y="3485780"/>
                  </a:cubicBezTo>
                  <a:cubicBezTo>
                    <a:pt x="1894748" y="3513763"/>
                    <a:pt x="1904884" y="3530279"/>
                    <a:pt x="1915021" y="3534081"/>
                  </a:cubicBezTo>
                  <a:cubicBezTo>
                    <a:pt x="1912501" y="3562001"/>
                    <a:pt x="1906144" y="3584874"/>
                    <a:pt x="1896008" y="3603945"/>
                  </a:cubicBezTo>
                  <a:cubicBezTo>
                    <a:pt x="1885814" y="3621707"/>
                    <a:pt x="1874418" y="3636914"/>
                    <a:pt x="1860445" y="3648381"/>
                  </a:cubicBezTo>
                  <a:cubicBezTo>
                    <a:pt x="1846472" y="3659786"/>
                    <a:pt x="1832499" y="3668699"/>
                    <a:pt x="1817266" y="3673747"/>
                  </a:cubicBezTo>
                  <a:cubicBezTo>
                    <a:pt x="1802033" y="3678857"/>
                    <a:pt x="1788059" y="3682659"/>
                    <a:pt x="1775346" y="3685214"/>
                  </a:cubicBezTo>
                  <a:cubicBezTo>
                    <a:pt x="1742303" y="3692818"/>
                    <a:pt x="1713097" y="3681413"/>
                    <a:pt x="1687727" y="3650936"/>
                  </a:cubicBezTo>
                  <a:cubicBezTo>
                    <a:pt x="1662301" y="3620398"/>
                    <a:pt x="1639451" y="3578517"/>
                    <a:pt x="1620381" y="3523922"/>
                  </a:cubicBezTo>
                  <a:cubicBezTo>
                    <a:pt x="1601369" y="3470573"/>
                    <a:pt x="1584876" y="3405819"/>
                    <a:pt x="1570902" y="3333400"/>
                  </a:cubicBezTo>
                  <a:cubicBezTo>
                    <a:pt x="1556929" y="3259734"/>
                    <a:pt x="1544216" y="3183575"/>
                    <a:pt x="1534022" y="3104799"/>
                  </a:cubicBezTo>
                  <a:cubicBezTo>
                    <a:pt x="1522626" y="3026084"/>
                    <a:pt x="1513750" y="2946062"/>
                    <a:pt x="1506133" y="2867347"/>
                  </a:cubicBezTo>
                  <a:cubicBezTo>
                    <a:pt x="1498517" y="2797483"/>
                    <a:pt x="1492160" y="2732729"/>
                    <a:pt x="1485804" y="2673024"/>
                  </a:cubicBezTo>
                  <a:cubicBezTo>
                    <a:pt x="1461637" y="2667913"/>
                    <a:pt x="1438787" y="2665420"/>
                    <a:pt x="1415938" y="2662865"/>
                  </a:cubicBezTo>
                  <a:cubicBezTo>
                    <a:pt x="1374018" y="2657755"/>
                    <a:pt x="1330839" y="2660310"/>
                    <a:pt x="1287659" y="2667913"/>
                  </a:cubicBezTo>
                  <a:cubicBezTo>
                    <a:pt x="1244480" y="2675579"/>
                    <a:pt x="1210177" y="2694587"/>
                    <a:pt x="1184808" y="2727619"/>
                  </a:cubicBezTo>
                  <a:cubicBezTo>
                    <a:pt x="1217851" y="2761897"/>
                    <a:pt x="1252096" y="2797483"/>
                    <a:pt x="1287659" y="2831761"/>
                  </a:cubicBezTo>
                  <a:cubicBezTo>
                    <a:pt x="1323222" y="2867347"/>
                    <a:pt x="1356265" y="2901625"/>
                    <a:pt x="1386731" y="2935903"/>
                  </a:cubicBezTo>
                  <a:cubicBezTo>
                    <a:pt x="1417198" y="2970181"/>
                    <a:pt x="1445144" y="3004458"/>
                    <a:pt x="1467993" y="3037490"/>
                  </a:cubicBezTo>
                  <a:cubicBezTo>
                    <a:pt x="1492160" y="3070521"/>
                    <a:pt x="1508653" y="3103552"/>
                    <a:pt x="1517530" y="3135275"/>
                  </a:cubicBezTo>
                  <a:cubicBezTo>
                    <a:pt x="1526406" y="3167059"/>
                    <a:pt x="1526406" y="3197536"/>
                    <a:pt x="1518789" y="3228012"/>
                  </a:cubicBezTo>
                  <a:cubicBezTo>
                    <a:pt x="1511173" y="3258488"/>
                    <a:pt x="1492160" y="3286408"/>
                    <a:pt x="1460377" y="3313083"/>
                  </a:cubicBezTo>
                  <a:cubicBezTo>
                    <a:pt x="1451501" y="3320686"/>
                    <a:pt x="1440047" y="3328352"/>
                    <a:pt x="1426074" y="3337202"/>
                  </a:cubicBezTo>
                  <a:cubicBezTo>
                    <a:pt x="1413418" y="3346114"/>
                    <a:pt x="1398185" y="3355026"/>
                    <a:pt x="1380375" y="3362630"/>
                  </a:cubicBezTo>
                  <a:cubicBezTo>
                    <a:pt x="1363882" y="3370233"/>
                    <a:pt x="1344812" y="3376590"/>
                    <a:pt x="1325799" y="3381700"/>
                  </a:cubicBezTo>
                  <a:cubicBezTo>
                    <a:pt x="1305469" y="3386749"/>
                    <a:pt x="1286399" y="3389304"/>
                    <a:pt x="1264810" y="3387995"/>
                  </a:cubicBezTo>
                  <a:lnTo>
                    <a:pt x="1263550" y="3387995"/>
                  </a:lnTo>
                  <a:cubicBezTo>
                    <a:pt x="1259713" y="3389304"/>
                    <a:pt x="1257193" y="3389304"/>
                    <a:pt x="1255933" y="3387995"/>
                  </a:cubicBezTo>
                  <a:cubicBezTo>
                    <a:pt x="1250837" y="3387995"/>
                    <a:pt x="1244480" y="3386749"/>
                    <a:pt x="1236863" y="3386749"/>
                  </a:cubicBezTo>
                  <a:cubicBezTo>
                    <a:pt x="1229247" y="3385502"/>
                    <a:pt x="1221630" y="3384193"/>
                    <a:pt x="1211494" y="3382947"/>
                  </a:cubicBezTo>
                  <a:cubicBezTo>
                    <a:pt x="1194944" y="3381700"/>
                    <a:pt x="1174671" y="3375343"/>
                    <a:pt x="1147985" y="3365185"/>
                  </a:cubicBezTo>
                  <a:cubicBezTo>
                    <a:pt x="1136531" y="3360074"/>
                    <a:pt x="1123818" y="3353717"/>
                    <a:pt x="1111162" y="3346114"/>
                  </a:cubicBezTo>
                  <a:cubicBezTo>
                    <a:pt x="1098449" y="3338511"/>
                    <a:pt x="1085735" y="3329598"/>
                    <a:pt x="1073022" y="3319440"/>
                  </a:cubicBezTo>
                  <a:cubicBezTo>
                    <a:pt x="1046393" y="3296567"/>
                    <a:pt x="1026063" y="3268646"/>
                    <a:pt x="1009570" y="3236924"/>
                  </a:cubicBezTo>
                  <a:cubicBezTo>
                    <a:pt x="1008253" y="3234368"/>
                    <a:pt x="1008253" y="3233060"/>
                    <a:pt x="1006993" y="3230567"/>
                  </a:cubicBezTo>
                  <a:cubicBezTo>
                    <a:pt x="1005733" y="3229258"/>
                    <a:pt x="1004473" y="3226765"/>
                    <a:pt x="1004473" y="3224210"/>
                  </a:cubicBezTo>
                  <a:lnTo>
                    <a:pt x="1001896" y="3221655"/>
                  </a:lnTo>
                  <a:lnTo>
                    <a:pt x="1001896" y="3217853"/>
                  </a:lnTo>
                  <a:lnTo>
                    <a:pt x="999377" y="3211496"/>
                  </a:lnTo>
                  <a:lnTo>
                    <a:pt x="996857" y="3206385"/>
                  </a:lnTo>
                  <a:lnTo>
                    <a:pt x="995597" y="3200091"/>
                  </a:lnTo>
                  <a:cubicBezTo>
                    <a:pt x="994280" y="3197536"/>
                    <a:pt x="993020" y="3192425"/>
                    <a:pt x="991760" y="3187377"/>
                  </a:cubicBezTo>
                  <a:cubicBezTo>
                    <a:pt x="985403" y="3170861"/>
                    <a:pt x="980307" y="3153099"/>
                    <a:pt x="976527" y="3134028"/>
                  </a:cubicBezTo>
                  <a:cubicBezTo>
                    <a:pt x="972690" y="3114957"/>
                    <a:pt x="970170" y="3095949"/>
                    <a:pt x="968910" y="3076878"/>
                  </a:cubicBezTo>
                  <a:cubicBezTo>
                    <a:pt x="967651" y="3057807"/>
                    <a:pt x="967651" y="3038798"/>
                    <a:pt x="970170" y="3018481"/>
                  </a:cubicBezTo>
                  <a:cubicBezTo>
                    <a:pt x="975267" y="2981648"/>
                    <a:pt x="982884" y="2943506"/>
                    <a:pt x="995597" y="2904180"/>
                  </a:cubicBezTo>
                  <a:cubicBezTo>
                    <a:pt x="996857" y="2902872"/>
                    <a:pt x="996857" y="2901625"/>
                    <a:pt x="996857" y="2901625"/>
                  </a:cubicBezTo>
                  <a:cubicBezTo>
                    <a:pt x="996857" y="2901625"/>
                    <a:pt x="996857" y="2900379"/>
                    <a:pt x="998117" y="2899070"/>
                  </a:cubicBezTo>
                  <a:cubicBezTo>
                    <a:pt x="975267" y="2877506"/>
                    <a:pt x="951100" y="2853387"/>
                    <a:pt x="928251" y="2827959"/>
                  </a:cubicBezTo>
                  <a:cubicBezTo>
                    <a:pt x="891428" y="2788571"/>
                    <a:pt x="863482" y="2751738"/>
                    <a:pt x="845729" y="2717460"/>
                  </a:cubicBezTo>
                  <a:cubicBezTo>
                    <a:pt x="827919" y="2684429"/>
                    <a:pt x="817782" y="2652706"/>
                    <a:pt x="813946" y="2623477"/>
                  </a:cubicBezTo>
                  <a:cubicBezTo>
                    <a:pt x="811426" y="2594310"/>
                    <a:pt x="812686" y="2567635"/>
                    <a:pt x="820302" y="2544763"/>
                  </a:cubicBezTo>
                  <a:cubicBezTo>
                    <a:pt x="827919" y="2520644"/>
                    <a:pt x="838112" y="2500326"/>
                    <a:pt x="850768" y="2481255"/>
                  </a:cubicBezTo>
                  <a:cubicBezTo>
                    <a:pt x="882552" y="2439374"/>
                    <a:pt x="929511" y="2403788"/>
                    <a:pt x="994280" y="2375867"/>
                  </a:cubicBezTo>
                  <a:cubicBezTo>
                    <a:pt x="984143" y="2422858"/>
                    <a:pt x="994280" y="2472343"/>
                    <a:pt x="1024803" y="2523136"/>
                  </a:cubicBezTo>
                  <a:cubicBezTo>
                    <a:pt x="1055269" y="2573992"/>
                    <a:pt x="1093352" y="2626032"/>
                    <a:pt x="1141628" y="2679381"/>
                  </a:cubicBezTo>
                  <a:cubicBezTo>
                    <a:pt x="1163218" y="2662865"/>
                    <a:pt x="1184808" y="2650151"/>
                    <a:pt x="1207657" y="2639992"/>
                  </a:cubicBezTo>
                  <a:cubicBezTo>
                    <a:pt x="1230507" y="2629834"/>
                    <a:pt x="1253356" y="2622230"/>
                    <a:pt x="1277523" y="2618429"/>
                  </a:cubicBezTo>
                  <a:cubicBezTo>
                    <a:pt x="1300373" y="2614627"/>
                    <a:pt x="1324482" y="2612072"/>
                    <a:pt x="1347389" y="2612072"/>
                  </a:cubicBezTo>
                  <a:cubicBezTo>
                    <a:pt x="1370238" y="2612072"/>
                    <a:pt x="1391828" y="2612072"/>
                    <a:pt x="1413418" y="2614627"/>
                  </a:cubicBezTo>
                  <a:cubicBezTo>
                    <a:pt x="1436267" y="2617120"/>
                    <a:pt x="1460377" y="2622230"/>
                    <a:pt x="1483227" y="2627278"/>
                  </a:cubicBezTo>
                  <a:cubicBezTo>
                    <a:pt x="1476927" y="2568882"/>
                    <a:pt x="1470570" y="2516842"/>
                    <a:pt x="1464214" y="2472343"/>
                  </a:cubicBezTo>
                  <a:cubicBezTo>
                    <a:pt x="1456597" y="2424105"/>
                    <a:pt x="1448981" y="2389827"/>
                    <a:pt x="1441364" y="2372065"/>
                  </a:cubicBezTo>
                  <a:cubicBezTo>
                    <a:pt x="1493420" y="2354241"/>
                    <a:pt x="1540379" y="2346637"/>
                    <a:pt x="1582299" y="2350439"/>
                  </a:cubicBezTo>
                  <a:close/>
                  <a:moveTo>
                    <a:pt x="4157615" y="2118715"/>
                  </a:moveTo>
                  <a:cubicBezTo>
                    <a:pt x="4144836" y="2121263"/>
                    <a:pt x="4127024" y="2123810"/>
                    <a:pt x="4104177" y="2128905"/>
                  </a:cubicBezTo>
                  <a:cubicBezTo>
                    <a:pt x="4081331" y="2134000"/>
                    <a:pt x="4058485" y="2141563"/>
                    <a:pt x="4036993" y="2153027"/>
                  </a:cubicBezTo>
                  <a:cubicBezTo>
                    <a:pt x="4015309" y="2164490"/>
                    <a:pt x="3996334" y="2179696"/>
                    <a:pt x="3981039" y="2198722"/>
                  </a:cubicBezTo>
                  <a:cubicBezTo>
                    <a:pt x="3965743" y="2217828"/>
                    <a:pt x="3959354" y="2241949"/>
                    <a:pt x="3962065" y="2271166"/>
                  </a:cubicBezTo>
                  <a:cubicBezTo>
                    <a:pt x="3965743" y="2301576"/>
                    <a:pt x="3976005" y="2319409"/>
                    <a:pt x="3993817" y="2324503"/>
                  </a:cubicBezTo>
                  <a:cubicBezTo>
                    <a:pt x="4011436" y="2329519"/>
                    <a:pt x="4030604" y="2324503"/>
                    <a:pt x="4052095" y="2307945"/>
                  </a:cubicBezTo>
                  <a:cubicBezTo>
                    <a:pt x="4073780" y="2291466"/>
                    <a:pt x="4094109" y="2267345"/>
                    <a:pt x="4114439" y="2234307"/>
                  </a:cubicBezTo>
                  <a:cubicBezTo>
                    <a:pt x="4134769" y="2201269"/>
                    <a:pt x="4148709" y="2163217"/>
                    <a:pt x="4157615" y="2118715"/>
                  </a:cubicBezTo>
                  <a:close/>
                  <a:moveTo>
                    <a:pt x="4886571" y="2098415"/>
                  </a:moveTo>
                  <a:cubicBezTo>
                    <a:pt x="4885216" y="2106058"/>
                    <a:pt x="4882699" y="2113621"/>
                    <a:pt x="4881537" y="2121263"/>
                  </a:cubicBezTo>
                  <a:cubicBezTo>
                    <a:pt x="4880182" y="2130179"/>
                    <a:pt x="4878827" y="2136548"/>
                    <a:pt x="4877665" y="2144111"/>
                  </a:cubicBezTo>
                  <a:cubicBezTo>
                    <a:pt x="4873793" y="2172053"/>
                    <a:pt x="4872631" y="2199996"/>
                    <a:pt x="4875148" y="2225391"/>
                  </a:cubicBezTo>
                  <a:cubicBezTo>
                    <a:pt x="4877665" y="2250786"/>
                    <a:pt x="4881537" y="2273634"/>
                    <a:pt x="4889089" y="2294013"/>
                  </a:cubicBezTo>
                  <a:cubicBezTo>
                    <a:pt x="4896639" y="2314314"/>
                    <a:pt x="4905546" y="2330793"/>
                    <a:pt x="4916969" y="2343530"/>
                  </a:cubicBezTo>
                  <a:cubicBezTo>
                    <a:pt x="4928392" y="2356188"/>
                    <a:pt x="4941171" y="2362556"/>
                    <a:pt x="4955111" y="2365104"/>
                  </a:cubicBezTo>
                  <a:cubicBezTo>
                    <a:pt x="4969051" y="2366378"/>
                    <a:pt x="4984347" y="2363830"/>
                    <a:pt x="4998287" y="2353640"/>
                  </a:cubicBezTo>
                  <a:cubicBezTo>
                    <a:pt x="5012227" y="2343530"/>
                    <a:pt x="5026167" y="2330793"/>
                    <a:pt x="5037591" y="2313040"/>
                  </a:cubicBezTo>
                  <a:cubicBezTo>
                    <a:pt x="5049014" y="2295287"/>
                    <a:pt x="5059275" y="2274907"/>
                    <a:pt x="5068181" y="2250786"/>
                  </a:cubicBezTo>
                  <a:cubicBezTo>
                    <a:pt x="5077088" y="2226665"/>
                    <a:pt x="5083477" y="2201269"/>
                    <a:pt x="5087156" y="2172053"/>
                  </a:cubicBezTo>
                  <a:cubicBezTo>
                    <a:pt x="5088511" y="2163217"/>
                    <a:pt x="5089673" y="2153027"/>
                    <a:pt x="5089673" y="2144111"/>
                  </a:cubicBezTo>
                  <a:cubicBezTo>
                    <a:pt x="5089673" y="2135274"/>
                    <a:pt x="5089673" y="2126358"/>
                    <a:pt x="5089673" y="2113621"/>
                  </a:cubicBezTo>
                  <a:cubicBezTo>
                    <a:pt x="5080767" y="2116168"/>
                    <a:pt x="5073215" y="2118715"/>
                    <a:pt x="5064309" y="2121263"/>
                  </a:cubicBezTo>
                  <a:cubicBezTo>
                    <a:pt x="5055403" y="2123810"/>
                    <a:pt x="5046497" y="2125084"/>
                    <a:pt x="5037591" y="2125084"/>
                  </a:cubicBezTo>
                  <a:cubicBezTo>
                    <a:pt x="5032557" y="2125084"/>
                    <a:pt x="5026167" y="2125084"/>
                    <a:pt x="5019971" y="2126358"/>
                  </a:cubicBezTo>
                  <a:cubicBezTo>
                    <a:pt x="5014744" y="2127632"/>
                    <a:pt x="5008549" y="2127632"/>
                    <a:pt x="5002159" y="2126358"/>
                  </a:cubicBezTo>
                  <a:cubicBezTo>
                    <a:pt x="4996931" y="2126358"/>
                    <a:pt x="4990736" y="2126358"/>
                    <a:pt x="4984347" y="2126358"/>
                  </a:cubicBezTo>
                  <a:cubicBezTo>
                    <a:pt x="4977957" y="2126358"/>
                    <a:pt x="4971568" y="2126358"/>
                    <a:pt x="4965373" y="2125084"/>
                  </a:cubicBezTo>
                  <a:cubicBezTo>
                    <a:pt x="4953755" y="2123810"/>
                    <a:pt x="4942333" y="2121263"/>
                    <a:pt x="4932265" y="2117442"/>
                  </a:cubicBezTo>
                  <a:cubicBezTo>
                    <a:pt x="4922003" y="2113621"/>
                    <a:pt x="4911935" y="2109879"/>
                    <a:pt x="4901867" y="2106058"/>
                  </a:cubicBezTo>
                  <a:cubicBezTo>
                    <a:pt x="4894123" y="2102236"/>
                    <a:pt x="4889089" y="2099689"/>
                    <a:pt x="4886571" y="2098415"/>
                  </a:cubicBezTo>
                  <a:close/>
                  <a:moveTo>
                    <a:pt x="5008549" y="1952334"/>
                  </a:moveTo>
                  <a:cubicBezTo>
                    <a:pt x="4986863" y="1948592"/>
                    <a:pt x="4964017" y="1959976"/>
                    <a:pt x="4939815" y="1986645"/>
                  </a:cubicBezTo>
                  <a:cubicBezTo>
                    <a:pt x="4942333" y="1990466"/>
                    <a:pt x="4948722" y="1995561"/>
                    <a:pt x="4956466" y="2000656"/>
                  </a:cubicBezTo>
                  <a:cubicBezTo>
                    <a:pt x="4966534" y="2008219"/>
                    <a:pt x="4976796" y="2013314"/>
                    <a:pt x="4988219" y="2015861"/>
                  </a:cubicBezTo>
                  <a:cubicBezTo>
                    <a:pt x="4994415" y="2019682"/>
                    <a:pt x="5002159" y="2020956"/>
                    <a:pt x="5008549" y="2020956"/>
                  </a:cubicBezTo>
                  <a:cubicBezTo>
                    <a:pt x="5011065" y="2020956"/>
                    <a:pt x="5014744" y="2022230"/>
                    <a:pt x="5018616" y="2022230"/>
                  </a:cubicBezTo>
                  <a:cubicBezTo>
                    <a:pt x="5022489" y="2023504"/>
                    <a:pt x="5026167" y="2023504"/>
                    <a:pt x="5031395" y="2022230"/>
                  </a:cubicBezTo>
                  <a:cubicBezTo>
                    <a:pt x="5046497" y="2022230"/>
                    <a:pt x="5059275" y="2022230"/>
                    <a:pt x="5073215" y="2019682"/>
                  </a:cubicBezTo>
                  <a:cubicBezTo>
                    <a:pt x="5065665" y="2000656"/>
                    <a:pt x="5057920" y="1985371"/>
                    <a:pt x="5046497" y="1973987"/>
                  </a:cubicBezTo>
                  <a:cubicBezTo>
                    <a:pt x="5035073" y="1961250"/>
                    <a:pt x="5022489" y="1954881"/>
                    <a:pt x="5008549" y="1952334"/>
                  </a:cubicBezTo>
                  <a:close/>
                  <a:moveTo>
                    <a:pt x="2255164" y="1862217"/>
                  </a:moveTo>
                  <a:cubicBezTo>
                    <a:pt x="2260198" y="1919376"/>
                    <a:pt x="2267749" y="1984097"/>
                    <a:pt x="2275494" y="2053994"/>
                  </a:cubicBezTo>
                  <a:cubicBezTo>
                    <a:pt x="2283044" y="2123810"/>
                    <a:pt x="2291951" y="2196175"/>
                    <a:pt x="2302212" y="2271166"/>
                  </a:cubicBezTo>
                  <a:cubicBezTo>
                    <a:pt x="2313635" y="2245691"/>
                    <a:pt x="2323703" y="2217828"/>
                    <a:pt x="2331254" y="2186064"/>
                  </a:cubicBezTo>
                  <a:cubicBezTo>
                    <a:pt x="2338999" y="2154300"/>
                    <a:pt x="2341516" y="2118715"/>
                    <a:pt x="2340161" y="2078115"/>
                  </a:cubicBezTo>
                  <a:cubicBezTo>
                    <a:pt x="2340161" y="2075568"/>
                    <a:pt x="2338999" y="2066651"/>
                    <a:pt x="2336482" y="2050173"/>
                  </a:cubicBezTo>
                  <a:cubicBezTo>
                    <a:pt x="2333771" y="2033614"/>
                    <a:pt x="2330093" y="2014588"/>
                    <a:pt x="2323703" y="1993014"/>
                  </a:cubicBezTo>
                  <a:cubicBezTo>
                    <a:pt x="2317314" y="1971440"/>
                    <a:pt x="2308408" y="1948592"/>
                    <a:pt x="2298340" y="1924391"/>
                  </a:cubicBezTo>
                  <a:cubicBezTo>
                    <a:pt x="2288078" y="1900270"/>
                    <a:pt x="2272977" y="1879970"/>
                    <a:pt x="2255164" y="1862217"/>
                  </a:cubicBezTo>
                  <a:close/>
                  <a:moveTo>
                    <a:pt x="4139125" y="1295643"/>
                  </a:moveTo>
                  <a:cubicBezTo>
                    <a:pt x="4163907" y="1294847"/>
                    <a:pt x="4187431" y="1296439"/>
                    <a:pt x="4209697" y="1300897"/>
                  </a:cubicBezTo>
                  <a:cubicBezTo>
                    <a:pt x="4228671" y="1304718"/>
                    <a:pt x="4247645" y="1311007"/>
                    <a:pt x="4265458" y="1319924"/>
                  </a:cubicBezTo>
                  <a:cubicBezTo>
                    <a:pt x="4283270" y="1328840"/>
                    <a:pt x="4299727" y="1341497"/>
                    <a:pt x="4315023" y="1356782"/>
                  </a:cubicBezTo>
                  <a:cubicBezTo>
                    <a:pt x="4330319" y="1373261"/>
                    <a:pt x="4341742" y="1393561"/>
                    <a:pt x="4351810" y="1417683"/>
                  </a:cubicBezTo>
                  <a:cubicBezTo>
                    <a:pt x="4360716" y="1441804"/>
                    <a:pt x="4367105" y="1472294"/>
                    <a:pt x="4368461" y="1507879"/>
                  </a:cubicBezTo>
                  <a:cubicBezTo>
                    <a:pt x="4369622" y="1558670"/>
                    <a:pt x="4372139" y="1617102"/>
                    <a:pt x="4374656" y="1681824"/>
                  </a:cubicBezTo>
                  <a:cubicBezTo>
                    <a:pt x="4377367" y="1747899"/>
                    <a:pt x="4379884" y="1813974"/>
                    <a:pt x="4383563" y="1879970"/>
                  </a:cubicBezTo>
                  <a:cubicBezTo>
                    <a:pt x="4387435" y="1946045"/>
                    <a:pt x="4391307" y="2010766"/>
                    <a:pt x="4397503" y="2071746"/>
                  </a:cubicBezTo>
                  <a:cubicBezTo>
                    <a:pt x="4403892" y="2132727"/>
                    <a:pt x="4411637" y="2184791"/>
                    <a:pt x="4423060" y="2226665"/>
                  </a:cubicBezTo>
                  <a:cubicBezTo>
                    <a:pt x="4433127" y="2268618"/>
                    <a:pt x="4447068" y="2297835"/>
                    <a:pt x="4463719" y="2314314"/>
                  </a:cubicBezTo>
                  <a:cubicBezTo>
                    <a:pt x="4480176" y="2330793"/>
                    <a:pt x="4499150" y="2326971"/>
                    <a:pt x="4523352" y="2304124"/>
                  </a:cubicBezTo>
                  <a:cubicBezTo>
                    <a:pt x="4552587" y="2276181"/>
                    <a:pt x="4576595" y="2246965"/>
                    <a:pt x="4594408" y="2219022"/>
                  </a:cubicBezTo>
                  <a:cubicBezTo>
                    <a:pt x="4604669" y="2203817"/>
                    <a:pt x="4613576" y="2189885"/>
                    <a:pt x="4621127" y="2175874"/>
                  </a:cubicBezTo>
                  <a:cubicBezTo>
                    <a:pt x="4619771" y="2149206"/>
                    <a:pt x="4619771" y="2122537"/>
                    <a:pt x="4623644" y="2095868"/>
                  </a:cubicBezTo>
                  <a:cubicBezTo>
                    <a:pt x="4628678" y="2050173"/>
                    <a:pt x="4641456" y="2008219"/>
                    <a:pt x="4660431" y="1968892"/>
                  </a:cubicBezTo>
                  <a:cubicBezTo>
                    <a:pt x="4679598" y="1930760"/>
                    <a:pt x="4702445" y="1897722"/>
                    <a:pt x="4730325" y="1869780"/>
                  </a:cubicBezTo>
                  <a:cubicBezTo>
                    <a:pt x="4758205" y="1841917"/>
                    <a:pt x="4788797" y="1821537"/>
                    <a:pt x="4823066" y="1808879"/>
                  </a:cubicBezTo>
                  <a:cubicBezTo>
                    <a:pt x="4857336" y="1794868"/>
                    <a:pt x="4891605" y="1791047"/>
                    <a:pt x="4927231" y="1794868"/>
                  </a:cubicBezTo>
                  <a:cubicBezTo>
                    <a:pt x="4976796" y="1802510"/>
                    <a:pt x="5019971" y="1825358"/>
                    <a:pt x="5056758" y="1864764"/>
                  </a:cubicBezTo>
                  <a:cubicBezTo>
                    <a:pt x="5093545" y="1904091"/>
                    <a:pt x="5118908" y="1952334"/>
                    <a:pt x="5134204" y="2008219"/>
                  </a:cubicBezTo>
                  <a:lnTo>
                    <a:pt x="5139238" y="2006945"/>
                  </a:lnTo>
                  <a:cubicBezTo>
                    <a:pt x="5148144" y="2003203"/>
                    <a:pt x="5157050" y="1999382"/>
                    <a:pt x="5167118" y="1995561"/>
                  </a:cubicBezTo>
                  <a:cubicBezTo>
                    <a:pt x="5177380" y="1991740"/>
                    <a:pt x="5186286" y="1987919"/>
                    <a:pt x="5195192" y="1984097"/>
                  </a:cubicBezTo>
                  <a:cubicBezTo>
                    <a:pt x="5204099" y="1980276"/>
                    <a:pt x="5213005" y="1976535"/>
                    <a:pt x="5221911" y="1971440"/>
                  </a:cubicBezTo>
                  <a:cubicBezTo>
                    <a:pt x="5230624" y="1966345"/>
                    <a:pt x="5239530" y="1962524"/>
                    <a:pt x="5248436" y="1958702"/>
                  </a:cubicBezTo>
                  <a:cubicBezTo>
                    <a:pt x="5254825" y="1954881"/>
                    <a:pt x="5258698" y="1952334"/>
                    <a:pt x="5261215" y="1951060"/>
                  </a:cubicBezTo>
                  <a:cubicBezTo>
                    <a:pt x="5267604" y="1947318"/>
                    <a:pt x="5271283" y="1944771"/>
                    <a:pt x="5273799" y="1944771"/>
                  </a:cubicBezTo>
                  <a:lnTo>
                    <a:pt x="5280189" y="1939676"/>
                  </a:lnTo>
                  <a:cubicBezTo>
                    <a:pt x="5281544" y="1939676"/>
                    <a:pt x="5282706" y="1939676"/>
                    <a:pt x="5284061" y="1938402"/>
                  </a:cubicBezTo>
                  <a:cubicBezTo>
                    <a:pt x="5285223" y="1938402"/>
                    <a:pt x="5286578" y="1937128"/>
                    <a:pt x="5287933" y="1937128"/>
                  </a:cubicBezTo>
                  <a:cubicBezTo>
                    <a:pt x="5289095" y="1935855"/>
                    <a:pt x="5291612" y="1934581"/>
                    <a:pt x="5292967" y="1933307"/>
                  </a:cubicBezTo>
                  <a:cubicBezTo>
                    <a:pt x="5294129" y="1932033"/>
                    <a:pt x="5295484" y="1930760"/>
                    <a:pt x="5298001" y="1929486"/>
                  </a:cubicBezTo>
                  <a:lnTo>
                    <a:pt x="5320848" y="1914281"/>
                  </a:lnTo>
                  <a:cubicBezTo>
                    <a:pt x="5325882" y="1911733"/>
                    <a:pt x="5331109" y="1909186"/>
                    <a:pt x="5336143" y="1905365"/>
                  </a:cubicBezTo>
                  <a:cubicBezTo>
                    <a:pt x="5319686" y="1895254"/>
                    <a:pt x="5308263" y="1883791"/>
                    <a:pt x="5301873" y="1869780"/>
                  </a:cubicBezTo>
                  <a:cubicBezTo>
                    <a:pt x="5294129" y="1854574"/>
                    <a:pt x="5289095" y="1836822"/>
                    <a:pt x="5286578" y="1816442"/>
                  </a:cubicBezTo>
                  <a:cubicBezTo>
                    <a:pt x="5282706" y="1796142"/>
                    <a:pt x="5281544" y="1777115"/>
                    <a:pt x="5279027" y="1755541"/>
                  </a:cubicBezTo>
                  <a:cubicBezTo>
                    <a:pt x="5276510" y="1733967"/>
                    <a:pt x="5271283" y="1714861"/>
                    <a:pt x="5262376" y="1697109"/>
                  </a:cubicBezTo>
                  <a:cubicBezTo>
                    <a:pt x="5304391" y="1671714"/>
                    <a:pt x="5343694" y="1656429"/>
                    <a:pt x="5377964" y="1650140"/>
                  </a:cubicBezTo>
                  <a:cubicBezTo>
                    <a:pt x="5393259" y="1647592"/>
                    <a:pt x="5407199" y="1647592"/>
                    <a:pt x="5422495" y="1648866"/>
                  </a:cubicBezTo>
                  <a:cubicBezTo>
                    <a:pt x="5437791" y="1650140"/>
                    <a:pt x="5451731" y="1653961"/>
                    <a:pt x="5463154" y="1662797"/>
                  </a:cubicBezTo>
                  <a:cubicBezTo>
                    <a:pt x="5474577" y="1670440"/>
                    <a:pt x="5484645" y="1683098"/>
                    <a:pt x="5493551" y="1699656"/>
                  </a:cubicBezTo>
                  <a:cubicBezTo>
                    <a:pt x="5502458" y="1716135"/>
                    <a:pt x="5507492" y="1737709"/>
                    <a:pt x="5510009" y="1765652"/>
                  </a:cubicBezTo>
                  <a:cubicBezTo>
                    <a:pt x="5511364" y="1777115"/>
                    <a:pt x="5515236" y="1784758"/>
                    <a:pt x="5524143" y="1789773"/>
                  </a:cubicBezTo>
                  <a:cubicBezTo>
                    <a:pt x="5533049" y="1793594"/>
                    <a:pt x="5541761" y="1797415"/>
                    <a:pt x="5552023" y="1797415"/>
                  </a:cubicBezTo>
                  <a:cubicBezTo>
                    <a:pt x="5562091" y="1798689"/>
                    <a:pt x="5574869" y="1797415"/>
                    <a:pt x="5591327" y="1796142"/>
                  </a:cubicBezTo>
                  <a:cubicBezTo>
                    <a:pt x="5609139" y="1791047"/>
                    <a:pt x="5631985" y="1788579"/>
                    <a:pt x="5661221" y="1786031"/>
                  </a:cubicBezTo>
                  <a:cubicBezTo>
                    <a:pt x="5690457" y="1783484"/>
                    <a:pt x="5719693" y="1788579"/>
                    <a:pt x="5747573" y="1798689"/>
                  </a:cubicBezTo>
                  <a:cubicBezTo>
                    <a:pt x="5775453" y="1808879"/>
                    <a:pt x="5799655" y="1827906"/>
                    <a:pt x="5821340" y="1857122"/>
                  </a:cubicBezTo>
                  <a:cubicBezTo>
                    <a:pt x="5842831" y="1885064"/>
                    <a:pt x="5855609" y="1928212"/>
                    <a:pt x="5858127" y="1984097"/>
                  </a:cubicBezTo>
                  <a:cubicBezTo>
                    <a:pt x="5860643" y="2031066"/>
                    <a:pt x="5863161" y="2078115"/>
                    <a:pt x="5864516" y="2123810"/>
                  </a:cubicBezTo>
                  <a:cubicBezTo>
                    <a:pt x="5865677" y="2169506"/>
                    <a:pt x="5868195" y="2212733"/>
                    <a:pt x="5872067" y="2252060"/>
                  </a:cubicBezTo>
                  <a:cubicBezTo>
                    <a:pt x="5875939" y="2291466"/>
                    <a:pt x="5879618" y="2325777"/>
                    <a:pt x="5884845" y="2356188"/>
                  </a:cubicBezTo>
                  <a:cubicBezTo>
                    <a:pt x="5889879" y="2386678"/>
                    <a:pt x="5896269" y="2408252"/>
                    <a:pt x="5904981" y="2422263"/>
                  </a:cubicBezTo>
                  <a:cubicBezTo>
                    <a:pt x="5913887" y="2436194"/>
                    <a:pt x="5924149" y="2441289"/>
                    <a:pt x="5936734" y="2437468"/>
                  </a:cubicBezTo>
                  <a:cubicBezTo>
                    <a:pt x="5949513" y="2433726"/>
                    <a:pt x="5964808" y="2418442"/>
                    <a:pt x="5982620" y="2390499"/>
                  </a:cubicBezTo>
                  <a:cubicBezTo>
                    <a:pt x="6007984" y="2348625"/>
                    <a:pt x="6029475" y="2295287"/>
                    <a:pt x="6044771" y="2230486"/>
                  </a:cubicBezTo>
                  <a:cubicBezTo>
                    <a:pt x="6060066" y="2165684"/>
                    <a:pt x="6071489" y="2100963"/>
                    <a:pt x="6079040" y="2038709"/>
                  </a:cubicBezTo>
                  <a:cubicBezTo>
                    <a:pt x="6086591" y="1966345"/>
                    <a:pt x="6092980" y="1890159"/>
                    <a:pt x="6095497" y="1810153"/>
                  </a:cubicBezTo>
                  <a:cubicBezTo>
                    <a:pt x="6106921" y="1805058"/>
                    <a:pt x="6118344" y="1802510"/>
                    <a:pt x="6127250" y="1802510"/>
                  </a:cubicBezTo>
                  <a:cubicBezTo>
                    <a:pt x="6134995" y="1802510"/>
                    <a:pt x="6142545" y="1803784"/>
                    <a:pt x="6147579" y="1806332"/>
                  </a:cubicBezTo>
                  <a:cubicBezTo>
                    <a:pt x="6153969" y="1808879"/>
                    <a:pt x="6155324" y="1816442"/>
                    <a:pt x="6162875" y="1835548"/>
                  </a:cubicBezTo>
                  <a:cubicBezTo>
                    <a:pt x="6161520" y="1843190"/>
                    <a:pt x="6160358" y="1867312"/>
                    <a:pt x="6156486" y="1906638"/>
                  </a:cubicBezTo>
                  <a:cubicBezTo>
                    <a:pt x="6153969" y="1946045"/>
                    <a:pt x="6147579" y="1994287"/>
                    <a:pt x="6138673" y="2051446"/>
                  </a:cubicBezTo>
                  <a:cubicBezTo>
                    <a:pt x="6129767" y="2108605"/>
                    <a:pt x="6117182" y="2169506"/>
                    <a:pt x="6100725" y="2234307"/>
                  </a:cubicBezTo>
                  <a:cubicBezTo>
                    <a:pt x="6084074" y="2299108"/>
                    <a:pt x="6063745" y="2360009"/>
                    <a:pt x="6037219" y="2417168"/>
                  </a:cubicBezTo>
                  <a:cubicBezTo>
                    <a:pt x="6010501" y="2474327"/>
                    <a:pt x="5977393" y="2522569"/>
                    <a:pt x="5938089" y="2563249"/>
                  </a:cubicBezTo>
                  <a:cubicBezTo>
                    <a:pt x="5898785" y="2602576"/>
                    <a:pt x="5851737" y="2626697"/>
                    <a:pt x="5797138" y="2634340"/>
                  </a:cubicBezTo>
                  <a:cubicBezTo>
                    <a:pt x="5758996" y="2640709"/>
                    <a:pt x="5728599" y="2631792"/>
                    <a:pt x="5704397" y="2610218"/>
                  </a:cubicBezTo>
                  <a:cubicBezTo>
                    <a:pt x="5680195" y="2588645"/>
                    <a:pt x="5659866" y="2558154"/>
                    <a:pt x="5645926" y="2518748"/>
                  </a:cubicBezTo>
                  <a:cubicBezTo>
                    <a:pt x="5630824" y="2479422"/>
                    <a:pt x="5620562" y="2433726"/>
                    <a:pt x="5614173" y="2382857"/>
                  </a:cubicBezTo>
                  <a:cubicBezTo>
                    <a:pt x="5607977" y="2332066"/>
                    <a:pt x="5602750" y="2280002"/>
                    <a:pt x="5600233" y="2225391"/>
                  </a:cubicBezTo>
                  <a:cubicBezTo>
                    <a:pt x="5597716" y="2170779"/>
                    <a:pt x="5595199" y="2117442"/>
                    <a:pt x="5593843" y="2065378"/>
                  </a:cubicBezTo>
                  <a:cubicBezTo>
                    <a:pt x="5592682" y="2012040"/>
                    <a:pt x="5590165" y="1965071"/>
                    <a:pt x="5587648" y="1924391"/>
                  </a:cubicBezTo>
                  <a:cubicBezTo>
                    <a:pt x="5526659" y="1933307"/>
                    <a:pt x="5475739" y="1938402"/>
                    <a:pt x="5438952" y="1935855"/>
                  </a:cubicBezTo>
                  <a:cubicBezTo>
                    <a:pt x="5427529" y="1935855"/>
                    <a:pt x="5417461" y="1934581"/>
                    <a:pt x="5407199" y="1933307"/>
                  </a:cubicBezTo>
                  <a:cubicBezTo>
                    <a:pt x="5404683" y="1934581"/>
                    <a:pt x="5402166" y="1935855"/>
                    <a:pt x="5400810" y="1938402"/>
                  </a:cubicBezTo>
                  <a:cubicBezTo>
                    <a:pt x="5398293" y="1942223"/>
                    <a:pt x="5394615" y="1944771"/>
                    <a:pt x="5391904" y="1947318"/>
                  </a:cubicBezTo>
                  <a:cubicBezTo>
                    <a:pt x="5389387" y="1951140"/>
                    <a:pt x="5385709" y="1953607"/>
                    <a:pt x="5383191" y="1956155"/>
                  </a:cubicBezTo>
                  <a:cubicBezTo>
                    <a:pt x="5379319" y="1958702"/>
                    <a:pt x="5376802" y="1961250"/>
                    <a:pt x="5372930" y="1963797"/>
                  </a:cubicBezTo>
                  <a:cubicBezTo>
                    <a:pt x="5369058" y="1966345"/>
                    <a:pt x="5365379" y="1968892"/>
                    <a:pt x="5362862" y="1971440"/>
                  </a:cubicBezTo>
                  <a:cubicBezTo>
                    <a:pt x="5358990" y="1973987"/>
                    <a:pt x="5356473" y="1977808"/>
                    <a:pt x="5352601" y="1980276"/>
                  </a:cubicBezTo>
                  <a:cubicBezTo>
                    <a:pt x="5348728" y="1982824"/>
                    <a:pt x="5345049" y="1986645"/>
                    <a:pt x="5341177" y="1989192"/>
                  </a:cubicBezTo>
                  <a:cubicBezTo>
                    <a:pt x="5340015" y="1990466"/>
                    <a:pt x="5337305" y="1991740"/>
                    <a:pt x="5336143" y="1993014"/>
                  </a:cubicBezTo>
                  <a:cubicBezTo>
                    <a:pt x="5334788" y="1994287"/>
                    <a:pt x="5333626" y="1995561"/>
                    <a:pt x="5331109" y="1996835"/>
                  </a:cubicBezTo>
                  <a:lnTo>
                    <a:pt x="5324720" y="2001930"/>
                  </a:lnTo>
                  <a:cubicBezTo>
                    <a:pt x="5324720" y="2003203"/>
                    <a:pt x="5323365" y="2004477"/>
                    <a:pt x="5322203" y="2004477"/>
                  </a:cubicBezTo>
                  <a:cubicBezTo>
                    <a:pt x="5322203" y="2004477"/>
                    <a:pt x="5320848" y="2005671"/>
                    <a:pt x="5319686" y="2006945"/>
                  </a:cubicBezTo>
                  <a:cubicBezTo>
                    <a:pt x="5314459" y="2008219"/>
                    <a:pt x="5310780" y="2012040"/>
                    <a:pt x="5306907" y="2015861"/>
                  </a:cubicBezTo>
                  <a:cubicBezTo>
                    <a:pt x="5301873" y="2017135"/>
                    <a:pt x="5298001" y="2020956"/>
                    <a:pt x="5294129" y="2024777"/>
                  </a:cubicBezTo>
                  <a:cubicBezTo>
                    <a:pt x="5285223" y="2031146"/>
                    <a:pt x="5276510" y="2036161"/>
                    <a:pt x="5267604" y="2042530"/>
                  </a:cubicBezTo>
                  <a:cubicBezTo>
                    <a:pt x="5258698" y="2047625"/>
                    <a:pt x="5248436" y="2053994"/>
                    <a:pt x="5239530" y="2060283"/>
                  </a:cubicBezTo>
                  <a:cubicBezTo>
                    <a:pt x="5230624" y="2066651"/>
                    <a:pt x="5220556" y="2073020"/>
                    <a:pt x="5211649" y="2078115"/>
                  </a:cubicBezTo>
                  <a:cubicBezTo>
                    <a:pt x="5201581" y="2083210"/>
                    <a:pt x="5191320" y="2088225"/>
                    <a:pt x="5181252" y="2093320"/>
                  </a:cubicBezTo>
                  <a:cubicBezTo>
                    <a:pt x="5176025" y="2095868"/>
                    <a:pt x="5170991" y="2098415"/>
                    <a:pt x="5167118" y="2099689"/>
                  </a:cubicBezTo>
                  <a:cubicBezTo>
                    <a:pt x="5164601" y="2100963"/>
                    <a:pt x="5159567" y="2102236"/>
                    <a:pt x="5155695" y="2104784"/>
                  </a:cubicBezTo>
                  <a:cubicBezTo>
                    <a:pt x="5157050" y="2125084"/>
                    <a:pt x="5154533" y="2146658"/>
                    <a:pt x="5152016" y="2168232"/>
                  </a:cubicBezTo>
                  <a:cubicBezTo>
                    <a:pt x="5146983" y="2214007"/>
                    <a:pt x="5134204" y="2255881"/>
                    <a:pt x="5115230" y="2295287"/>
                  </a:cubicBezTo>
                  <a:cubicBezTo>
                    <a:pt x="5096062" y="2333340"/>
                    <a:pt x="5073215" y="2366378"/>
                    <a:pt x="5045335" y="2394320"/>
                  </a:cubicBezTo>
                  <a:cubicBezTo>
                    <a:pt x="5017261" y="2422263"/>
                    <a:pt x="4986863" y="2442563"/>
                    <a:pt x="4952594" y="2456574"/>
                  </a:cubicBezTo>
                  <a:cubicBezTo>
                    <a:pt x="4919486" y="2470506"/>
                    <a:pt x="4884055" y="2474327"/>
                    <a:pt x="4848429" y="2469232"/>
                  </a:cubicBezTo>
                  <a:cubicBezTo>
                    <a:pt x="4812805" y="2465411"/>
                    <a:pt x="4779890" y="2451479"/>
                    <a:pt x="4750655" y="2429905"/>
                  </a:cubicBezTo>
                  <a:cubicBezTo>
                    <a:pt x="4720257" y="2408252"/>
                    <a:pt x="4696055" y="2380389"/>
                    <a:pt x="4677081" y="2347351"/>
                  </a:cubicBezTo>
                  <a:cubicBezTo>
                    <a:pt x="4668175" y="2333340"/>
                    <a:pt x="4660431" y="2316861"/>
                    <a:pt x="4654041" y="2300302"/>
                  </a:cubicBezTo>
                  <a:cubicBezTo>
                    <a:pt x="4651524" y="2304124"/>
                    <a:pt x="4650363" y="2307945"/>
                    <a:pt x="4647845" y="2313040"/>
                  </a:cubicBezTo>
                  <a:cubicBezTo>
                    <a:pt x="4630033" y="2347351"/>
                    <a:pt x="4607187" y="2379115"/>
                    <a:pt x="4579113" y="2410799"/>
                  </a:cubicBezTo>
                  <a:cubicBezTo>
                    <a:pt x="4551232" y="2442563"/>
                    <a:pt x="4516963" y="2469232"/>
                    <a:pt x="4476303" y="2492079"/>
                  </a:cubicBezTo>
                  <a:cubicBezTo>
                    <a:pt x="4435645" y="2516201"/>
                    <a:pt x="4388790" y="2530212"/>
                    <a:pt x="4334191" y="2536581"/>
                  </a:cubicBezTo>
                  <a:cubicBezTo>
                    <a:pt x="4299727" y="2540402"/>
                    <a:pt x="4271847" y="2536581"/>
                    <a:pt x="4251518" y="2523843"/>
                  </a:cubicBezTo>
                  <a:cubicBezTo>
                    <a:pt x="4231188" y="2512459"/>
                    <a:pt x="4214731" y="2493353"/>
                    <a:pt x="4203308" y="2470506"/>
                  </a:cubicBezTo>
                  <a:cubicBezTo>
                    <a:pt x="4191885" y="2447658"/>
                    <a:pt x="4182978" y="2419715"/>
                    <a:pt x="4177944" y="2387951"/>
                  </a:cubicBezTo>
                  <a:cubicBezTo>
                    <a:pt x="4172717" y="2356188"/>
                    <a:pt x="4170200" y="2323230"/>
                    <a:pt x="4170200" y="2288918"/>
                  </a:cubicBezTo>
                  <a:cubicBezTo>
                    <a:pt x="4164004" y="2309219"/>
                    <a:pt x="4152581" y="2329519"/>
                    <a:pt x="4137285" y="2352446"/>
                  </a:cubicBezTo>
                  <a:cubicBezTo>
                    <a:pt x="4121990" y="2375294"/>
                    <a:pt x="4104177" y="2395594"/>
                    <a:pt x="4082686" y="2414620"/>
                  </a:cubicBezTo>
                  <a:cubicBezTo>
                    <a:pt x="4061001" y="2433726"/>
                    <a:pt x="4038155" y="2448932"/>
                    <a:pt x="4011436" y="2460395"/>
                  </a:cubicBezTo>
                  <a:cubicBezTo>
                    <a:pt x="3984911" y="2471779"/>
                    <a:pt x="3956837" y="2476874"/>
                    <a:pt x="3927795" y="2475600"/>
                  </a:cubicBezTo>
                  <a:cubicBezTo>
                    <a:pt x="3898559" y="2474327"/>
                    <a:pt x="3873002" y="2466684"/>
                    <a:pt x="3854028" y="2454027"/>
                  </a:cubicBezTo>
                  <a:cubicBezTo>
                    <a:pt x="3848994" y="2465411"/>
                    <a:pt x="3843960" y="2475600"/>
                    <a:pt x="3837571" y="2487064"/>
                  </a:cubicBezTo>
                  <a:cubicBezTo>
                    <a:pt x="3833699" y="2494627"/>
                    <a:pt x="3828665" y="2502269"/>
                    <a:pt x="3823631" y="2509912"/>
                  </a:cubicBezTo>
                  <a:cubicBezTo>
                    <a:pt x="3818403" y="2518748"/>
                    <a:pt x="3812207" y="2525117"/>
                    <a:pt x="3805818" y="2532759"/>
                  </a:cubicBezTo>
                  <a:cubicBezTo>
                    <a:pt x="3804463" y="2535307"/>
                    <a:pt x="3801946" y="2536581"/>
                    <a:pt x="3800784" y="2537854"/>
                  </a:cubicBezTo>
                  <a:cubicBezTo>
                    <a:pt x="3799429" y="2539128"/>
                    <a:pt x="3796912" y="2540402"/>
                    <a:pt x="3795557" y="2542870"/>
                  </a:cubicBezTo>
                  <a:cubicBezTo>
                    <a:pt x="3793040" y="2545417"/>
                    <a:pt x="3791878" y="2546691"/>
                    <a:pt x="3789361" y="2547965"/>
                  </a:cubicBezTo>
                  <a:cubicBezTo>
                    <a:pt x="3786651" y="2550512"/>
                    <a:pt x="3785489" y="2551786"/>
                    <a:pt x="3782972" y="2553060"/>
                  </a:cubicBezTo>
                  <a:cubicBezTo>
                    <a:pt x="3781617" y="2553060"/>
                    <a:pt x="3779099" y="2555607"/>
                    <a:pt x="3775227" y="2558154"/>
                  </a:cubicBezTo>
                  <a:lnTo>
                    <a:pt x="3770193" y="2559428"/>
                  </a:lnTo>
                  <a:cubicBezTo>
                    <a:pt x="3770193" y="2560702"/>
                    <a:pt x="3770193" y="2561976"/>
                    <a:pt x="3769032" y="2561976"/>
                  </a:cubicBezTo>
                  <a:lnTo>
                    <a:pt x="3762642" y="2563249"/>
                  </a:lnTo>
                  <a:lnTo>
                    <a:pt x="3761287" y="2563249"/>
                  </a:lnTo>
                  <a:lnTo>
                    <a:pt x="3760125" y="2563249"/>
                  </a:lnTo>
                  <a:lnTo>
                    <a:pt x="3758770" y="2563249"/>
                  </a:lnTo>
                  <a:lnTo>
                    <a:pt x="3753736" y="2564523"/>
                  </a:lnTo>
                  <a:cubicBezTo>
                    <a:pt x="3746185" y="2567071"/>
                    <a:pt x="3738441" y="2565797"/>
                    <a:pt x="3732051" y="2561976"/>
                  </a:cubicBezTo>
                  <a:cubicBezTo>
                    <a:pt x="3723145" y="2559428"/>
                    <a:pt x="3716949" y="2555607"/>
                    <a:pt x="3711722" y="2547965"/>
                  </a:cubicBezTo>
                  <a:cubicBezTo>
                    <a:pt x="3706688" y="2544143"/>
                    <a:pt x="3703009" y="2537854"/>
                    <a:pt x="3700299" y="2531486"/>
                  </a:cubicBezTo>
                  <a:cubicBezTo>
                    <a:pt x="3697782" y="2525117"/>
                    <a:pt x="3695265" y="2518748"/>
                    <a:pt x="3691392" y="2513733"/>
                  </a:cubicBezTo>
                  <a:cubicBezTo>
                    <a:pt x="3686358" y="2500996"/>
                    <a:pt x="3683841" y="2489532"/>
                    <a:pt x="3681325" y="2479422"/>
                  </a:cubicBezTo>
                  <a:cubicBezTo>
                    <a:pt x="3679969" y="2467958"/>
                    <a:pt x="3677452" y="2457848"/>
                    <a:pt x="3676291" y="2447658"/>
                  </a:cubicBezTo>
                  <a:cubicBezTo>
                    <a:pt x="3673773" y="2426084"/>
                    <a:pt x="3671257" y="2404510"/>
                    <a:pt x="3668546" y="2384130"/>
                  </a:cubicBezTo>
                  <a:cubicBezTo>
                    <a:pt x="3666029" y="2362556"/>
                    <a:pt x="3663512" y="2342256"/>
                    <a:pt x="3662350" y="2321956"/>
                  </a:cubicBezTo>
                  <a:cubicBezTo>
                    <a:pt x="3662350" y="2311766"/>
                    <a:pt x="3660995" y="2301576"/>
                    <a:pt x="3659640" y="2291466"/>
                  </a:cubicBezTo>
                  <a:cubicBezTo>
                    <a:pt x="3658478" y="2281276"/>
                    <a:pt x="3657123" y="2271166"/>
                    <a:pt x="3655961" y="2262250"/>
                  </a:cubicBezTo>
                  <a:cubicBezTo>
                    <a:pt x="3654606" y="2253333"/>
                    <a:pt x="3652089" y="2244497"/>
                    <a:pt x="3650927" y="2235581"/>
                  </a:cubicBezTo>
                  <a:cubicBezTo>
                    <a:pt x="3648217" y="2226665"/>
                    <a:pt x="3647055" y="2219102"/>
                    <a:pt x="3644538" y="2212733"/>
                  </a:cubicBezTo>
                  <a:cubicBezTo>
                    <a:pt x="3643183" y="2207638"/>
                    <a:pt x="3639504" y="2205091"/>
                    <a:pt x="3634276" y="2203817"/>
                  </a:cubicBezTo>
                  <a:cubicBezTo>
                    <a:pt x="3630598" y="2202543"/>
                    <a:pt x="3626726" y="2205091"/>
                    <a:pt x="3621692" y="2211459"/>
                  </a:cubicBezTo>
                  <a:lnTo>
                    <a:pt x="3612785" y="2222843"/>
                  </a:lnTo>
                  <a:cubicBezTo>
                    <a:pt x="3608913" y="2229212"/>
                    <a:pt x="3606396" y="2236854"/>
                    <a:pt x="3603879" y="2244497"/>
                  </a:cubicBezTo>
                  <a:cubicBezTo>
                    <a:pt x="3601362" y="2252060"/>
                    <a:pt x="3598845" y="2259702"/>
                    <a:pt x="3596328" y="2267345"/>
                  </a:cubicBezTo>
                  <a:cubicBezTo>
                    <a:pt x="3593618" y="2276181"/>
                    <a:pt x="3591101" y="2285097"/>
                    <a:pt x="3588584" y="2292740"/>
                  </a:cubicBezTo>
                  <a:cubicBezTo>
                    <a:pt x="3586067" y="2300302"/>
                    <a:pt x="3584711" y="2307945"/>
                    <a:pt x="3582194" y="2316861"/>
                  </a:cubicBezTo>
                  <a:cubicBezTo>
                    <a:pt x="3579677" y="2334614"/>
                    <a:pt x="3575999" y="2349899"/>
                    <a:pt x="3573288" y="2365104"/>
                  </a:cubicBezTo>
                  <a:cubicBezTo>
                    <a:pt x="3569609" y="2380389"/>
                    <a:pt x="3567092" y="2395594"/>
                    <a:pt x="3565737" y="2410799"/>
                  </a:cubicBezTo>
                  <a:cubicBezTo>
                    <a:pt x="3561865" y="2440015"/>
                    <a:pt x="3558186" y="2466684"/>
                    <a:pt x="3555669" y="2492079"/>
                  </a:cubicBezTo>
                  <a:cubicBezTo>
                    <a:pt x="3552959" y="2517475"/>
                    <a:pt x="3550442" y="2537854"/>
                    <a:pt x="3549280" y="2554333"/>
                  </a:cubicBezTo>
                  <a:cubicBezTo>
                    <a:pt x="3547925" y="2559428"/>
                    <a:pt x="3546763" y="2564523"/>
                    <a:pt x="3546763" y="2570812"/>
                  </a:cubicBezTo>
                  <a:cubicBezTo>
                    <a:pt x="3546763" y="2577181"/>
                    <a:pt x="3546763" y="2583550"/>
                    <a:pt x="3545408" y="2589918"/>
                  </a:cubicBezTo>
                  <a:cubicBezTo>
                    <a:pt x="3544246" y="2597481"/>
                    <a:pt x="3544246" y="2605124"/>
                    <a:pt x="3544246" y="2612766"/>
                  </a:cubicBezTo>
                  <a:cubicBezTo>
                    <a:pt x="3541535" y="2643256"/>
                    <a:pt x="3536501" y="2668651"/>
                    <a:pt x="3527595" y="2688951"/>
                  </a:cubicBezTo>
                  <a:cubicBezTo>
                    <a:pt x="3518689" y="2709251"/>
                    <a:pt x="3508621" y="2724536"/>
                    <a:pt x="3497198" y="2735920"/>
                  </a:cubicBezTo>
                  <a:cubicBezTo>
                    <a:pt x="3485775" y="2747384"/>
                    <a:pt x="3472996" y="2755026"/>
                    <a:pt x="3459056" y="2761315"/>
                  </a:cubicBezTo>
                  <a:cubicBezTo>
                    <a:pt x="3446471" y="2766410"/>
                    <a:pt x="3433692" y="2770232"/>
                    <a:pt x="3422269" y="2772779"/>
                  </a:cubicBezTo>
                  <a:cubicBezTo>
                    <a:pt x="3381610" y="2780421"/>
                    <a:pt x="3349857" y="2774053"/>
                    <a:pt x="3325656" y="2751205"/>
                  </a:cubicBezTo>
                  <a:cubicBezTo>
                    <a:pt x="3301648" y="2729631"/>
                    <a:pt x="3283835" y="2697867"/>
                    <a:pt x="3272412" y="2655914"/>
                  </a:cubicBezTo>
                  <a:cubicBezTo>
                    <a:pt x="3262150" y="2615313"/>
                    <a:pt x="3254599" y="2569539"/>
                    <a:pt x="3249565" y="2518748"/>
                  </a:cubicBezTo>
                  <a:cubicBezTo>
                    <a:pt x="3238142" y="2539128"/>
                    <a:pt x="3226719" y="2559428"/>
                    <a:pt x="3213940" y="2579728"/>
                  </a:cubicBezTo>
                  <a:cubicBezTo>
                    <a:pt x="3165731" y="2655914"/>
                    <a:pt x="3115004" y="2721989"/>
                    <a:pt x="3060211" y="2774053"/>
                  </a:cubicBezTo>
                  <a:cubicBezTo>
                    <a:pt x="3005612" y="2827391"/>
                    <a:pt x="2952368" y="2865443"/>
                    <a:pt x="2897769" y="2889644"/>
                  </a:cubicBezTo>
                  <a:cubicBezTo>
                    <a:pt x="2844331" y="2913766"/>
                    <a:pt x="2794960" y="2921329"/>
                    <a:pt x="2751784" y="2912492"/>
                  </a:cubicBezTo>
                  <a:cubicBezTo>
                    <a:pt x="2708608" y="2902302"/>
                    <a:pt x="2671628" y="2875633"/>
                    <a:pt x="2643747" y="2831212"/>
                  </a:cubicBezTo>
                  <a:cubicBezTo>
                    <a:pt x="2622063" y="2798174"/>
                    <a:pt x="2608122" y="2752479"/>
                    <a:pt x="2603088" y="2695320"/>
                  </a:cubicBezTo>
                  <a:cubicBezTo>
                    <a:pt x="2584114" y="2729552"/>
                    <a:pt x="2563785" y="2762589"/>
                    <a:pt x="2540938" y="2795627"/>
                  </a:cubicBezTo>
                  <a:cubicBezTo>
                    <a:pt x="2515381" y="2833759"/>
                    <a:pt x="2487501" y="2869265"/>
                    <a:pt x="2457103" y="2902302"/>
                  </a:cubicBezTo>
                  <a:cubicBezTo>
                    <a:pt x="2427868" y="2935340"/>
                    <a:pt x="2396115" y="2960735"/>
                    <a:pt x="2361845" y="2979761"/>
                  </a:cubicBezTo>
                  <a:cubicBezTo>
                    <a:pt x="2352939" y="2986130"/>
                    <a:pt x="2344033" y="2989951"/>
                    <a:pt x="2335127" y="2993772"/>
                  </a:cubicBezTo>
                  <a:cubicBezTo>
                    <a:pt x="2325059" y="2997594"/>
                    <a:pt x="2316152" y="3000061"/>
                    <a:pt x="2307246" y="3001335"/>
                  </a:cubicBezTo>
                  <a:cubicBezTo>
                    <a:pt x="2304729" y="3003883"/>
                    <a:pt x="2298340" y="3005156"/>
                    <a:pt x="2290595" y="3006430"/>
                  </a:cubicBezTo>
                  <a:lnTo>
                    <a:pt x="2289434" y="3006430"/>
                  </a:lnTo>
                  <a:cubicBezTo>
                    <a:pt x="2264070" y="3011525"/>
                    <a:pt x="2239869" y="3000061"/>
                    <a:pt x="2217022" y="2972119"/>
                  </a:cubicBezTo>
                  <a:cubicBezTo>
                    <a:pt x="2194176" y="2944256"/>
                    <a:pt x="2173846" y="2906123"/>
                    <a:pt x="2154872" y="2856607"/>
                  </a:cubicBezTo>
                  <a:cubicBezTo>
                    <a:pt x="2137060" y="2807090"/>
                    <a:pt x="2119247" y="2749931"/>
                    <a:pt x="2103952" y="2686404"/>
                  </a:cubicBezTo>
                  <a:cubicBezTo>
                    <a:pt x="2088850" y="2621682"/>
                    <a:pt x="2074716" y="2555607"/>
                    <a:pt x="2063293" y="2487064"/>
                  </a:cubicBezTo>
                  <a:cubicBezTo>
                    <a:pt x="2050708" y="2418442"/>
                    <a:pt x="2040446" y="2351172"/>
                    <a:pt x="2031540" y="2283824"/>
                  </a:cubicBezTo>
                  <a:cubicBezTo>
                    <a:pt x="2022634" y="2216554"/>
                    <a:pt x="2015083" y="2156848"/>
                    <a:pt x="2008693" y="2102236"/>
                  </a:cubicBezTo>
                  <a:cubicBezTo>
                    <a:pt x="2002498" y="2047625"/>
                    <a:pt x="1997270" y="2003203"/>
                    <a:pt x="1994753" y="1968892"/>
                  </a:cubicBezTo>
                  <a:cubicBezTo>
                    <a:pt x="1992236" y="1933307"/>
                    <a:pt x="1990881" y="1913007"/>
                    <a:pt x="1989719" y="1907912"/>
                  </a:cubicBezTo>
                  <a:cubicBezTo>
                    <a:pt x="1987202" y="1871053"/>
                    <a:pt x="1984685" y="1836822"/>
                    <a:pt x="1982168" y="1806332"/>
                  </a:cubicBezTo>
                  <a:cubicBezTo>
                    <a:pt x="1980813" y="1775842"/>
                    <a:pt x="1980813" y="1749173"/>
                    <a:pt x="1983330" y="1727599"/>
                  </a:cubicBezTo>
                  <a:cubicBezTo>
                    <a:pt x="1985847" y="1704751"/>
                    <a:pt x="1990881" y="1688193"/>
                    <a:pt x="1999787" y="1675535"/>
                  </a:cubicBezTo>
                  <a:cubicBezTo>
                    <a:pt x="2008693" y="1662797"/>
                    <a:pt x="2022634" y="1655235"/>
                    <a:pt x="2041801" y="1652687"/>
                  </a:cubicBezTo>
                  <a:cubicBezTo>
                    <a:pt x="2042963" y="1652687"/>
                    <a:pt x="2055742" y="1651413"/>
                    <a:pt x="2079943" y="1651413"/>
                  </a:cubicBezTo>
                  <a:cubicBezTo>
                    <a:pt x="2103952" y="1651413"/>
                    <a:pt x="2132026" y="1657703"/>
                    <a:pt x="2164940" y="1672987"/>
                  </a:cubicBezTo>
                  <a:cubicBezTo>
                    <a:pt x="2183914" y="1681903"/>
                    <a:pt x="2203082" y="1693288"/>
                    <a:pt x="2220894" y="1706025"/>
                  </a:cubicBezTo>
                  <a:cubicBezTo>
                    <a:pt x="2237352" y="1718683"/>
                    <a:pt x="2255164" y="1733967"/>
                    <a:pt x="2270460" y="1750446"/>
                  </a:cubicBezTo>
                  <a:cubicBezTo>
                    <a:pt x="2308408" y="1796142"/>
                    <a:pt x="2338999" y="1850753"/>
                    <a:pt x="2360490" y="1916828"/>
                  </a:cubicBezTo>
                  <a:cubicBezTo>
                    <a:pt x="2380820" y="1975261"/>
                    <a:pt x="2392243" y="2032340"/>
                    <a:pt x="2394760" y="2086952"/>
                  </a:cubicBezTo>
                  <a:cubicBezTo>
                    <a:pt x="2398632" y="2141563"/>
                    <a:pt x="2391081" y="2193627"/>
                    <a:pt x="2374430" y="2243223"/>
                  </a:cubicBezTo>
                  <a:cubicBezTo>
                    <a:pt x="2366879" y="2266071"/>
                    <a:pt x="2357973" y="2286371"/>
                    <a:pt x="2347905" y="2305397"/>
                  </a:cubicBezTo>
                  <a:cubicBezTo>
                    <a:pt x="2337644" y="2324503"/>
                    <a:pt x="2327576" y="2342256"/>
                    <a:pt x="2317314" y="2356188"/>
                  </a:cubicBezTo>
                  <a:cubicBezTo>
                    <a:pt x="2326220" y="2418442"/>
                    <a:pt x="2335127" y="2478148"/>
                    <a:pt x="2344033" y="2534033"/>
                  </a:cubicBezTo>
                  <a:cubicBezTo>
                    <a:pt x="2352939" y="2591192"/>
                    <a:pt x="2363007" y="2641982"/>
                    <a:pt x="2371913" y="2687678"/>
                  </a:cubicBezTo>
                  <a:cubicBezTo>
                    <a:pt x="2377141" y="2714346"/>
                    <a:pt x="2383336" y="2733373"/>
                    <a:pt x="2388564" y="2748658"/>
                  </a:cubicBezTo>
                  <a:cubicBezTo>
                    <a:pt x="2393598" y="2762589"/>
                    <a:pt x="2399987" y="2772779"/>
                    <a:pt x="2406183" y="2777874"/>
                  </a:cubicBezTo>
                  <a:cubicBezTo>
                    <a:pt x="2412572" y="2782969"/>
                    <a:pt x="2421478" y="2782969"/>
                    <a:pt x="2430385" y="2777874"/>
                  </a:cubicBezTo>
                  <a:cubicBezTo>
                    <a:pt x="2440453" y="2772779"/>
                    <a:pt x="2452069" y="2762589"/>
                    <a:pt x="2467171" y="2748658"/>
                  </a:cubicBezTo>
                  <a:cubicBezTo>
                    <a:pt x="2501441" y="2716894"/>
                    <a:pt x="2532032" y="2681309"/>
                    <a:pt x="2556040" y="2644530"/>
                  </a:cubicBezTo>
                  <a:cubicBezTo>
                    <a:pt x="2572691" y="2619135"/>
                    <a:pt x="2586631" y="2595013"/>
                    <a:pt x="2599216" y="2572086"/>
                  </a:cubicBezTo>
                  <a:cubicBezTo>
                    <a:pt x="2604444" y="2520022"/>
                    <a:pt x="2617029" y="2476874"/>
                    <a:pt x="2638713" y="2440015"/>
                  </a:cubicBezTo>
                  <a:cubicBezTo>
                    <a:pt x="2667949" y="2390499"/>
                    <a:pt x="2702219" y="2352446"/>
                    <a:pt x="2741522" y="2325777"/>
                  </a:cubicBezTo>
                  <a:cubicBezTo>
                    <a:pt x="2780826" y="2299108"/>
                    <a:pt x="2821485" y="2281276"/>
                    <a:pt x="2862144" y="2272439"/>
                  </a:cubicBezTo>
                  <a:cubicBezTo>
                    <a:pt x="2902803" y="2263523"/>
                    <a:pt x="2934556" y="2260976"/>
                    <a:pt x="2957402" y="2263523"/>
                  </a:cubicBezTo>
                  <a:cubicBezTo>
                    <a:pt x="2975214" y="2266071"/>
                    <a:pt x="2993027" y="2272439"/>
                    <a:pt x="3009484" y="2282550"/>
                  </a:cubicBezTo>
                  <a:cubicBezTo>
                    <a:pt x="3027297" y="2292740"/>
                    <a:pt x="3041237" y="2306671"/>
                    <a:pt x="3051498" y="2324503"/>
                  </a:cubicBezTo>
                  <a:cubicBezTo>
                    <a:pt x="3062922" y="2342256"/>
                    <a:pt x="3067956" y="2363830"/>
                    <a:pt x="3069117" y="2389225"/>
                  </a:cubicBezTo>
                  <a:cubicBezTo>
                    <a:pt x="3069117" y="2414620"/>
                    <a:pt x="3064083" y="2445110"/>
                    <a:pt x="3051498" y="2478148"/>
                  </a:cubicBezTo>
                  <a:cubicBezTo>
                    <a:pt x="3042592" y="2500996"/>
                    <a:pt x="3029814" y="2520022"/>
                    <a:pt x="3013356" y="2535307"/>
                  </a:cubicBezTo>
                  <a:cubicBezTo>
                    <a:pt x="2995544" y="2550512"/>
                    <a:pt x="2977731" y="2563249"/>
                    <a:pt x="2958757" y="2573360"/>
                  </a:cubicBezTo>
                  <a:cubicBezTo>
                    <a:pt x="2939589" y="2583550"/>
                    <a:pt x="2920615" y="2591192"/>
                    <a:pt x="2900286" y="2596207"/>
                  </a:cubicBezTo>
                  <a:cubicBezTo>
                    <a:pt x="2879956" y="2601302"/>
                    <a:pt x="2862144" y="2605124"/>
                    <a:pt x="2848204" y="2607671"/>
                  </a:cubicBezTo>
                  <a:cubicBezTo>
                    <a:pt x="2852076" y="2659735"/>
                    <a:pt x="2860982" y="2696594"/>
                    <a:pt x="2873567" y="2718168"/>
                  </a:cubicBezTo>
                  <a:cubicBezTo>
                    <a:pt x="2887507" y="2739742"/>
                    <a:pt x="2904158" y="2751205"/>
                    <a:pt x="2924488" y="2751205"/>
                  </a:cubicBezTo>
                  <a:cubicBezTo>
                    <a:pt x="2944817" y="2751205"/>
                    <a:pt x="2967664" y="2742289"/>
                    <a:pt x="2991672" y="2724536"/>
                  </a:cubicBezTo>
                  <a:cubicBezTo>
                    <a:pt x="3015873" y="2706704"/>
                    <a:pt x="3041237" y="2682583"/>
                    <a:pt x="3066600" y="2654640"/>
                  </a:cubicBezTo>
                  <a:cubicBezTo>
                    <a:pt x="3091964" y="2626697"/>
                    <a:pt x="3117521" y="2594934"/>
                    <a:pt x="3142884" y="2559428"/>
                  </a:cubicBezTo>
                  <a:cubicBezTo>
                    <a:pt x="3168248" y="2525117"/>
                    <a:pt x="3191094" y="2489532"/>
                    <a:pt x="3211423" y="2455300"/>
                  </a:cubicBezTo>
                  <a:cubicBezTo>
                    <a:pt x="3221685" y="2438742"/>
                    <a:pt x="3230398" y="2422263"/>
                    <a:pt x="3239304" y="2406978"/>
                  </a:cubicBezTo>
                  <a:cubicBezTo>
                    <a:pt x="3238142" y="2386678"/>
                    <a:pt x="3236787" y="2365104"/>
                    <a:pt x="3235625" y="2344804"/>
                  </a:cubicBezTo>
                  <a:cubicBezTo>
                    <a:pt x="3234270" y="2290192"/>
                    <a:pt x="3230398" y="2239402"/>
                    <a:pt x="3226719" y="2191159"/>
                  </a:cubicBezTo>
                  <a:cubicBezTo>
                    <a:pt x="3222847" y="2142837"/>
                    <a:pt x="3215296" y="2104784"/>
                    <a:pt x="3202517" y="2075568"/>
                  </a:cubicBezTo>
                  <a:cubicBezTo>
                    <a:pt x="3250727" y="2056541"/>
                    <a:pt x="3293903" y="2050173"/>
                    <a:pt x="3333400" y="2055267"/>
                  </a:cubicBezTo>
                  <a:cubicBezTo>
                    <a:pt x="3349857" y="2057735"/>
                    <a:pt x="3366315" y="2062830"/>
                    <a:pt x="3384127" y="2071746"/>
                  </a:cubicBezTo>
                  <a:cubicBezTo>
                    <a:pt x="3400584" y="2080663"/>
                    <a:pt x="3417235" y="2094594"/>
                    <a:pt x="3431175" y="2112347"/>
                  </a:cubicBezTo>
                  <a:cubicBezTo>
                    <a:pt x="3446471" y="2130179"/>
                    <a:pt x="3457894" y="2154300"/>
                    <a:pt x="3469317" y="2182243"/>
                  </a:cubicBezTo>
                  <a:cubicBezTo>
                    <a:pt x="3480741" y="2210186"/>
                    <a:pt x="3488292" y="2245771"/>
                    <a:pt x="3493325" y="2287645"/>
                  </a:cubicBezTo>
                  <a:lnTo>
                    <a:pt x="3494681" y="2296561"/>
                  </a:lnTo>
                  <a:cubicBezTo>
                    <a:pt x="3499715" y="2281276"/>
                    <a:pt x="3507266" y="2262250"/>
                    <a:pt x="3516172" y="2243223"/>
                  </a:cubicBezTo>
                  <a:cubicBezTo>
                    <a:pt x="3526433" y="2224117"/>
                    <a:pt x="3536501" y="2205091"/>
                    <a:pt x="3546763" y="2187338"/>
                  </a:cubicBezTo>
                  <a:cubicBezTo>
                    <a:pt x="3558186" y="2169506"/>
                    <a:pt x="3569609" y="2154300"/>
                    <a:pt x="3582194" y="2141563"/>
                  </a:cubicBezTo>
                  <a:cubicBezTo>
                    <a:pt x="3594973" y="2128905"/>
                    <a:pt x="3607751" y="2121263"/>
                    <a:pt x="3622853" y="2118715"/>
                  </a:cubicBezTo>
                  <a:cubicBezTo>
                    <a:pt x="3642021" y="2116168"/>
                    <a:pt x="3655961" y="2121263"/>
                    <a:pt x="3666029" y="2134000"/>
                  </a:cubicBezTo>
                  <a:cubicBezTo>
                    <a:pt x="3676291" y="2147932"/>
                    <a:pt x="3683841" y="2164490"/>
                    <a:pt x="3690231" y="2184791"/>
                  </a:cubicBezTo>
                  <a:cubicBezTo>
                    <a:pt x="3696620" y="2205091"/>
                    <a:pt x="3700299" y="2227938"/>
                    <a:pt x="3703009" y="2253333"/>
                  </a:cubicBezTo>
                  <a:cubicBezTo>
                    <a:pt x="3705526" y="2278729"/>
                    <a:pt x="3706688" y="2301576"/>
                    <a:pt x="3708043" y="2321956"/>
                  </a:cubicBezTo>
                  <a:cubicBezTo>
                    <a:pt x="3709205" y="2328245"/>
                    <a:pt x="3709205" y="2334614"/>
                    <a:pt x="3710560" y="2340982"/>
                  </a:cubicBezTo>
                  <a:cubicBezTo>
                    <a:pt x="3711722" y="2347351"/>
                    <a:pt x="3711722" y="2353640"/>
                    <a:pt x="3711722" y="2360009"/>
                  </a:cubicBezTo>
                  <a:lnTo>
                    <a:pt x="3713077" y="2370199"/>
                  </a:lnTo>
                  <a:cubicBezTo>
                    <a:pt x="3711722" y="2381583"/>
                    <a:pt x="3713077" y="2393046"/>
                    <a:pt x="3714433" y="2403236"/>
                  </a:cubicBezTo>
                  <a:cubicBezTo>
                    <a:pt x="3715594" y="2414620"/>
                    <a:pt x="3715594" y="2424810"/>
                    <a:pt x="3716949" y="2434921"/>
                  </a:cubicBezTo>
                  <a:cubicBezTo>
                    <a:pt x="3718111" y="2443837"/>
                    <a:pt x="3720628" y="2452753"/>
                    <a:pt x="3721983" y="2462863"/>
                  </a:cubicBezTo>
                  <a:cubicBezTo>
                    <a:pt x="3723145" y="2471779"/>
                    <a:pt x="3725856" y="2480695"/>
                    <a:pt x="3728373" y="2488258"/>
                  </a:cubicBezTo>
                  <a:cubicBezTo>
                    <a:pt x="3732051" y="2497174"/>
                    <a:pt x="3734568" y="2502269"/>
                    <a:pt x="3735924" y="2504817"/>
                  </a:cubicBezTo>
                  <a:lnTo>
                    <a:pt x="3738441" y="2506091"/>
                  </a:lnTo>
                  <a:cubicBezTo>
                    <a:pt x="3738441" y="2504817"/>
                    <a:pt x="3739796" y="2506091"/>
                    <a:pt x="3739796" y="2506091"/>
                  </a:cubicBezTo>
                  <a:cubicBezTo>
                    <a:pt x="3739796" y="2506091"/>
                    <a:pt x="3739796" y="2506091"/>
                    <a:pt x="3740958" y="2506091"/>
                  </a:cubicBezTo>
                  <a:lnTo>
                    <a:pt x="3742313" y="2506091"/>
                  </a:lnTo>
                  <a:lnTo>
                    <a:pt x="3747347" y="2503543"/>
                  </a:lnTo>
                  <a:lnTo>
                    <a:pt x="3751219" y="2503543"/>
                  </a:lnTo>
                  <a:lnTo>
                    <a:pt x="3752381" y="2503543"/>
                  </a:lnTo>
                  <a:cubicBezTo>
                    <a:pt x="3751219" y="2502269"/>
                    <a:pt x="3752381" y="2500996"/>
                    <a:pt x="3754898" y="2500996"/>
                  </a:cubicBezTo>
                  <a:cubicBezTo>
                    <a:pt x="3754898" y="2499722"/>
                    <a:pt x="3756253" y="2498448"/>
                    <a:pt x="3757608" y="2498448"/>
                  </a:cubicBezTo>
                  <a:cubicBezTo>
                    <a:pt x="3758770" y="2498448"/>
                    <a:pt x="3760125" y="2497174"/>
                    <a:pt x="3762642" y="2495901"/>
                  </a:cubicBezTo>
                  <a:cubicBezTo>
                    <a:pt x="3762642" y="2494627"/>
                    <a:pt x="3763804" y="2494627"/>
                    <a:pt x="3765159" y="2493353"/>
                  </a:cubicBezTo>
                  <a:cubicBezTo>
                    <a:pt x="3765159" y="2492079"/>
                    <a:pt x="3767676" y="2490806"/>
                    <a:pt x="3769032" y="2488258"/>
                  </a:cubicBezTo>
                  <a:cubicBezTo>
                    <a:pt x="3774066" y="2484517"/>
                    <a:pt x="3777938" y="2479422"/>
                    <a:pt x="3781617" y="2473053"/>
                  </a:cubicBezTo>
                  <a:cubicBezTo>
                    <a:pt x="3785489" y="2466684"/>
                    <a:pt x="3789361" y="2460316"/>
                    <a:pt x="3794395" y="2454027"/>
                  </a:cubicBezTo>
                  <a:cubicBezTo>
                    <a:pt x="3800784" y="2441289"/>
                    <a:pt x="3806980" y="2428631"/>
                    <a:pt x="3813369" y="2415894"/>
                  </a:cubicBezTo>
                  <a:cubicBezTo>
                    <a:pt x="3796912" y="2390499"/>
                    <a:pt x="3788006" y="2362556"/>
                    <a:pt x="3786651" y="2330793"/>
                  </a:cubicBezTo>
                  <a:cubicBezTo>
                    <a:pt x="3785489" y="2294013"/>
                    <a:pt x="3793040" y="2255881"/>
                    <a:pt x="3810852" y="2216554"/>
                  </a:cubicBezTo>
                  <a:cubicBezTo>
                    <a:pt x="3828665" y="2175874"/>
                    <a:pt x="3855383" y="2142837"/>
                    <a:pt x="3888298" y="2116168"/>
                  </a:cubicBezTo>
                  <a:cubicBezTo>
                    <a:pt x="3915017" y="2095868"/>
                    <a:pt x="3940380" y="2080663"/>
                    <a:pt x="3965743" y="2069199"/>
                  </a:cubicBezTo>
                  <a:cubicBezTo>
                    <a:pt x="3991107" y="2057735"/>
                    <a:pt x="4016664" y="2050173"/>
                    <a:pt x="4040672" y="2045078"/>
                  </a:cubicBezTo>
                  <a:cubicBezTo>
                    <a:pt x="4064874" y="2039983"/>
                    <a:pt x="4086365" y="2037435"/>
                    <a:pt x="4106695" y="2036161"/>
                  </a:cubicBezTo>
                  <a:cubicBezTo>
                    <a:pt x="4127024" y="2034888"/>
                    <a:pt x="4143675" y="2034888"/>
                    <a:pt x="4156259" y="2036161"/>
                  </a:cubicBezTo>
                  <a:cubicBezTo>
                    <a:pt x="4153743" y="1987919"/>
                    <a:pt x="4149870" y="1937128"/>
                    <a:pt x="4144836" y="1882517"/>
                  </a:cubicBezTo>
                  <a:cubicBezTo>
                    <a:pt x="4139803" y="1829179"/>
                    <a:pt x="4133413" y="1775842"/>
                    <a:pt x="4127024" y="1722504"/>
                  </a:cubicBezTo>
                  <a:cubicBezTo>
                    <a:pt x="4120828" y="1669166"/>
                    <a:pt x="4113084" y="1618376"/>
                    <a:pt x="4106695" y="1570133"/>
                  </a:cubicBezTo>
                  <a:cubicBezTo>
                    <a:pt x="4100499" y="1521811"/>
                    <a:pt x="4092754" y="1478663"/>
                    <a:pt x="4086365" y="1440530"/>
                  </a:cubicBezTo>
                  <a:cubicBezTo>
                    <a:pt x="4080169" y="1402478"/>
                    <a:pt x="4073780" y="1371988"/>
                    <a:pt x="4069908" y="1347866"/>
                  </a:cubicBezTo>
                  <a:cubicBezTo>
                    <a:pt x="4066035" y="1323745"/>
                    <a:pt x="4063519" y="1308460"/>
                    <a:pt x="4061001" y="1304718"/>
                  </a:cubicBezTo>
                  <a:cubicBezTo>
                    <a:pt x="4088301" y="1299623"/>
                    <a:pt x="4114342" y="1296439"/>
                    <a:pt x="4139125" y="1295643"/>
                  </a:cubicBezTo>
                  <a:close/>
                  <a:moveTo>
                    <a:pt x="417710" y="1106106"/>
                  </a:moveTo>
                  <a:cubicBezTo>
                    <a:pt x="403778" y="1107443"/>
                    <a:pt x="384754" y="1111219"/>
                    <a:pt x="358229" y="1116333"/>
                  </a:cubicBezTo>
                  <a:cubicBezTo>
                    <a:pt x="331435" y="1121368"/>
                    <a:pt x="305982" y="1130257"/>
                    <a:pt x="280796" y="1143002"/>
                  </a:cubicBezTo>
                  <a:cubicBezTo>
                    <a:pt x="255342" y="1155668"/>
                    <a:pt x="234979" y="1172188"/>
                    <a:pt x="217295" y="1193744"/>
                  </a:cubicBezTo>
                  <a:cubicBezTo>
                    <a:pt x="199344" y="1215378"/>
                    <a:pt x="191841" y="1243306"/>
                    <a:pt x="194253" y="1276348"/>
                  </a:cubicBezTo>
                  <a:cubicBezTo>
                    <a:pt x="196932" y="1311907"/>
                    <a:pt x="205774" y="1333462"/>
                    <a:pt x="222118" y="1341093"/>
                  </a:cubicBezTo>
                  <a:cubicBezTo>
                    <a:pt x="238730" y="1348724"/>
                    <a:pt x="257753" y="1347466"/>
                    <a:pt x="280796" y="1338576"/>
                  </a:cubicBezTo>
                  <a:cubicBezTo>
                    <a:pt x="303570" y="1328427"/>
                    <a:pt x="326345" y="1313165"/>
                    <a:pt x="350459" y="1290272"/>
                  </a:cubicBezTo>
                  <a:cubicBezTo>
                    <a:pt x="374573" y="1267458"/>
                    <a:pt x="397615" y="1243306"/>
                    <a:pt x="416639" y="1217896"/>
                  </a:cubicBezTo>
                  <a:cubicBezTo>
                    <a:pt x="417710" y="1197599"/>
                    <a:pt x="417710" y="1178561"/>
                    <a:pt x="417710" y="1160781"/>
                  </a:cubicBezTo>
                  <a:cubicBezTo>
                    <a:pt x="419050" y="1143002"/>
                    <a:pt x="419050" y="1123885"/>
                    <a:pt x="417710" y="1106106"/>
                  </a:cubicBezTo>
                  <a:close/>
                  <a:moveTo>
                    <a:pt x="2012089" y="1055"/>
                  </a:moveTo>
                  <a:cubicBezTo>
                    <a:pt x="2038916" y="-1000"/>
                    <a:pt x="2064303" y="-36"/>
                    <a:pt x="2087747" y="3779"/>
                  </a:cubicBezTo>
                  <a:cubicBezTo>
                    <a:pt x="2108110" y="6297"/>
                    <a:pt x="2127134" y="12669"/>
                    <a:pt x="2147497" y="21559"/>
                  </a:cubicBezTo>
                  <a:cubicBezTo>
                    <a:pt x="2167860" y="30448"/>
                    <a:pt x="2185543" y="44373"/>
                    <a:pt x="2200816" y="62153"/>
                  </a:cubicBezTo>
                  <a:cubicBezTo>
                    <a:pt x="2216088" y="79932"/>
                    <a:pt x="2228949" y="102825"/>
                    <a:pt x="2239130" y="129494"/>
                  </a:cubicBezTo>
                  <a:cubicBezTo>
                    <a:pt x="2249044" y="156163"/>
                    <a:pt x="2255474" y="189205"/>
                    <a:pt x="2256814" y="229799"/>
                  </a:cubicBezTo>
                  <a:cubicBezTo>
                    <a:pt x="2258154" y="253950"/>
                    <a:pt x="2259225" y="279361"/>
                    <a:pt x="2260565" y="308548"/>
                  </a:cubicBezTo>
                  <a:cubicBezTo>
                    <a:pt x="2261905" y="337813"/>
                    <a:pt x="2263244" y="369517"/>
                    <a:pt x="2264316" y="401300"/>
                  </a:cubicBezTo>
                  <a:cubicBezTo>
                    <a:pt x="2273426" y="400041"/>
                    <a:pt x="2282268" y="398703"/>
                    <a:pt x="2291110" y="397445"/>
                  </a:cubicBezTo>
                  <a:cubicBezTo>
                    <a:pt x="2299951" y="396186"/>
                    <a:pt x="2308793" y="394927"/>
                    <a:pt x="2317635" y="393669"/>
                  </a:cubicBezTo>
                  <a:cubicBezTo>
                    <a:pt x="2327817" y="391151"/>
                    <a:pt x="2336926" y="389814"/>
                    <a:pt x="2346840" y="388555"/>
                  </a:cubicBezTo>
                  <a:cubicBezTo>
                    <a:pt x="2357021" y="388555"/>
                    <a:pt x="2367203" y="387296"/>
                    <a:pt x="2377385" y="386038"/>
                  </a:cubicBezTo>
                  <a:cubicBezTo>
                    <a:pt x="2387566" y="384779"/>
                    <a:pt x="2396408" y="383520"/>
                    <a:pt x="2405250" y="382262"/>
                  </a:cubicBezTo>
                  <a:cubicBezTo>
                    <a:pt x="2414359" y="380924"/>
                    <a:pt x="2421862" y="379665"/>
                    <a:pt x="2429632" y="378407"/>
                  </a:cubicBezTo>
                  <a:lnTo>
                    <a:pt x="2470090" y="374631"/>
                  </a:lnTo>
                  <a:lnTo>
                    <a:pt x="2504386" y="370776"/>
                  </a:lnTo>
                  <a:lnTo>
                    <a:pt x="2514567" y="430486"/>
                  </a:lnTo>
                  <a:cubicBezTo>
                    <a:pt x="2513227" y="430486"/>
                    <a:pt x="2510816" y="431745"/>
                    <a:pt x="2507065" y="433004"/>
                  </a:cubicBezTo>
                  <a:cubicBezTo>
                    <a:pt x="2503046" y="435600"/>
                    <a:pt x="2495544" y="438117"/>
                    <a:pt x="2482951" y="441894"/>
                  </a:cubicBezTo>
                  <a:cubicBezTo>
                    <a:pt x="2471430" y="445748"/>
                    <a:pt x="2458837" y="449524"/>
                    <a:pt x="2443564" y="452120"/>
                  </a:cubicBezTo>
                  <a:cubicBezTo>
                    <a:pt x="2435794" y="454638"/>
                    <a:pt x="2426952" y="455897"/>
                    <a:pt x="2419450" y="458414"/>
                  </a:cubicBezTo>
                  <a:cubicBezTo>
                    <a:pt x="2411680" y="461010"/>
                    <a:pt x="2402838" y="462269"/>
                    <a:pt x="2393996" y="464786"/>
                  </a:cubicBezTo>
                  <a:cubicBezTo>
                    <a:pt x="2383815" y="467304"/>
                    <a:pt x="2373633" y="469900"/>
                    <a:pt x="2363452" y="472417"/>
                  </a:cubicBezTo>
                  <a:cubicBezTo>
                    <a:pt x="2353270" y="474935"/>
                    <a:pt x="2343089" y="477452"/>
                    <a:pt x="2332907" y="480049"/>
                  </a:cubicBezTo>
                  <a:cubicBezTo>
                    <a:pt x="2322726" y="482566"/>
                    <a:pt x="2311473" y="485083"/>
                    <a:pt x="2301291" y="487680"/>
                  </a:cubicBezTo>
                  <a:cubicBezTo>
                    <a:pt x="2289770" y="490197"/>
                    <a:pt x="2279588" y="492714"/>
                    <a:pt x="2269407" y="495232"/>
                  </a:cubicBezTo>
                  <a:cubicBezTo>
                    <a:pt x="2272086" y="547312"/>
                    <a:pt x="2275837" y="601908"/>
                    <a:pt x="2279588" y="659102"/>
                  </a:cubicBezTo>
                  <a:cubicBezTo>
                    <a:pt x="2283339" y="714958"/>
                    <a:pt x="2287358" y="772151"/>
                    <a:pt x="2292449" y="830524"/>
                  </a:cubicBezTo>
                  <a:cubicBezTo>
                    <a:pt x="2301291" y="914386"/>
                    <a:pt x="2310133" y="995653"/>
                    <a:pt x="2317635" y="1071884"/>
                  </a:cubicBezTo>
                  <a:cubicBezTo>
                    <a:pt x="2325405" y="1148037"/>
                    <a:pt x="2335587" y="1212782"/>
                    <a:pt x="2346840" y="1263603"/>
                  </a:cubicBezTo>
                  <a:cubicBezTo>
                    <a:pt x="2358361" y="1314424"/>
                    <a:pt x="2374973" y="1348724"/>
                    <a:pt x="2395336" y="1366504"/>
                  </a:cubicBezTo>
                  <a:cubicBezTo>
                    <a:pt x="2416771" y="1384283"/>
                    <a:pt x="2443564" y="1375393"/>
                    <a:pt x="2477860" y="1341093"/>
                  </a:cubicBezTo>
                  <a:cubicBezTo>
                    <a:pt x="2491793" y="1325831"/>
                    <a:pt x="2507065" y="1308052"/>
                    <a:pt x="2522337" y="1286496"/>
                  </a:cubicBezTo>
                  <a:cubicBezTo>
                    <a:pt x="2537342" y="1264862"/>
                    <a:pt x="2551542" y="1240789"/>
                    <a:pt x="2566546" y="1214120"/>
                  </a:cubicBezTo>
                  <a:cubicBezTo>
                    <a:pt x="2581819" y="1187450"/>
                    <a:pt x="2595751" y="1159444"/>
                    <a:pt x="2609952" y="1130257"/>
                  </a:cubicBezTo>
                  <a:cubicBezTo>
                    <a:pt x="2623884" y="1101071"/>
                    <a:pt x="2636477" y="1071884"/>
                    <a:pt x="2649338" y="1043877"/>
                  </a:cubicBezTo>
                  <a:cubicBezTo>
                    <a:pt x="2664343" y="1009656"/>
                    <a:pt x="2678543" y="975356"/>
                    <a:pt x="2692476" y="939797"/>
                  </a:cubicBezTo>
                  <a:cubicBezTo>
                    <a:pt x="2692476" y="909273"/>
                    <a:pt x="2692476" y="880086"/>
                    <a:pt x="2692476" y="852158"/>
                  </a:cubicBezTo>
                  <a:cubicBezTo>
                    <a:pt x="2693547" y="798820"/>
                    <a:pt x="2694887" y="751775"/>
                    <a:pt x="2696227" y="711181"/>
                  </a:cubicBezTo>
                  <a:cubicBezTo>
                    <a:pt x="2698638" y="670509"/>
                    <a:pt x="2696227" y="643840"/>
                    <a:pt x="2691136" y="629915"/>
                  </a:cubicBezTo>
                  <a:cubicBezTo>
                    <a:pt x="2743115" y="617171"/>
                    <a:pt x="2790272" y="612136"/>
                    <a:pt x="2832070" y="617171"/>
                  </a:cubicBezTo>
                  <a:cubicBezTo>
                    <a:pt x="2848682" y="619688"/>
                    <a:pt x="2866365" y="623543"/>
                    <a:pt x="2882977" y="629915"/>
                  </a:cubicBezTo>
                  <a:cubicBezTo>
                    <a:pt x="2899321" y="636209"/>
                    <a:pt x="2914594" y="645098"/>
                    <a:pt x="2927454" y="657843"/>
                  </a:cubicBezTo>
                  <a:cubicBezTo>
                    <a:pt x="2940047" y="670509"/>
                    <a:pt x="2950229" y="685771"/>
                    <a:pt x="2957731" y="704809"/>
                  </a:cubicBezTo>
                  <a:cubicBezTo>
                    <a:pt x="2964161" y="723847"/>
                    <a:pt x="2967913" y="746740"/>
                    <a:pt x="2966841" y="775927"/>
                  </a:cubicBezTo>
                  <a:cubicBezTo>
                    <a:pt x="2964161" y="849562"/>
                    <a:pt x="2962822" y="916904"/>
                    <a:pt x="2962822" y="976614"/>
                  </a:cubicBezTo>
                  <a:cubicBezTo>
                    <a:pt x="2962822" y="1036325"/>
                    <a:pt x="2967913" y="1082032"/>
                    <a:pt x="2975683" y="1114995"/>
                  </a:cubicBezTo>
                  <a:cubicBezTo>
                    <a:pt x="2984524" y="1148037"/>
                    <a:pt x="2997117" y="1164557"/>
                    <a:pt x="3013729" y="1167075"/>
                  </a:cubicBezTo>
                  <a:cubicBezTo>
                    <a:pt x="3031413" y="1168334"/>
                    <a:pt x="3055527" y="1150554"/>
                    <a:pt x="3086072" y="1112478"/>
                  </a:cubicBezTo>
                  <a:cubicBezTo>
                    <a:pt x="3115277" y="1074401"/>
                    <a:pt x="3134300" y="1028694"/>
                    <a:pt x="3144481" y="976614"/>
                  </a:cubicBezTo>
                  <a:cubicBezTo>
                    <a:pt x="3153323" y="924535"/>
                    <a:pt x="3158414" y="874973"/>
                    <a:pt x="3158414" y="826748"/>
                  </a:cubicBezTo>
                  <a:cubicBezTo>
                    <a:pt x="3158414" y="770892"/>
                    <a:pt x="3153323" y="713699"/>
                    <a:pt x="3143142" y="655247"/>
                  </a:cubicBezTo>
                  <a:cubicBezTo>
                    <a:pt x="3204231" y="638805"/>
                    <a:pt x="3258890" y="634950"/>
                    <a:pt x="3305778" y="642581"/>
                  </a:cubicBezTo>
                  <a:cubicBezTo>
                    <a:pt x="3326141" y="645098"/>
                    <a:pt x="3345165" y="651471"/>
                    <a:pt x="3365528" y="660360"/>
                  </a:cubicBezTo>
                  <a:cubicBezTo>
                    <a:pt x="3385891" y="669250"/>
                    <a:pt x="3403574" y="683253"/>
                    <a:pt x="3418847" y="701033"/>
                  </a:cubicBezTo>
                  <a:cubicBezTo>
                    <a:pt x="3434119" y="718812"/>
                    <a:pt x="3446712" y="741627"/>
                    <a:pt x="3456893" y="768296"/>
                  </a:cubicBezTo>
                  <a:cubicBezTo>
                    <a:pt x="3467075" y="794965"/>
                    <a:pt x="3473505" y="828007"/>
                    <a:pt x="3474845" y="868679"/>
                  </a:cubicBezTo>
                  <a:cubicBezTo>
                    <a:pt x="3475917" y="948687"/>
                    <a:pt x="3477256" y="1019804"/>
                    <a:pt x="3477256" y="1083291"/>
                  </a:cubicBezTo>
                  <a:cubicBezTo>
                    <a:pt x="3477256" y="1146778"/>
                    <a:pt x="3481007" y="1195003"/>
                    <a:pt x="3486098" y="1230562"/>
                  </a:cubicBezTo>
                  <a:cubicBezTo>
                    <a:pt x="3491189" y="1266199"/>
                    <a:pt x="3501370" y="1283979"/>
                    <a:pt x="3516643" y="1283979"/>
                  </a:cubicBezTo>
                  <a:cubicBezTo>
                    <a:pt x="3531915" y="1283979"/>
                    <a:pt x="3554689" y="1261086"/>
                    <a:pt x="3586574" y="1215378"/>
                  </a:cubicBezTo>
                  <a:cubicBezTo>
                    <a:pt x="3615779" y="1172188"/>
                    <a:pt x="3638553" y="1123885"/>
                    <a:pt x="3655165" y="1070547"/>
                  </a:cubicBezTo>
                  <a:cubicBezTo>
                    <a:pt x="3651146" y="1036325"/>
                    <a:pt x="3648735" y="1000766"/>
                    <a:pt x="3648735" y="961352"/>
                  </a:cubicBezTo>
                  <a:cubicBezTo>
                    <a:pt x="3647395" y="897866"/>
                    <a:pt x="3647395" y="834379"/>
                    <a:pt x="3650074" y="772151"/>
                  </a:cubicBezTo>
                  <a:cubicBezTo>
                    <a:pt x="3652486" y="709923"/>
                    <a:pt x="3652486" y="651471"/>
                    <a:pt x="3652486" y="598133"/>
                  </a:cubicBezTo>
                  <a:cubicBezTo>
                    <a:pt x="3652486" y="543535"/>
                    <a:pt x="3647395" y="501604"/>
                    <a:pt x="3636142" y="469900"/>
                  </a:cubicBezTo>
                  <a:cubicBezTo>
                    <a:pt x="3690532" y="452120"/>
                    <a:pt x="3740100" y="448266"/>
                    <a:pt x="3784577" y="458414"/>
                  </a:cubicBezTo>
                  <a:cubicBezTo>
                    <a:pt x="3803601" y="463528"/>
                    <a:pt x="3821552" y="469900"/>
                    <a:pt x="3840576" y="480049"/>
                  </a:cubicBezTo>
                  <a:cubicBezTo>
                    <a:pt x="3859599" y="488938"/>
                    <a:pt x="3875943" y="504121"/>
                    <a:pt x="3890143" y="523238"/>
                  </a:cubicBezTo>
                  <a:cubicBezTo>
                    <a:pt x="3904076" y="543535"/>
                    <a:pt x="3915329" y="567687"/>
                    <a:pt x="3925511" y="596874"/>
                  </a:cubicBezTo>
                  <a:cubicBezTo>
                    <a:pt x="3935693" y="627319"/>
                    <a:pt x="3940783" y="662878"/>
                    <a:pt x="3943463" y="707326"/>
                  </a:cubicBezTo>
                  <a:cubicBezTo>
                    <a:pt x="3943463" y="717554"/>
                    <a:pt x="3944534" y="725106"/>
                    <a:pt x="3944534" y="733996"/>
                  </a:cubicBezTo>
                  <a:cubicBezTo>
                    <a:pt x="3944534" y="741627"/>
                    <a:pt x="3944534" y="750516"/>
                    <a:pt x="3944534" y="758147"/>
                  </a:cubicBezTo>
                  <a:cubicBezTo>
                    <a:pt x="3945874" y="750516"/>
                    <a:pt x="3948553" y="744223"/>
                    <a:pt x="3949625" y="736592"/>
                  </a:cubicBezTo>
                  <a:cubicBezTo>
                    <a:pt x="3950965" y="728961"/>
                    <a:pt x="3953376" y="721330"/>
                    <a:pt x="3954716" y="713699"/>
                  </a:cubicBezTo>
                  <a:cubicBezTo>
                    <a:pt x="3962486" y="690884"/>
                    <a:pt x="3968649" y="669250"/>
                    <a:pt x="3977758" y="648953"/>
                  </a:cubicBezTo>
                  <a:cubicBezTo>
                    <a:pt x="3980169" y="643840"/>
                    <a:pt x="3982849" y="637467"/>
                    <a:pt x="3985260" y="632433"/>
                  </a:cubicBezTo>
                  <a:cubicBezTo>
                    <a:pt x="3987672" y="626060"/>
                    <a:pt x="3990351" y="619688"/>
                    <a:pt x="3995442" y="613394"/>
                  </a:cubicBezTo>
                  <a:cubicBezTo>
                    <a:pt x="3996781" y="609539"/>
                    <a:pt x="3999193" y="607022"/>
                    <a:pt x="4001872" y="604505"/>
                  </a:cubicBezTo>
                  <a:cubicBezTo>
                    <a:pt x="4002944" y="600650"/>
                    <a:pt x="4005623" y="598133"/>
                    <a:pt x="4008035" y="595615"/>
                  </a:cubicBezTo>
                  <a:cubicBezTo>
                    <a:pt x="4013125" y="587984"/>
                    <a:pt x="4020896" y="581612"/>
                    <a:pt x="4031077" y="575239"/>
                  </a:cubicBezTo>
                  <a:cubicBezTo>
                    <a:pt x="4034828" y="572722"/>
                    <a:pt x="4041259" y="571463"/>
                    <a:pt x="4047421" y="570204"/>
                  </a:cubicBezTo>
                  <a:cubicBezTo>
                    <a:pt x="4050101" y="570204"/>
                    <a:pt x="4051172" y="568946"/>
                    <a:pt x="4052512" y="567687"/>
                  </a:cubicBezTo>
                  <a:lnTo>
                    <a:pt x="4055191" y="567687"/>
                  </a:lnTo>
                  <a:lnTo>
                    <a:pt x="4057603" y="567687"/>
                  </a:lnTo>
                  <a:lnTo>
                    <a:pt x="4061354" y="568946"/>
                  </a:lnTo>
                  <a:lnTo>
                    <a:pt x="4067784" y="568946"/>
                  </a:lnTo>
                  <a:cubicBezTo>
                    <a:pt x="4080377" y="570204"/>
                    <a:pt x="4091898" y="573981"/>
                    <a:pt x="4099669" y="577835"/>
                  </a:cubicBezTo>
                  <a:cubicBezTo>
                    <a:pt x="4108510" y="584129"/>
                    <a:pt x="4116013" y="590501"/>
                    <a:pt x="4122443" y="596874"/>
                  </a:cubicBezTo>
                  <a:cubicBezTo>
                    <a:pt x="4124854" y="600650"/>
                    <a:pt x="4127534" y="604505"/>
                    <a:pt x="4128873" y="607022"/>
                  </a:cubicBezTo>
                  <a:cubicBezTo>
                    <a:pt x="4129945" y="610798"/>
                    <a:pt x="4132625" y="613394"/>
                    <a:pt x="4135036" y="617171"/>
                  </a:cubicBezTo>
                  <a:cubicBezTo>
                    <a:pt x="4139055" y="623543"/>
                    <a:pt x="4141466" y="629915"/>
                    <a:pt x="4143878" y="634950"/>
                  </a:cubicBezTo>
                  <a:cubicBezTo>
                    <a:pt x="4146557" y="641322"/>
                    <a:pt x="4148969" y="646357"/>
                    <a:pt x="4152987" y="652729"/>
                  </a:cubicBezTo>
                  <a:cubicBezTo>
                    <a:pt x="4155399" y="659102"/>
                    <a:pt x="4158078" y="664137"/>
                    <a:pt x="4159150" y="670509"/>
                  </a:cubicBezTo>
                  <a:cubicBezTo>
                    <a:pt x="4160490" y="675622"/>
                    <a:pt x="4161829" y="681995"/>
                    <a:pt x="4164241" y="688288"/>
                  </a:cubicBezTo>
                  <a:cubicBezTo>
                    <a:pt x="4168260" y="699774"/>
                    <a:pt x="4172011" y="712440"/>
                    <a:pt x="4173351" y="723847"/>
                  </a:cubicBezTo>
                  <a:cubicBezTo>
                    <a:pt x="4174422" y="735333"/>
                    <a:pt x="4177101" y="746740"/>
                    <a:pt x="4179513" y="758147"/>
                  </a:cubicBezTo>
                  <a:cubicBezTo>
                    <a:pt x="4182192" y="769555"/>
                    <a:pt x="4184604" y="781040"/>
                    <a:pt x="4185943" y="792448"/>
                  </a:cubicBezTo>
                  <a:cubicBezTo>
                    <a:pt x="4187283" y="803855"/>
                    <a:pt x="4188355" y="815341"/>
                    <a:pt x="4189695" y="825489"/>
                  </a:cubicBezTo>
                  <a:lnTo>
                    <a:pt x="4189695" y="831783"/>
                  </a:lnTo>
                  <a:cubicBezTo>
                    <a:pt x="4192374" y="817858"/>
                    <a:pt x="4193445" y="803855"/>
                    <a:pt x="4196125" y="791189"/>
                  </a:cubicBezTo>
                  <a:cubicBezTo>
                    <a:pt x="4197465" y="778444"/>
                    <a:pt x="4199876" y="765778"/>
                    <a:pt x="4202555" y="754371"/>
                  </a:cubicBezTo>
                  <a:cubicBezTo>
                    <a:pt x="4210057" y="714958"/>
                    <a:pt x="4220239" y="678140"/>
                    <a:pt x="4235511" y="643840"/>
                  </a:cubicBezTo>
                  <a:cubicBezTo>
                    <a:pt x="4243013" y="626060"/>
                    <a:pt x="4250783" y="610798"/>
                    <a:pt x="4259625" y="596874"/>
                  </a:cubicBezTo>
                  <a:cubicBezTo>
                    <a:pt x="4268467" y="582870"/>
                    <a:pt x="4278649" y="570204"/>
                    <a:pt x="4288831" y="558797"/>
                  </a:cubicBezTo>
                  <a:cubicBezTo>
                    <a:pt x="4299012" y="547312"/>
                    <a:pt x="4309193" y="537163"/>
                    <a:pt x="4320447" y="530791"/>
                  </a:cubicBezTo>
                  <a:cubicBezTo>
                    <a:pt x="4331968" y="524497"/>
                    <a:pt x="4342149" y="518125"/>
                    <a:pt x="4352331" y="513011"/>
                  </a:cubicBezTo>
                  <a:cubicBezTo>
                    <a:pt x="4353671" y="513011"/>
                    <a:pt x="4356082" y="513011"/>
                    <a:pt x="4357421" y="511752"/>
                  </a:cubicBezTo>
                  <a:cubicBezTo>
                    <a:pt x="4359833" y="510494"/>
                    <a:pt x="4361173" y="510494"/>
                    <a:pt x="4362513" y="510494"/>
                  </a:cubicBezTo>
                  <a:cubicBezTo>
                    <a:pt x="4366263" y="509235"/>
                    <a:pt x="4377785" y="506718"/>
                    <a:pt x="4394129" y="502863"/>
                  </a:cubicBezTo>
                  <a:cubicBezTo>
                    <a:pt x="4410741" y="497828"/>
                    <a:pt x="4431103" y="495232"/>
                    <a:pt x="4455218" y="493973"/>
                  </a:cubicBezTo>
                  <a:cubicBezTo>
                    <a:pt x="4479332" y="492714"/>
                    <a:pt x="4504785" y="495232"/>
                    <a:pt x="4531311" y="499087"/>
                  </a:cubicBezTo>
                  <a:cubicBezTo>
                    <a:pt x="4558105" y="504121"/>
                    <a:pt x="4583559" y="514349"/>
                    <a:pt x="4606333" y="529532"/>
                  </a:cubicBezTo>
                  <a:cubicBezTo>
                    <a:pt x="4630447" y="544794"/>
                    <a:pt x="4649471" y="568946"/>
                    <a:pt x="4664743" y="599391"/>
                  </a:cubicBezTo>
                  <a:cubicBezTo>
                    <a:pt x="4680015" y="631174"/>
                    <a:pt x="4688857" y="671768"/>
                    <a:pt x="4690197" y="723847"/>
                  </a:cubicBezTo>
                  <a:cubicBezTo>
                    <a:pt x="4691268" y="803855"/>
                    <a:pt x="4692608" y="873714"/>
                    <a:pt x="4691268" y="934683"/>
                  </a:cubicBezTo>
                  <a:cubicBezTo>
                    <a:pt x="4690197" y="995653"/>
                    <a:pt x="4692608" y="1041360"/>
                    <a:pt x="4699039" y="1074401"/>
                  </a:cubicBezTo>
                  <a:cubicBezTo>
                    <a:pt x="4705469" y="1106106"/>
                    <a:pt x="4716722" y="1122626"/>
                    <a:pt x="4734673" y="1123885"/>
                  </a:cubicBezTo>
                  <a:cubicBezTo>
                    <a:pt x="4752357" y="1125222"/>
                    <a:pt x="4781562" y="1104847"/>
                    <a:pt x="4820949" y="1064253"/>
                  </a:cubicBezTo>
                  <a:cubicBezTo>
                    <a:pt x="4862747" y="1023581"/>
                    <a:pt x="4899721" y="979132"/>
                    <a:pt x="4932677" y="933425"/>
                  </a:cubicBezTo>
                  <a:cubicBezTo>
                    <a:pt x="4947949" y="911790"/>
                    <a:pt x="4963222" y="891493"/>
                    <a:pt x="4975815" y="871196"/>
                  </a:cubicBezTo>
                  <a:cubicBezTo>
                    <a:pt x="4975815" y="868679"/>
                    <a:pt x="4975815" y="864824"/>
                    <a:pt x="4975815" y="862307"/>
                  </a:cubicBezTo>
                  <a:cubicBezTo>
                    <a:pt x="4975815" y="801337"/>
                    <a:pt x="4975815" y="740368"/>
                    <a:pt x="4978494" y="678140"/>
                  </a:cubicBezTo>
                  <a:cubicBezTo>
                    <a:pt x="4980905" y="617171"/>
                    <a:pt x="4980905" y="558797"/>
                    <a:pt x="4980905" y="504121"/>
                  </a:cubicBezTo>
                  <a:cubicBezTo>
                    <a:pt x="4980905" y="449524"/>
                    <a:pt x="4974475" y="406334"/>
                    <a:pt x="4963222" y="372034"/>
                  </a:cubicBezTo>
                  <a:cubicBezTo>
                    <a:pt x="5017881" y="354255"/>
                    <a:pt x="5067181" y="350479"/>
                    <a:pt x="5111657" y="360627"/>
                  </a:cubicBezTo>
                  <a:cubicBezTo>
                    <a:pt x="5130681" y="364482"/>
                    <a:pt x="5148633" y="372034"/>
                    <a:pt x="5167656" y="383520"/>
                  </a:cubicBezTo>
                  <a:cubicBezTo>
                    <a:pt x="5185340" y="394927"/>
                    <a:pt x="5201951" y="411448"/>
                    <a:pt x="5217224" y="433004"/>
                  </a:cubicBezTo>
                  <a:cubicBezTo>
                    <a:pt x="5232497" y="454638"/>
                    <a:pt x="5243749" y="481307"/>
                    <a:pt x="5253931" y="514349"/>
                  </a:cubicBezTo>
                  <a:cubicBezTo>
                    <a:pt x="5262773" y="547312"/>
                    <a:pt x="5269203" y="586725"/>
                    <a:pt x="5271883" y="634950"/>
                  </a:cubicBezTo>
                  <a:lnTo>
                    <a:pt x="5272955" y="645098"/>
                  </a:lnTo>
                  <a:cubicBezTo>
                    <a:pt x="5280725" y="627319"/>
                    <a:pt x="5289567" y="608281"/>
                    <a:pt x="5302159" y="586725"/>
                  </a:cubicBezTo>
                  <a:cubicBezTo>
                    <a:pt x="5313681" y="565091"/>
                    <a:pt x="5326273" y="544794"/>
                    <a:pt x="5340474" y="525756"/>
                  </a:cubicBezTo>
                  <a:cubicBezTo>
                    <a:pt x="5353067" y="506718"/>
                    <a:pt x="5368339" y="490197"/>
                    <a:pt x="5383611" y="477452"/>
                  </a:cubicBezTo>
                  <a:cubicBezTo>
                    <a:pt x="5398883" y="463528"/>
                    <a:pt x="5415227" y="455897"/>
                    <a:pt x="5431839" y="454638"/>
                  </a:cubicBezTo>
                  <a:cubicBezTo>
                    <a:pt x="5452203" y="452120"/>
                    <a:pt x="5468547" y="459673"/>
                    <a:pt x="5478729" y="474935"/>
                  </a:cubicBezTo>
                  <a:cubicBezTo>
                    <a:pt x="5490249" y="490197"/>
                    <a:pt x="5497751" y="510494"/>
                    <a:pt x="5502843" y="533387"/>
                  </a:cubicBezTo>
                  <a:cubicBezTo>
                    <a:pt x="5507933" y="556201"/>
                    <a:pt x="5510613" y="582870"/>
                    <a:pt x="5510613" y="610798"/>
                  </a:cubicBezTo>
                  <a:cubicBezTo>
                    <a:pt x="5510613" y="638805"/>
                    <a:pt x="5510613" y="665474"/>
                    <a:pt x="5510613" y="688288"/>
                  </a:cubicBezTo>
                  <a:cubicBezTo>
                    <a:pt x="5511684" y="694661"/>
                    <a:pt x="5511684" y="702292"/>
                    <a:pt x="5511684" y="709923"/>
                  </a:cubicBezTo>
                  <a:cubicBezTo>
                    <a:pt x="5511684" y="717554"/>
                    <a:pt x="5510613" y="725106"/>
                    <a:pt x="5510613" y="731478"/>
                  </a:cubicBezTo>
                  <a:lnTo>
                    <a:pt x="5511684" y="742885"/>
                  </a:lnTo>
                  <a:cubicBezTo>
                    <a:pt x="5510613" y="755630"/>
                    <a:pt x="5510613" y="768296"/>
                    <a:pt x="5510613" y="781040"/>
                  </a:cubicBezTo>
                  <a:cubicBezTo>
                    <a:pt x="5511684" y="792448"/>
                    <a:pt x="5511684" y="805113"/>
                    <a:pt x="5511684" y="816599"/>
                  </a:cubicBezTo>
                  <a:cubicBezTo>
                    <a:pt x="5513024" y="826748"/>
                    <a:pt x="5514363" y="836896"/>
                    <a:pt x="5515703" y="848303"/>
                  </a:cubicBezTo>
                  <a:cubicBezTo>
                    <a:pt x="5516775" y="858452"/>
                    <a:pt x="5518115" y="868679"/>
                    <a:pt x="5520794" y="877569"/>
                  </a:cubicBezTo>
                  <a:cubicBezTo>
                    <a:pt x="5524545" y="887717"/>
                    <a:pt x="5526957" y="894011"/>
                    <a:pt x="5528296" y="896607"/>
                  </a:cubicBezTo>
                  <a:lnTo>
                    <a:pt x="5530975" y="897866"/>
                  </a:lnTo>
                  <a:cubicBezTo>
                    <a:pt x="5532047" y="897866"/>
                    <a:pt x="5533387" y="899124"/>
                    <a:pt x="5533387" y="899124"/>
                  </a:cubicBezTo>
                  <a:cubicBezTo>
                    <a:pt x="5533387" y="900383"/>
                    <a:pt x="5534727" y="900383"/>
                    <a:pt x="5535799" y="900383"/>
                  </a:cubicBezTo>
                  <a:lnTo>
                    <a:pt x="5538477" y="900383"/>
                  </a:lnTo>
                  <a:lnTo>
                    <a:pt x="5543569" y="897866"/>
                  </a:lnTo>
                  <a:lnTo>
                    <a:pt x="5547319" y="897866"/>
                  </a:lnTo>
                  <a:lnTo>
                    <a:pt x="5549999" y="897866"/>
                  </a:lnTo>
                  <a:cubicBezTo>
                    <a:pt x="5549999" y="896607"/>
                    <a:pt x="5551071" y="895348"/>
                    <a:pt x="5553750" y="895348"/>
                  </a:cubicBezTo>
                  <a:cubicBezTo>
                    <a:pt x="5555089" y="894011"/>
                    <a:pt x="5556161" y="892752"/>
                    <a:pt x="5557501" y="892752"/>
                  </a:cubicBezTo>
                  <a:cubicBezTo>
                    <a:pt x="5558841" y="892752"/>
                    <a:pt x="5560181" y="891493"/>
                    <a:pt x="5562592" y="890235"/>
                  </a:cubicBezTo>
                  <a:cubicBezTo>
                    <a:pt x="5563931" y="887717"/>
                    <a:pt x="5565271" y="887717"/>
                    <a:pt x="5566343" y="886458"/>
                  </a:cubicBezTo>
                  <a:cubicBezTo>
                    <a:pt x="5567683" y="886458"/>
                    <a:pt x="5569022" y="883862"/>
                    <a:pt x="5571433" y="881345"/>
                  </a:cubicBezTo>
                  <a:cubicBezTo>
                    <a:pt x="5576525" y="876231"/>
                    <a:pt x="5581615" y="871196"/>
                    <a:pt x="5586706" y="864824"/>
                  </a:cubicBezTo>
                  <a:cubicBezTo>
                    <a:pt x="5590457" y="858452"/>
                    <a:pt x="5595548" y="852158"/>
                    <a:pt x="5601978" y="844527"/>
                  </a:cubicBezTo>
                  <a:cubicBezTo>
                    <a:pt x="5621001" y="816599"/>
                    <a:pt x="5637613" y="787334"/>
                    <a:pt x="5651546" y="754371"/>
                  </a:cubicBezTo>
                  <a:cubicBezTo>
                    <a:pt x="5657977" y="740368"/>
                    <a:pt x="5666819" y="720071"/>
                    <a:pt x="5677000" y="694661"/>
                  </a:cubicBezTo>
                  <a:cubicBezTo>
                    <a:pt x="5688253" y="669250"/>
                    <a:pt x="5698435" y="643840"/>
                    <a:pt x="5708616" y="619688"/>
                  </a:cubicBezTo>
                  <a:cubicBezTo>
                    <a:pt x="5720137" y="591760"/>
                    <a:pt x="5731391" y="561315"/>
                    <a:pt x="5745591" y="528273"/>
                  </a:cubicBezTo>
                  <a:lnTo>
                    <a:pt x="5787389" y="543535"/>
                  </a:lnTo>
                  <a:cubicBezTo>
                    <a:pt x="5773457" y="577835"/>
                    <a:pt x="5761935" y="609539"/>
                    <a:pt x="5750682" y="638805"/>
                  </a:cubicBezTo>
                  <a:cubicBezTo>
                    <a:pt x="5740501" y="664137"/>
                    <a:pt x="5730319" y="690806"/>
                    <a:pt x="5718797" y="717554"/>
                  </a:cubicBezTo>
                  <a:cubicBezTo>
                    <a:pt x="5707277" y="745482"/>
                    <a:pt x="5698435" y="765778"/>
                    <a:pt x="5690933" y="781040"/>
                  </a:cubicBezTo>
                  <a:cubicBezTo>
                    <a:pt x="5684502" y="796224"/>
                    <a:pt x="5677000" y="812745"/>
                    <a:pt x="5669230" y="829265"/>
                  </a:cubicBezTo>
                  <a:cubicBezTo>
                    <a:pt x="5660388" y="847045"/>
                    <a:pt x="5651546" y="863565"/>
                    <a:pt x="5640025" y="880086"/>
                  </a:cubicBezTo>
                  <a:cubicBezTo>
                    <a:pt x="5634934" y="888976"/>
                    <a:pt x="5628771" y="896607"/>
                    <a:pt x="5622341" y="905497"/>
                  </a:cubicBezTo>
                  <a:cubicBezTo>
                    <a:pt x="5615911" y="914386"/>
                    <a:pt x="5609481" y="922017"/>
                    <a:pt x="5600639" y="929570"/>
                  </a:cubicBezTo>
                  <a:cubicBezTo>
                    <a:pt x="5598227" y="932166"/>
                    <a:pt x="5595548" y="933425"/>
                    <a:pt x="5594476" y="934683"/>
                  </a:cubicBezTo>
                  <a:cubicBezTo>
                    <a:pt x="5591797" y="934683"/>
                    <a:pt x="5590457" y="937201"/>
                    <a:pt x="5588045" y="939797"/>
                  </a:cubicBezTo>
                  <a:cubicBezTo>
                    <a:pt x="5585367" y="942314"/>
                    <a:pt x="5582955" y="943573"/>
                    <a:pt x="5580275" y="944832"/>
                  </a:cubicBezTo>
                  <a:cubicBezTo>
                    <a:pt x="5577864" y="947349"/>
                    <a:pt x="5575185" y="948687"/>
                    <a:pt x="5572773" y="949945"/>
                  </a:cubicBezTo>
                  <a:cubicBezTo>
                    <a:pt x="5571433" y="949945"/>
                    <a:pt x="5569022" y="952463"/>
                    <a:pt x="5563931" y="954980"/>
                  </a:cubicBezTo>
                  <a:lnTo>
                    <a:pt x="5557501" y="954980"/>
                  </a:lnTo>
                  <a:cubicBezTo>
                    <a:pt x="5557501" y="956239"/>
                    <a:pt x="5557501" y="957576"/>
                    <a:pt x="5556161" y="957576"/>
                  </a:cubicBezTo>
                  <a:lnTo>
                    <a:pt x="5548659" y="958835"/>
                  </a:lnTo>
                  <a:lnTo>
                    <a:pt x="5545980" y="958835"/>
                  </a:lnTo>
                  <a:lnTo>
                    <a:pt x="5543569" y="958835"/>
                  </a:lnTo>
                  <a:lnTo>
                    <a:pt x="5540889" y="958835"/>
                  </a:lnTo>
                  <a:lnTo>
                    <a:pt x="5534727" y="958835"/>
                  </a:lnTo>
                  <a:cubicBezTo>
                    <a:pt x="5525885" y="960094"/>
                    <a:pt x="5516775" y="958835"/>
                    <a:pt x="5510613" y="953721"/>
                  </a:cubicBezTo>
                  <a:cubicBezTo>
                    <a:pt x="5500431" y="949945"/>
                    <a:pt x="5494001" y="944832"/>
                    <a:pt x="5488910" y="935942"/>
                  </a:cubicBezTo>
                  <a:cubicBezTo>
                    <a:pt x="5483819" y="929570"/>
                    <a:pt x="5480068" y="923276"/>
                    <a:pt x="5477389" y="915645"/>
                  </a:cubicBezTo>
                  <a:cubicBezTo>
                    <a:pt x="5476317" y="908014"/>
                    <a:pt x="5473637" y="901642"/>
                    <a:pt x="5469887" y="895348"/>
                  </a:cubicBezTo>
                  <a:cubicBezTo>
                    <a:pt x="5466135" y="881345"/>
                    <a:pt x="5463456" y="868679"/>
                    <a:pt x="5462384" y="855934"/>
                  </a:cubicBezTo>
                  <a:cubicBezTo>
                    <a:pt x="5461045" y="843269"/>
                    <a:pt x="5459705" y="831783"/>
                    <a:pt x="5458365" y="820376"/>
                  </a:cubicBezTo>
                  <a:cubicBezTo>
                    <a:pt x="5457293" y="796224"/>
                    <a:pt x="5455954" y="772151"/>
                    <a:pt x="5454614" y="749258"/>
                  </a:cubicBezTo>
                  <a:cubicBezTo>
                    <a:pt x="5453275" y="726443"/>
                    <a:pt x="5453275" y="702292"/>
                    <a:pt x="5453275" y="679399"/>
                  </a:cubicBezTo>
                  <a:cubicBezTo>
                    <a:pt x="5453275" y="666733"/>
                    <a:pt x="5452203" y="655247"/>
                    <a:pt x="5452203" y="643840"/>
                  </a:cubicBezTo>
                  <a:cubicBezTo>
                    <a:pt x="5450863" y="632433"/>
                    <a:pt x="5450863" y="621025"/>
                    <a:pt x="5449523" y="610798"/>
                  </a:cubicBezTo>
                  <a:cubicBezTo>
                    <a:pt x="5448183" y="600650"/>
                    <a:pt x="5447112" y="590501"/>
                    <a:pt x="5445773" y="580353"/>
                  </a:cubicBezTo>
                  <a:cubicBezTo>
                    <a:pt x="5444433" y="570204"/>
                    <a:pt x="5443093" y="561315"/>
                    <a:pt x="5440681" y="553684"/>
                  </a:cubicBezTo>
                  <a:cubicBezTo>
                    <a:pt x="5438270" y="548570"/>
                    <a:pt x="5434251" y="546053"/>
                    <a:pt x="5429161" y="543535"/>
                  </a:cubicBezTo>
                  <a:cubicBezTo>
                    <a:pt x="5424069" y="541018"/>
                    <a:pt x="5420319" y="543535"/>
                    <a:pt x="5413888" y="551166"/>
                  </a:cubicBezTo>
                  <a:lnTo>
                    <a:pt x="5403975" y="563832"/>
                  </a:lnTo>
                  <a:cubicBezTo>
                    <a:pt x="5398883" y="571463"/>
                    <a:pt x="5394865" y="579094"/>
                    <a:pt x="5391113" y="587984"/>
                  </a:cubicBezTo>
                  <a:cubicBezTo>
                    <a:pt x="5387363" y="596874"/>
                    <a:pt x="5383611" y="605764"/>
                    <a:pt x="5380932" y="613394"/>
                  </a:cubicBezTo>
                  <a:cubicBezTo>
                    <a:pt x="5375841" y="623543"/>
                    <a:pt x="5372091" y="632433"/>
                    <a:pt x="5369679" y="641322"/>
                  </a:cubicBezTo>
                  <a:cubicBezTo>
                    <a:pt x="5366999" y="648953"/>
                    <a:pt x="5363249" y="659102"/>
                    <a:pt x="5360569" y="667991"/>
                  </a:cubicBezTo>
                  <a:cubicBezTo>
                    <a:pt x="5355479" y="687030"/>
                    <a:pt x="5351727" y="704809"/>
                    <a:pt x="5346637" y="721330"/>
                  </a:cubicBezTo>
                  <a:cubicBezTo>
                    <a:pt x="5341545" y="737851"/>
                    <a:pt x="5337795" y="754371"/>
                    <a:pt x="5334043" y="772151"/>
                  </a:cubicBezTo>
                  <a:cubicBezTo>
                    <a:pt x="5327613" y="805113"/>
                    <a:pt x="5321183" y="835638"/>
                    <a:pt x="5316092" y="863565"/>
                  </a:cubicBezTo>
                  <a:cubicBezTo>
                    <a:pt x="5311269" y="891493"/>
                    <a:pt x="5307250" y="914386"/>
                    <a:pt x="5303499" y="933425"/>
                  </a:cubicBezTo>
                  <a:cubicBezTo>
                    <a:pt x="5301087" y="938459"/>
                    <a:pt x="5299748" y="944832"/>
                    <a:pt x="5299748" y="952463"/>
                  </a:cubicBezTo>
                  <a:cubicBezTo>
                    <a:pt x="5298408" y="958835"/>
                    <a:pt x="5297069" y="966466"/>
                    <a:pt x="5295997" y="972760"/>
                  </a:cubicBezTo>
                  <a:cubicBezTo>
                    <a:pt x="5293317" y="980391"/>
                    <a:pt x="5291978" y="989280"/>
                    <a:pt x="5291978" y="998170"/>
                  </a:cubicBezTo>
                  <a:cubicBezTo>
                    <a:pt x="5286887" y="1032470"/>
                    <a:pt x="5278045" y="1060398"/>
                    <a:pt x="5266792" y="1082032"/>
                  </a:cubicBezTo>
                  <a:cubicBezTo>
                    <a:pt x="5255271" y="1103588"/>
                    <a:pt x="5242678" y="1121368"/>
                    <a:pt x="5228477" y="1132775"/>
                  </a:cubicBezTo>
                  <a:cubicBezTo>
                    <a:pt x="5214545" y="1145519"/>
                    <a:pt x="5199273" y="1154409"/>
                    <a:pt x="5184268" y="1159444"/>
                  </a:cubicBezTo>
                  <a:cubicBezTo>
                    <a:pt x="5167656" y="1164557"/>
                    <a:pt x="5153723" y="1168334"/>
                    <a:pt x="5140863" y="1169671"/>
                  </a:cubicBezTo>
                  <a:cubicBezTo>
                    <a:pt x="5095313" y="1175965"/>
                    <a:pt x="5059679" y="1164557"/>
                    <a:pt x="5034225" y="1137888"/>
                  </a:cubicBezTo>
                  <a:cubicBezTo>
                    <a:pt x="5008771" y="1109960"/>
                    <a:pt x="4991087" y="1073143"/>
                    <a:pt x="4982245" y="1024839"/>
                  </a:cubicBezTo>
                  <a:cubicBezTo>
                    <a:pt x="4979566" y="1010915"/>
                    <a:pt x="4977155" y="994394"/>
                    <a:pt x="4974475" y="977873"/>
                  </a:cubicBezTo>
                  <a:cubicBezTo>
                    <a:pt x="4973403" y="980391"/>
                    <a:pt x="4970724" y="984245"/>
                    <a:pt x="4969385" y="986763"/>
                  </a:cubicBezTo>
                  <a:cubicBezTo>
                    <a:pt x="4945271" y="1026098"/>
                    <a:pt x="4918745" y="1065512"/>
                    <a:pt x="4889540" y="1103588"/>
                  </a:cubicBezTo>
                  <a:cubicBezTo>
                    <a:pt x="4860335" y="1141664"/>
                    <a:pt x="4829791" y="1175965"/>
                    <a:pt x="4795495" y="1207747"/>
                  </a:cubicBezTo>
                  <a:cubicBezTo>
                    <a:pt x="4761199" y="1239451"/>
                    <a:pt x="4725564" y="1266199"/>
                    <a:pt x="4687517" y="1286496"/>
                  </a:cubicBezTo>
                  <a:cubicBezTo>
                    <a:pt x="4649471" y="1308052"/>
                    <a:pt x="4608745" y="1320796"/>
                    <a:pt x="4566947" y="1324573"/>
                  </a:cubicBezTo>
                  <a:cubicBezTo>
                    <a:pt x="4531311" y="1328427"/>
                    <a:pt x="4503446" y="1319538"/>
                    <a:pt x="4484423" y="1296645"/>
                  </a:cubicBezTo>
                  <a:cubicBezTo>
                    <a:pt x="4465399" y="1273752"/>
                    <a:pt x="4452539" y="1243306"/>
                    <a:pt x="4445037" y="1203893"/>
                  </a:cubicBezTo>
                  <a:cubicBezTo>
                    <a:pt x="4437266" y="1164557"/>
                    <a:pt x="4433515" y="1120109"/>
                    <a:pt x="4434855" y="1070547"/>
                  </a:cubicBezTo>
                  <a:cubicBezTo>
                    <a:pt x="4434855" y="1019804"/>
                    <a:pt x="4437266" y="968983"/>
                    <a:pt x="4441285" y="916904"/>
                  </a:cubicBezTo>
                  <a:cubicBezTo>
                    <a:pt x="4445037" y="863565"/>
                    <a:pt x="4448787" y="814003"/>
                    <a:pt x="4451467" y="764520"/>
                  </a:cubicBezTo>
                  <a:cubicBezTo>
                    <a:pt x="4453878" y="714958"/>
                    <a:pt x="4453878" y="673026"/>
                    <a:pt x="4450127" y="636209"/>
                  </a:cubicBezTo>
                  <a:cubicBezTo>
                    <a:pt x="4446376" y="599391"/>
                    <a:pt x="4437266" y="571463"/>
                    <a:pt x="4424673" y="553684"/>
                  </a:cubicBezTo>
                  <a:cubicBezTo>
                    <a:pt x="4412081" y="535904"/>
                    <a:pt x="4391717" y="530791"/>
                    <a:pt x="4363852" y="538422"/>
                  </a:cubicBezTo>
                  <a:cubicBezTo>
                    <a:pt x="4362513" y="538422"/>
                    <a:pt x="4362513" y="539681"/>
                    <a:pt x="4362513" y="541018"/>
                  </a:cubicBezTo>
                  <a:cubicBezTo>
                    <a:pt x="4343489" y="549908"/>
                    <a:pt x="4326877" y="563832"/>
                    <a:pt x="4311605" y="581612"/>
                  </a:cubicBezTo>
                  <a:cubicBezTo>
                    <a:pt x="4304103" y="593019"/>
                    <a:pt x="4296333" y="604505"/>
                    <a:pt x="4288831" y="617171"/>
                  </a:cubicBezTo>
                  <a:cubicBezTo>
                    <a:pt x="4282400" y="629915"/>
                    <a:pt x="4275969" y="642581"/>
                    <a:pt x="4270879" y="657843"/>
                  </a:cubicBezTo>
                  <a:cubicBezTo>
                    <a:pt x="4260965" y="687030"/>
                    <a:pt x="4253195" y="721330"/>
                    <a:pt x="4246765" y="762002"/>
                  </a:cubicBezTo>
                  <a:cubicBezTo>
                    <a:pt x="4244353" y="781040"/>
                    <a:pt x="4241674" y="800079"/>
                    <a:pt x="4240602" y="819117"/>
                  </a:cubicBezTo>
                  <a:cubicBezTo>
                    <a:pt x="4239263" y="838155"/>
                    <a:pt x="4236851" y="858452"/>
                    <a:pt x="4235511" y="881345"/>
                  </a:cubicBezTo>
                  <a:cubicBezTo>
                    <a:pt x="4234171" y="887717"/>
                    <a:pt x="4234171" y="892752"/>
                    <a:pt x="4234171" y="897866"/>
                  </a:cubicBezTo>
                  <a:cubicBezTo>
                    <a:pt x="4234171" y="901642"/>
                    <a:pt x="4232832" y="908014"/>
                    <a:pt x="4232832" y="914386"/>
                  </a:cubicBezTo>
                  <a:cubicBezTo>
                    <a:pt x="4231761" y="916904"/>
                    <a:pt x="4231761" y="919421"/>
                    <a:pt x="4231761" y="923276"/>
                  </a:cubicBezTo>
                  <a:cubicBezTo>
                    <a:pt x="4231761" y="927052"/>
                    <a:pt x="4231761" y="929570"/>
                    <a:pt x="4230421" y="932166"/>
                  </a:cubicBezTo>
                  <a:cubicBezTo>
                    <a:pt x="4227741" y="937201"/>
                    <a:pt x="4227741" y="941056"/>
                    <a:pt x="4227741" y="943573"/>
                  </a:cubicBezTo>
                  <a:cubicBezTo>
                    <a:pt x="4225330" y="948687"/>
                    <a:pt x="4223990" y="953721"/>
                    <a:pt x="4221579" y="957576"/>
                  </a:cubicBezTo>
                  <a:lnTo>
                    <a:pt x="4212469" y="967725"/>
                  </a:lnTo>
                  <a:cubicBezTo>
                    <a:pt x="4210057" y="968983"/>
                    <a:pt x="4207378" y="970242"/>
                    <a:pt x="4207378" y="970242"/>
                  </a:cubicBezTo>
                  <a:cubicBezTo>
                    <a:pt x="4206307" y="970242"/>
                    <a:pt x="4204967" y="971501"/>
                    <a:pt x="4202555" y="972760"/>
                  </a:cubicBezTo>
                  <a:cubicBezTo>
                    <a:pt x="4201215" y="972760"/>
                    <a:pt x="4199876" y="972760"/>
                    <a:pt x="4199876" y="974097"/>
                  </a:cubicBezTo>
                  <a:cubicBezTo>
                    <a:pt x="4198537" y="974097"/>
                    <a:pt x="4197465" y="975356"/>
                    <a:pt x="4194785" y="975356"/>
                  </a:cubicBezTo>
                  <a:lnTo>
                    <a:pt x="4191034" y="975356"/>
                  </a:lnTo>
                  <a:cubicBezTo>
                    <a:pt x="4182192" y="976614"/>
                    <a:pt x="4174422" y="975356"/>
                    <a:pt x="4169331" y="971501"/>
                  </a:cubicBezTo>
                  <a:cubicBezTo>
                    <a:pt x="4166920" y="971501"/>
                    <a:pt x="4163169" y="968983"/>
                    <a:pt x="4159150" y="965207"/>
                  </a:cubicBezTo>
                  <a:cubicBezTo>
                    <a:pt x="4154059" y="961352"/>
                    <a:pt x="4150308" y="956318"/>
                    <a:pt x="4147897" y="951204"/>
                  </a:cubicBezTo>
                  <a:cubicBezTo>
                    <a:pt x="4145217" y="946090"/>
                    <a:pt x="4142806" y="942314"/>
                    <a:pt x="4142806" y="939797"/>
                  </a:cubicBezTo>
                  <a:cubicBezTo>
                    <a:pt x="4140127" y="933425"/>
                    <a:pt x="4137715" y="927052"/>
                    <a:pt x="4136375" y="922017"/>
                  </a:cubicBezTo>
                  <a:cubicBezTo>
                    <a:pt x="4135036" y="916904"/>
                    <a:pt x="4133964" y="910532"/>
                    <a:pt x="4131285" y="904238"/>
                  </a:cubicBezTo>
                  <a:cubicBezTo>
                    <a:pt x="4127534" y="892752"/>
                    <a:pt x="4123783" y="881345"/>
                    <a:pt x="4122443" y="869938"/>
                  </a:cubicBezTo>
                  <a:cubicBezTo>
                    <a:pt x="4119763" y="858452"/>
                    <a:pt x="4117352" y="847045"/>
                    <a:pt x="4113601" y="835638"/>
                  </a:cubicBezTo>
                  <a:cubicBezTo>
                    <a:pt x="4110922" y="824230"/>
                    <a:pt x="4108510" y="814003"/>
                    <a:pt x="4107171" y="802596"/>
                  </a:cubicBezTo>
                  <a:cubicBezTo>
                    <a:pt x="4105831" y="792448"/>
                    <a:pt x="4103419" y="781040"/>
                    <a:pt x="4100740" y="769555"/>
                  </a:cubicBezTo>
                  <a:cubicBezTo>
                    <a:pt x="4098329" y="759406"/>
                    <a:pt x="4094578" y="749258"/>
                    <a:pt x="4093238" y="737851"/>
                  </a:cubicBezTo>
                  <a:cubicBezTo>
                    <a:pt x="4091898" y="726443"/>
                    <a:pt x="4089487" y="716216"/>
                    <a:pt x="4085468" y="706068"/>
                  </a:cubicBezTo>
                  <a:cubicBezTo>
                    <a:pt x="4081717" y="695919"/>
                    <a:pt x="4077966" y="685771"/>
                    <a:pt x="4074215" y="676881"/>
                  </a:cubicBezTo>
                  <a:cubicBezTo>
                    <a:pt x="4070463" y="667991"/>
                    <a:pt x="4066445" y="660360"/>
                    <a:pt x="4061354" y="653988"/>
                  </a:cubicBezTo>
                  <a:cubicBezTo>
                    <a:pt x="4060282" y="651471"/>
                    <a:pt x="4057603" y="648953"/>
                    <a:pt x="4055191" y="646357"/>
                  </a:cubicBezTo>
                  <a:lnTo>
                    <a:pt x="4050101" y="652729"/>
                  </a:lnTo>
                  <a:cubicBezTo>
                    <a:pt x="4048761" y="657843"/>
                    <a:pt x="4046349" y="661619"/>
                    <a:pt x="4045010" y="665474"/>
                  </a:cubicBezTo>
                  <a:cubicBezTo>
                    <a:pt x="4043670" y="670509"/>
                    <a:pt x="4042331" y="674364"/>
                    <a:pt x="4039919" y="678140"/>
                  </a:cubicBezTo>
                  <a:cubicBezTo>
                    <a:pt x="4037240" y="687030"/>
                    <a:pt x="4033489" y="695919"/>
                    <a:pt x="4031077" y="704809"/>
                  </a:cubicBezTo>
                  <a:cubicBezTo>
                    <a:pt x="4028398" y="713699"/>
                    <a:pt x="4024647" y="723847"/>
                    <a:pt x="4021967" y="732737"/>
                  </a:cubicBezTo>
                  <a:cubicBezTo>
                    <a:pt x="4019556" y="741627"/>
                    <a:pt x="4018216" y="751775"/>
                    <a:pt x="4015805" y="760665"/>
                  </a:cubicBezTo>
                  <a:cubicBezTo>
                    <a:pt x="4013125" y="769555"/>
                    <a:pt x="4010714" y="779782"/>
                    <a:pt x="4009375" y="788671"/>
                  </a:cubicBezTo>
                  <a:cubicBezTo>
                    <a:pt x="4001872" y="826748"/>
                    <a:pt x="3995442" y="862307"/>
                    <a:pt x="3991691" y="895348"/>
                  </a:cubicBezTo>
                  <a:cubicBezTo>
                    <a:pt x="3986600" y="927052"/>
                    <a:pt x="3982849" y="957576"/>
                    <a:pt x="3980169" y="985504"/>
                  </a:cubicBezTo>
                  <a:cubicBezTo>
                    <a:pt x="3977758" y="1013432"/>
                    <a:pt x="3973739" y="1036325"/>
                    <a:pt x="3971328" y="1056622"/>
                  </a:cubicBezTo>
                  <a:cubicBezTo>
                    <a:pt x="3969988" y="1069288"/>
                    <a:pt x="3968649" y="1080774"/>
                    <a:pt x="3968649" y="1089663"/>
                  </a:cubicBezTo>
                  <a:cubicBezTo>
                    <a:pt x="3968649" y="1098553"/>
                    <a:pt x="3968649" y="1106106"/>
                    <a:pt x="3967577" y="1111219"/>
                  </a:cubicBezTo>
                  <a:cubicBezTo>
                    <a:pt x="3963558" y="1145519"/>
                    <a:pt x="3954716" y="1173447"/>
                    <a:pt x="3943463" y="1195003"/>
                  </a:cubicBezTo>
                  <a:cubicBezTo>
                    <a:pt x="3930602" y="1216637"/>
                    <a:pt x="3918009" y="1234417"/>
                    <a:pt x="3902737" y="1245824"/>
                  </a:cubicBezTo>
                  <a:cubicBezTo>
                    <a:pt x="3887464" y="1258568"/>
                    <a:pt x="3872192" y="1267458"/>
                    <a:pt x="3855848" y="1272493"/>
                  </a:cubicBezTo>
                  <a:cubicBezTo>
                    <a:pt x="3840576" y="1277606"/>
                    <a:pt x="3825303" y="1281383"/>
                    <a:pt x="3812443" y="1282641"/>
                  </a:cubicBezTo>
                  <a:cubicBezTo>
                    <a:pt x="3766893" y="1289014"/>
                    <a:pt x="3731258" y="1277606"/>
                    <a:pt x="3705805" y="1248420"/>
                  </a:cubicBezTo>
                  <a:cubicBezTo>
                    <a:pt x="3689461" y="1229303"/>
                    <a:pt x="3676599" y="1206489"/>
                    <a:pt x="3666418" y="1178561"/>
                  </a:cubicBezTo>
                  <a:cubicBezTo>
                    <a:pt x="3652486" y="1210265"/>
                    <a:pt x="3637213" y="1240789"/>
                    <a:pt x="3619530" y="1269975"/>
                  </a:cubicBezTo>
                  <a:cubicBezTo>
                    <a:pt x="3587645" y="1322055"/>
                    <a:pt x="3549599" y="1365245"/>
                    <a:pt x="3505122" y="1402063"/>
                  </a:cubicBezTo>
                  <a:cubicBezTo>
                    <a:pt x="3459573" y="1438880"/>
                    <a:pt x="3407325" y="1460436"/>
                    <a:pt x="3345165" y="1466808"/>
                  </a:cubicBezTo>
                  <a:cubicBezTo>
                    <a:pt x="3308458" y="1470663"/>
                    <a:pt x="3277913" y="1465549"/>
                    <a:pt x="3252459" y="1450287"/>
                  </a:cubicBezTo>
                  <a:cubicBezTo>
                    <a:pt x="3227005" y="1435104"/>
                    <a:pt x="3205571" y="1413470"/>
                    <a:pt x="3188959" y="1385542"/>
                  </a:cubicBezTo>
                  <a:cubicBezTo>
                    <a:pt x="3172347" y="1357614"/>
                    <a:pt x="3159754" y="1323314"/>
                    <a:pt x="3150912" y="1285237"/>
                  </a:cubicBezTo>
                  <a:cubicBezTo>
                    <a:pt x="3142070" y="1247082"/>
                    <a:pt x="3135640" y="1205230"/>
                    <a:pt x="3130549" y="1162040"/>
                  </a:cubicBezTo>
                  <a:cubicBezTo>
                    <a:pt x="3107774" y="1209006"/>
                    <a:pt x="3077230" y="1248420"/>
                    <a:pt x="3039183" y="1280124"/>
                  </a:cubicBezTo>
                  <a:cubicBezTo>
                    <a:pt x="3001136" y="1311907"/>
                    <a:pt x="2953980" y="1329686"/>
                    <a:pt x="2895570" y="1333462"/>
                  </a:cubicBezTo>
                  <a:cubicBezTo>
                    <a:pt x="2844931" y="1337317"/>
                    <a:pt x="2804204" y="1324573"/>
                    <a:pt x="2775000" y="1294127"/>
                  </a:cubicBezTo>
                  <a:cubicBezTo>
                    <a:pt x="2745795" y="1263603"/>
                    <a:pt x="2724092" y="1225527"/>
                    <a:pt x="2710159" y="1177223"/>
                  </a:cubicBezTo>
                  <a:cubicBezTo>
                    <a:pt x="2701318" y="1149295"/>
                    <a:pt x="2694887" y="1118850"/>
                    <a:pt x="2691136" y="1087067"/>
                  </a:cubicBezTo>
                  <a:cubicBezTo>
                    <a:pt x="2673452" y="1132775"/>
                    <a:pt x="2653089" y="1175965"/>
                    <a:pt x="2632726" y="1216637"/>
                  </a:cubicBezTo>
                  <a:cubicBezTo>
                    <a:pt x="2609952" y="1261086"/>
                    <a:pt x="2584498" y="1305534"/>
                    <a:pt x="2555293" y="1349983"/>
                  </a:cubicBezTo>
                  <a:cubicBezTo>
                    <a:pt x="2526088" y="1393173"/>
                    <a:pt x="2493132" y="1432508"/>
                    <a:pt x="2458837" y="1466808"/>
                  </a:cubicBezTo>
                  <a:cubicBezTo>
                    <a:pt x="2423201" y="1501108"/>
                    <a:pt x="2385155" y="1529036"/>
                    <a:pt x="2344429" y="1550671"/>
                  </a:cubicBezTo>
                  <a:cubicBezTo>
                    <a:pt x="2303702" y="1572226"/>
                    <a:pt x="2259225" y="1583633"/>
                    <a:pt x="2210997" y="1584971"/>
                  </a:cubicBezTo>
                  <a:cubicBezTo>
                    <a:pt x="2179381" y="1587488"/>
                    <a:pt x="2151248" y="1574744"/>
                    <a:pt x="2127134" y="1545557"/>
                  </a:cubicBezTo>
                  <a:cubicBezTo>
                    <a:pt x="2103019" y="1516370"/>
                    <a:pt x="2082924" y="1475698"/>
                    <a:pt x="2064973" y="1424877"/>
                  </a:cubicBezTo>
                  <a:cubicBezTo>
                    <a:pt x="2054791" y="1395690"/>
                    <a:pt x="2044610" y="1362649"/>
                    <a:pt x="2037108" y="1327090"/>
                  </a:cubicBezTo>
                  <a:cubicBezTo>
                    <a:pt x="2020496" y="1366504"/>
                    <a:pt x="2002812" y="1404580"/>
                    <a:pt x="1981109" y="1440139"/>
                  </a:cubicBezTo>
                  <a:cubicBezTo>
                    <a:pt x="1949493" y="1492219"/>
                    <a:pt x="1911446" y="1535409"/>
                    <a:pt x="1866969" y="1572226"/>
                  </a:cubicBezTo>
                  <a:cubicBezTo>
                    <a:pt x="1821152" y="1609044"/>
                    <a:pt x="1769173" y="1630678"/>
                    <a:pt x="1707012" y="1636972"/>
                  </a:cubicBezTo>
                  <a:cubicBezTo>
                    <a:pt x="1670037" y="1640827"/>
                    <a:pt x="1639492" y="1635713"/>
                    <a:pt x="1614039" y="1620530"/>
                  </a:cubicBezTo>
                  <a:cubicBezTo>
                    <a:pt x="1588853" y="1605268"/>
                    <a:pt x="1567150" y="1583633"/>
                    <a:pt x="1550538" y="1555705"/>
                  </a:cubicBezTo>
                  <a:cubicBezTo>
                    <a:pt x="1534194" y="1527778"/>
                    <a:pt x="1521333" y="1493477"/>
                    <a:pt x="1512491" y="1455401"/>
                  </a:cubicBezTo>
                  <a:cubicBezTo>
                    <a:pt x="1503650" y="1417325"/>
                    <a:pt x="1497219" y="1375393"/>
                    <a:pt x="1492128" y="1332204"/>
                  </a:cubicBezTo>
                  <a:cubicBezTo>
                    <a:pt x="1469354" y="1379170"/>
                    <a:pt x="1438809" y="1418583"/>
                    <a:pt x="1400763" y="1450287"/>
                  </a:cubicBezTo>
                  <a:cubicBezTo>
                    <a:pt x="1362716" y="1482070"/>
                    <a:pt x="1315827" y="1499850"/>
                    <a:pt x="1257418" y="1503626"/>
                  </a:cubicBezTo>
                  <a:cubicBezTo>
                    <a:pt x="1206510" y="1507481"/>
                    <a:pt x="1165784" y="1494736"/>
                    <a:pt x="1136579" y="1464291"/>
                  </a:cubicBezTo>
                  <a:cubicBezTo>
                    <a:pt x="1107374" y="1433767"/>
                    <a:pt x="1085939" y="1395690"/>
                    <a:pt x="1072007" y="1347466"/>
                  </a:cubicBezTo>
                  <a:cubicBezTo>
                    <a:pt x="1062897" y="1316942"/>
                    <a:pt x="1055395" y="1283979"/>
                    <a:pt x="1051644" y="1248420"/>
                  </a:cubicBezTo>
                  <a:cubicBezTo>
                    <a:pt x="1041462" y="1275089"/>
                    <a:pt x="1029941" y="1300421"/>
                    <a:pt x="1018420" y="1325831"/>
                  </a:cubicBezTo>
                  <a:cubicBezTo>
                    <a:pt x="998325" y="1370280"/>
                    <a:pt x="975282" y="1412211"/>
                    <a:pt x="948757" y="1454142"/>
                  </a:cubicBezTo>
                  <a:cubicBezTo>
                    <a:pt x="923303" y="1495995"/>
                    <a:pt x="892759" y="1532891"/>
                    <a:pt x="866233" y="1564595"/>
                  </a:cubicBezTo>
                  <a:cubicBezTo>
                    <a:pt x="833009" y="1598895"/>
                    <a:pt x="794962" y="1626823"/>
                    <a:pt x="754504" y="1649716"/>
                  </a:cubicBezTo>
                  <a:cubicBezTo>
                    <a:pt x="713778" y="1672531"/>
                    <a:pt x="667961" y="1686534"/>
                    <a:pt x="619733" y="1691647"/>
                  </a:cubicBezTo>
                  <a:cubicBezTo>
                    <a:pt x="581686" y="1695424"/>
                    <a:pt x="549802" y="1689051"/>
                    <a:pt x="525688" y="1672531"/>
                  </a:cubicBezTo>
                  <a:cubicBezTo>
                    <a:pt x="500502" y="1656089"/>
                    <a:pt x="481211" y="1631937"/>
                    <a:pt x="467278" y="1601413"/>
                  </a:cubicBezTo>
                  <a:cubicBezTo>
                    <a:pt x="453346" y="1570967"/>
                    <a:pt x="443164" y="1534150"/>
                    <a:pt x="437002" y="1492219"/>
                  </a:cubicBezTo>
                  <a:cubicBezTo>
                    <a:pt x="430571" y="1450287"/>
                    <a:pt x="426820" y="1405839"/>
                    <a:pt x="424141" y="1358873"/>
                  </a:cubicBezTo>
                  <a:cubicBezTo>
                    <a:pt x="408869" y="1376652"/>
                    <a:pt x="392525" y="1393173"/>
                    <a:pt x="374573" y="1410952"/>
                  </a:cubicBezTo>
                  <a:cubicBezTo>
                    <a:pt x="356889" y="1428732"/>
                    <a:pt x="336526" y="1443994"/>
                    <a:pt x="315091" y="1456660"/>
                  </a:cubicBezTo>
                  <a:cubicBezTo>
                    <a:pt x="293389" y="1469326"/>
                    <a:pt x="267935" y="1479553"/>
                    <a:pt x="240070" y="1487105"/>
                  </a:cubicBezTo>
                  <a:cubicBezTo>
                    <a:pt x="212205" y="1494736"/>
                    <a:pt x="183000" y="1497332"/>
                    <a:pt x="149776" y="1495995"/>
                  </a:cubicBezTo>
                  <a:cubicBezTo>
                    <a:pt x="97796" y="1492219"/>
                    <a:pt x="61089" y="1474439"/>
                    <a:pt x="36707" y="1443994"/>
                  </a:cubicBezTo>
                  <a:cubicBezTo>
                    <a:pt x="12593" y="1413470"/>
                    <a:pt x="0" y="1376652"/>
                    <a:pt x="0" y="1334721"/>
                  </a:cubicBezTo>
                  <a:cubicBezTo>
                    <a:pt x="0" y="1292868"/>
                    <a:pt x="10182" y="1249679"/>
                    <a:pt x="30545" y="1205230"/>
                  </a:cubicBezTo>
                  <a:cubicBezTo>
                    <a:pt x="50908" y="1160781"/>
                    <a:pt x="81184" y="1123885"/>
                    <a:pt x="120571" y="1093440"/>
                  </a:cubicBezTo>
                  <a:cubicBezTo>
                    <a:pt x="148704" y="1070547"/>
                    <a:pt x="177909" y="1054105"/>
                    <a:pt x="208185" y="1041360"/>
                  </a:cubicBezTo>
                  <a:cubicBezTo>
                    <a:pt x="238730" y="1028694"/>
                    <a:pt x="267935" y="1019804"/>
                    <a:pt x="294728" y="1013432"/>
                  </a:cubicBezTo>
                  <a:cubicBezTo>
                    <a:pt x="321254" y="1007060"/>
                    <a:pt x="346708" y="1003284"/>
                    <a:pt x="369482" y="1003284"/>
                  </a:cubicBezTo>
                  <a:cubicBezTo>
                    <a:pt x="392525" y="1003284"/>
                    <a:pt x="411548" y="1003284"/>
                    <a:pt x="425480" y="1004542"/>
                  </a:cubicBezTo>
                  <a:cubicBezTo>
                    <a:pt x="425480" y="979132"/>
                    <a:pt x="422801" y="954980"/>
                    <a:pt x="420390" y="932166"/>
                  </a:cubicBezTo>
                  <a:cubicBezTo>
                    <a:pt x="417710" y="910532"/>
                    <a:pt x="412620" y="891493"/>
                    <a:pt x="407797" y="876231"/>
                  </a:cubicBezTo>
                  <a:cubicBezTo>
                    <a:pt x="466207" y="859789"/>
                    <a:pt x="520597" y="855934"/>
                    <a:pt x="567754" y="863565"/>
                  </a:cubicBezTo>
                  <a:cubicBezTo>
                    <a:pt x="588117" y="866083"/>
                    <a:pt x="607140" y="872455"/>
                    <a:pt x="627503" y="881345"/>
                  </a:cubicBezTo>
                  <a:cubicBezTo>
                    <a:pt x="647598" y="890235"/>
                    <a:pt x="665550" y="904238"/>
                    <a:pt x="680822" y="922017"/>
                  </a:cubicBezTo>
                  <a:cubicBezTo>
                    <a:pt x="695827" y="939797"/>
                    <a:pt x="708687" y="962611"/>
                    <a:pt x="718869" y="989280"/>
                  </a:cubicBezTo>
                  <a:cubicBezTo>
                    <a:pt x="729050" y="1015950"/>
                    <a:pt x="735213" y="1048991"/>
                    <a:pt x="736553" y="1089663"/>
                  </a:cubicBezTo>
                  <a:cubicBezTo>
                    <a:pt x="737892" y="1169671"/>
                    <a:pt x="741643" y="1239451"/>
                    <a:pt x="748074" y="1299162"/>
                  </a:cubicBezTo>
                  <a:cubicBezTo>
                    <a:pt x="754504" y="1358873"/>
                    <a:pt x="763346" y="1404580"/>
                    <a:pt x="774599" y="1437622"/>
                  </a:cubicBezTo>
                  <a:cubicBezTo>
                    <a:pt x="787460" y="1470663"/>
                    <a:pt x="802733" y="1487105"/>
                    <a:pt x="820416" y="1488442"/>
                  </a:cubicBezTo>
                  <a:cubicBezTo>
                    <a:pt x="839440" y="1489701"/>
                    <a:pt x="862214" y="1471922"/>
                    <a:pt x="889007" y="1433767"/>
                  </a:cubicBezTo>
                  <a:cubicBezTo>
                    <a:pt x="928394" y="1380428"/>
                    <a:pt x="958938" y="1327090"/>
                    <a:pt x="983053" y="1275089"/>
                  </a:cubicBezTo>
                  <a:cubicBezTo>
                    <a:pt x="1005827" y="1221672"/>
                    <a:pt x="1024850" y="1174706"/>
                    <a:pt x="1038783" y="1131516"/>
                  </a:cubicBezTo>
                  <a:cubicBezTo>
                    <a:pt x="1042802" y="1118850"/>
                    <a:pt x="1046553" y="1106106"/>
                    <a:pt x="1050304" y="1093440"/>
                  </a:cubicBezTo>
                  <a:cubicBezTo>
                    <a:pt x="1050304" y="1068029"/>
                    <a:pt x="1050304" y="1042619"/>
                    <a:pt x="1050304" y="1017208"/>
                  </a:cubicBezTo>
                  <a:cubicBezTo>
                    <a:pt x="1051644" y="963870"/>
                    <a:pt x="1052716" y="916904"/>
                    <a:pt x="1054055" y="876231"/>
                  </a:cubicBezTo>
                  <a:cubicBezTo>
                    <a:pt x="1056735" y="835638"/>
                    <a:pt x="1054055" y="808968"/>
                    <a:pt x="1048964" y="794965"/>
                  </a:cubicBezTo>
                  <a:cubicBezTo>
                    <a:pt x="1101212" y="782299"/>
                    <a:pt x="1148100" y="777186"/>
                    <a:pt x="1189898" y="782299"/>
                  </a:cubicBezTo>
                  <a:cubicBezTo>
                    <a:pt x="1206510" y="784817"/>
                    <a:pt x="1224194" y="788671"/>
                    <a:pt x="1240806" y="794965"/>
                  </a:cubicBezTo>
                  <a:cubicBezTo>
                    <a:pt x="1257418" y="801337"/>
                    <a:pt x="1272422" y="810227"/>
                    <a:pt x="1285283" y="822893"/>
                  </a:cubicBezTo>
                  <a:cubicBezTo>
                    <a:pt x="1297876" y="835638"/>
                    <a:pt x="1308057" y="850900"/>
                    <a:pt x="1315827" y="869938"/>
                  </a:cubicBezTo>
                  <a:cubicBezTo>
                    <a:pt x="1321990" y="888976"/>
                    <a:pt x="1326009" y="911790"/>
                    <a:pt x="1324669" y="941056"/>
                  </a:cubicBezTo>
                  <a:cubicBezTo>
                    <a:pt x="1321990" y="1014691"/>
                    <a:pt x="1320918" y="1082032"/>
                    <a:pt x="1320918" y="1141664"/>
                  </a:cubicBezTo>
                  <a:cubicBezTo>
                    <a:pt x="1320918" y="1201375"/>
                    <a:pt x="1326009" y="1247082"/>
                    <a:pt x="1333511" y="1280124"/>
                  </a:cubicBezTo>
                  <a:cubicBezTo>
                    <a:pt x="1342353" y="1313165"/>
                    <a:pt x="1355214" y="1329686"/>
                    <a:pt x="1371558" y="1332204"/>
                  </a:cubicBezTo>
                  <a:cubicBezTo>
                    <a:pt x="1389509" y="1333462"/>
                    <a:pt x="1413624" y="1315683"/>
                    <a:pt x="1443900" y="1277606"/>
                  </a:cubicBezTo>
                  <a:cubicBezTo>
                    <a:pt x="1473105" y="1239451"/>
                    <a:pt x="1492128" y="1193744"/>
                    <a:pt x="1502310" y="1141664"/>
                  </a:cubicBezTo>
                  <a:cubicBezTo>
                    <a:pt x="1512491" y="1089663"/>
                    <a:pt x="1517582" y="1040101"/>
                    <a:pt x="1517582" y="991876"/>
                  </a:cubicBezTo>
                  <a:cubicBezTo>
                    <a:pt x="1517582" y="935942"/>
                    <a:pt x="1512491" y="878827"/>
                    <a:pt x="1502310" y="820376"/>
                  </a:cubicBezTo>
                  <a:cubicBezTo>
                    <a:pt x="1563399" y="803855"/>
                    <a:pt x="1618058" y="800079"/>
                    <a:pt x="1664946" y="807710"/>
                  </a:cubicBezTo>
                  <a:cubicBezTo>
                    <a:pt x="1685309" y="810227"/>
                    <a:pt x="1704333" y="816599"/>
                    <a:pt x="1724696" y="825489"/>
                  </a:cubicBezTo>
                  <a:cubicBezTo>
                    <a:pt x="1745059" y="834379"/>
                    <a:pt x="1762742" y="848303"/>
                    <a:pt x="1778015" y="866083"/>
                  </a:cubicBezTo>
                  <a:cubicBezTo>
                    <a:pt x="1793287" y="883862"/>
                    <a:pt x="1805880" y="906755"/>
                    <a:pt x="1816061" y="933425"/>
                  </a:cubicBezTo>
                  <a:cubicBezTo>
                    <a:pt x="1826243" y="960094"/>
                    <a:pt x="1832673" y="993135"/>
                    <a:pt x="1834013" y="1033729"/>
                  </a:cubicBezTo>
                  <a:cubicBezTo>
                    <a:pt x="1835085" y="1113737"/>
                    <a:pt x="1836424" y="1184854"/>
                    <a:pt x="1836424" y="1248341"/>
                  </a:cubicBezTo>
                  <a:cubicBezTo>
                    <a:pt x="1836424" y="1311907"/>
                    <a:pt x="1840176" y="1360131"/>
                    <a:pt x="1845266" y="1395690"/>
                  </a:cubicBezTo>
                  <a:cubicBezTo>
                    <a:pt x="1850357" y="1431249"/>
                    <a:pt x="1860539" y="1449029"/>
                    <a:pt x="1875811" y="1449029"/>
                  </a:cubicBezTo>
                  <a:cubicBezTo>
                    <a:pt x="1891083" y="1449029"/>
                    <a:pt x="1913858" y="1426214"/>
                    <a:pt x="1945742" y="1380428"/>
                  </a:cubicBezTo>
                  <a:cubicBezTo>
                    <a:pt x="1977358" y="1334721"/>
                    <a:pt x="2001472" y="1282641"/>
                    <a:pt x="2018084" y="1225527"/>
                  </a:cubicBezTo>
                  <a:cubicBezTo>
                    <a:pt x="2019424" y="1217896"/>
                    <a:pt x="2021835" y="1211524"/>
                    <a:pt x="2023175" y="1205230"/>
                  </a:cubicBezTo>
                  <a:cubicBezTo>
                    <a:pt x="2014333" y="1148037"/>
                    <a:pt x="2006563" y="1088326"/>
                    <a:pt x="2000133" y="1024839"/>
                  </a:cubicBezTo>
                  <a:cubicBezTo>
                    <a:pt x="1991291" y="947349"/>
                    <a:pt x="1985128" y="867342"/>
                    <a:pt x="1980037" y="786075"/>
                  </a:cubicBezTo>
                  <a:cubicBezTo>
                    <a:pt x="1973607" y="704809"/>
                    <a:pt x="1969856" y="624802"/>
                    <a:pt x="1967177" y="547312"/>
                  </a:cubicBezTo>
                  <a:cubicBezTo>
                    <a:pt x="1955923" y="549908"/>
                    <a:pt x="1944402" y="551166"/>
                    <a:pt x="1934221" y="552425"/>
                  </a:cubicBezTo>
                  <a:cubicBezTo>
                    <a:pt x="1924039" y="553684"/>
                    <a:pt x="1913858" y="554942"/>
                    <a:pt x="1903676" y="557460"/>
                  </a:cubicBezTo>
                  <a:cubicBezTo>
                    <a:pt x="1893495" y="558797"/>
                    <a:pt x="1883313" y="560056"/>
                    <a:pt x="1873132" y="561315"/>
                  </a:cubicBezTo>
                  <a:cubicBezTo>
                    <a:pt x="1863218" y="562573"/>
                    <a:pt x="1853036" y="563832"/>
                    <a:pt x="1842855" y="566350"/>
                  </a:cubicBezTo>
                  <a:lnTo>
                    <a:pt x="1752561" y="575239"/>
                  </a:lnTo>
                  <a:lnTo>
                    <a:pt x="1726035" y="577835"/>
                  </a:lnTo>
                  <a:lnTo>
                    <a:pt x="1718265" y="579094"/>
                  </a:lnTo>
                  <a:lnTo>
                    <a:pt x="1707012" y="519383"/>
                  </a:lnTo>
                  <a:lnTo>
                    <a:pt x="1709423" y="519383"/>
                  </a:lnTo>
                  <a:cubicBezTo>
                    <a:pt x="1711835" y="519383"/>
                    <a:pt x="1714514" y="518125"/>
                    <a:pt x="1716926" y="516866"/>
                  </a:cubicBezTo>
                  <a:cubicBezTo>
                    <a:pt x="1720945" y="515607"/>
                    <a:pt x="1723356" y="515607"/>
                    <a:pt x="1727107" y="514349"/>
                  </a:cubicBezTo>
                  <a:cubicBezTo>
                    <a:pt x="1731126" y="513011"/>
                    <a:pt x="1736217" y="511752"/>
                    <a:pt x="1742379" y="509235"/>
                  </a:cubicBezTo>
                  <a:cubicBezTo>
                    <a:pt x="1752561" y="506718"/>
                    <a:pt x="1765422" y="502863"/>
                    <a:pt x="1780426" y="499087"/>
                  </a:cubicBezTo>
                  <a:cubicBezTo>
                    <a:pt x="1795698" y="495232"/>
                    <a:pt x="1812310" y="491456"/>
                    <a:pt x="1831334" y="486342"/>
                  </a:cubicBezTo>
                  <a:cubicBezTo>
                    <a:pt x="1840176" y="485083"/>
                    <a:pt x="1849017" y="482566"/>
                    <a:pt x="1859199" y="480049"/>
                  </a:cubicBezTo>
                  <a:cubicBezTo>
                    <a:pt x="1869380" y="477452"/>
                    <a:pt x="1879562" y="474935"/>
                    <a:pt x="1889743" y="472417"/>
                  </a:cubicBezTo>
                  <a:cubicBezTo>
                    <a:pt x="1898585" y="469900"/>
                    <a:pt x="1910106" y="466045"/>
                    <a:pt x="1921628" y="464786"/>
                  </a:cubicBezTo>
                  <a:cubicBezTo>
                    <a:pt x="1932881" y="463528"/>
                    <a:pt x="1944402" y="461010"/>
                    <a:pt x="1955923" y="458414"/>
                  </a:cubicBezTo>
                  <a:cubicBezTo>
                    <a:pt x="1958335" y="457155"/>
                    <a:pt x="1960746" y="455897"/>
                    <a:pt x="1963425" y="455897"/>
                  </a:cubicBezTo>
                  <a:cubicBezTo>
                    <a:pt x="1960746" y="402558"/>
                    <a:pt x="1959674" y="352996"/>
                    <a:pt x="1956995" y="304771"/>
                  </a:cubicBezTo>
                  <a:cubicBezTo>
                    <a:pt x="1954584" y="256468"/>
                    <a:pt x="1951904" y="213357"/>
                    <a:pt x="1949493" y="175201"/>
                  </a:cubicBezTo>
                  <a:cubicBezTo>
                    <a:pt x="1946814" y="137125"/>
                    <a:pt x="1944402" y="104084"/>
                    <a:pt x="1940651" y="77415"/>
                  </a:cubicBezTo>
                  <a:cubicBezTo>
                    <a:pt x="1937972" y="50745"/>
                    <a:pt x="1932881" y="30448"/>
                    <a:pt x="1927790" y="16445"/>
                  </a:cubicBezTo>
                  <a:cubicBezTo>
                    <a:pt x="1956995" y="8185"/>
                    <a:pt x="1985262" y="3111"/>
                    <a:pt x="2012089" y="1055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199031-3894-4988-AD6A-1D5A1837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C51C7F-11B2-45E9-BD36-07AB456F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E049E1-FD38-4199-B011-6F9B783A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92194-D905-B54C-A805-D5DDD6C1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484528"/>
            <a:ext cx="5123915" cy="2436632"/>
          </a:xfrm>
        </p:spPr>
        <p:txBody>
          <a:bodyPr anchor="b"/>
          <a:lstStyle>
            <a:lvl1pPr>
              <a:defRPr sz="6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858F65B-95CD-F642-9699-1A38386A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05" y="3057686"/>
            <a:ext cx="2049245" cy="2235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30268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>
            <a:extLst>
              <a:ext uri="{FF2B5EF4-FFF2-40B4-BE49-F238E27FC236}">
                <a16:creationId xmlns:a16="http://schemas.microsoft.com/office/drawing/2014/main" id="{D8612C78-4C1D-1149-9B8B-02C3B06FB445}"/>
              </a:ext>
            </a:extLst>
          </p:cNvPr>
          <p:cNvSpPr/>
          <p:nvPr userDrawn="1"/>
        </p:nvSpPr>
        <p:spPr>
          <a:xfrm>
            <a:off x="1673557" y="1"/>
            <a:ext cx="7470443" cy="685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14" y="0"/>
                </a:moveTo>
                <a:cubicBezTo>
                  <a:pt x="14814" y="0"/>
                  <a:pt x="12450" y="18821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14814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599412-908D-0245-B344-CD76B76CB2EB}"/>
              </a:ext>
            </a:extLst>
          </p:cNvPr>
          <p:cNvGrpSpPr/>
          <p:nvPr userDrawn="1"/>
        </p:nvGrpSpPr>
        <p:grpSpPr>
          <a:xfrm>
            <a:off x="3274027" y="484527"/>
            <a:ext cx="5682046" cy="6233164"/>
            <a:chOff x="5453380" y="165090"/>
            <a:chExt cx="5973239" cy="655260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8C74F52-3662-3A41-973C-F3A8B2DC3054}"/>
                </a:ext>
              </a:extLst>
            </p:cNvPr>
            <p:cNvSpPr/>
            <p:nvPr/>
          </p:nvSpPr>
          <p:spPr>
            <a:xfrm>
              <a:off x="5453380" y="165090"/>
              <a:ext cx="5973239" cy="5063435"/>
            </a:xfrm>
            <a:custGeom>
              <a:avLst/>
              <a:gdLst>
                <a:gd name="connsiteX0" fmla="*/ 2962443 w 5973239"/>
                <a:gd name="connsiteY0" fmla="*/ 703 h 5063435"/>
                <a:gd name="connsiteX1" fmla="*/ 2978082 w 5973239"/>
                <a:gd name="connsiteY1" fmla="*/ 1369 h 5063435"/>
                <a:gd name="connsiteX2" fmla="*/ 3055602 w 5973239"/>
                <a:gd name="connsiteY2" fmla="*/ 44769 h 5063435"/>
                <a:gd name="connsiteX3" fmla="*/ 3725662 w 5973239"/>
                <a:gd name="connsiteY3" fmla="*/ 798643 h 5063435"/>
                <a:gd name="connsiteX4" fmla="*/ 4056364 w 5973239"/>
                <a:gd name="connsiteY4" fmla="*/ 1695302 h 5063435"/>
                <a:gd name="connsiteX5" fmla="*/ 4060382 w 5973239"/>
                <a:gd name="connsiteY5" fmla="*/ 2032295 h 5063435"/>
                <a:gd name="connsiteX6" fmla="*/ 4056837 w 5973239"/>
                <a:gd name="connsiteY6" fmla="*/ 2116430 h 5063435"/>
                <a:gd name="connsiteX7" fmla="*/ 4119643 w 5973239"/>
                <a:gd name="connsiteY7" fmla="*/ 2068316 h 5063435"/>
                <a:gd name="connsiteX8" fmla="*/ 4646453 w 5973239"/>
                <a:gd name="connsiteY8" fmla="*/ 1840409 h 5063435"/>
                <a:gd name="connsiteX9" fmla="*/ 5910649 w 5973239"/>
                <a:gd name="connsiteY9" fmla="*/ 1941361 h 5063435"/>
                <a:gd name="connsiteX10" fmla="*/ 5749277 w 5973239"/>
                <a:gd name="connsiteY10" fmla="*/ 2463171 h 5063435"/>
                <a:gd name="connsiteX11" fmla="*/ 5527648 w 5973239"/>
                <a:gd name="connsiteY11" fmla="*/ 3202190 h 5063435"/>
                <a:gd name="connsiteX12" fmla="*/ 4914262 w 5973239"/>
                <a:gd name="connsiteY12" fmla="*/ 3652045 h 5063435"/>
                <a:gd name="connsiteX13" fmla="*/ 4791244 w 5973239"/>
                <a:gd name="connsiteY13" fmla="*/ 3729081 h 5063435"/>
                <a:gd name="connsiteX14" fmla="*/ 4703579 w 5973239"/>
                <a:gd name="connsiteY14" fmla="*/ 3783933 h 5063435"/>
                <a:gd name="connsiteX15" fmla="*/ 4805196 w 5973239"/>
                <a:gd name="connsiteY15" fmla="*/ 3840372 h 5063435"/>
                <a:gd name="connsiteX16" fmla="*/ 5347505 w 5973239"/>
                <a:gd name="connsiteY16" fmla="*/ 4279656 h 5063435"/>
                <a:gd name="connsiteX17" fmla="*/ 5828696 w 5973239"/>
                <a:gd name="connsiteY17" fmla="*/ 4643932 h 5063435"/>
                <a:gd name="connsiteX18" fmla="*/ 4925622 w 5973239"/>
                <a:gd name="connsiteY18" fmla="*/ 5003636 h 5063435"/>
                <a:gd name="connsiteX19" fmla="*/ 3521196 w 5973239"/>
                <a:gd name="connsiteY19" fmla="*/ 4999507 h 5063435"/>
                <a:gd name="connsiteX20" fmla="*/ 2963887 w 5973239"/>
                <a:gd name="connsiteY20" fmla="*/ 4757794 h 5063435"/>
                <a:gd name="connsiteX21" fmla="*/ 2851843 w 5973239"/>
                <a:gd name="connsiteY21" fmla="*/ 4684013 h 5063435"/>
                <a:gd name="connsiteX22" fmla="*/ 2743232 w 5973239"/>
                <a:gd name="connsiteY22" fmla="*/ 4760613 h 5063435"/>
                <a:gd name="connsiteX23" fmla="*/ 2024159 w 5973239"/>
                <a:gd name="connsiteY23" fmla="*/ 5047692 h 5063435"/>
                <a:gd name="connsiteX24" fmla="*/ 764029 w 5973239"/>
                <a:gd name="connsiteY24" fmla="*/ 4851518 h 5063435"/>
                <a:gd name="connsiteX25" fmla="*/ 28546 w 5973239"/>
                <a:gd name="connsiteY25" fmla="*/ 4315980 h 5063435"/>
                <a:gd name="connsiteX26" fmla="*/ 534141 w 5973239"/>
                <a:gd name="connsiteY26" fmla="*/ 3973238 h 5063435"/>
                <a:gd name="connsiteX27" fmla="*/ 999781 w 5973239"/>
                <a:gd name="connsiteY27" fmla="*/ 3622343 h 5063435"/>
                <a:gd name="connsiteX28" fmla="*/ 1038994 w 5973239"/>
                <a:gd name="connsiteY28" fmla="*/ 3598642 h 5063435"/>
                <a:gd name="connsiteX29" fmla="*/ 951238 w 5973239"/>
                <a:gd name="connsiteY29" fmla="*/ 3542336 h 5063435"/>
                <a:gd name="connsiteX30" fmla="*/ 346792 w 5973239"/>
                <a:gd name="connsiteY30" fmla="*/ 3089991 h 5063435"/>
                <a:gd name="connsiteX31" fmla="*/ 123526 w 5973239"/>
                <a:gd name="connsiteY31" fmla="*/ 2350604 h 5063435"/>
                <a:gd name="connsiteX32" fmla="*/ 68769 w 5973239"/>
                <a:gd name="connsiteY32" fmla="*/ 1772378 h 5063435"/>
                <a:gd name="connsiteX33" fmla="*/ 1099212 w 5973239"/>
                <a:gd name="connsiteY33" fmla="*/ 1812334 h 5063435"/>
                <a:gd name="connsiteX34" fmla="*/ 1883080 w 5973239"/>
                <a:gd name="connsiteY34" fmla="*/ 2116817 h 5063435"/>
                <a:gd name="connsiteX35" fmla="*/ 1908149 w 5973239"/>
                <a:gd name="connsiteY35" fmla="*/ 2134988 h 5063435"/>
                <a:gd name="connsiteX36" fmla="*/ 1904979 w 5973239"/>
                <a:gd name="connsiteY36" fmla="*/ 2046275 h 5063435"/>
                <a:gd name="connsiteX37" fmla="*/ 2048141 w 5973239"/>
                <a:gd name="connsiteY37" fmla="*/ 1077554 h 5063435"/>
                <a:gd name="connsiteX38" fmla="*/ 2818989 w 5973239"/>
                <a:gd name="connsiteY38" fmla="*/ 193473 h 5063435"/>
                <a:gd name="connsiteX39" fmla="*/ 2962443 w 5973239"/>
                <a:gd name="connsiteY39" fmla="*/ 703 h 506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73239" h="5063435">
                  <a:moveTo>
                    <a:pt x="2962443" y="703"/>
                  </a:moveTo>
                  <a:cubicBezTo>
                    <a:pt x="2966924" y="-411"/>
                    <a:pt x="2972004" y="-212"/>
                    <a:pt x="2978082" y="1369"/>
                  </a:cubicBezTo>
                  <a:cubicBezTo>
                    <a:pt x="2994291" y="5582"/>
                    <a:pt x="3017601" y="19615"/>
                    <a:pt x="3055602" y="44769"/>
                  </a:cubicBezTo>
                  <a:cubicBezTo>
                    <a:pt x="3206268" y="145569"/>
                    <a:pt x="3559641" y="523246"/>
                    <a:pt x="3725662" y="798643"/>
                  </a:cubicBezTo>
                  <a:cubicBezTo>
                    <a:pt x="3879420" y="1081254"/>
                    <a:pt x="4037711" y="1308193"/>
                    <a:pt x="4056364" y="1695302"/>
                  </a:cubicBezTo>
                  <a:cubicBezTo>
                    <a:pt x="4061027" y="1792450"/>
                    <a:pt x="4063140" y="1908000"/>
                    <a:pt x="4060382" y="2032295"/>
                  </a:cubicBezTo>
                  <a:lnTo>
                    <a:pt x="4056837" y="2116430"/>
                  </a:lnTo>
                  <a:lnTo>
                    <a:pt x="4119643" y="2068316"/>
                  </a:lnTo>
                  <a:cubicBezTo>
                    <a:pt x="4271965" y="1957894"/>
                    <a:pt x="4431111" y="1877074"/>
                    <a:pt x="4646453" y="1840409"/>
                  </a:cubicBezTo>
                  <a:cubicBezTo>
                    <a:pt x="4991000" y="1780401"/>
                    <a:pt x="5727131" y="1837992"/>
                    <a:pt x="5910649" y="1941361"/>
                  </a:cubicBezTo>
                  <a:cubicBezTo>
                    <a:pt x="6094339" y="2044729"/>
                    <a:pt x="5822410" y="2255360"/>
                    <a:pt x="5749277" y="2463171"/>
                  </a:cubicBezTo>
                  <a:cubicBezTo>
                    <a:pt x="5685415" y="2673936"/>
                    <a:pt x="5667218" y="3003641"/>
                    <a:pt x="5527648" y="3202190"/>
                  </a:cubicBezTo>
                  <a:cubicBezTo>
                    <a:pt x="5389452" y="3399530"/>
                    <a:pt x="5216234" y="3463162"/>
                    <a:pt x="4914262" y="3652045"/>
                  </a:cubicBezTo>
                  <a:cubicBezTo>
                    <a:pt x="4876365" y="3675655"/>
                    <a:pt x="4835132" y="3701543"/>
                    <a:pt x="4791244" y="3729081"/>
                  </a:cubicBezTo>
                  <a:lnTo>
                    <a:pt x="4703579" y="3783933"/>
                  </a:lnTo>
                  <a:lnTo>
                    <a:pt x="4805196" y="3840372"/>
                  </a:lnTo>
                  <a:cubicBezTo>
                    <a:pt x="5026746" y="3978236"/>
                    <a:pt x="5189488" y="4164093"/>
                    <a:pt x="5347505" y="4279656"/>
                  </a:cubicBezTo>
                  <a:cubicBezTo>
                    <a:pt x="5558194" y="4432562"/>
                    <a:pt x="5898758" y="4523686"/>
                    <a:pt x="5828696" y="4643932"/>
                  </a:cubicBezTo>
                  <a:cubicBezTo>
                    <a:pt x="5758634" y="4764177"/>
                    <a:pt x="5310878" y="4944214"/>
                    <a:pt x="4925622" y="5003636"/>
                  </a:cubicBezTo>
                  <a:cubicBezTo>
                    <a:pt x="4541711" y="5063132"/>
                    <a:pt x="3925941" y="5102354"/>
                    <a:pt x="3521196" y="4999507"/>
                  </a:cubicBezTo>
                  <a:cubicBezTo>
                    <a:pt x="3331393" y="4951298"/>
                    <a:pt x="3136717" y="4862088"/>
                    <a:pt x="2963887" y="4757794"/>
                  </a:cubicBezTo>
                  <a:lnTo>
                    <a:pt x="2851843" y="4684013"/>
                  </a:lnTo>
                  <a:lnTo>
                    <a:pt x="2743232" y="4760613"/>
                  </a:lnTo>
                  <a:cubicBezTo>
                    <a:pt x="2527923" y="4901743"/>
                    <a:pt x="2265462" y="5021010"/>
                    <a:pt x="2024159" y="5047692"/>
                  </a:cubicBezTo>
                  <a:cubicBezTo>
                    <a:pt x="1640121" y="5107188"/>
                    <a:pt x="1091225" y="4988519"/>
                    <a:pt x="764029" y="4851518"/>
                  </a:cubicBezTo>
                  <a:cubicBezTo>
                    <a:pt x="431322" y="4728990"/>
                    <a:pt x="66651" y="4462628"/>
                    <a:pt x="28546" y="4315980"/>
                  </a:cubicBezTo>
                  <a:cubicBezTo>
                    <a:pt x="-9559" y="4169412"/>
                    <a:pt x="313072" y="4116107"/>
                    <a:pt x="534141" y="3973238"/>
                  </a:cubicBezTo>
                  <a:cubicBezTo>
                    <a:pt x="671523" y="3883895"/>
                    <a:pt x="822251" y="3739528"/>
                    <a:pt x="999781" y="3622343"/>
                  </a:cubicBezTo>
                  <a:lnTo>
                    <a:pt x="1038994" y="3598642"/>
                  </a:lnTo>
                  <a:lnTo>
                    <a:pt x="951238" y="3542336"/>
                  </a:lnTo>
                  <a:cubicBezTo>
                    <a:pt x="662948" y="3339884"/>
                    <a:pt x="485640" y="3288034"/>
                    <a:pt x="346792" y="3089991"/>
                  </a:cubicBezTo>
                  <a:cubicBezTo>
                    <a:pt x="209410" y="2890746"/>
                    <a:pt x="169972" y="2570028"/>
                    <a:pt x="123526" y="2350604"/>
                  </a:cubicBezTo>
                  <a:cubicBezTo>
                    <a:pt x="77244" y="2131180"/>
                    <a:pt x="-94035" y="1861911"/>
                    <a:pt x="68769" y="1772378"/>
                  </a:cubicBezTo>
                  <a:cubicBezTo>
                    <a:pt x="231574" y="1682844"/>
                    <a:pt x="780611" y="1742445"/>
                    <a:pt x="1099212" y="1812334"/>
                  </a:cubicBezTo>
                  <a:cubicBezTo>
                    <a:pt x="1379129" y="1873488"/>
                    <a:pt x="1639581" y="1954182"/>
                    <a:pt x="1883080" y="2116817"/>
                  </a:cubicBezTo>
                  <a:lnTo>
                    <a:pt x="1908149" y="2134988"/>
                  </a:lnTo>
                  <a:lnTo>
                    <a:pt x="1904979" y="2046275"/>
                  </a:lnTo>
                  <a:cubicBezTo>
                    <a:pt x="1904235" y="1696010"/>
                    <a:pt x="1959965" y="1331983"/>
                    <a:pt x="2048141" y="1077554"/>
                  </a:cubicBezTo>
                  <a:cubicBezTo>
                    <a:pt x="2189223" y="670655"/>
                    <a:pt x="2651216" y="366590"/>
                    <a:pt x="2818989" y="193473"/>
                  </a:cubicBezTo>
                  <a:cubicBezTo>
                    <a:pt x="2929022" y="80593"/>
                    <a:pt x="2931074" y="8495"/>
                    <a:pt x="2962443" y="70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00089DDF-ED61-F746-893B-C264521DB9AA}"/>
                </a:ext>
              </a:extLst>
            </p:cNvPr>
            <p:cNvSpPr/>
            <p:nvPr/>
          </p:nvSpPr>
          <p:spPr>
            <a:xfrm>
              <a:off x="7879078" y="2133600"/>
              <a:ext cx="759515" cy="458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656" extrusionOk="0">
                  <a:moveTo>
                    <a:pt x="13918" y="4420"/>
                  </a:moveTo>
                  <a:cubicBezTo>
                    <a:pt x="12795" y="6210"/>
                    <a:pt x="12516" y="8454"/>
                    <a:pt x="10228" y="10751"/>
                  </a:cubicBezTo>
                  <a:cubicBezTo>
                    <a:pt x="7941" y="13049"/>
                    <a:pt x="1096" y="16722"/>
                    <a:pt x="158" y="18199"/>
                  </a:cubicBezTo>
                  <a:cubicBezTo>
                    <a:pt x="-814" y="19676"/>
                    <a:pt x="2970" y="19279"/>
                    <a:pt x="4469" y="19600"/>
                  </a:cubicBezTo>
                  <a:cubicBezTo>
                    <a:pt x="6001" y="19920"/>
                    <a:pt x="6938" y="21462"/>
                    <a:pt x="9253" y="20110"/>
                  </a:cubicBezTo>
                  <a:cubicBezTo>
                    <a:pt x="11568" y="18758"/>
                    <a:pt x="16433" y="14239"/>
                    <a:pt x="18326" y="11480"/>
                  </a:cubicBezTo>
                  <a:cubicBezTo>
                    <a:pt x="20185" y="8721"/>
                    <a:pt x="20724" y="5483"/>
                    <a:pt x="20504" y="3568"/>
                  </a:cubicBezTo>
                  <a:cubicBezTo>
                    <a:pt x="20786" y="1654"/>
                    <a:pt x="18106" y="-138"/>
                    <a:pt x="17001" y="9"/>
                  </a:cubicBezTo>
                  <a:cubicBezTo>
                    <a:pt x="15934" y="144"/>
                    <a:pt x="15041" y="2629"/>
                    <a:pt x="13918" y="44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DE72D42-FC13-8546-9416-551ECF0266E2}"/>
                </a:ext>
              </a:extLst>
            </p:cNvPr>
            <p:cNvSpPr/>
            <p:nvPr/>
          </p:nvSpPr>
          <p:spPr>
            <a:xfrm>
              <a:off x="5834388" y="1905039"/>
              <a:ext cx="5504087" cy="2752994"/>
            </a:xfrm>
            <a:custGeom>
              <a:avLst/>
              <a:gdLst>
                <a:gd name="connsiteX0" fmla="*/ 542608 w 5504087"/>
                <a:gd name="connsiteY0" fmla="*/ 2168201 h 2752994"/>
                <a:gd name="connsiteX1" fmla="*/ 537544 w 5504087"/>
                <a:gd name="connsiteY1" fmla="*/ 2179613 h 2752994"/>
                <a:gd name="connsiteX2" fmla="*/ 532447 w 5504087"/>
                <a:gd name="connsiteY2" fmla="*/ 2191024 h 2752994"/>
                <a:gd name="connsiteX3" fmla="*/ 521028 w 5504087"/>
                <a:gd name="connsiteY3" fmla="*/ 2232960 h 2752994"/>
                <a:gd name="connsiteX4" fmla="*/ 519770 w 5504087"/>
                <a:gd name="connsiteY4" fmla="*/ 2269794 h 2752994"/>
                <a:gd name="connsiteX5" fmla="*/ 528640 w 5504087"/>
                <a:gd name="connsiteY5" fmla="*/ 2298973 h 2752994"/>
                <a:gd name="connsiteX6" fmla="*/ 546414 w 5504087"/>
                <a:gd name="connsiteY6" fmla="*/ 2315487 h 2752994"/>
                <a:gd name="connsiteX7" fmla="*/ 570543 w 5504087"/>
                <a:gd name="connsiteY7" fmla="*/ 2314235 h 2752994"/>
                <a:gd name="connsiteX8" fmla="*/ 595963 w 5504087"/>
                <a:gd name="connsiteY8" fmla="*/ 2297720 h 2752994"/>
                <a:gd name="connsiteX9" fmla="*/ 618800 w 5504087"/>
                <a:gd name="connsiteY9" fmla="*/ 2269794 h 2752994"/>
                <a:gd name="connsiteX10" fmla="*/ 637865 w 5504087"/>
                <a:gd name="connsiteY10" fmla="*/ 2230409 h 2752994"/>
                <a:gd name="connsiteX11" fmla="*/ 642929 w 5504087"/>
                <a:gd name="connsiteY11" fmla="*/ 2216446 h 2752994"/>
                <a:gd name="connsiteX12" fmla="*/ 645478 w 5504087"/>
                <a:gd name="connsiteY12" fmla="*/ 2202483 h 2752994"/>
                <a:gd name="connsiteX13" fmla="*/ 631510 w 5504087"/>
                <a:gd name="connsiteY13" fmla="*/ 2203735 h 2752994"/>
                <a:gd name="connsiteX14" fmla="*/ 617543 w 5504087"/>
                <a:gd name="connsiteY14" fmla="*/ 2202483 h 2752994"/>
                <a:gd name="connsiteX15" fmla="*/ 607382 w 5504087"/>
                <a:gd name="connsiteY15" fmla="*/ 2201184 h 2752994"/>
                <a:gd name="connsiteX16" fmla="*/ 598512 w 5504087"/>
                <a:gd name="connsiteY16" fmla="*/ 2198679 h 2752994"/>
                <a:gd name="connsiteX17" fmla="*/ 589608 w 5504087"/>
                <a:gd name="connsiteY17" fmla="*/ 2196127 h 2752994"/>
                <a:gd name="connsiteX18" fmla="*/ 580704 w 5504087"/>
                <a:gd name="connsiteY18" fmla="*/ 2192323 h 2752994"/>
                <a:gd name="connsiteX19" fmla="*/ 564222 w 5504087"/>
                <a:gd name="connsiteY19" fmla="*/ 2184715 h 2752994"/>
                <a:gd name="connsiteX20" fmla="*/ 550220 w 5504087"/>
                <a:gd name="connsiteY20" fmla="*/ 2174556 h 2752994"/>
                <a:gd name="connsiteX21" fmla="*/ 542608 w 5504087"/>
                <a:gd name="connsiteY21" fmla="*/ 2168201 h 2752994"/>
                <a:gd name="connsiteX22" fmla="*/ 605644 w 5504087"/>
                <a:gd name="connsiteY22" fmla="*/ 2106422 h 2752994"/>
                <a:gd name="connsiteX23" fmla="*/ 584510 w 5504087"/>
                <a:gd name="connsiteY23" fmla="*/ 2116105 h 2752994"/>
                <a:gd name="connsiteX24" fmla="*/ 590865 w 5504087"/>
                <a:gd name="connsiteY24" fmla="*/ 2125012 h 2752994"/>
                <a:gd name="connsiteX25" fmla="*/ 606124 w 5504087"/>
                <a:gd name="connsiteY25" fmla="*/ 2136424 h 2752994"/>
                <a:gd name="connsiteX26" fmla="*/ 616285 w 5504087"/>
                <a:gd name="connsiteY26" fmla="*/ 2141527 h 2752994"/>
                <a:gd name="connsiteX27" fmla="*/ 621349 w 5504087"/>
                <a:gd name="connsiteY27" fmla="*/ 2144032 h 2752994"/>
                <a:gd name="connsiteX28" fmla="*/ 627704 w 5504087"/>
                <a:gd name="connsiteY28" fmla="*/ 2145331 h 2752994"/>
                <a:gd name="connsiteX29" fmla="*/ 649284 w 5504087"/>
                <a:gd name="connsiteY29" fmla="*/ 2149135 h 2752994"/>
                <a:gd name="connsiteX30" fmla="*/ 640414 w 5504087"/>
                <a:gd name="connsiteY30" fmla="*/ 2122461 h 2752994"/>
                <a:gd name="connsiteX31" fmla="*/ 623898 w 5504087"/>
                <a:gd name="connsiteY31" fmla="*/ 2107245 h 2752994"/>
                <a:gd name="connsiteX32" fmla="*/ 605644 w 5504087"/>
                <a:gd name="connsiteY32" fmla="*/ 2106422 h 2752994"/>
                <a:gd name="connsiteX33" fmla="*/ 4486956 w 5504087"/>
                <a:gd name="connsiteY33" fmla="*/ 1914106 h 2752994"/>
                <a:gd name="connsiteX34" fmla="*/ 4392859 w 5504087"/>
                <a:gd name="connsiteY34" fmla="*/ 2042352 h 2752994"/>
                <a:gd name="connsiteX35" fmla="*/ 4328180 w 5504087"/>
                <a:gd name="connsiteY35" fmla="*/ 2163010 h 2752994"/>
                <a:gd name="connsiteX36" fmla="*/ 4305210 w 5504087"/>
                <a:gd name="connsiteY36" fmla="*/ 2268427 h 2752994"/>
                <a:gd name="connsiteX37" fmla="*/ 4334426 w 5504087"/>
                <a:gd name="connsiteY37" fmla="*/ 2352223 h 2752994"/>
                <a:gd name="connsiteX38" fmla="*/ 4432352 w 5504087"/>
                <a:gd name="connsiteY38" fmla="*/ 2443673 h 2752994"/>
                <a:gd name="connsiteX39" fmla="*/ 4525038 w 5504087"/>
                <a:gd name="connsiteY39" fmla="*/ 2493226 h 2752994"/>
                <a:gd name="connsiteX40" fmla="*/ 4588508 w 5504087"/>
                <a:gd name="connsiteY40" fmla="*/ 2484296 h 2752994"/>
                <a:gd name="connsiteX41" fmla="*/ 4599791 w 5504087"/>
                <a:gd name="connsiteY41" fmla="*/ 2397948 h 2752994"/>
                <a:gd name="connsiteX42" fmla="*/ 4549015 w 5504087"/>
                <a:gd name="connsiteY42" fmla="*/ 2164286 h 2752994"/>
                <a:gd name="connsiteX43" fmla="*/ 4486956 w 5504087"/>
                <a:gd name="connsiteY43" fmla="*/ 1914106 h 2752994"/>
                <a:gd name="connsiteX44" fmla="*/ 2936274 w 5504087"/>
                <a:gd name="connsiteY44" fmla="*/ 1910279 h 2752994"/>
                <a:gd name="connsiteX45" fmla="*/ 2884088 w 5504087"/>
                <a:gd name="connsiteY45" fmla="*/ 1925520 h 2752994"/>
                <a:gd name="connsiteX46" fmla="*/ 2819409 w 5504087"/>
                <a:gd name="connsiteY46" fmla="*/ 1957280 h 2752994"/>
                <a:gd name="connsiteX47" fmla="*/ 2768633 w 5504087"/>
                <a:gd name="connsiteY47" fmla="*/ 2008108 h 2752994"/>
                <a:gd name="connsiteX48" fmla="*/ 2757148 w 5504087"/>
                <a:gd name="connsiteY48" fmla="*/ 2083041 h 2752994"/>
                <a:gd name="connsiteX49" fmla="*/ 2788984 w 5504087"/>
                <a:gd name="connsiteY49" fmla="*/ 2136354 h 2752994"/>
                <a:gd name="connsiteX50" fmla="*/ 2839759 w 5504087"/>
                <a:gd name="connsiteY50" fmla="*/ 2128699 h 2752994"/>
                <a:gd name="connsiteX51" fmla="*/ 2895573 w 5504087"/>
                <a:gd name="connsiteY51" fmla="*/ 2079214 h 2752994"/>
                <a:gd name="connsiteX52" fmla="*/ 2946349 w 5504087"/>
                <a:gd name="connsiteY52" fmla="*/ 2008108 h 2752994"/>
                <a:gd name="connsiteX53" fmla="*/ 2941311 w 5504087"/>
                <a:gd name="connsiteY53" fmla="*/ 1958555 h 2752994"/>
                <a:gd name="connsiteX54" fmla="*/ 2936274 w 5504087"/>
                <a:gd name="connsiteY54" fmla="*/ 1910279 h 2752994"/>
                <a:gd name="connsiteX55" fmla="*/ 935023 w 5504087"/>
                <a:gd name="connsiteY55" fmla="*/ 1738913 h 2752994"/>
                <a:gd name="connsiteX56" fmla="*/ 924895 w 5504087"/>
                <a:gd name="connsiteY56" fmla="*/ 1834197 h 2752994"/>
                <a:gd name="connsiteX57" fmla="*/ 914734 w 5504087"/>
                <a:gd name="connsiteY57" fmla="*/ 1951005 h 2752994"/>
                <a:gd name="connsiteX58" fmla="*/ 937571 w 5504087"/>
                <a:gd name="connsiteY58" fmla="*/ 1911621 h 2752994"/>
                <a:gd name="connsiteX59" fmla="*/ 954088 w 5504087"/>
                <a:gd name="connsiteY59" fmla="*/ 1860824 h 2752994"/>
                <a:gd name="connsiteX60" fmla="*/ 955345 w 5504087"/>
                <a:gd name="connsiteY60" fmla="*/ 1845609 h 2752994"/>
                <a:gd name="connsiteX61" fmla="*/ 955345 w 5504087"/>
                <a:gd name="connsiteY61" fmla="*/ 1815131 h 2752994"/>
                <a:gd name="connsiteX62" fmla="*/ 950282 w 5504087"/>
                <a:gd name="connsiteY62" fmla="*/ 1777045 h 2752994"/>
                <a:gd name="connsiteX63" fmla="*/ 935023 w 5504087"/>
                <a:gd name="connsiteY63" fmla="*/ 1738913 h 2752994"/>
                <a:gd name="connsiteX64" fmla="*/ 847412 w 5504087"/>
                <a:gd name="connsiteY64" fmla="*/ 1600487 h 2752994"/>
                <a:gd name="connsiteX65" fmla="*/ 867734 w 5504087"/>
                <a:gd name="connsiteY65" fmla="*/ 1604337 h 2752994"/>
                <a:gd name="connsiteX66" fmla="*/ 909637 w 5504087"/>
                <a:gd name="connsiteY66" fmla="*/ 1625908 h 2752994"/>
                <a:gd name="connsiteX67" fmla="*/ 954088 w 5504087"/>
                <a:gd name="connsiteY67" fmla="*/ 1679256 h 2752994"/>
                <a:gd name="connsiteX68" fmla="*/ 982023 w 5504087"/>
                <a:gd name="connsiteY68" fmla="*/ 1777045 h 2752994"/>
                <a:gd name="connsiteX69" fmla="*/ 950282 w 5504087"/>
                <a:gd name="connsiteY69" fmla="*/ 1947202 h 2752994"/>
                <a:gd name="connsiteX70" fmla="*/ 931216 w 5504087"/>
                <a:gd name="connsiteY70" fmla="*/ 1973875 h 2752994"/>
                <a:gd name="connsiteX71" fmla="*/ 910894 w 5504087"/>
                <a:gd name="connsiteY71" fmla="*/ 1995447 h 2752994"/>
                <a:gd name="connsiteX72" fmla="*/ 899475 w 5504087"/>
                <a:gd name="connsiteY72" fmla="*/ 2125012 h 2752994"/>
                <a:gd name="connsiteX73" fmla="*/ 890571 w 5504087"/>
                <a:gd name="connsiteY73" fmla="*/ 2253279 h 2752994"/>
                <a:gd name="connsiteX74" fmla="*/ 884250 w 5504087"/>
                <a:gd name="connsiteY74" fmla="*/ 2368835 h 2752994"/>
                <a:gd name="connsiteX75" fmla="*/ 882959 w 5504087"/>
                <a:gd name="connsiteY75" fmla="*/ 2462820 h 2752994"/>
                <a:gd name="connsiteX76" fmla="*/ 908379 w 5504087"/>
                <a:gd name="connsiteY76" fmla="*/ 2399313 h 2752994"/>
                <a:gd name="connsiteX77" fmla="*/ 923604 w 5504087"/>
                <a:gd name="connsiteY77" fmla="*/ 2334553 h 2752994"/>
                <a:gd name="connsiteX78" fmla="*/ 931216 w 5504087"/>
                <a:gd name="connsiteY78" fmla="*/ 2272299 h 2752994"/>
                <a:gd name="connsiteX79" fmla="*/ 933765 w 5504087"/>
                <a:gd name="connsiteY79" fmla="*/ 2213894 h 2752994"/>
                <a:gd name="connsiteX80" fmla="*/ 924895 w 5504087"/>
                <a:gd name="connsiteY80" fmla="*/ 2089432 h 2752994"/>
                <a:gd name="connsiteX81" fmla="*/ 988378 w 5504087"/>
                <a:gd name="connsiteY81" fmla="*/ 2104694 h 2752994"/>
                <a:gd name="connsiteX82" fmla="*/ 1053152 w 5504087"/>
                <a:gd name="connsiteY82" fmla="*/ 2121208 h 2752994"/>
                <a:gd name="connsiteX83" fmla="*/ 1126795 w 5504087"/>
                <a:gd name="connsiteY83" fmla="*/ 2144032 h 2752994"/>
                <a:gd name="connsiteX84" fmla="*/ 1121732 w 5504087"/>
                <a:gd name="connsiteY84" fmla="*/ 2160547 h 2752994"/>
                <a:gd name="connsiteX85" fmla="*/ 957894 w 5504087"/>
                <a:gd name="connsiteY85" fmla="*/ 2117404 h 2752994"/>
                <a:gd name="connsiteX86" fmla="*/ 965506 w 5504087"/>
                <a:gd name="connsiteY86" fmla="*/ 2314235 h 2752994"/>
                <a:gd name="connsiteX87" fmla="*/ 943927 w 5504087"/>
                <a:gd name="connsiteY87" fmla="*/ 2448857 h 2752994"/>
                <a:gd name="connsiteX88" fmla="*/ 904539 w 5504087"/>
                <a:gd name="connsiteY88" fmla="*/ 2532683 h 2752994"/>
                <a:gd name="connsiteX89" fmla="*/ 858830 w 5504087"/>
                <a:gd name="connsiteY89" fmla="*/ 2578376 h 2752994"/>
                <a:gd name="connsiteX90" fmla="*/ 819443 w 5504087"/>
                <a:gd name="connsiteY90" fmla="*/ 2597442 h 2752994"/>
                <a:gd name="connsiteX91" fmla="*/ 799120 w 5504087"/>
                <a:gd name="connsiteY91" fmla="*/ 2601246 h 2752994"/>
                <a:gd name="connsiteX92" fmla="*/ 797863 w 5504087"/>
                <a:gd name="connsiteY92" fmla="*/ 2601246 h 2752994"/>
                <a:gd name="connsiteX93" fmla="*/ 764830 w 5504087"/>
                <a:gd name="connsiteY93" fmla="*/ 2563160 h 2752994"/>
                <a:gd name="connsiteX94" fmla="*/ 748348 w 5504087"/>
                <a:gd name="connsiteY94" fmla="*/ 2465372 h 2752994"/>
                <a:gd name="connsiteX95" fmla="*/ 744508 w 5504087"/>
                <a:gd name="connsiteY95" fmla="*/ 2328198 h 2752994"/>
                <a:gd name="connsiteX96" fmla="*/ 749605 w 5504087"/>
                <a:gd name="connsiteY96" fmla="*/ 2178360 h 2752994"/>
                <a:gd name="connsiteX97" fmla="*/ 744508 w 5504087"/>
                <a:gd name="connsiteY97" fmla="*/ 2180865 h 2752994"/>
                <a:gd name="connsiteX98" fmla="*/ 728025 w 5504087"/>
                <a:gd name="connsiteY98" fmla="*/ 2187220 h 2752994"/>
                <a:gd name="connsiteX99" fmla="*/ 711509 w 5504087"/>
                <a:gd name="connsiteY99" fmla="*/ 2192323 h 2752994"/>
                <a:gd name="connsiteX100" fmla="*/ 693735 w 5504087"/>
                <a:gd name="connsiteY100" fmla="*/ 2197380 h 2752994"/>
                <a:gd name="connsiteX101" fmla="*/ 686123 w 5504087"/>
                <a:gd name="connsiteY101" fmla="*/ 2198679 h 2752994"/>
                <a:gd name="connsiteX102" fmla="*/ 679768 w 5504087"/>
                <a:gd name="connsiteY102" fmla="*/ 2199931 h 2752994"/>
                <a:gd name="connsiteX103" fmla="*/ 669607 w 5504087"/>
                <a:gd name="connsiteY103" fmla="*/ 2232960 h 2752994"/>
                <a:gd name="connsiteX104" fmla="*/ 635317 w 5504087"/>
                <a:gd name="connsiteY104" fmla="*/ 2295169 h 2752994"/>
                <a:gd name="connsiteX105" fmla="*/ 587059 w 5504087"/>
                <a:gd name="connsiteY105" fmla="*/ 2338357 h 2752994"/>
                <a:gd name="connsiteX106" fmla="*/ 531189 w 5504087"/>
                <a:gd name="connsiteY106" fmla="*/ 2359928 h 2752994"/>
                <a:gd name="connsiteX107" fmla="*/ 475285 w 5504087"/>
                <a:gd name="connsiteY107" fmla="*/ 2353619 h 2752994"/>
                <a:gd name="connsiteX108" fmla="*/ 429577 w 5504087"/>
                <a:gd name="connsiteY108" fmla="*/ 2321843 h 2752994"/>
                <a:gd name="connsiteX109" fmla="*/ 401642 w 5504087"/>
                <a:gd name="connsiteY109" fmla="*/ 2269794 h 2752994"/>
                <a:gd name="connsiteX110" fmla="*/ 393995 w 5504087"/>
                <a:gd name="connsiteY110" fmla="*/ 2204988 h 2752994"/>
                <a:gd name="connsiteX111" fmla="*/ 407997 w 5504087"/>
                <a:gd name="connsiteY111" fmla="*/ 2135172 h 2752994"/>
                <a:gd name="connsiteX112" fmla="*/ 442287 w 5504087"/>
                <a:gd name="connsiteY112" fmla="*/ 2072917 h 2752994"/>
                <a:gd name="connsiteX113" fmla="*/ 490544 w 5504087"/>
                <a:gd name="connsiteY113" fmla="*/ 2029775 h 2752994"/>
                <a:gd name="connsiteX114" fmla="*/ 546414 w 5504087"/>
                <a:gd name="connsiteY114" fmla="*/ 2009456 h 2752994"/>
                <a:gd name="connsiteX115" fmla="*/ 602284 w 5504087"/>
                <a:gd name="connsiteY115" fmla="*/ 2014513 h 2752994"/>
                <a:gd name="connsiteX116" fmla="*/ 661994 w 5504087"/>
                <a:gd name="connsiteY116" fmla="*/ 2066562 h 2752994"/>
                <a:gd name="connsiteX117" fmla="*/ 684831 w 5504087"/>
                <a:gd name="connsiteY117" fmla="*/ 2150387 h 2752994"/>
                <a:gd name="connsiteX118" fmla="*/ 687380 w 5504087"/>
                <a:gd name="connsiteY118" fmla="*/ 2150387 h 2752994"/>
                <a:gd name="connsiteX119" fmla="*/ 702639 w 5504087"/>
                <a:gd name="connsiteY119" fmla="*/ 2147882 h 2752994"/>
                <a:gd name="connsiteX120" fmla="*/ 717864 w 5504087"/>
                <a:gd name="connsiteY120" fmla="*/ 2145331 h 2752994"/>
                <a:gd name="connsiteX121" fmla="*/ 733123 w 5504087"/>
                <a:gd name="connsiteY121" fmla="*/ 2141527 h 2752994"/>
                <a:gd name="connsiteX122" fmla="*/ 748348 w 5504087"/>
                <a:gd name="connsiteY122" fmla="*/ 2137723 h 2752994"/>
                <a:gd name="connsiteX123" fmla="*/ 753445 w 5504087"/>
                <a:gd name="connsiteY123" fmla="*/ 2136424 h 2752994"/>
                <a:gd name="connsiteX124" fmla="*/ 762315 w 5504087"/>
                <a:gd name="connsiteY124" fmla="*/ 2010709 h 2752994"/>
                <a:gd name="connsiteX125" fmla="*/ 775025 w 5504087"/>
                <a:gd name="connsiteY125" fmla="*/ 1871030 h 2752994"/>
                <a:gd name="connsiteX126" fmla="*/ 785187 w 5504087"/>
                <a:gd name="connsiteY126" fmla="*/ 1770690 h 2752994"/>
                <a:gd name="connsiteX127" fmla="*/ 790250 w 5504087"/>
                <a:gd name="connsiteY127" fmla="*/ 1727501 h 2752994"/>
                <a:gd name="connsiteX128" fmla="*/ 797863 w 5504087"/>
                <a:gd name="connsiteY128" fmla="*/ 1672901 h 2752994"/>
                <a:gd name="connsiteX129" fmla="*/ 808024 w 5504087"/>
                <a:gd name="connsiteY129" fmla="*/ 1632264 h 2752994"/>
                <a:gd name="connsiteX130" fmla="*/ 823283 w 5504087"/>
                <a:gd name="connsiteY130" fmla="*/ 1606842 h 2752994"/>
                <a:gd name="connsiteX131" fmla="*/ 847412 w 5504087"/>
                <a:gd name="connsiteY131" fmla="*/ 1600487 h 2752994"/>
                <a:gd name="connsiteX132" fmla="*/ 4392859 w 5504087"/>
                <a:gd name="connsiteY132" fmla="*/ 1576302 h 2752994"/>
                <a:gd name="connsiteX133" fmla="*/ 4335636 w 5504087"/>
                <a:gd name="connsiteY133" fmla="*/ 1594096 h 2752994"/>
                <a:gd name="connsiteX134" fmla="*/ 4260882 w 5504087"/>
                <a:gd name="connsiteY134" fmla="*/ 1630891 h 2752994"/>
                <a:gd name="connsiteX135" fmla="*/ 4199830 w 5504087"/>
                <a:gd name="connsiteY135" fmla="*/ 1686755 h 2752994"/>
                <a:gd name="connsiteX136" fmla="*/ 4184516 w 5504087"/>
                <a:gd name="connsiteY136" fmla="*/ 1765515 h 2752994"/>
                <a:gd name="connsiteX137" fmla="*/ 4224009 w 5504087"/>
                <a:gd name="connsiteY137" fmla="*/ 1817619 h 2752994"/>
                <a:gd name="connsiteX138" fmla="*/ 4290098 w 5504087"/>
                <a:gd name="connsiteY138" fmla="*/ 1801102 h 2752994"/>
                <a:gd name="connsiteX139" fmla="*/ 4362434 w 5504087"/>
                <a:gd name="connsiteY139" fmla="*/ 1742686 h 2752994"/>
                <a:gd name="connsiteX140" fmla="*/ 4420866 w 5504087"/>
                <a:gd name="connsiteY140" fmla="*/ 1667753 h 2752994"/>
                <a:gd name="connsiteX141" fmla="*/ 4420866 w 5504087"/>
                <a:gd name="connsiteY141" fmla="*/ 1666478 h 2752994"/>
                <a:gd name="connsiteX142" fmla="*/ 4409382 w 5504087"/>
                <a:gd name="connsiteY142" fmla="*/ 1633443 h 2752994"/>
                <a:gd name="connsiteX143" fmla="*/ 4400516 w 5504087"/>
                <a:gd name="connsiteY143" fmla="*/ 1604235 h 2752994"/>
                <a:gd name="connsiteX144" fmla="*/ 4392859 w 5504087"/>
                <a:gd name="connsiteY144" fmla="*/ 1576302 h 2752994"/>
                <a:gd name="connsiteX145" fmla="*/ 5154020 w 5504087"/>
                <a:gd name="connsiteY145" fmla="*/ 1405454 h 2752994"/>
                <a:gd name="connsiteX146" fmla="*/ 5131932 w 5504087"/>
                <a:gd name="connsiteY146" fmla="*/ 1407367 h 2752994"/>
                <a:gd name="connsiteX147" fmla="*/ 5107954 w 5504087"/>
                <a:gd name="connsiteY147" fmla="*/ 1415022 h 2752994"/>
                <a:gd name="connsiteX148" fmla="*/ 5077327 w 5504087"/>
                <a:gd name="connsiteY148" fmla="*/ 1440402 h 2752994"/>
                <a:gd name="connsiteX149" fmla="*/ 5051939 w 5504087"/>
                <a:gd name="connsiteY149" fmla="*/ 1501369 h 2752994"/>
                <a:gd name="connsiteX150" fmla="*/ 5046902 w 5504087"/>
                <a:gd name="connsiteY150" fmla="*/ 1615649 h 2752994"/>
                <a:gd name="connsiteX151" fmla="*/ 5115409 w 5504087"/>
                <a:gd name="connsiteY151" fmla="*/ 1595371 h 2752994"/>
                <a:gd name="connsiteX152" fmla="*/ 5159939 w 5504087"/>
                <a:gd name="connsiteY152" fmla="*/ 1563612 h 2752994"/>
                <a:gd name="connsiteX153" fmla="*/ 5184118 w 5504087"/>
                <a:gd name="connsiteY153" fmla="*/ 1529301 h 2752994"/>
                <a:gd name="connsiteX154" fmla="*/ 5195603 w 5504087"/>
                <a:gd name="connsiteY154" fmla="*/ 1496266 h 2752994"/>
                <a:gd name="connsiteX155" fmla="*/ 5198021 w 5504087"/>
                <a:gd name="connsiteY155" fmla="*/ 1469610 h 2752994"/>
                <a:gd name="connsiteX156" fmla="*/ 5191774 w 5504087"/>
                <a:gd name="connsiteY156" fmla="*/ 1436575 h 2752994"/>
                <a:gd name="connsiteX157" fmla="*/ 5171424 w 5504087"/>
                <a:gd name="connsiteY157" fmla="*/ 1411195 h 2752994"/>
                <a:gd name="connsiteX158" fmla="*/ 5154020 w 5504087"/>
                <a:gd name="connsiteY158" fmla="*/ 1405454 h 2752994"/>
                <a:gd name="connsiteX159" fmla="*/ 5140797 w 5504087"/>
                <a:gd name="connsiteY159" fmla="*/ 1308329 h 2752994"/>
                <a:gd name="connsiteX160" fmla="*/ 5194192 w 5504087"/>
                <a:gd name="connsiteY160" fmla="*/ 1324847 h 2752994"/>
                <a:gd name="connsiteX161" fmla="*/ 5237312 w 5504087"/>
                <a:gd name="connsiteY161" fmla="*/ 1365469 h 2752994"/>
                <a:gd name="connsiteX162" fmla="*/ 5257662 w 5504087"/>
                <a:gd name="connsiteY162" fmla="*/ 1428988 h 2752994"/>
                <a:gd name="connsiteX163" fmla="*/ 5244968 w 5504087"/>
                <a:gd name="connsiteY163" fmla="*/ 1517887 h 2752994"/>
                <a:gd name="connsiteX164" fmla="*/ 5209506 w 5504087"/>
                <a:gd name="connsiteY164" fmla="*/ 1577578 h 2752994"/>
                <a:gd name="connsiteX165" fmla="*/ 5157320 w 5504087"/>
                <a:gd name="connsiteY165" fmla="*/ 1618201 h 2752994"/>
                <a:gd name="connsiteX166" fmla="*/ 5100297 w 5504087"/>
                <a:gd name="connsiteY166" fmla="*/ 1643581 h 2752994"/>
                <a:gd name="connsiteX167" fmla="*/ 5049521 w 5504087"/>
                <a:gd name="connsiteY167" fmla="*/ 1657547 h 2752994"/>
                <a:gd name="connsiteX168" fmla="*/ 5079946 w 5504087"/>
                <a:gd name="connsiteY168" fmla="*/ 1766791 h 2752994"/>
                <a:gd name="connsiteX169" fmla="*/ 5131932 w 5504087"/>
                <a:gd name="connsiteY169" fmla="*/ 1798550 h 2752994"/>
                <a:gd name="connsiteX170" fmla="*/ 5198021 w 5504087"/>
                <a:gd name="connsiteY170" fmla="*/ 1768067 h 2752994"/>
                <a:gd name="connsiteX171" fmla="*/ 5270356 w 5504087"/>
                <a:gd name="connsiteY171" fmla="*/ 1694410 h 2752994"/>
                <a:gd name="connsiteX172" fmla="*/ 5341483 w 5504087"/>
                <a:gd name="connsiteY172" fmla="*/ 1595371 h 2752994"/>
                <a:gd name="connsiteX173" fmla="*/ 5405154 w 5504087"/>
                <a:gd name="connsiteY173" fmla="*/ 1487403 h 2752994"/>
                <a:gd name="connsiteX174" fmla="*/ 5452102 w 5504087"/>
                <a:gd name="connsiteY174" fmla="*/ 1390850 h 2752994"/>
                <a:gd name="connsiteX175" fmla="*/ 5477490 w 5504087"/>
                <a:gd name="connsiteY175" fmla="*/ 1321020 h 2752994"/>
                <a:gd name="connsiteX176" fmla="*/ 5504087 w 5504087"/>
                <a:gd name="connsiteY176" fmla="*/ 1328674 h 2752994"/>
                <a:gd name="connsiteX177" fmla="*/ 5397498 w 5504087"/>
                <a:gd name="connsiteY177" fmla="*/ 1596647 h 2752994"/>
                <a:gd name="connsiteX178" fmla="*/ 5252625 w 5504087"/>
                <a:gd name="connsiteY178" fmla="*/ 1798550 h 2752994"/>
                <a:gd name="connsiteX179" fmla="*/ 5095058 w 5504087"/>
                <a:gd name="connsiteY179" fmla="*/ 1921760 h 2752994"/>
                <a:gd name="connsiteX180" fmla="*/ 4950387 w 5504087"/>
                <a:gd name="connsiteY180" fmla="*/ 1952244 h 2752994"/>
                <a:gd name="connsiteX181" fmla="*/ 4838559 w 5504087"/>
                <a:gd name="connsiteY181" fmla="*/ 1876035 h 2752994"/>
                <a:gd name="connsiteX182" fmla="*/ 4785365 w 5504087"/>
                <a:gd name="connsiteY182" fmla="*/ 1680444 h 2752994"/>
                <a:gd name="connsiteX183" fmla="*/ 4790403 w 5504087"/>
                <a:gd name="connsiteY183" fmla="*/ 1568715 h 2752994"/>
                <a:gd name="connsiteX184" fmla="*/ 4678575 w 5504087"/>
                <a:gd name="connsiteY184" fmla="*/ 1676616 h 2752994"/>
                <a:gd name="connsiteX185" fmla="*/ 4745873 w 5504087"/>
                <a:gd name="connsiteY185" fmla="*/ 1895037 h 2752994"/>
                <a:gd name="connsiteX186" fmla="*/ 4810753 w 5504087"/>
                <a:gd name="connsiteY186" fmla="*/ 2123663 h 2752994"/>
                <a:gd name="connsiteX187" fmla="*/ 4861529 w 5504087"/>
                <a:gd name="connsiteY187" fmla="*/ 2342084 h 2752994"/>
                <a:gd name="connsiteX188" fmla="*/ 4886917 w 5504087"/>
                <a:gd name="connsiteY188" fmla="*/ 2531297 h 2752994"/>
                <a:gd name="connsiteX189" fmla="*/ 4871604 w 5504087"/>
                <a:gd name="connsiteY189" fmla="*/ 2669748 h 2752994"/>
                <a:gd name="connsiteX190" fmla="*/ 4804306 w 5504087"/>
                <a:gd name="connsiteY190" fmla="*/ 2735818 h 2752994"/>
                <a:gd name="connsiteX191" fmla="*/ 4740836 w 5504087"/>
                <a:gd name="connsiteY191" fmla="*/ 2747233 h 2752994"/>
                <a:gd name="connsiteX192" fmla="*/ 4616314 w 5504087"/>
                <a:gd name="connsiteY192" fmla="*/ 2728164 h 2752994"/>
                <a:gd name="connsiteX193" fmla="*/ 4441217 w 5504087"/>
                <a:gd name="connsiteY193" fmla="*/ 2631677 h 2752994"/>
                <a:gd name="connsiteX194" fmla="*/ 4229046 w 5504087"/>
                <a:gd name="connsiteY194" fmla="*/ 2410638 h 2752994"/>
                <a:gd name="connsiteX195" fmla="*/ 4190964 w 5504087"/>
                <a:gd name="connsiteY195" fmla="*/ 2292531 h 2752994"/>
                <a:gd name="connsiteX196" fmla="*/ 4229046 w 5504087"/>
                <a:gd name="connsiteY196" fmla="*/ 2147768 h 2752994"/>
                <a:gd name="connsiteX197" fmla="*/ 4324352 w 5504087"/>
                <a:gd name="connsiteY197" fmla="*/ 1989039 h 2752994"/>
                <a:gd name="connsiteX198" fmla="*/ 4455120 w 5504087"/>
                <a:gd name="connsiteY198" fmla="*/ 1826483 h 2752994"/>
                <a:gd name="connsiteX199" fmla="*/ 4443635 w 5504087"/>
                <a:gd name="connsiteY199" fmla="*/ 1788412 h 2752994"/>
                <a:gd name="connsiteX200" fmla="*/ 4433560 w 5504087"/>
                <a:gd name="connsiteY200" fmla="*/ 1750274 h 2752994"/>
                <a:gd name="connsiteX201" fmla="*/ 4383994 w 5504087"/>
                <a:gd name="connsiteY201" fmla="*/ 1816344 h 2752994"/>
                <a:gd name="connsiteX202" fmla="*/ 4316695 w 5504087"/>
                <a:gd name="connsiteY202" fmla="*/ 1882347 h 2752994"/>
                <a:gd name="connsiteX203" fmla="*/ 4236703 w 5504087"/>
                <a:gd name="connsiteY203" fmla="*/ 1935726 h 2752994"/>
                <a:gd name="connsiteX204" fmla="*/ 4147845 w 5504087"/>
                <a:gd name="connsiteY204" fmla="*/ 1959831 h 2752994"/>
                <a:gd name="connsiteX205" fmla="*/ 4041054 w 5504087"/>
                <a:gd name="connsiteY205" fmla="*/ 1926796 h 2752994"/>
                <a:gd name="connsiteX206" fmla="*/ 4038636 w 5504087"/>
                <a:gd name="connsiteY206" fmla="*/ 1924245 h 2752994"/>
                <a:gd name="connsiteX207" fmla="*/ 4037226 w 5504087"/>
                <a:gd name="connsiteY207" fmla="*/ 1928072 h 2752994"/>
                <a:gd name="connsiteX208" fmla="*/ 4024532 w 5504087"/>
                <a:gd name="connsiteY208" fmla="*/ 1952177 h 2752994"/>
                <a:gd name="connsiteX209" fmla="*/ 4008010 w 5504087"/>
                <a:gd name="connsiteY209" fmla="*/ 1975073 h 2752994"/>
                <a:gd name="connsiteX210" fmla="*/ 4002972 w 5504087"/>
                <a:gd name="connsiteY210" fmla="*/ 1980176 h 2752994"/>
                <a:gd name="connsiteX211" fmla="*/ 3997935 w 5504087"/>
                <a:gd name="connsiteY211" fmla="*/ 1985212 h 2752994"/>
                <a:gd name="connsiteX212" fmla="*/ 3991487 w 5504087"/>
                <a:gd name="connsiteY212" fmla="*/ 1990315 h 2752994"/>
                <a:gd name="connsiteX213" fmla="*/ 3985241 w 5504087"/>
                <a:gd name="connsiteY213" fmla="*/ 1995351 h 2752994"/>
                <a:gd name="connsiteX214" fmla="*/ 3977584 w 5504087"/>
                <a:gd name="connsiteY214" fmla="*/ 2000453 h 2752994"/>
                <a:gd name="connsiteX215" fmla="*/ 3972547 w 5504087"/>
                <a:gd name="connsiteY215" fmla="*/ 2001729 h 2752994"/>
                <a:gd name="connsiteX216" fmla="*/ 3971338 w 5504087"/>
                <a:gd name="connsiteY216" fmla="*/ 2004281 h 2752994"/>
                <a:gd name="connsiteX217" fmla="*/ 3964890 w 5504087"/>
                <a:gd name="connsiteY217" fmla="*/ 2005556 h 2752994"/>
                <a:gd name="connsiteX218" fmla="*/ 3963681 w 5504087"/>
                <a:gd name="connsiteY218" fmla="*/ 2005556 h 2752994"/>
                <a:gd name="connsiteX219" fmla="*/ 3962271 w 5504087"/>
                <a:gd name="connsiteY219" fmla="*/ 2005556 h 2752994"/>
                <a:gd name="connsiteX220" fmla="*/ 3961062 w 5504087"/>
                <a:gd name="connsiteY220" fmla="*/ 2005556 h 2752994"/>
                <a:gd name="connsiteX221" fmla="*/ 3956024 w 5504087"/>
                <a:gd name="connsiteY221" fmla="*/ 2006832 h 2752994"/>
                <a:gd name="connsiteX222" fmla="*/ 3934465 w 5504087"/>
                <a:gd name="connsiteY222" fmla="*/ 2004281 h 2752994"/>
                <a:gd name="connsiteX223" fmla="*/ 3914114 w 5504087"/>
                <a:gd name="connsiteY223" fmla="*/ 1991590 h 2752994"/>
                <a:gd name="connsiteX224" fmla="*/ 3901420 w 5504087"/>
                <a:gd name="connsiteY224" fmla="*/ 1975073 h 2752994"/>
                <a:gd name="connsiteX225" fmla="*/ 3892555 w 5504087"/>
                <a:gd name="connsiteY225" fmla="*/ 1957280 h 2752994"/>
                <a:gd name="connsiteX226" fmla="*/ 3881070 w 5504087"/>
                <a:gd name="connsiteY226" fmla="*/ 1924245 h 2752994"/>
                <a:gd name="connsiteX227" fmla="*/ 3873413 w 5504087"/>
                <a:gd name="connsiteY227" fmla="*/ 1893761 h 2752994"/>
                <a:gd name="connsiteX228" fmla="*/ 3861928 w 5504087"/>
                <a:gd name="connsiteY228" fmla="*/ 1831585 h 2752994"/>
                <a:gd name="connsiteX229" fmla="*/ 3853062 w 5504087"/>
                <a:gd name="connsiteY229" fmla="*/ 1770618 h 2752994"/>
                <a:gd name="connsiteX230" fmla="*/ 3849234 w 5504087"/>
                <a:gd name="connsiteY230" fmla="*/ 1740135 h 2752994"/>
                <a:gd name="connsiteX231" fmla="*/ 3844196 w 5504087"/>
                <a:gd name="connsiteY231" fmla="*/ 1710927 h 2752994"/>
                <a:gd name="connsiteX232" fmla="*/ 3837950 w 5504087"/>
                <a:gd name="connsiteY232" fmla="*/ 1684271 h 2752994"/>
                <a:gd name="connsiteX233" fmla="*/ 3830294 w 5504087"/>
                <a:gd name="connsiteY233" fmla="*/ 1661375 h 2752994"/>
                <a:gd name="connsiteX234" fmla="*/ 3820018 w 5504087"/>
                <a:gd name="connsiteY234" fmla="*/ 1653787 h 2752994"/>
                <a:gd name="connsiteX235" fmla="*/ 3807324 w 5504087"/>
                <a:gd name="connsiteY235" fmla="*/ 1661375 h 2752994"/>
                <a:gd name="connsiteX236" fmla="*/ 3799868 w 5504087"/>
                <a:gd name="connsiteY236" fmla="*/ 1674065 h 2752994"/>
                <a:gd name="connsiteX237" fmla="*/ 3792212 w 5504087"/>
                <a:gd name="connsiteY237" fmla="*/ 1695685 h 2752994"/>
                <a:gd name="connsiteX238" fmla="*/ 3785764 w 5504087"/>
                <a:gd name="connsiteY238" fmla="*/ 1718514 h 2752994"/>
                <a:gd name="connsiteX239" fmla="*/ 3779518 w 5504087"/>
                <a:gd name="connsiteY239" fmla="*/ 1743895 h 2752994"/>
                <a:gd name="connsiteX240" fmla="*/ 3774480 w 5504087"/>
                <a:gd name="connsiteY240" fmla="*/ 1769343 h 2752994"/>
                <a:gd name="connsiteX241" fmla="*/ 3768033 w 5504087"/>
                <a:gd name="connsiteY241" fmla="*/ 1817619 h 2752994"/>
                <a:gd name="connsiteX242" fmla="*/ 3762995 w 5504087"/>
                <a:gd name="connsiteY242" fmla="*/ 1863278 h 2752994"/>
                <a:gd name="connsiteX243" fmla="*/ 3756548 w 5504087"/>
                <a:gd name="connsiteY243" fmla="*/ 1945865 h 2752994"/>
                <a:gd name="connsiteX244" fmla="*/ 3752719 w 5504087"/>
                <a:gd name="connsiteY244" fmla="*/ 2008108 h 2752994"/>
                <a:gd name="connsiteX245" fmla="*/ 3751510 w 5504087"/>
                <a:gd name="connsiteY245" fmla="*/ 2024625 h 2752994"/>
                <a:gd name="connsiteX246" fmla="*/ 3750302 w 5504087"/>
                <a:gd name="connsiteY246" fmla="*/ 2043627 h 2752994"/>
                <a:gd name="connsiteX247" fmla="*/ 3750302 w 5504087"/>
                <a:gd name="connsiteY247" fmla="*/ 2066524 h 2752994"/>
                <a:gd name="connsiteX248" fmla="*/ 3737608 w 5504087"/>
                <a:gd name="connsiteY248" fmla="*/ 2143941 h 2752994"/>
                <a:gd name="connsiteX249" fmla="*/ 3709600 w 5504087"/>
                <a:gd name="connsiteY249" fmla="*/ 2192218 h 2752994"/>
                <a:gd name="connsiteX250" fmla="*/ 3672727 w 5504087"/>
                <a:gd name="connsiteY250" fmla="*/ 2220150 h 2752994"/>
                <a:gd name="connsiteX251" fmla="*/ 3636056 w 5504087"/>
                <a:gd name="connsiteY251" fmla="*/ 2234116 h 2752994"/>
                <a:gd name="connsiteX252" fmla="*/ 3539541 w 5504087"/>
                <a:gd name="connsiteY252" fmla="*/ 2217665 h 2752994"/>
                <a:gd name="connsiteX253" fmla="*/ 3482317 w 5504087"/>
                <a:gd name="connsiteY253" fmla="*/ 2124939 h 2752994"/>
                <a:gd name="connsiteX254" fmla="*/ 3464586 w 5504087"/>
                <a:gd name="connsiteY254" fmla="*/ 2057593 h 2752994"/>
                <a:gd name="connsiteX255" fmla="*/ 3426504 w 5504087"/>
                <a:gd name="connsiteY255" fmla="*/ 2150320 h 2752994"/>
                <a:gd name="connsiteX256" fmla="*/ 3360414 w 5504087"/>
                <a:gd name="connsiteY256" fmla="*/ 2258288 h 2752994"/>
                <a:gd name="connsiteX257" fmla="*/ 3271556 w 5504087"/>
                <a:gd name="connsiteY257" fmla="*/ 2344635 h 2752994"/>
                <a:gd name="connsiteX258" fmla="*/ 3157109 w 5504087"/>
                <a:gd name="connsiteY258" fmla="*/ 2396672 h 2752994"/>
                <a:gd name="connsiteX259" fmla="*/ 3072080 w 5504087"/>
                <a:gd name="connsiteY259" fmla="*/ 2390361 h 2752994"/>
                <a:gd name="connsiteX260" fmla="*/ 3013647 w 5504087"/>
                <a:gd name="connsiteY260" fmla="*/ 2334497 h 2752994"/>
                <a:gd name="connsiteX261" fmla="*/ 2974356 w 5504087"/>
                <a:gd name="connsiteY261" fmla="*/ 2241770 h 2752994"/>
                <a:gd name="connsiteX262" fmla="*/ 2948968 w 5504087"/>
                <a:gd name="connsiteY262" fmla="*/ 2126215 h 2752994"/>
                <a:gd name="connsiteX263" fmla="*/ 2910886 w 5504087"/>
                <a:gd name="connsiteY263" fmla="*/ 2176976 h 2752994"/>
                <a:gd name="connsiteX264" fmla="*/ 2863737 w 5504087"/>
                <a:gd name="connsiteY264" fmla="*/ 2222701 h 2752994"/>
                <a:gd name="connsiteX265" fmla="*/ 2801476 w 5504087"/>
                <a:gd name="connsiteY265" fmla="*/ 2257012 h 2752994"/>
                <a:gd name="connsiteX266" fmla="*/ 2722894 w 5504087"/>
                <a:gd name="connsiteY266" fmla="*/ 2274805 h 2752994"/>
                <a:gd name="connsiteX267" fmla="*/ 2628797 w 5504087"/>
                <a:gd name="connsiteY267" fmla="*/ 2250633 h 2752994"/>
                <a:gd name="connsiteX268" fmla="*/ 2614894 w 5504087"/>
                <a:gd name="connsiteY268" fmla="*/ 2290047 h 2752994"/>
                <a:gd name="connsiteX269" fmla="*/ 2580641 w 5504087"/>
                <a:gd name="connsiteY269" fmla="*/ 2359877 h 2752994"/>
                <a:gd name="connsiteX270" fmla="*/ 2536111 w 5504087"/>
                <a:gd name="connsiteY270" fmla="*/ 2409430 h 2752994"/>
                <a:gd name="connsiteX271" fmla="*/ 2484126 w 5504087"/>
                <a:gd name="connsiteY271" fmla="*/ 2429707 h 2752994"/>
                <a:gd name="connsiteX272" fmla="*/ 2415418 w 5504087"/>
                <a:gd name="connsiteY272" fmla="*/ 2392912 h 2752994"/>
                <a:gd name="connsiteX273" fmla="*/ 2356985 w 5504087"/>
                <a:gd name="connsiteY273" fmla="*/ 2297634 h 2752994"/>
                <a:gd name="connsiteX274" fmla="*/ 2306209 w 5504087"/>
                <a:gd name="connsiteY274" fmla="*/ 2174424 h 2752994"/>
                <a:gd name="connsiteX275" fmla="*/ 2259261 w 5504087"/>
                <a:gd name="connsiteY275" fmla="*/ 2052557 h 2752994"/>
                <a:gd name="connsiteX276" fmla="*/ 2211105 w 5504087"/>
                <a:gd name="connsiteY276" fmla="*/ 1962383 h 2752994"/>
                <a:gd name="connsiteX277" fmla="*/ 2157710 w 5504087"/>
                <a:gd name="connsiteY277" fmla="*/ 1934451 h 2752994"/>
                <a:gd name="connsiteX278" fmla="*/ 2127284 w 5504087"/>
                <a:gd name="connsiteY278" fmla="*/ 1991590 h 2752994"/>
                <a:gd name="connsiteX279" fmla="*/ 2131113 w 5504087"/>
                <a:gd name="connsiteY279" fmla="*/ 2117285 h 2752994"/>
                <a:gd name="connsiteX280" fmla="*/ 2143807 w 5504087"/>
                <a:gd name="connsiteY280" fmla="*/ 2278565 h 2752994"/>
                <a:gd name="connsiteX281" fmla="*/ 2141187 w 5504087"/>
                <a:gd name="connsiteY281" fmla="*/ 2442398 h 2752994"/>
                <a:gd name="connsiteX282" fmla="*/ 2099277 w 5504087"/>
                <a:gd name="connsiteY282" fmla="*/ 2575746 h 2752994"/>
                <a:gd name="connsiteX283" fmla="*/ 1992688 w 5504087"/>
                <a:gd name="connsiteY283" fmla="*/ 2648128 h 2752994"/>
                <a:gd name="connsiteX284" fmla="*/ 1902419 w 5504087"/>
                <a:gd name="connsiteY284" fmla="*/ 2617644 h 2752994"/>
                <a:gd name="connsiteX285" fmla="*/ 1828673 w 5504087"/>
                <a:gd name="connsiteY285" fmla="*/ 2493226 h 2752994"/>
                <a:gd name="connsiteX286" fmla="*/ 1794420 w 5504087"/>
                <a:gd name="connsiteY286" fmla="*/ 2396672 h 2752994"/>
                <a:gd name="connsiteX287" fmla="*/ 1784345 w 5504087"/>
                <a:gd name="connsiteY287" fmla="*/ 2415741 h 2752994"/>
                <a:gd name="connsiteX288" fmla="*/ 1637054 w 5504087"/>
                <a:gd name="connsiteY288" fmla="*/ 2610057 h 2752994"/>
                <a:gd name="connsiteX289" fmla="*/ 1475659 w 5504087"/>
                <a:gd name="connsiteY289" fmla="*/ 2724337 h 2752994"/>
                <a:gd name="connsiteX290" fmla="*/ 1324540 w 5504087"/>
                <a:gd name="connsiteY290" fmla="*/ 2750993 h 2752994"/>
                <a:gd name="connsiteX291" fmla="*/ 1210295 w 5504087"/>
                <a:gd name="connsiteY291" fmla="*/ 2681163 h 2752994"/>
                <a:gd name="connsiteX292" fmla="*/ 1156899 w 5504087"/>
                <a:gd name="connsiteY292" fmla="*/ 2507192 h 2752994"/>
                <a:gd name="connsiteX293" fmla="*/ 1189944 w 5504087"/>
                <a:gd name="connsiteY293" fmla="*/ 2315428 h 2752994"/>
                <a:gd name="connsiteX294" fmla="*/ 1287667 w 5504087"/>
                <a:gd name="connsiteY294" fmla="*/ 2196045 h 2752994"/>
                <a:gd name="connsiteX295" fmla="*/ 1405943 w 5504087"/>
                <a:gd name="connsiteY295" fmla="*/ 2136354 h 2752994"/>
                <a:gd name="connsiteX296" fmla="*/ 1501047 w 5504087"/>
                <a:gd name="connsiteY296" fmla="*/ 2123663 h 2752994"/>
                <a:gd name="connsiteX297" fmla="*/ 1550614 w 5504087"/>
                <a:gd name="connsiteY297" fmla="*/ 2136354 h 2752994"/>
                <a:gd name="connsiteX298" fmla="*/ 1587487 w 5504087"/>
                <a:gd name="connsiteY298" fmla="*/ 2168113 h 2752994"/>
                <a:gd name="connsiteX299" fmla="*/ 1605219 w 5504087"/>
                <a:gd name="connsiteY299" fmla="*/ 2227804 h 2752994"/>
                <a:gd name="connsiteX300" fmla="*/ 1600181 w 5504087"/>
                <a:gd name="connsiteY300" fmla="*/ 2319255 h 2752994"/>
                <a:gd name="connsiteX301" fmla="*/ 1565928 w 5504087"/>
                <a:gd name="connsiteY301" fmla="*/ 2317979 h 2752994"/>
                <a:gd name="connsiteX302" fmla="*/ 1554443 w 5504087"/>
                <a:gd name="connsiteY302" fmla="*/ 2311600 h 2752994"/>
                <a:gd name="connsiteX303" fmla="*/ 1550614 w 5504087"/>
                <a:gd name="connsiteY303" fmla="*/ 2262048 h 2752994"/>
                <a:gd name="connsiteX304" fmla="*/ 1531674 w 5504087"/>
                <a:gd name="connsiteY304" fmla="*/ 2231631 h 2752994"/>
                <a:gd name="connsiteX305" fmla="*/ 1489764 w 5504087"/>
                <a:gd name="connsiteY305" fmla="*/ 2223977 h 2752994"/>
                <a:gd name="connsiteX306" fmla="*/ 1466794 w 5504087"/>
                <a:gd name="connsiteY306" fmla="*/ 2231631 h 2752994"/>
                <a:gd name="connsiteX307" fmla="*/ 1436368 w 5504087"/>
                <a:gd name="connsiteY307" fmla="*/ 2258288 h 2752994"/>
                <a:gd name="connsiteX308" fmla="*/ 1412189 w 5504087"/>
                <a:gd name="connsiteY308" fmla="*/ 2323015 h 2752994"/>
                <a:gd name="connsiteX309" fmla="*/ 1407152 w 5504087"/>
                <a:gd name="connsiteY309" fmla="*/ 2442398 h 2752994"/>
                <a:gd name="connsiteX310" fmla="*/ 1447854 w 5504087"/>
                <a:gd name="connsiteY310" fmla="*/ 2580849 h 2752994"/>
                <a:gd name="connsiteX311" fmla="*/ 1527846 w 5504087"/>
                <a:gd name="connsiteY311" fmla="*/ 2587228 h 2752994"/>
                <a:gd name="connsiteX312" fmla="*/ 1628189 w 5504087"/>
                <a:gd name="connsiteY312" fmla="*/ 2503365 h 2752994"/>
                <a:gd name="connsiteX313" fmla="*/ 1728532 w 5504087"/>
                <a:gd name="connsiteY313" fmla="*/ 2372567 h 2752994"/>
                <a:gd name="connsiteX314" fmla="*/ 1770442 w 5504087"/>
                <a:gd name="connsiteY314" fmla="*/ 2306497 h 2752994"/>
                <a:gd name="connsiteX315" fmla="*/ 1723293 w 5504087"/>
                <a:gd name="connsiteY315" fmla="*/ 2080490 h 2752994"/>
                <a:gd name="connsiteX316" fmla="*/ 1684002 w 5504087"/>
                <a:gd name="connsiteY316" fmla="*/ 1844276 h 2752994"/>
                <a:gd name="connsiteX317" fmla="*/ 1650957 w 5504087"/>
                <a:gd name="connsiteY317" fmla="*/ 1625855 h 2752994"/>
                <a:gd name="connsiteX318" fmla="*/ 1620532 w 5504087"/>
                <a:gd name="connsiteY318" fmla="*/ 1453093 h 2752994"/>
                <a:gd name="connsiteX319" fmla="*/ 1593734 w 5504087"/>
                <a:gd name="connsiteY319" fmla="*/ 1354055 h 2752994"/>
                <a:gd name="connsiteX320" fmla="*/ 1733569 w 5504087"/>
                <a:gd name="connsiteY320" fmla="*/ 1326123 h 2752994"/>
                <a:gd name="connsiteX321" fmla="*/ 1788173 w 5504087"/>
                <a:gd name="connsiteY321" fmla="*/ 1336261 h 2752994"/>
                <a:gd name="connsiteX322" fmla="*/ 1838949 w 5504087"/>
                <a:gd name="connsiteY322" fmla="*/ 1365469 h 2752994"/>
                <a:gd name="connsiteX323" fmla="*/ 1879651 w 5504087"/>
                <a:gd name="connsiteY323" fmla="*/ 1420058 h 2752994"/>
                <a:gd name="connsiteX324" fmla="*/ 1905039 w 5504087"/>
                <a:gd name="connsiteY324" fmla="*/ 1506472 h 2752994"/>
                <a:gd name="connsiteX325" fmla="*/ 1925188 w 5504087"/>
                <a:gd name="connsiteY325" fmla="*/ 1638546 h 2752994"/>
                <a:gd name="connsiteX326" fmla="*/ 1951986 w 5504087"/>
                <a:gd name="connsiteY326" fmla="*/ 1798550 h 2752994"/>
                <a:gd name="connsiteX327" fmla="*/ 1981203 w 5504087"/>
                <a:gd name="connsiteY327" fmla="*/ 1969970 h 2752994"/>
                <a:gd name="connsiteX328" fmla="*/ 2012837 w 5504087"/>
                <a:gd name="connsiteY328" fmla="*/ 2137629 h 2752994"/>
                <a:gd name="connsiteX329" fmla="*/ 2016665 w 5504087"/>
                <a:gd name="connsiteY329" fmla="*/ 2022074 h 2752994"/>
                <a:gd name="connsiteX330" fmla="*/ 2034396 w 5504087"/>
                <a:gd name="connsiteY330" fmla="*/ 1916657 h 2752994"/>
                <a:gd name="connsiteX331" fmla="*/ 2071269 w 5504087"/>
                <a:gd name="connsiteY331" fmla="*/ 1836621 h 2752994"/>
                <a:gd name="connsiteX332" fmla="*/ 2130911 w 5504087"/>
                <a:gd name="connsiteY332" fmla="*/ 1795999 h 2752994"/>
                <a:gd name="connsiteX333" fmla="*/ 2217351 w 5504087"/>
                <a:gd name="connsiteY333" fmla="*/ 1821380 h 2752994"/>
                <a:gd name="connsiteX334" fmla="*/ 2285858 w 5504087"/>
                <a:gd name="connsiteY334" fmla="*/ 1919209 h 2752994"/>
                <a:gd name="connsiteX335" fmla="*/ 2341873 w 5504087"/>
                <a:gd name="connsiteY335" fmla="*/ 2056318 h 2752994"/>
                <a:gd name="connsiteX336" fmla="*/ 2390030 w 5504087"/>
                <a:gd name="connsiteY336" fmla="*/ 2196045 h 2752994"/>
                <a:gd name="connsiteX337" fmla="*/ 2435768 w 5504087"/>
                <a:gd name="connsiteY337" fmla="*/ 2306497 h 2752994"/>
                <a:gd name="connsiteX338" fmla="*/ 2485335 w 5504087"/>
                <a:gd name="connsiteY338" fmla="*/ 2352223 h 2752994"/>
                <a:gd name="connsiteX339" fmla="*/ 2518380 w 5504087"/>
                <a:gd name="connsiteY339" fmla="*/ 2338257 h 2752994"/>
                <a:gd name="connsiteX340" fmla="*/ 2550014 w 5504087"/>
                <a:gd name="connsiteY340" fmla="*/ 2298910 h 2752994"/>
                <a:gd name="connsiteX341" fmla="*/ 2580641 w 5504087"/>
                <a:gd name="connsiteY341" fmla="*/ 2241770 h 2752994"/>
                <a:gd name="connsiteX342" fmla="*/ 2595753 w 5504087"/>
                <a:gd name="connsiteY342" fmla="*/ 2206184 h 2752994"/>
                <a:gd name="connsiteX343" fmla="*/ 2581850 w 5504087"/>
                <a:gd name="connsiteY343" fmla="*/ 2156698 h 2752994"/>
                <a:gd name="connsiteX344" fmla="*/ 2594544 w 5504087"/>
                <a:gd name="connsiteY344" fmla="*/ 2039800 h 2752994"/>
                <a:gd name="connsiteX345" fmla="*/ 2661842 w 5504087"/>
                <a:gd name="connsiteY345" fmla="*/ 1931899 h 2752994"/>
                <a:gd name="connsiteX346" fmla="*/ 2734178 w 5504087"/>
                <a:gd name="connsiteY346" fmla="*/ 1877244 h 2752994"/>
                <a:gd name="connsiteX347" fmla="*/ 2806715 w 5504087"/>
                <a:gd name="connsiteY347" fmla="*/ 1844276 h 2752994"/>
                <a:gd name="connsiteX348" fmla="*/ 2871394 w 5504087"/>
                <a:gd name="connsiteY348" fmla="*/ 1827758 h 2752994"/>
                <a:gd name="connsiteX349" fmla="*/ 2920961 w 5504087"/>
                <a:gd name="connsiteY349" fmla="*/ 1822655 h 2752994"/>
                <a:gd name="connsiteX350" fmla="*/ 2909476 w 5504087"/>
                <a:gd name="connsiteY350" fmla="*/ 1759137 h 2752994"/>
                <a:gd name="connsiteX351" fmla="*/ 2891744 w 5504087"/>
                <a:gd name="connsiteY351" fmla="*/ 1710927 h 2752994"/>
                <a:gd name="connsiteX352" fmla="*/ 3031378 w 5504087"/>
                <a:gd name="connsiteY352" fmla="*/ 1682995 h 2752994"/>
                <a:gd name="connsiteX353" fmla="*/ 3085982 w 5504087"/>
                <a:gd name="connsiteY353" fmla="*/ 1693134 h 2752994"/>
                <a:gd name="connsiteX354" fmla="*/ 3136758 w 5504087"/>
                <a:gd name="connsiteY354" fmla="*/ 1722342 h 2752994"/>
                <a:gd name="connsiteX355" fmla="*/ 3177460 w 5504087"/>
                <a:gd name="connsiteY355" fmla="*/ 1776930 h 2752994"/>
                <a:gd name="connsiteX356" fmla="*/ 3202848 w 5504087"/>
                <a:gd name="connsiteY356" fmla="*/ 1863278 h 2752994"/>
                <a:gd name="connsiteX357" fmla="*/ 3235892 w 5504087"/>
                <a:gd name="connsiteY357" fmla="*/ 2046179 h 2752994"/>
                <a:gd name="connsiteX358" fmla="*/ 3273974 w 5504087"/>
                <a:gd name="connsiteY358" fmla="*/ 2164286 h 2752994"/>
                <a:gd name="connsiteX359" fmla="*/ 3319713 w 5504087"/>
                <a:gd name="connsiteY359" fmla="*/ 2203632 h 2752994"/>
                <a:gd name="connsiteX360" fmla="*/ 3374318 w 5504087"/>
                <a:gd name="connsiteY360" fmla="*/ 2147768 h 2752994"/>
                <a:gd name="connsiteX361" fmla="*/ 3438996 w 5504087"/>
                <a:gd name="connsiteY361" fmla="*/ 1997902 h 2752994"/>
                <a:gd name="connsiteX362" fmla="*/ 3454310 w 5504087"/>
                <a:gd name="connsiteY362" fmla="*/ 1944589 h 2752994"/>
                <a:gd name="connsiteX363" fmla="*/ 3441616 w 5504087"/>
                <a:gd name="connsiteY363" fmla="*/ 1829034 h 2752994"/>
                <a:gd name="connsiteX364" fmla="*/ 3425094 w 5504087"/>
                <a:gd name="connsiteY364" fmla="*/ 1675341 h 2752994"/>
                <a:gd name="connsiteX365" fmla="*/ 3395877 w 5504087"/>
                <a:gd name="connsiteY365" fmla="*/ 1561061 h 2752994"/>
                <a:gd name="connsiteX366" fmla="*/ 3525436 w 5504087"/>
                <a:gd name="connsiteY366" fmla="*/ 1534404 h 2752994"/>
                <a:gd name="connsiteX367" fmla="*/ 3577623 w 5504087"/>
                <a:gd name="connsiteY367" fmla="*/ 1548370 h 2752994"/>
                <a:gd name="connsiteX368" fmla="*/ 3626988 w 5504087"/>
                <a:gd name="connsiteY368" fmla="*/ 1586441 h 2752994"/>
                <a:gd name="connsiteX369" fmla="*/ 3667690 w 5504087"/>
                <a:gd name="connsiteY369" fmla="*/ 1654996 h 2752994"/>
                <a:gd name="connsiteX370" fmla="*/ 3696906 w 5504087"/>
                <a:gd name="connsiteY370" fmla="*/ 1759137 h 2752994"/>
                <a:gd name="connsiteX371" fmla="*/ 3699526 w 5504087"/>
                <a:gd name="connsiteY371" fmla="*/ 1768067 h 2752994"/>
                <a:gd name="connsiteX372" fmla="*/ 3718466 w 5504087"/>
                <a:gd name="connsiteY372" fmla="*/ 1713479 h 2752994"/>
                <a:gd name="connsiteX373" fmla="*/ 3746473 w 5504087"/>
                <a:gd name="connsiteY373" fmla="*/ 1656272 h 2752994"/>
                <a:gd name="connsiteX374" fmla="*/ 3779518 w 5504087"/>
                <a:gd name="connsiteY374" fmla="*/ 1609338 h 2752994"/>
                <a:gd name="connsiteX375" fmla="*/ 3820018 w 5504087"/>
                <a:gd name="connsiteY375" fmla="*/ 1583890 h 2752994"/>
                <a:gd name="connsiteX376" fmla="*/ 3863338 w 5504087"/>
                <a:gd name="connsiteY376" fmla="*/ 1596580 h 2752994"/>
                <a:gd name="connsiteX377" fmla="*/ 3889935 w 5504087"/>
                <a:gd name="connsiteY377" fmla="*/ 1646133 h 2752994"/>
                <a:gd name="connsiteX378" fmla="*/ 3905249 w 5504087"/>
                <a:gd name="connsiteY378" fmla="*/ 1713479 h 2752994"/>
                <a:gd name="connsiteX379" fmla="*/ 3914114 w 5504087"/>
                <a:gd name="connsiteY379" fmla="*/ 1782033 h 2752994"/>
                <a:gd name="connsiteX380" fmla="*/ 3917943 w 5504087"/>
                <a:gd name="connsiteY380" fmla="*/ 1801102 h 2752994"/>
                <a:gd name="connsiteX381" fmla="*/ 3919152 w 5504087"/>
                <a:gd name="connsiteY381" fmla="*/ 1820104 h 2752994"/>
                <a:gd name="connsiteX382" fmla="*/ 3921771 w 5504087"/>
                <a:gd name="connsiteY382" fmla="*/ 1830310 h 2752994"/>
                <a:gd name="connsiteX383" fmla="*/ 3925599 w 5504087"/>
                <a:gd name="connsiteY383" fmla="*/ 1863278 h 2752994"/>
                <a:gd name="connsiteX384" fmla="*/ 3930637 w 5504087"/>
                <a:gd name="connsiteY384" fmla="*/ 1895037 h 2752994"/>
                <a:gd name="connsiteX385" fmla="*/ 3936883 w 5504087"/>
                <a:gd name="connsiteY385" fmla="*/ 1922969 h 2752994"/>
                <a:gd name="connsiteX386" fmla="*/ 3944540 w 5504087"/>
                <a:gd name="connsiteY386" fmla="*/ 1948417 h 2752994"/>
                <a:gd name="connsiteX387" fmla="*/ 3953405 w 5504087"/>
                <a:gd name="connsiteY387" fmla="*/ 1963658 h 2752994"/>
                <a:gd name="connsiteX388" fmla="*/ 3956024 w 5504087"/>
                <a:gd name="connsiteY388" fmla="*/ 1964934 h 2752994"/>
                <a:gd name="connsiteX389" fmla="*/ 3957234 w 5504087"/>
                <a:gd name="connsiteY389" fmla="*/ 1964934 h 2752994"/>
                <a:gd name="connsiteX390" fmla="*/ 3958442 w 5504087"/>
                <a:gd name="connsiteY390" fmla="*/ 1964934 h 2752994"/>
                <a:gd name="connsiteX391" fmla="*/ 3959853 w 5504087"/>
                <a:gd name="connsiteY391" fmla="*/ 1964934 h 2752994"/>
                <a:gd name="connsiteX392" fmla="*/ 3964890 w 5504087"/>
                <a:gd name="connsiteY392" fmla="*/ 1962383 h 2752994"/>
                <a:gd name="connsiteX393" fmla="*/ 3968718 w 5504087"/>
                <a:gd name="connsiteY393" fmla="*/ 1961107 h 2752994"/>
                <a:gd name="connsiteX394" fmla="*/ 3969928 w 5504087"/>
                <a:gd name="connsiteY394" fmla="*/ 1961107 h 2752994"/>
                <a:gd name="connsiteX395" fmla="*/ 3972547 w 5504087"/>
                <a:gd name="connsiteY395" fmla="*/ 1958555 h 2752994"/>
                <a:gd name="connsiteX396" fmla="*/ 3974965 w 5504087"/>
                <a:gd name="connsiteY396" fmla="*/ 1956004 h 2752994"/>
                <a:gd name="connsiteX397" fmla="*/ 3980204 w 5504087"/>
                <a:gd name="connsiteY397" fmla="*/ 1953452 h 2752994"/>
                <a:gd name="connsiteX398" fmla="*/ 3982622 w 5504087"/>
                <a:gd name="connsiteY398" fmla="*/ 1949692 h 2752994"/>
                <a:gd name="connsiteX399" fmla="*/ 3986450 w 5504087"/>
                <a:gd name="connsiteY399" fmla="*/ 1944589 h 2752994"/>
                <a:gd name="connsiteX400" fmla="*/ 3999144 w 5504087"/>
                <a:gd name="connsiteY400" fmla="*/ 1928072 h 2752994"/>
                <a:gd name="connsiteX401" fmla="*/ 4010629 w 5504087"/>
                <a:gd name="connsiteY401" fmla="*/ 1909003 h 2752994"/>
                <a:gd name="connsiteX402" fmla="*/ 4020704 w 5504087"/>
                <a:gd name="connsiteY402" fmla="*/ 1888725 h 2752994"/>
                <a:gd name="connsiteX403" fmla="*/ 4008010 w 5504087"/>
                <a:gd name="connsiteY403" fmla="*/ 1841724 h 2752994"/>
                <a:gd name="connsiteX404" fmla="*/ 4022114 w 5504087"/>
                <a:gd name="connsiteY404" fmla="*/ 1721066 h 2752994"/>
                <a:gd name="connsiteX405" fmla="*/ 4090621 w 5504087"/>
                <a:gd name="connsiteY405" fmla="*/ 1609338 h 2752994"/>
                <a:gd name="connsiteX406" fmla="*/ 4164367 w 5504087"/>
                <a:gd name="connsiteY406" fmla="*/ 1552131 h 2752994"/>
                <a:gd name="connsiteX407" fmla="*/ 4241740 w 5504087"/>
                <a:gd name="connsiteY407" fmla="*/ 1515335 h 2752994"/>
                <a:gd name="connsiteX408" fmla="*/ 4312867 w 5504087"/>
                <a:gd name="connsiteY408" fmla="*/ 1497542 h 2752994"/>
                <a:gd name="connsiteX409" fmla="*/ 4364852 w 5504087"/>
                <a:gd name="connsiteY409" fmla="*/ 1492506 h 2752994"/>
                <a:gd name="connsiteX410" fmla="*/ 4349740 w 5504087"/>
                <a:gd name="connsiteY410" fmla="*/ 1448057 h 2752994"/>
                <a:gd name="connsiteX411" fmla="*/ 4337046 w 5504087"/>
                <a:gd name="connsiteY411" fmla="*/ 1411195 h 2752994"/>
                <a:gd name="connsiteX412" fmla="*/ 4325561 w 5504087"/>
                <a:gd name="connsiteY412" fmla="*/ 1383263 h 2752994"/>
                <a:gd name="connsiteX413" fmla="*/ 4452501 w 5504087"/>
                <a:gd name="connsiteY413" fmla="*/ 1352779 h 2752994"/>
                <a:gd name="connsiteX414" fmla="*/ 4505896 w 5504087"/>
                <a:gd name="connsiteY414" fmla="*/ 1362918 h 2752994"/>
                <a:gd name="connsiteX415" fmla="*/ 4557881 w 5504087"/>
                <a:gd name="connsiteY415" fmla="*/ 1393401 h 2752994"/>
                <a:gd name="connsiteX416" fmla="*/ 4606239 w 5504087"/>
                <a:gd name="connsiteY416" fmla="*/ 1449265 h 2752994"/>
                <a:gd name="connsiteX417" fmla="*/ 4645530 w 5504087"/>
                <a:gd name="connsiteY417" fmla="*/ 1538164 h 2752994"/>
                <a:gd name="connsiteX418" fmla="*/ 4658224 w 5504087"/>
                <a:gd name="connsiteY418" fmla="*/ 1581405 h 2752994"/>
                <a:gd name="connsiteX419" fmla="*/ 4670918 w 5504087"/>
                <a:gd name="connsiteY419" fmla="*/ 1625855 h 2752994"/>
                <a:gd name="connsiteX420" fmla="*/ 4785365 w 5504087"/>
                <a:gd name="connsiteY420" fmla="*/ 1522923 h 2752994"/>
                <a:gd name="connsiteX421" fmla="*/ 4845007 w 5504087"/>
                <a:gd name="connsiteY421" fmla="*/ 1472162 h 2752994"/>
                <a:gd name="connsiteX422" fmla="*/ 4927619 w 5504087"/>
                <a:gd name="connsiteY422" fmla="*/ 1379435 h 2752994"/>
                <a:gd name="connsiteX423" fmla="*/ 5045693 w 5504087"/>
                <a:gd name="connsiteY423" fmla="*/ 1321020 h 2752994"/>
                <a:gd name="connsiteX424" fmla="*/ 5140797 w 5504087"/>
                <a:gd name="connsiteY424" fmla="*/ 1308329 h 2752994"/>
                <a:gd name="connsiteX425" fmla="*/ 2837076 w 5504087"/>
                <a:gd name="connsiteY425" fmla="*/ 998641 h 2752994"/>
                <a:gd name="connsiteX426" fmla="*/ 2819209 w 5504087"/>
                <a:gd name="connsiteY426" fmla="*/ 1079913 h 2752994"/>
                <a:gd name="connsiteX427" fmla="*/ 2818044 w 5504087"/>
                <a:gd name="connsiteY427" fmla="*/ 1190409 h 2752994"/>
                <a:gd name="connsiteX428" fmla="*/ 2823093 w 5504087"/>
                <a:gd name="connsiteY428" fmla="*/ 1215817 h 2752994"/>
                <a:gd name="connsiteX429" fmla="*/ 2829308 w 5504087"/>
                <a:gd name="connsiteY429" fmla="*/ 1242517 h 2752994"/>
                <a:gd name="connsiteX430" fmla="*/ 2838241 w 5504087"/>
                <a:gd name="connsiteY430" fmla="*/ 1266635 h 2752994"/>
                <a:gd name="connsiteX431" fmla="*/ 2847174 w 5504087"/>
                <a:gd name="connsiteY431" fmla="*/ 1289461 h 2752994"/>
                <a:gd name="connsiteX432" fmla="*/ 2867566 w 5504087"/>
                <a:gd name="connsiteY432" fmla="*/ 1327604 h 2752994"/>
                <a:gd name="connsiteX433" fmla="*/ 2892812 w 5504087"/>
                <a:gd name="connsiteY433" fmla="*/ 1358059 h 2752994"/>
                <a:gd name="connsiteX434" fmla="*/ 2922136 w 5504087"/>
                <a:gd name="connsiteY434" fmla="*/ 1379653 h 2752994"/>
                <a:gd name="connsiteX435" fmla="*/ 2952626 w 5504087"/>
                <a:gd name="connsiteY435" fmla="*/ 1397433 h 2752994"/>
                <a:gd name="connsiteX436" fmla="*/ 2965249 w 5504087"/>
                <a:gd name="connsiteY436" fmla="*/ 1402539 h 2752994"/>
                <a:gd name="connsiteX437" fmla="*/ 3017296 w 5504087"/>
                <a:gd name="connsiteY437" fmla="*/ 1405062 h 2752994"/>
                <a:gd name="connsiteX438" fmla="*/ 3046620 w 5504087"/>
                <a:gd name="connsiteY438" fmla="*/ 1365687 h 2752994"/>
                <a:gd name="connsiteX439" fmla="*/ 3042736 w 5504087"/>
                <a:gd name="connsiteY439" fmla="*/ 1276786 h 2752994"/>
                <a:gd name="connsiteX440" fmla="*/ 2999623 w 5504087"/>
                <a:gd name="connsiteY440" fmla="*/ 1189176 h 2752994"/>
                <a:gd name="connsiteX441" fmla="*/ 2927186 w 5504087"/>
                <a:gd name="connsiteY441" fmla="*/ 1097694 h 2752994"/>
                <a:gd name="connsiteX442" fmla="*/ 2837076 w 5504087"/>
                <a:gd name="connsiteY442" fmla="*/ 998641 h 2752994"/>
                <a:gd name="connsiteX443" fmla="*/ 1234325 w 5504087"/>
                <a:gd name="connsiteY443" fmla="*/ 864028 h 2752994"/>
                <a:gd name="connsiteX444" fmla="*/ 1205195 w 5504087"/>
                <a:gd name="connsiteY444" fmla="*/ 869074 h 2752994"/>
                <a:gd name="connsiteX445" fmla="*/ 1164413 w 5504087"/>
                <a:gd name="connsiteY445" fmla="*/ 894483 h 2752994"/>
                <a:gd name="connsiteX446" fmla="*/ 1125184 w 5504087"/>
                <a:gd name="connsiteY446" fmla="*/ 963081 h 2752994"/>
                <a:gd name="connsiteX447" fmla="*/ 1102268 w 5504087"/>
                <a:gd name="connsiteY447" fmla="*/ 1096461 h 2752994"/>
                <a:gd name="connsiteX448" fmla="*/ 1184804 w 5504087"/>
                <a:gd name="connsiteY448" fmla="*/ 1082437 h 2752994"/>
                <a:gd name="connsiteX449" fmla="*/ 1240734 w 5504087"/>
                <a:gd name="connsiteY449" fmla="*/ 1051981 h 2752994"/>
                <a:gd name="connsiteX450" fmla="*/ 1274914 w 5504087"/>
                <a:gd name="connsiteY450" fmla="*/ 1015130 h 2752994"/>
                <a:gd name="connsiteX451" fmla="*/ 1293945 w 5504087"/>
                <a:gd name="connsiteY451" fmla="*/ 978337 h 2752994"/>
                <a:gd name="connsiteX452" fmla="*/ 1300354 w 5504087"/>
                <a:gd name="connsiteY452" fmla="*/ 946591 h 2752994"/>
                <a:gd name="connsiteX453" fmla="*/ 1297829 w 5504087"/>
                <a:gd name="connsiteY453" fmla="*/ 907217 h 2752994"/>
                <a:gd name="connsiteX454" fmla="*/ 1278798 w 5504087"/>
                <a:gd name="connsiteY454" fmla="*/ 874180 h 2752994"/>
                <a:gd name="connsiteX455" fmla="*/ 1234325 w 5504087"/>
                <a:gd name="connsiteY455" fmla="*/ 864028 h 2752994"/>
                <a:gd name="connsiteX456" fmla="*/ 2012882 w 5504087"/>
                <a:gd name="connsiteY456" fmla="*/ 781465 h 2752994"/>
                <a:gd name="connsiteX457" fmla="*/ 1949378 w 5504087"/>
                <a:gd name="connsiteY457" fmla="*/ 791616 h 2752994"/>
                <a:gd name="connsiteX458" fmla="*/ 1869366 w 5504087"/>
                <a:gd name="connsiteY458" fmla="*/ 819548 h 2752994"/>
                <a:gd name="connsiteX459" fmla="*/ 1801978 w 5504087"/>
                <a:gd name="connsiteY459" fmla="*/ 872889 h 2752994"/>
                <a:gd name="connsiteX460" fmla="*/ 1777897 w 5504087"/>
                <a:gd name="connsiteY460" fmla="*/ 959266 h 2752994"/>
                <a:gd name="connsiteX461" fmla="*/ 1807028 w 5504087"/>
                <a:gd name="connsiteY461" fmla="*/ 1026573 h 2752994"/>
                <a:gd name="connsiteX462" fmla="*/ 1868007 w 5504087"/>
                <a:gd name="connsiteY462" fmla="*/ 1024050 h 2752994"/>
                <a:gd name="connsiteX463" fmla="*/ 1941610 w 5504087"/>
                <a:gd name="connsiteY463" fmla="*/ 973232 h 2752994"/>
                <a:gd name="connsiteX464" fmla="*/ 2010163 w 5504087"/>
                <a:gd name="connsiteY464" fmla="*/ 898297 h 2752994"/>
                <a:gd name="connsiteX465" fmla="*/ 2011522 w 5504087"/>
                <a:gd name="connsiteY465" fmla="*/ 838619 h 2752994"/>
                <a:gd name="connsiteX466" fmla="*/ 2012882 w 5504087"/>
                <a:gd name="connsiteY466" fmla="*/ 781465 h 2752994"/>
                <a:gd name="connsiteX467" fmla="*/ 3657386 w 5504087"/>
                <a:gd name="connsiteY467" fmla="*/ 716681 h 2752994"/>
                <a:gd name="connsiteX468" fmla="*/ 3648453 w 5504087"/>
                <a:gd name="connsiteY468" fmla="*/ 743381 h 2752994"/>
                <a:gd name="connsiteX469" fmla="*/ 3642238 w 5504087"/>
                <a:gd name="connsiteY469" fmla="*/ 770022 h 2752994"/>
                <a:gd name="connsiteX470" fmla="*/ 3631946 w 5504087"/>
                <a:gd name="connsiteY470" fmla="*/ 862737 h 2752994"/>
                <a:gd name="connsiteX471" fmla="*/ 3642238 w 5504087"/>
                <a:gd name="connsiteY471" fmla="*/ 945300 h 2752994"/>
                <a:gd name="connsiteX472" fmla="*/ 3671368 w 5504087"/>
                <a:gd name="connsiteY472" fmla="*/ 1004978 h 2752994"/>
                <a:gd name="connsiteX473" fmla="*/ 3714676 w 5504087"/>
                <a:gd name="connsiteY473" fmla="*/ 1034201 h 2752994"/>
                <a:gd name="connsiteX474" fmla="*/ 3766722 w 5504087"/>
                <a:gd name="connsiteY474" fmla="*/ 1025341 h 2752994"/>
                <a:gd name="connsiteX475" fmla="*/ 3817408 w 5504087"/>
                <a:gd name="connsiteY475" fmla="*/ 980861 h 2752994"/>
                <a:gd name="connsiteX476" fmla="*/ 3859356 w 5504087"/>
                <a:gd name="connsiteY476" fmla="*/ 911031 h 2752994"/>
                <a:gd name="connsiteX477" fmla="*/ 3888486 w 5504087"/>
                <a:gd name="connsiteY477" fmla="*/ 819548 h 2752994"/>
                <a:gd name="connsiteX478" fmla="*/ 3894895 w 5504087"/>
                <a:gd name="connsiteY478" fmla="*/ 786570 h 2752994"/>
                <a:gd name="connsiteX479" fmla="*/ 3898779 w 5504087"/>
                <a:gd name="connsiteY479" fmla="*/ 753533 h 2752994"/>
                <a:gd name="connsiteX480" fmla="*/ 3868290 w 5504087"/>
                <a:gd name="connsiteY480" fmla="*/ 759870 h 2752994"/>
                <a:gd name="connsiteX481" fmla="*/ 3836440 w 5504087"/>
                <a:gd name="connsiteY481" fmla="*/ 762393 h 2752994"/>
                <a:gd name="connsiteX482" fmla="*/ 3814884 w 5504087"/>
                <a:gd name="connsiteY482" fmla="*/ 762393 h 2752994"/>
                <a:gd name="connsiteX483" fmla="*/ 3793328 w 5504087"/>
                <a:gd name="connsiteY483" fmla="*/ 761161 h 2752994"/>
                <a:gd name="connsiteX484" fmla="*/ 3771771 w 5504087"/>
                <a:gd name="connsiteY484" fmla="*/ 759870 h 2752994"/>
                <a:gd name="connsiteX485" fmla="*/ 3750214 w 5504087"/>
                <a:gd name="connsiteY485" fmla="*/ 756056 h 2752994"/>
                <a:gd name="connsiteX486" fmla="*/ 3710792 w 5504087"/>
                <a:gd name="connsiteY486" fmla="*/ 743381 h 2752994"/>
                <a:gd name="connsiteX487" fmla="*/ 3675252 w 5504087"/>
                <a:gd name="connsiteY487" fmla="*/ 726833 h 2752994"/>
                <a:gd name="connsiteX488" fmla="*/ 3657386 w 5504087"/>
                <a:gd name="connsiteY488" fmla="*/ 716681 h 2752994"/>
                <a:gd name="connsiteX489" fmla="*/ 3814884 w 5504087"/>
                <a:gd name="connsiteY489" fmla="*/ 555427 h 2752994"/>
                <a:gd name="connsiteX490" fmla="*/ 3730988 w 5504087"/>
                <a:gd name="connsiteY490" fmla="*/ 588406 h 2752994"/>
                <a:gd name="connsiteX491" fmla="*/ 3748855 w 5504087"/>
                <a:gd name="connsiteY491" fmla="*/ 607477 h 2752994"/>
                <a:gd name="connsiteX492" fmla="*/ 3785754 w 5504087"/>
                <a:gd name="connsiteY492" fmla="*/ 627780 h 2752994"/>
                <a:gd name="connsiteX493" fmla="*/ 3808475 w 5504087"/>
                <a:gd name="connsiteY493" fmla="*/ 635409 h 2752994"/>
                <a:gd name="connsiteX494" fmla="*/ 3821292 w 5504087"/>
                <a:gd name="connsiteY494" fmla="*/ 637932 h 2752994"/>
                <a:gd name="connsiteX495" fmla="*/ 3835275 w 5504087"/>
                <a:gd name="connsiteY495" fmla="*/ 637932 h 2752994"/>
                <a:gd name="connsiteX496" fmla="*/ 3884797 w 5504087"/>
                <a:gd name="connsiteY496" fmla="*/ 639223 h 2752994"/>
                <a:gd name="connsiteX497" fmla="*/ 3857997 w 5504087"/>
                <a:gd name="connsiteY497" fmla="*/ 583359 h 2752994"/>
                <a:gd name="connsiteX498" fmla="*/ 3814884 w 5504087"/>
                <a:gd name="connsiteY498" fmla="*/ 555427 h 2752994"/>
                <a:gd name="connsiteX499" fmla="*/ 4206517 w 5504087"/>
                <a:gd name="connsiteY499" fmla="*/ 267424 h 2752994"/>
                <a:gd name="connsiteX500" fmla="*/ 4279610 w 5504087"/>
                <a:gd name="connsiteY500" fmla="*/ 272177 h 2752994"/>
                <a:gd name="connsiteX501" fmla="*/ 4338065 w 5504087"/>
                <a:gd name="connsiteY501" fmla="*/ 296295 h 2752994"/>
                <a:gd name="connsiteX502" fmla="*/ 4390111 w 5504087"/>
                <a:gd name="connsiteY502" fmla="*/ 348403 h 2752994"/>
                <a:gd name="connsiteX503" fmla="*/ 4428369 w 5504087"/>
                <a:gd name="connsiteY503" fmla="*/ 433489 h 2752994"/>
                <a:gd name="connsiteX504" fmla="*/ 4447400 w 5504087"/>
                <a:gd name="connsiteY504" fmla="*/ 559183 h 2752994"/>
                <a:gd name="connsiteX505" fmla="*/ 4448566 w 5504087"/>
                <a:gd name="connsiteY505" fmla="*/ 569393 h 2752994"/>
                <a:gd name="connsiteX506" fmla="*/ 4479056 w 5504087"/>
                <a:gd name="connsiteY506" fmla="*/ 508424 h 2752994"/>
                <a:gd name="connsiteX507" fmla="*/ 4519644 w 5504087"/>
                <a:gd name="connsiteY507" fmla="*/ 444932 h 2752994"/>
                <a:gd name="connsiteX508" fmla="*/ 4565476 w 5504087"/>
                <a:gd name="connsiteY508" fmla="*/ 394115 h 2752994"/>
                <a:gd name="connsiteX509" fmla="*/ 4616162 w 5504087"/>
                <a:gd name="connsiteY509" fmla="*/ 369997 h 2752994"/>
                <a:gd name="connsiteX510" fmla="*/ 4665684 w 5504087"/>
                <a:gd name="connsiteY510" fmla="*/ 391592 h 2752994"/>
                <a:gd name="connsiteX511" fmla="*/ 4689959 w 5504087"/>
                <a:gd name="connsiteY511" fmla="*/ 452502 h 2752994"/>
                <a:gd name="connsiteX512" fmla="*/ 4698698 w 5504087"/>
                <a:gd name="connsiteY512" fmla="*/ 533833 h 2752994"/>
                <a:gd name="connsiteX513" fmla="*/ 4698698 w 5504087"/>
                <a:gd name="connsiteY513" fmla="*/ 615105 h 2752994"/>
                <a:gd name="connsiteX514" fmla="*/ 4700058 w 5504087"/>
                <a:gd name="connsiteY514" fmla="*/ 637932 h 2752994"/>
                <a:gd name="connsiteX515" fmla="*/ 4698698 w 5504087"/>
                <a:gd name="connsiteY515" fmla="*/ 660818 h 2752994"/>
                <a:gd name="connsiteX516" fmla="*/ 4700058 w 5504087"/>
                <a:gd name="connsiteY516" fmla="*/ 673492 h 2752994"/>
                <a:gd name="connsiteX517" fmla="*/ 4698698 w 5504087"/>
                <a:gd name="connsiteY517" fmla="*/ 712867 h 2752994"/>
                <a:gd name="connsiteX518" fmla="*/ 4700058 w 5504087"/>
                <a:gd name="connsiteY518" fmla="*/ 751009 h 2752994"/>
                <a:gd name="connsiteX519" fmla="*/ 4703942 w 5504087"/>
                <a:gd name="connsiteY519" fmla="*/ 783988 h 2752994"/>
                <a:gd name="connsiteX520" fmla="*/ 4708991 w 5504087"/>
                <a:gd name="connsiteY520" fmla="*/ 814502 h 2752994"/>
                <a:gd name="connsiteX521" fmla="*/ 4716565 w 5504087"/>
                <a:gd name="connsiteY521" fmla="*/ 833514 h 2752994"/>
                <a:gd name="connsiteX522" fmla="*/ 4719089 w 5504087"/>
                <a:gd name="connsiteY522" fmla="*/ 834805 h 2752994"/>
                <a:gd name="connsiteX523" fmla="*/ 4721614 w 5504087"/>
                <a:gd name="connsiteY523" fmla="*/ 836096 h 2752994"/>
                <a:gd name="connsiteX524" fmla="*/ 4724138 w 5504087"/>
                <a:gd name="connsiteY524" fmla="*/ 837328 h 2752994"/>
                <a:gd name="connsiteX525" fmla="*/ 4726663 w 5504087"/>
                <a:gd name="connsiteY525" fmla="*/ 837328 h 2752994"/>
                <a:gd name="connsiteX526" fmla="*/ 4733072 w 5504087"/>
                <a:gd name="connsiteY526" fmla="*/ 834805 h 2752994"/>
                <a:gd name="connsiteX527" fmla="*/ 4736956 w 5504087"/>
                <a:gd name="connsiteY527" fmla="*/ 834805 h 2752994"/>
                <a:gd name="connsiteX528" fmla="*/ 4739480 w 5504087"/>
                <a:gd name="connsiteY528" fmla="*/ 834805 h 2752994"/>
                <a:gd name="connsiteX529" fmla="*/ 4743170 w 5504087"/>
                <a:gd name="connsiteY529" fmla="*/ 832282 h 2752994"/>
                <a:gd name="connsiteX530" fmla="*/ 4747054 w 5504087"/>
                <a:gd name="connsiteY530" fmla="*/ 829759 h 2752994"/>
                <a:gd name="connsiteX531" fmla="*/ 4753463 w 5504087"/>
                <a:gd name="connsiteY531" fmla="*/ 827177 h 2752994"/>
                <a:gd name="connsiteX532" fmla="*/ 4757153 w 5504087"/>
                <a:gd name="connsiteY532" fmla="*/ 823362 h 2752994"/>
                <a:gd name="connsiteX533" fmla="*/ 4762202 w 5504087"/>
                <a:gd name="connsiteY533" fmla="*/ 818316 h 2752994"/>
                <a:gd name="connsiteX534" fmla="*/ 4778710 w 5504087"/>
                <a:gd name="connsiteY534" fmla="*/ 801768 h 2752994"/>
                <a:gd name="connsiteX535" fmla="*/ 4795216 w 5504087"/>
                <a:gd name="connsiteY535" fmla="*/ 780232 h 2752994"/>
                <a:gd name="connsiteX536" fmla="*/ 4846098 w 5504087"/>
                <a:gd name="connsiteY536" fmla="*/ 684935 h 2752994"/>
                <a:gd name="connsiteX537" fmla="*/ 4872703 w 5504087"/>
                <a:gd name="connsiteY537" fmla="*/ 622734 h 2752994"/>
                <a:gd name="connsiteX538" fmla="*/ 4905718 w 5504087"/>
                <a:gd name="connsiteY538" fmla="*/ 545276 h 2752994"/>
                <a:gd name="connsiteX539" fmla="*/ 4945141 w 5504087"/>
                <a:gd name="connsiteY539" fmla="*/ 449979 h 2752994"/>
                <a:gd name="connsiteX540" fmla="*/ 4989613 w 5504087"/>
                <a:gd name="connsiteY540" fmla="*/ 465236 h 2752994"/>
                <a:gd name="connsiteX541" fmla="*/ 4951549 w 5504087"/>
                <a:gd name="connsiteY541" fmla="*/ 564288 h 2752994"/>
                <a:gd name="connsiteX542" fmla="*/ 4918535 w 5504087"/>
                <a:gd name="connsiteY542" fmla="*/ 646852 h 2752994"/>
                <a:gd name="connsiteX543" fmla="*/ 4889210 w 5504087"/>
                <a:gd name="connsiteY543" fmla="*/ 712867 h 2752994"/>
                <a:gd name="connsiteX544" fmla="*/ 4866489 w 5504087"/>
                <a:gd name="connsiteY544" fmla="*/ 762393 h 2752994"/>
                <a:gd name="connsiteX545" fmla="*/ 4835999 w 5504087"/>
                <a:gd name="connsiteY545" fmla="*/ 815734 h 2752994"/>
                <a:gd name="connsiteX546" fmla="*/ 4816967 w 5504087"/>
                <a:gd name="connsiteY546" fmla="*/ 842434 h 2752994"/>
                <a:gd name="connsiteX547" fmla="*/ 4794052 w 5504087"/>
                <a:gd name="connsiteY547" fmla="*/ 867842 h 2752994"/>
                <a:gd name="connsiteX548" fmla="*/ 4787643 w 5504087"/>
                <a:gd name="connsiteY548" fmla="*/ 874180 h 2752994"/>
                <a:gd name="connsiteX549" fmla="*/ 4781428 w 5504087"/>
                <a:gd name="connsiteY549" fmla="*/ 880517 h 2752994"/>
                <a:gd name="connsiteX550" fmla="*/ 4773660 w 5504087"/>
                <a:gd name="connsiteY550" fmla="*/ 885622 h 2752994"/>
                <a:gd name="connsiteX551" fmla="*/ 4766086 w 5504087"/>
                <a:gd name="connsiteY551" fmla="*/ 890669 h 2752994"/>
                <a:gd name="connsiteX552" fmla="*/ 4755988 w 5504087"/>
                <a:gd name="connsiteY552" fmla="*/ 895774 h 2752994"/>
                <a:gd name="connsiteX553" fmla="*/ 4749579 w 5504087"/>
                <a:gd name="connsiteY553" fmla="*/ 895774 h 2752994"/>
                <a:gd name="connsiteX554" fmla="*/ 4748414 w 5504087"/>
                <a:gd name="connsiteY554" fmla="*/ 898297 h 2752994"/>
                <a:gd name="connsiteX555" fmla="*/ 4740646 w 5504087"/>
                <a:gd name="connsiteY555" fmla="*/ 899588 h 2752994"/>
                <a:gd name="connsiteX556" fmla="*/ 4738121 w 5504087"/>
                <a:gd name="connsiteY556" fmla="*/ 899588 h 2752994"/>
                <a:gd name="connsiteX557" fmla="*/ 4735596 w 5504087"/>
                <a:gd name="connsiteY557" fmla="*/ 899588 h 2752994"/>
                <a:gd name="connsiteX558" fmla="*/ 4733072 w 5504087"/>
                <a:gd name="connsiteY558" fmla="*/ 899588 h 2752994"/>
                <a:gd name="connsiteX559" fmla="*/ 4726663 w 5504087"/>
                <a:gd name="connsiteY559" fmla="*/ 899588 h 2752994"/>
                <a:gd name="connsiteX560" fmla="*/ 4701417 w 5504087"/>
                <a:gd name="connsiteY560" fmla="*/ 894483 h 2752994"/>
                <a:gd name="connsiteX561" fmla="*/ 4678501 w 5504087"/>
                <a:gd name="connsiteY561" fmla="*/ 876703 h 2752994"/>
                <a:gd name="connsiteX562" fmla="*/ 4665684 w 5504087"/>
                <a:gd name="connsiteY562" fmla="*/ 855109 h 2752994"/>
                <a:gd name="connsiteX563" fmla="*/ 4656945 w 5504087"/>
                <a:gd name="connsiteY563" fmla="*/ 833573 h 2752994"/>
                <a:gd name="connsiteX564" fmla="*/ 4648011 w 5504087"/>
                <a:gd name="connsiteY564" fmla="*/ 792907 h 2752994"/>
                <a:gd name="connsiteX565" fmla="*/ 4644127 w 5504087"/>
                <a:gd name="connsiteY565" fmla="*/ 756056 h 2752994"/>
                <a:gd name="connsiteX566" fmla="*/ 4640438 w 5504087"/>
                <a:gd name="connsiteY566" fmla="*/ 681121 h 2752994"/>
                <a:gd name="connsiteX567" fmla="*/ 4639078 w 5504087"/>
                <a:gd name="connsiteY567" fmla="*/ 607477 h 2752994"/>
                <a:gd name="connsiteX568" fmla="*/ 4637913 w 5504087"/>
                <a:gd name="connsiteY568" fmla="*/ 570626 h 2752994"/>
                <a:gd name="connsiteX569" fmla="*/ 4635194 w 5504087"/>
                <a:gd name="connsiteY569" fmla="*/ 536356 h 2752994"/>
                <a:gd name="connsiteX570" fmla="*/ 4631504 w 5504087"/>
                <a:gd name="connsiteY570" fmla="*/ 504610 h 2752994"/>
                <a:gd name="connsiteX571" fmla="*/ 4626455 w 5504087"/>
                <a:gd name="connsiteY571" fmla="*/ 476678 h 2752994"/>
                <a:gd name="connsiteX572" fmla="*/ 4614997 w 5504087"/>
                <a:gd name="connsiteY572" fmla="*/ 465236 h 2752994"/>
                <a:gd name="connsiteX573" fmla="*/ 4599655 w 5504087"/>
                <a:gd name="connsiteY573" fmla="*/ 472864 h 2752994"/>
                <a:gd name="connsiteX574" fmla="*/ 4588391 w 5504087"/>
                <a:gd name="connsiteY574" fmla="*/ 486830 h 2752994"/>
                <a:gd name="connsiteX575" fmla="*/ 4575574 w 5504087"/>
                <a:gd name="connsiteY575" fmla="*/ 510948 h 2752994"/>
                <a:gd name="connsiteX576" fmla="*/ 4565476 w 5504087"/>
                <a:gd name="connsiteY576" fmla="*/ 537647 h 2752994"/>
                <a:gd name="connsiteX577" fmla="*/ 4554018 w 5504087"/>
                <a:gd name="connsiteY577" fmla="*/ 566870 h 2752994"/>
                <a:gd name="connsiteX578" fmla="*/ 4545084 w 5504087"/>
                <a:gd name="connsiteY578" fmla="*/ 594802 h 2752994"/>
                <a:gd name="connsiteX579" fmla="*/ 4529936 w 5504087"/>
                <a:gd name="connsiteY579" fmla="*/ 650666 h 2752994"/>
                <a:gd name="connsiteX580" fmla="*/ 4517119 w 5504087"/>
                <a:gd name="connsiteY580" fmla="*/ 704006 h 2752994"/>
                <a:gd name="connsiteX581" fmla="*/ 4498087 w 5504087"/>
                <a:gd name="connsiteY581" fmla="*/ 799245 h 2752994"/>
                <a:gd name="connsiteX582" fmla="*/ 4485464 w 5504087"/>
                <a:gd name="connsiteY582" fmla="*/ 871656 h 2752994"/>
                <a:gd name="connsiteX583" fmla="*/ 4481580 w 5504087"/>
                <a:gd name="connsiteY583" fmla="*/ 891960 h 2752994"/>
                <a:gd name="connsiteX584" fmla="*/ 4477890 w 5504087"/>
                <a:gd name="connsiteY584" fmla="*/ 913554 h 2752994"/>
                <a:gd name="connsiteX585" fmla="*/ 4474006 w 5504087"/>
                <a:gd name="connsiteY585" fmla="*/ 940254 h 2752994"/>
                <a:gd name="connsiteX586" fmla="*/ 4447400 w 5504087"/>
                <a:gd name="connsiteY586" fmla="*/ 1027864 h 2752994"/>
                <a:gd name="connsiteX587" fmla="*/ 4406618 w 5504087"/>
                <a:gd name="connsiteY587" fmla="*/ 1081204 h 2752994"/>
                <a:gd name="connsiteX588" fmla="*/ 4359621 w 5504087"/>
                <a:gd name="connsiteY588" fmla="*/ 1107904 h 2752994"/>
                <a:gd name="connsiteX589" fmla="*/ 4315343 w 5504087"/>
                <a:gd name="connsiteY589" fmla="*/ 1118056 h 2752994"/>
                <a:gd name="connsiteX590" fmla="*/ 4203482 w 5504087"/>
                <a:gd name="connsiteY590" fmla="*/ 1085019 h 2752994"/>
                <a:gd name="connsiteX591" fmla="*/ 4150077 w 5504087"/>
                <a:gd name="connsiteY591" fmla="*/ 966895 h 2752994"/>
                <a:gd name="connsiteX592" fmla="*/ 4134929 w 5504087"/>
                <a:gd name="connsiteY592" fmla="*/ 796721 h 2752994"/>
                <a:gd name="connsiteX593" fmla="*/ 4136094 w 5504087"/>
                <a:gd name="connsiteY593" fmla="*/ 654480 h 2752994"/>
                <a:gd name="connsiteX594" fmla="*/ 4104440 w 5504087"/>
                <a:gd name="connsiteY594" fmla="*/ 672260 h 2752994"/>
                <a:gd name="connsiteX595" fmla="*/ 4070066 w 5504087"/>
                <a:gd name="connsiteY595" fmla="*/ 691331 h 2752994"/>
                <a:gd name="connsiteX596" fmla="*/ 4035886 w 5504087"/>
                <a:gd name="connsiteY596" fmla="*/ 709112 h 2752994"/>
                <a:gd name="connsiteX597" fmla="*/ 3998988 w 5504087"/>
                <a:gd name="connsiteY597" fmla="*/ 725601 h 2752994"/>
                <a:gd name="connsiteX598" fmla="*/ 3982480 w 5504087"/>
                <a:gd name="connsiteY598" fmla="*/ 731938 h 2752994"/>
                <a:gd name="connsiteX599" fmla="*/ 3967333 w 5504087"/>
                <a:gd name="connsiteY599" fmla="*/ 737043 h 2752994"/>
                <a:gd name="connsiteX600" fmla="*/ 3957040 w 5504087"/>
                <a:gd name="connsiteY600" fmla="*/ 811978 h 2752994"/>
                <a:gd name="connsiteX601" fmla="*/ 3902469 w 5504087"/>
                <a:gd name="connsiteY601" fmla="*/ 959266 h 2752994"/>
                <a:gd name="connsiteX602" fmla="*/ 3811000 w 5504087"/>
                <a:gd name="connsiteY602" fmla="*/ 1071053 h 2752994"/>
                <a:gd name="connsiteX603" fmla="*/ 3696809 w 5504087"/>
                <a:gd name="connsiteY603" fmla="*/ 1135836 h 2752994"/>
                <a:gd name="connsiteX604" fmla="*/ 3572325 w 5504087"/>
                <a:gd name="connsiteY604" fmla="*/ 1142173 h 2752994"/>
                <a:gd name="connsiteX605" fmla="*/ 3460659 w 5504087"/>
                <a:gd name="connsiteY605" fmla="*/ 1087542 h 2752994"/>
                <a:gd name="connsiteX606" fmla="*/ 3381813 w 5504087"/>
                <a:gd name="connsiteY606" fmla="*/ 983443 h 2752994"/>
                <a:gd name="connsiteX607" fmla="*/ 3342390 w 5504087"/>
                <a:gd name="connsiteY607" fmla="*/ 844957 h 2752994"/>
                <a:gd name="connsiteX608" fmla="*/ 3347439 w 5504087"/>
                <a:gd name="connsiteY608" fmla="*/ 697669 h 2752994"/>
                <a:gd name="connsiteX609" fmla="*/ 3286654 w 5504087"/>
                <a:gd name="connsiteY609" fmla="*/ 684935 h 2752994"/>
                <a:gd name="connsiteX610" fmla="*/ 3134205 w 5504087"/>
                <a:gd name="connsiteY610" fmla="*/ 679889 h 2752994"/>
                <a:gd name="connsiteX611" fmla="*/ 3007197 w 5504087"/>
                <a:gd name="connsiteY611" fmla="*/ 742090 h 2752994"/>
                <a:gd name="connsiteX612" fmla="*/ 3118863 w 5504087"/>
                <a:gd name="connsiteY612" fmla="*/ 874180 h 2752994"/>
                <a:gd name="connsiteX613" fmla="*/ 3226840 w 5504087"/>
                <a:gd name="connsiteY613" fmla="*/ 1004978 h 2752994"/>
                <a:gd name="connsiteX614" fmla="*/ 3313260 w 5504087"/>
                <a:gd name="connsiteY614" fmla="*/ 1132022 h 2752994"/>
                <a:gd name="connsiteX615" fmla="*/ 3362781 w 5504087"/>
                <a:gd name="connsiteY615" fmla="*/ 1252669 h 2752994"/>
                <a:gd name="connsiteX616" fmla="*/ 3356372 w 5504087"/>
                <a:gd name="connsiteY616" fmla="*/ 1361873 h 2752994"/>
                <a:gd name="connsiteX617" fmla="*/ 3280245 w 5504087"/>
                <a:gd name="connsiteY617" fmla="*/ 1455879 h 2752994"/>
                <a:gd name="connsiteX618" fmla="*/ 3238298 w 5504087"/>
                <a:gd name="connsiteY618" fmla="*/ 1481288 h 2752994"/>
                <a:gd name="connsiteX619" fmla="*/ 3182367 w 5504087"/>
                <a:gd name="connsiteY619" fmla="*/ 1506638 h 2752994"/>
                <a:gd name="connsiteX620" fmla="*/ 3116338 w 5504087"/>
                <a:gd name="connsiteY620" fmla="*/ 1524418 h 2752994"/>
                <a:gd name="connsiteX621" fmla="*/ 3044096 w 5504087"/>
                <a:gd name="connsiteY621" fmla="*/ 1527000 h 2752994"/>
                <a:gd name="connsiteX622" fmla="*/ 3041376 w 5504087"/>
                <a:gd name="connsiteY622" fmla="*/ 1527000 h 2752994"/>
                <a:gd name="connsiteX623" fmla="*/ 3032638 w 5504087"/>
                <a:gd name="connsiteY623" fmla="*/ 1525709 h 2752994"/>
                <a:gd name="connsiteX624" fmla="*/ 3009722 w 5504087"/>
                <a:gd name="connsiteY624" fmla="*/ 1523186 h 2752994"/>
                <a:gd name="connsiteX625" fmla="*/ 2980591 w 5504087"/>
                <a:gd name="connsiteY625" fmla="*/ 1516848 h 2752994"/>
                <a:gd name="connsiteX626" fmla="*/ 2906794 w 5504087"/>
                <a:gd name="connsiteY626" fmla="*/ 1490148 h 2752994"/>
                <a:gd name="connsiteX627" fmla="*/ 2865041 w 5504087"/>
                <a:gd name="connsiteY627" fmla="*/ 1464740 h 2752994"/>
                <a:gd name="connsiteX628" fmla="*/ 2823093 w 5504087"/>
                <a:gd name="connsiteY628" fmla="*/ 1429179 h 2752994"/>
                <a:gd name="connsiteX629" fmla="*/ 2755705 w 5504087"/>
                <a:gd name="connsiteY629" fmla="*/ 1326313 h 2752994"/>
                <a:gd name="connsiteX630" fmla="*/ 2754540 w 5504087"/>
                <a:gd name="connsiteY630" fmla="*/ 1318684 h 2752994"/>
                <a:gd name="connsiteX631" fmla="*/ 2753180 w 5504087"/>
                <a:gd name="connsiteY631" fmla="*/ 1311056 h 2752994"/>
                <a:gd name="connsiteX632" fmla="*/ 2750656 w 5504087"/>
                <a:gd name="connsiteY632" fmla="*/ 1307241 h 2752994"/>
                <a:gd name="connsiteX633" fmla="*/ 2750656 w 5504087"/>
                <a:gd name="connsiteY633" fmla="*/ 1303427 h 2752994"/>
                <a:gd name="connsiteX634" fmla="*/ 2748131 w 5504087"/>
                <a:gd name="connsiteY634" fmla="*/ 1295857 h 2752994"/>
                <a:gd name="connsiteX635" fmla="*/ 2745607 w 5504087"/>
                <a:gd name="connsiteY635" fmla="*/ 1289461 h 2752994"/>
                <a:gd name="connsiteX636" fmla="*/ 2744247 w 5504087"/>
                <a:gd name="connsiteY636" fmla="*/ 1281833 h 2752994"/>
                <a:gd name="connsiteX637" fmla="*/ 2740557 w 5504087"/>
                <a:gd name="connsiteY637" fmla="*/ 1265344 h 2752994"/>
                <a:gd name="connsiteX638" fmla="*/ 2727740 w 5504087"/>
                <a:gd name="connsiteY638" fmla="*/ 1201851 h 2752994"/>
                <a:gd name="connsiteX639" fmla="*/ 2724050 w 5504087"/>
                <a:gd name="connsiteY639" fmla="*/ 1134545 h 2752994"/>
                <a:gd name="connsiteX640" fmla="*/ 2730265 w 5504087"/>
                <a:gd name="connsiteY640" fmla="*/ 1065947 h 2752994"/>
                <a:gd name="connsiteX641" fmla="*/ 2769688 w 5504087"/>
                <a:gd name="connsiteY641" fmla="*/ 933858 h 2752994"/>
                <a:gd name="connsiteX642" fmla="*/ 2771047 w 5504087"/>
                <a:gd name="connsiteY642" fmla="*/ 930043 h 2752994"/>
                <a:gd name="connsiteX643" fmla="*/ 2772212 w 5504087"/>
                <a:gd name="connsiteY643" fmla="*/ 926229 h 2752994"/>
                <a:gd name="connsiteX644" fmla="*/ 2705018 w 5504087"/>
                <a:gd name="connsiteY644" fmla="*/ 847480 h 2752994"/>
                <a:gd name="connsiteX645" fmla="*/ 2640155 w 5504087"/>
                <a:gd name="connsiteY645" fmla="*/ 1011316 h 2752994"/>
                <a:gd name="connsiteX646" fmla="*/ 2567717 w 5504087"/>
                <a:gd name="connsiteY646" fmla="*/ 1144697 h 2752994"/>
                <a:gd name="connsiteX647" fmla="*/ 2473724 w 5504087"/>
                <a:gd name="connsiteY647" fmla="*/ 1262820 h 2752994"/>
                <a:gd name="connsiteX648" fmla="*/ 2357008 w 5504087"/>
                <a:gd name="connsiteY648" fmla="*/ 1351721 h 2752994"/>
                <a:gd name="connsiteX649" fmla="*/ 2216017 w 5504087"/>
                <a:gd name="connsiteY649" fmla="*/ 1396142 h 2752994"/>
                <a:gd name="connsiteX650" fmla="*/ 2116974 w 5504087"/>
                <a:gd name="connsiteY650" fmla="*/ 1375839 h 2752994"/>
                <a:gd name="connsiteX651" fmla="*/ 2055995 w 5504087"/>
                <a:gd name="connsiteY651" fmla="*/ 1302195 h 2752994"/>
                <a:gd name="connsiteX652" fmla="*/ 2024146 w 5504087"/>
                <a:gd name="connsiteY652" fmla="*/ 1187885 h 2752994"/>
                <a:gd name="connsiteX653" fmla="*/ 2010163 w 5504087"/>
                <a:gd name="connsiteY653" fmla="*/ 1048167 h 2752994"/>
                <a:gd name="connsiteX654" fmla="*/ 1959476 w 5504087"/>
                <a:gd name="connsiteY654" fmla="*/ 1102799 h 2752994"/>
                <a:gd name="connsiteX655" fmla="*/ 1897137 w 5504087"/>
                <a:gd name="connsiteY655" fmla="*/ 1149802 h 2752994"/>
                <a:gd name="connsiteX656" fmla="*/ 1818486 w 5504087"/>
                <a:gd name="connsiteY656" fmla="*/ 1181548 h 2752994"/>
                <a:gd name="connsiteX657" fmla="*/ 1723326 w 5504087"/>
                <a:gd name="connsiteY657" fmla="*/ 1190409 h 2752994"/>
                <a:gd name="connsiteX658" fmla="*/ 1605057 w 5504087"/>
                <a:gd name="connsiteY658" fmla="*/ 1135777 h 2752994"/>
                <a:gd name="connsiteX659" fmla="*/ 1573402 w 5504087"/>
                <a:gd name="connsiteY659" fmla="*/ 1073576 h 2752994"/>
                <a:gd name="connsiteX660" fmla="*/ 1528930 w 5504087"/>
                <a:gd name="connsiteY660" fmla="*/ 1139591 h 2752994"/>
                <a:gd name="connsiteX661" fmla="*/ 1330844 w 5504087"/>
                <a:gd name="connsiteY661" fmla="*/ 1355535 h 2752994"/>
                <a:gd name="connsiteX662" fmla="*/ 1128874 w 5504087"/>
                <a:gd name="connsiteY662" fmla="*/ 1477415 h 2752994"/>
                <a:gd name="connsiteX663" fmla="*/ 953703 w 5504087"/>
                <a:gd name="connsiteY663" fmla="*/ 1491439 h 2752994"/>
                <a:gd name="connsiteX664" fmla="*/ 836793 w 5504087"/>
                <a:gd name="connsiteY664" fmla="*/ 1383467 h 2752994"/>
                <a:gd name="connsiteX665" fmla="*/ 802420 w 5504087"/>
                <a:gd name="connsiteY665" fmla="*/ 1147220 h 2752994"/>
                <a:gd name="connsiteX666" fmla="*/ 868448 w 5504087"/>
                <a:gd name="connsiteY666" fmla="*/ 926288 h 2752994"/>
                <a:gd name="connsiteX667" fmla="*/ 1000506 w 5504087"/>
                <a:gd name="connsiteY667" fmla="*/ 800536 h 2752994"/>
                <a:gd name="connsiteX668" fmla="*/ 1147905 w 5504087"/>
                <a:gd name="connsiteY668" fmla="*/ 748427 h 2752994"/>
                <a:gd name="connsiteX669" fmla="*/ 1260931 w 5504087"/>
                <a:gd name="connsiteY669" fmla="*/ 747195 h 2752994"/>
                <a:gd name="connsiteX670" fmla="*/ 1320551 w 5504087"/>
                <a:gd name="connsiteY670" fmla="*/ 775127 h 2752994"/>
                <a:gd name="connsiteX671" fmla="*/ 1366383 w 5504087"/>
                <a:gd name="connsiteY671" fmla="*/ 828468 h 2752994"/>
                <a:gd name="connsiteX672" fmla="*/ 1381531 w 5504087"/>
                <a:gd name="connsiteY672" fmla="*/ 905926 h 2752994"/>
                <a:gd name="connsiteX673" fmla="*/ 1353565 w 5504087"/>
                <a:gd name="connsiteY673" fmla="*/ 1008793 h 2752994"/>
                <a:gd name="connsiteX674" fmla="*/ 1302879 w 5504087"/>
                <a:gd name="connsiteY674" fmla="*/ 1073576 h 2752994"/>
                <a:gd name="connsiteX675" fmla="*/ 1235491 w 5504087"/>
                <a:gd name="connsiteY675" fmla="*/ 1114241 h 2752994"/>
                <a:gd name="connsiteX676" fmla="*/ 1164413 w 5504087"/>
                <a:gd name="connsiteY676" fmla="*/ 1135836 h 2752994"/>
                <a:gd name="connsiteX677" fmla="*/ 1102268 w 5504087"/>
                <a:gd name="connsiteY677" fmla="*/ 1144697 h 2752994"/>
                <a:gd name="connsiteX678" fmla="*/ 1122465 w 5504087"/>
                <a:gd name="connsiteY678" fmla="*/ 1276786 h 2752994"/>
                <a:gd name="connsiteX679" fmla="*/ 1178395 w 5504087"/>
                <a:gd name="connsiteY679" fmla="*/ 1321207 h 2752994"/>
                <a:gd name="connsiteX680" fmla="*/ 1259572 w 5504087"/>
                <a:gd name="connsiteY680" fmla="*/ 1295857 h 2752994"/>
                <a:gd name="connsiteX681" fmla="*/ 1354925 w 5504087"/>
                <a:gd name="connsiteY681" fmla="*/ 1219632 h 2752994"/>
                <a:gd name="connsiteX682" fmla="*/ 1452609 w 5504087"/>
                <a:gd name="connsiteY682" fmla="*/ 1114241 h 2752994"/>
                <a:gd name="connsiteX683" fmla="*/ 1542913 w 5504087"/>
                <a:gd name="connsiteY683" fmla="*/ 997409 h 2752994"/>
                <a:gd name="connsiteX684" fmla="*/ 1580976 w 5504087"/>
                <a:gd name="connsiteY684" fmla="*/ 941486 h 2752994"/>
                <a:gd name="connsiteX685" fmla="*/ 1601367 w 5504087"/>
                <a:gd name="connsiteY685" fmla="*/ 885622 h 2752994"/>
                <a:gd name="connsiteX686" fmla="*/ 1696527 w 5504087"/>
                <a:gd name="connsiteY686" fmla="*/ 768790 h 2752994"/>
                <a:gd name="connsiteX687" fmla="*/ 1789161 w 5504087"/>
                <a:gd name="connsiteY687" fmla="*/ 714158 h 2752994"/>
                <a:gd name="connsiteX688" fmla="*/ 1879465 w 5504087"/>
                <a:gd name="connsiteY688" fmla="*/ 684935 h 2752994"/>
                <a:gd name="connsiteX689" fmla="*/ 1958117 w 5504087"/>
                <a:gd name="connsiteY689" fmla="*/ 674783 h 2752994"/>
                <a:gd name="connsiteX690" fmla="*/ 2016572 w 5504087"/>
                <a:gd name="connsiteY690" fmla="*/ 676074 h 2752994"/>
                <a:gd name="connsiteX691" fmla="*/ 2011522 w 5504087"/>
                <a:gd name="connsiteY691" fmla="*/ 599849 h 2752994"/>
                <a:gd name="connsiteX692" fmla="*/ 1998705 w 5504087"/>
                <a:gd name="connsiteY692" fmla="*/ 541461 h 2752994"/>
                <a:gd name="connsiteX693" fmla="*/ 2166496 w 5504087"/>
                <a:gd name="connsiteY693" fmla="*/ 528728 h 2752994"/>
                <a:gd name="connsiteX694" fmla="*/ 2228641 w 5504087"/>
                <a:gd name="connsiteY694" fmla="*/ 547799 h 2752994"/>
                <a:gd name="connsiteX695" fmla="*/ 2283211 w 5504087"/>
                <a:gd name="connsiteY695" fmla="*/ 589697 h 2752994"/>
                <a:gd name="connsiteX696" fmla="*/ 2322634 w 5504087"/>
                <a:gd name="connsiteY696" fmla="*/ 659527 h 2752994"/>
                <a:gd name="connsiteX697" fmla="*/ 2340501 w 5504087"/>
                <a:gd name="connsiteY697" fmla="*/ 764975 h 2752994"/>
                <a:gd name="connsiteX698" fmla="*/ 2353124 w 5504087"/>
                <a:gd name="connsiteY698" fmla="*/ 984675 h 2752994"/>
                <a:gd name="connsiteX699" fmla="*/ 2381089 w 5504087"/>
                <a:gd name="connsiteY699" fmla="*/ 1129440 h 2752994"/>
                <a:gd name="connsiteX700" fmla="*/ 2428086 w 5504087"/>
                <a:gd name="connsiteY700" fmla="*/ 1182780 h 2752994"/>
                <a:gd name="connsiteX701" fmla="*/ 2499164 w 5504087"/>
                <a:gd name="connsiteY701" fmla="*/ 1125625 h 2752994"/>
                <a:gd name="connsiteX702" fmla="*/ 2597042 w 5504087"/>
                <a:gd name="connsiteY702" fmla="*/ 959266 h 2752994"/>
                <a:gd name="connsiteX703" fmla="*/ 2655303 w 5504087"/>
                <a:gd name="connsiteY703" fmla="*/ 809396 h 2752994"/>
                <a:gd name="connsiteX704" fmla="*/ 2661711 w 5504087"/>
                <a:gd name="connsiteY704" fmla="*/ 789093 h 2752994"/>
                <a:gd name="connsiteX705" fmla="*/ 2609665 w 5504087"/>
                <a:gd name="connsiteY705" fmla="*/ 697669 h 2752994"/>
                <a:gd name="connsiteX706" fmla="*/ 2580535 w 5504087"/>
                <a:gd name="connsiteY706" fmla="*/ 583359 h 2752994"/>
                <a:gd name="connsiteX707" fmla="*/ 2594517 w 5504087"/>
                <a:gd name="connsiteY707" fmla="*/ 491935 h 2752994"/>
                <a:gd name="connsiteX708" fmla="*/ 2636271 w 5504087"/>
                <a:gd name="connsiteY708" fmla="*/ 420756 h 2752994"/>
                <a:gd name="connsiteX709" fmla="*/ 2814160 w 5504087"/>
                <a:gd name="connsiteY709" fmla="*/ 309028 h 2752994"/>
                <a:gd name="connsiteX710" fmla="*/ 2837076 w 5504087"/>
                <a:gd name="connsiteY710" fmla="*/ 485539 h 2752994"/>
                <a:gd name="connsiteX711" fmla="*/ 2961365 w 5504087"/>
                <a:gd name="connsiteY711" fmla="*/ 679889 h 2752994"/>
                <a:gd name="connsiteX712" fmla="*/ 3042736 w 5504087"/>
                <a:gd name="connsiteY712" fmla="*/ 639223 h 2752994"/>
                <a:gd name="connsiteX713" fmla="*/ 3126631 w 5504087"/>
                <a:gd name="connsiteY713" fmla="*/ 620152 h 2752994"/>
                <a:gd name="connsiteX714" fmla="*/ 3210332 w 5504087"/>
                <a:gd name="connsiteY714" fmla="*/ 618920 h 2752994"/>
                <a:gd name="connsiteX715" fmla="*/ 3289178 w 5504087"/>
                <a:gd name="connsiteY715" fmla="*/ 627780 h 2752994"/>
                <a:gd name="connsiteX716" fmla="*/ 3362781 w 5504087"/>
                <a:gd name="connsiteY716" fmla="*/ 645561 h 2752994"/>
                <a:gd name="connsiteX717" fmla="*/ 3408419 w 5504087"/>
                <a:gd name="connsiteY717" fmla="*/ 536356 h 2752994"/>
                <a:gd name="connsiteX718" fmla="*/ 3499888 w 5504087"/>
                <a:gd name="connsiteY718" fmla="*/ 424570 h 2752994"/>
                <a:gd name="connsiteX719" fmla="*/ 3614273 w 5504087"/>
                <a:gd name="connsiteY719" fmla="*/ 361078 h 2752994"/>
                <a:gd name="connsiteX720" fmla="*/ 3738757 w 5504087"/>
                <a:gd name="connsiteY720" fmla="*/ 354740 h 2752994"/>
                <a:gd name="connsiteX721" fmla="*/ 3885962 w 5504087"/>
                <a:gd name="connsiteY721" fmla="*/ 448746 h 2752994"/>
                <a:gd name="connsiteX722" fmla="*/ 3964808 w 5504087"/>
                <a:gd name="connsiteY722" fmla="*/ 625257 h 2752994"/>
                <a:gd name="connsiteX723" fmla="*/ 3971022 w 5504087"/>
                <a:gd name="connsiteY723" fmla="*/ 625257 h 2752994"/>
                <a:gd name="connsiteX724" fmla="*/ 4004037 w 5504087"/>
                <a:gd name="connsiteY724" fmla="*/ 615105 h 2752994"/>
                <a:gd name="connsiteX725" fmla="*/ 4037051 w 5504087"/>
                <a:gd name="connsiteY725" fmla="*/ 604954 h 2752994"/>
                <a:gd name="connsiteX726" fmla="*/ 4068900 w 5504087"/>
                <a:gd name="connsiteY726" fmla="*/ 592220 h 2752994"/>
                <a:gd name="connsiteX727" fmla="*/ 4100555 w 5504087"/>
                <a:gd name="connsiteY727" fmla="*/ 579545 h 2752994"/>
                <a:gd name="connsiteX728" fmla="*/ 4115897 w 5504087"/>
                <a:gd name="connsiteY728" fmla="*/ 571917 h 2752994"/>
                <a:gd name="connsiteX729" fmla="*/ 4131045 w 5504087"/>
                <a:gd name="connsiteY729" fmla="*/ 566811 h 2752994"/>
                <a:gd name="connsiteX730" fmla="*/ 4138813 w 5504087"/>
                <a:gd name="connsiteY730" fmla="*/ 561765 h 2752994"/>
                <a:gd name="connsiteX731" fmla="*/ 4141338 w 5504087"/>
                <a:gd name="connsiteY731" fmla="*/ 560474 h 2752994"/>
                <a:gd name="connsiteX732" fmla="*/ 4142503 w 5504087"/>
                <a:gd name="connsiteY732" fmla="*/ 422047 h 2752994"/>
                <a:gd name="connsiteX733" fmla="*/ 4124830 w 5504087"/>
                <a:gd name="connsiteY733" fmla="*/ 283620 h 2752994"/>
                <a:gd name="connsiteX734" fmla="*/ 4206517 w 5504087"/>
                <a:gd name="connsiteY734" fmla="*/ 267424 h 2752994"/>
                <a:gd name="connsiteX735" fmla="*/ 424763 w 5504087"/>
                <a:gd name="connsiteY735" fmla="*/ 1627 h 2752994"/>
                <a:gd name="connsiteX736" fmla="*/ 485569 w 5504087"/>
                <a:gd name="connsiteY736" fmla="*/ 4156 h 2752994"/>
                <a:gd name="connsiteX737" fmla="*/ 617646 w 5504087"/>
                <a:gd name="connsiteY737" fmla="*/ 96857 h 2752994"/>
                <a:gd name="connsiteX738" fmla="*/ 636681 w 5504087"/>
                <a:gd name="connsiteY738" fmla="*/ 273374 h 2752994"/>
                <a:gd name="connsiteX739" fmla="*/ 625253 w 5504087"/>
                <a:gd name="connsiteY739" fmla="*/ 385158 h 2752994"/>
                <a:gd name="connsiteX740" fmla="*/ 617646 w 5504087"/>
                <a:gd name="connsiteY740" fmla="*/ 503275 h 2752994"/>
                <a:gd name="connsiteX741" fmla="*/ 616373 w 5504087"/>
                <a:gd name="connsiteY741" fmla="*/ 608643 h 2752994"/>
                <a:gd name="connsiteX742" fmla="*/ 620194 w 5504087"/>
                <a:gd name="connsiteY742" fmla="*/ 681027 h 2752994"/>
                <a:gd name="connsiteX743" fmla="*/ 537614 w 5504087"/>
                <a:gd name="connsiteY743" fmla="*/ 689910 h 2752994"/>
                <a:gd name="connsiteX744" fmla="*/ 535103 w 5504087"/>
                <a:gd name="connsiteY744" fmla="*/ 565459 h 2752994"/>
                <a:gd name="connsiteX745" fmla="*/ 533829 w 5504087"/>
                <a:gd name="connsiteY745" fmla="*/ 452442 h 2752994"/>
                <a:gd name="connsiteX746" fmla="*/ 533829 w 5504087"/>
                <a:gd name="connsiteY746" fmla="*/ 339424 h 2752994"/>
                <a:gd name="connsiteX747" fmla="*/ 526186 w 5504087"/>
                <a:gd name="connsiteY747" fmla="*/ 322891 h 2752994"/>
                <a:gd name="connsiteX748" fmla="*/ 504604 w 5504087"/>
                <a:gd name="connsiteY748" fmla="*/ 334325 h 2752994"/>
                <a:gd name="connsiteX749" fmla="*/ 472868 w 5504087"/>
                <a:gd name="connsiteY749" fmla="*/ 366075 h 2752994"/>
                <a:gd name="connsiteX750" fmla="*/ 436036 w 5504087"/>
                <a:gd name="connsiteY750" fmla="*/ 408025 h 2752994"/>
                <a:gd name="connsiteX751" fmla="*/ 298863 w 5504087"/>
                <a:gd name="connsiteY751" fmla="*/ 650593 h 2752994"/>
                <a:gd name="connsiteX752" fmla="*/ 309018 w 5504087"/>
                <a:gd name="connsiteY752" fmla="*/ 833444 h 2752994"/>
                <a:gd name="connsiteX753" fmla="*/ 411906 w 5504087"/>
                <a:gd name="connsiteY753" fmla="*/ 976978 h 2752994"/>
                <a:gd name="connsiteX754" fmla="*/ 557959 w 5504087"/>
                <a:gd name="connsiteY754" fmla="*/ 1100112 h 2752994"/>
                <a:gd name="connsiteX755" fmla="*/ 695095 w 5504087"/>
                <a:gd name="connsiteY755" fmla="*/ 1222096 h 2752994"/>
                <a:gd name="connsiteX756" fmla="*/ 771306 w 5504087"/>
                <a:gd name="connsiteY756" fmla="*/ 1362997 h 2752994"/>
                <a:gd name="connsiteX757" fmla="*/ 752271 w 5504087"/>
                <a:gd name="connsiteY757" fmla="*/ 1523064 h 2752994"/>
                <a:gd name="connsiteX758" fmla="*/ 646835 w 5504087"/>
                <a:gd name="connsiteY758" fmla="*/ 1627199 h 2752994"/>
                <a:gd name="connsiteX759" fmla="*/ 498271 w 5504087"/>
                <a:gd name="connsiteY759" fmla="*/ 1694483 h 2752994"/>
                <a:gd name="connsiteX760" fmla="*/ 330636 w 5504087"/>
                <a:gd name="connsiteY760" fmla="*/ 1730016 h 2752994"/>
                <a:gd name="connsiteX761" fmla="*/ 185857 w 5504087"/>
                <a:gd name="connsiteY761" fmla="*/ 1751649 h 2752994"/>
                <a:gd name="connsiteX762" fmla="*/ 102040 w 5504087"/>
                <a:gd name="connsiteY762" fmla="*/ 1771966 h 2752994"/>
                <a:gd name="connsiteX763" fmla="*/ 56292 w 5504087"/>
                <a:gd name="connsiteY763" fmla="*/ 1609432 h 2752994"/>
                <a:gd name="connsiteX764" fmla="*/ 57565 w 5504087"/>
                <a:gd name="connsiteY764" fmla="*/ 1545931 h 2752994"/>
                <a:gd name="connsiteX765" fmla="*/ 79148 w 5504087"/>
                <a:gd name="connsiteY765" fmla="*/ 1488764 h 2752994"/>
                <a:gd name="connsiteX766" fmla="*/ 126170 w 5504087"/>
                <a:gd name="connsiteY766" fmla="*/ 1443031 h 2752994"/>
                <a:gd name="connsiteX767" fmla="*/ 206166 w 5504087"/>
                <a:gd name="connsiteY767" fmla="*/ 1413830 h 2752994"/>
                <a:gd name="connsiteX768" fmla="*/ 415728 w 5504087"/>
                <a:gd name="connsiteY768" fmla="*/ 1376981 h 2752994"/>
                <a:gd name="connsiteX769" fmla="*/ 538924 w 5504087"/>
                <a:gd name="connsiteY769" fmla="*/ 1341447 h 2752994"/>
                <a:gd name="connsiteX770" fmla="*/ 587184 w 5504087"/>
                <a:gd name="connsiteY770" fmla="*/ 1300813 h 2752994"/>
                <a:gd name="connsiteX771" fmla="*/ 574482 w 5504087"/>
                <a:gd name="connsiteY771" fmla="*/ 1249980 h 2752994"/>
                <a:gd name="connsiteX772" fmla="*/ 483022 w 5504087"/>
                <a:gd name="connsiteY772" fmla="*/ 1157279 h 2752994"/>
                <a:gd name="connsiteX773" fmla="*/ 361099 w 5504087"/>
                <a:gd name="connsiteY773" fmla="*/ 1076012 h 2752994"/>
                <a:gd name="connsiteX774" fmla="*/ 229022 w 5504087"/>
                <a:gd name="connsiteY774" fmla="*/ 993511 h 2752994"/>
                <a:gd name="connsiteX775" fmla="*/ 110920 w 5504087"/>
                <a:gd name="connsiteY775" fmla="*/ 899494 h 2752994"/>
                <a:gd name="connsiteX776" fmla="*/ 27103 w 5504087"/>
                <a:gd name="connsiteY776" fmla="*/ 781377 h 2752994"/>
                <a:gd name="connsiteX777" fmla="*/ 425 w 5504087"/>
                <a:gd name="connsiteY777" fmla="*/ 628960 h 2752994"/>
                <a:gd name="connsiteX778" fmla="*/ 51233 w 5504087"/>
                <a:gd name="connsiteY778" fmla="*/ 430891 h 2752994"/>
                <a:gd name="connsiteX779" fmla="*/ 202344 w 5504087"/>
                <a:gd name="connsiteY779" fmla="*/ 174340 h 2752994"/>
                <a:gd name="connsiteX780" fmla="*/ 231569 w 5504087"/>
                <a:gd name="connsiteY780" fmla="*/ 138806 h 2752994"/>
                <a:gd name="connsiteX781" fmla="*/ 273460 w 5504087"/>
                <a:gd name="connsiteY781" fmla="*/ 91757 h 2752994"/>
                <a:gd name="connsiteX782" fmla="*/ 368705 w 5504087"/>
                <a:gd name="connsiteY782" fmla="*/ 21923 h 2752994"/>
                <a:gd name="connsiteX783" fmla="*/ 424763 w 5504087"/>
                <a:gd name="connsiteY783" fmla="*/ 1627 h 275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</a:cxnLst>
              <a:rect l="l" t="t" r="r" b="b"/>
              <a:pathLst>
                <a:path w="5504087" h="2752994">
                  <a:moveTo>
                    <a:pt x="542608" y="2168201"/>
                  </a:moveTo>
                  <a:cubicBezTo>
                    <a:pt x="541350" y="2172005"/>
                    <a:pt x="538802" y="2175809"/>
                    <a:pt x="537544" y="2179613"/>
                  </a:cubicBezTo>
                  <a:cubicBezTo>
                    <a:pt x="534995" y="2183417"/>
                    <a:pt x="533738" y="2187220"/>
                    <a:pt x="532447" y="2191024"/>
                  </a:cubicBezTo>
                  <a:cubicBezTo>
                    <a:pt x="526091" y="2205034"/>
                    <a:pt x="522285" y="2218997"/>
                    <a:pt x="521028" y="2232960"/>
                  </a:cubicBezTo>
                  <a:cubicBezTo>
                    <a:pt x="518479" y="2245671"/>
                    <a:pt x="518479" y="2258335"/>
                    <a:pt x="519770" y="2269794"/>
                  </a:cubicBezTo>
                  <a:cubicBezTo>
                    <a:pt x="521028" y="2281205"/>
                    <a:pt x="523577" y="2291365"/>
                    <a:pt x="528640" y="2298973"/>
                  </a:cubicBezTo>
                  <a:cubicBezTo>
                    <a:pt x="533738" y="2307879"/>
                    <a:pt x="538802" y="2312982"/>
                    <a:pt x="546414" y="2315487"/>
                  </a:cubicBezTo>
                  <a:cubicBezTo>
                    <a:pt x="554060" y="2318039"/>
                    <a:pt x="561673" y="2318039"/>
                    <a:pt x="570543" y="2314235"/>
                  </a:cubicBezTo>
                  <a:cubicBezTo>
                    <a:pt x="579447" y="2310431"/>
                    <a:pt x="587059" y="2305328"/>
                    <a:pt x="595963" y="2297720"/>
                  </a:cubicBezTo>
                  <a:cubicBezTo>
                    <a:pt x="603575" y="2291365"/>
                    <a:pt x="611188" y="2281205"/>
                    <a:pt x="618800" y="2269794"/>
                  </a:cubicBezTo>
                  <a:cubicBezTo>
                    <a:pt x="626447" y="2257083"/>
                    <a:pt x="632802" y="2244372"/>
                    <a:pt x="637865" y="2230409"/>
                  </a:cubicBezTo>
                  <a:cubicBezTo>
                    <a:pt x="640414" y="2226605"/>
                    <a:pt x="641672" y="2221502"/>
                    <a:pt x="642929" y="2216446"/>
                  </a:cubicBezTo>
                  <a:cubicBezTo>
                    <a:pt x="644220" y="2212642"/>
                    <a:pt x="645478" y="2207539"/>
                    <a:pt x="645478" y="2202483"/>
                  </a:cubicBezTo>
                  <a:cubicBezTo>
                    <a:pt x="640414" y="2203735"/>
                    <a:pt x="636608" y="2203735"/>
                    <a:pt x="631510" y="2203735"/>
                  </a:cubicBezTo>
                  <a:cubicBezTo>
                    <a:pt x="627704" y="2203735"/>
                    <a:pt x="622640" y="2203735"/>
                    <a:pt x="617543" y="2202483"/>
                  </a:cubicBezTo>
                  <a:cubicBezTo>
                    <a:pt x="613737" y="2201184"/>
                    <a:pt x="611188" y="2201184"/>
                    <a:pt x="607382" y="2201184"/>
                  </a:cubicBezTo>
                  <a:cubicBezTo>
                    <a:pt x="604833" y="2201184"/>
                    <a:pt x="601027" y="2199931"/>
                    <a:pt x="598512" y="2198679"/>
                  </a:cubicBezTo>
                  <a:cubicBezTo>
                    <a:pt x="595963" y="2197380"/>
                    <a:pt x="593414" y="2197380"/>
                    <a:pt x="589608" y="2196127"/>
                  </a:cubicBezTo>
                  <a:cubicBezTo>
                    <a:pt x="587059" y="2194875"/>
                    <a:pt x="583253" y="2193576"/>
                    <a:pt x="580704" y="2192323"/>
                  </a:cubicBezTo>
                  <a:cubicBezTo>
                    <a:pt x="574349" y="2191024"/>
                    <a:pt x="569285" y="2188519"/>
                    <a:pt x="564222" y="2184715"/>
                  </a:cubicBezTo>
                  <a:cubicBezTo>
                    <a:pt x="560381" y="2180865"/>
                    <a:pt x="555318" y="2178360"/>
                    <a:pt x="550220" y="2174556"/>
                  </a:cubicBezTo>
                  <a:cubicBezTo>
                    <a:pt x="546414" y="2172005"/>
                    <a:pt x="543899" y="2169453"/>
                    <a:pt x="542608" y="2168201"/>
                  </a:cubicBezTo>
                  <a:close/>
                  <a:moveTo>
                    <a:pt x="605644" y="2106422"/>
                  </a:moveTo>
                  <a:cubicBezTo>
                    <a:pt x="599132" y="2107848"/>
                    <a:pt x="592140" y="2111026"/>
                    <a:pt x="584510" y="2116105"/>
                  </a:cubicBezTo>
                  <a:cubicBezTo>
                    <a:pt x="584510" y="2118657"/>
                    <a:pt x="587059" y="2121208"/>
                    <a:pt x="590865" y="2125012"/>
                  </a:cubicBezTo>
                  <a:cubicBezTo>
                    <a:pt x="595963" y="2130069"/>
                    <a:pt x="601027" y="2133873"/>
                    <a:pt x="606124" y="2136424"/>
                  </a:cubicBezTo>
                  <a:cubicBezTo>
                    <a:pt x="609930" y="2138975"/>
                    <a:pt x="612479" y="2140228"/>
                    <a:pt x="616285" y="2141527"/>
                  </a:cubicBezTo>
                  <a:cubicBezTo>
                    <a:pt x="617543" y="2142779"/>
                    <a:pt x="620092" y="2142779"/>
                    <a:pt x="621349" y="2144032"/>
                  </a:cubicBezTo>
                  <a:cubicBezTo>
                    <a:pt x="622606" y="2145331"/>
                    <a:pt x="625155" y="2145331"/>
                    <a:pt x="627704" y="2145331"/>
                  </a:cubicBezTo>
                  <a:cubicBezTo>
                    <a:pt x="634059" y="2147882"/>
                    <a:pt x="641672" y="2149135"/>
                    <a:pt x="649284" y="2149135"/>
                  </a:cubicBezTo>
                  <a:cubicBezTo>
                    <a:pt x="646735" y="2138975"/>
                    <a:pt x="644220" y="2130069"/>
                    <a:pt x="640414" y="2122461"/>
                  </a:cubicBezTo>
                  <a:cubicBezTo>
                    <a:pt x="636608" y="2114853"/>
                    <a:pt x="631510" y="2109750"/>
                    <a:pt x="623898" y="2107245"/>
                  </a:cubicBezTo>
                  <a:cubicBezTo>
                    <a:pt x="618189" y="2105320"/>
                    <a:pt x="612156" y="2104995"/>
                    <a:pt x="605644" y="2106422"/>
                  </a:cubicBezTo>
                  <a:close/>
                  <a:moveTo>
                    <a:pt x="4486956" y="1914106"/>
                  </a:moveTo>
                  <a:cubicBezTo>
                    <a:pt x="4452501" y="1957280"/>
                    <a:pt x="4420866" y="2000453"/>
                    <a:pt x="4392859" y="2042352"/>
                  </a:cubicBezTo>
                  <a:cubicBezTo>
                    <a:pt x="4364852" y="2084250"/>
                    <a:pt x="4343292" y="2124939"/>
                    <a:pt x="4328180" y="2163010"/>
                  </a:cubicBezTo>
                  <a:cubicBezTo>
                    <a:pt x="4312867" y="2201148"/>
                    <a:pt x="4305210" y="2236667"/>
                    <a:pt x="4305210" y="2268427"/>
                  </a:cubicBezTo>
                  <a:cubicBezTo>
                    <a:pt x="4305210" y="2300186"/>
                    <a:pt x="4315486" y="2328118"/>
                    <a:pt x="4334426" y="2352223"/>
                  </a:cubicBezTo>
                  <a:cubicBezTo>
                    <a:pt x="4364852" y="2387809"/>
                    <a:pt x="4397896" y="2418293"/>
                    <a:pt x="4432352" y="2443673"/>
                  </a:cubicBezTo>
                  <a:cubicBezTo>
                    <a:pt x="4466605" y="2469054"/>
                    <a:pt x="4498239" y="2485571"/>
                    <a:pt x="4525038" y="2493226"/>
                  </a:cubicBezTo>
                  <a:cubicBezTo>
                    <a:pt x="4551635" y="2500813"/>
                    <a:pt x="4573194" y="2498262"/>
                    <a:pt x="4588508" y="2484296"/>
                  </a:cubicBezTo>
                  <a:cubicBezTo>
                    <a:pt x="4603620" y="2470330"/>
                    <a:pt x="4607448" y="2441122"/>
                    <a:pt x="4599791" y="2397948"/>
                  </a:cubicBezTo>
                  <a:cubicBezTo>
                    <a:pt x="4585888" y="2326842"/>
                    <a:pt x="4569366" y="2249358"/>
                    <a:pt x="4549015" y="2164286"/>
                  </a:cubicBezTo>
                  <a:cubicBezTo>
                    <a:pt x="4528866" y="2079214"/>
                    <a:pt x="4508516" y="1996626"/>
                    <a:pt x="4486956" y="1914106"/>
                  </a:cubicBezTo>
                  <a:close/>
                  <a:moveTo>
                    <a:pt x="2936274" y="1910279"/>
                  </a:moveTo>
                  <a:cubicBezTo>
                    <a:pt x="2923580" y="1912830"/>
                    <a:pt x="2907058" y="1917933"/>
                    <a:pt x="2884088" y="1925520"/>
                  </a:cubicBezTo>
                  <a:cubicBezTo>
                    <a:pt x="2862528" y="1933175"/>
                    <a:pt x="2839759" y="1943314"/>
                    <a:pt x="2819409" y="1957280"/>
                  </a:cubicBezTo>
                  <a:cubicBezTo>
                    <a:pt x="2797849" y="1969970"/>
                    <a:pt x="2781327" y="1987763"/>
                    <a:pt x="2768633" y="2008108"/>
                  </a:cubicBezTo>
                  <a:cubicBezTo>
                    <a:pt x="2755939" y="2028386"/>
                    <a:pt x="2752110" y="2053833"/>
                    <a:pt x="2757148" y="2083041"/>
                  </a:cubicBezTo>
                  <a:cubicBezTo>
                    <a:pt x="2763596" y="2113457"/>
                    <a:pt x="2773670" y="2131251"/>
                    <a:pt x="2788984" y="2136354"/>
                  </a:cubicBezTo>
                  <a:cubicBezTo>
                    <a:pt x="2804095" y="2142665"/>
                    <a:pt x="2820618" y="2138905"/>
                    <a:pt x="2839759" y="2128699"/>
                  </a:cubicBezTo>
                  <a:cubicBezTo>
                    <a:pt x="2857491" y="2118560"/>
                    <a:pt x="2876632" y="2102043"/>
                    <a:pt x="2895573" y="2079214"/>
                  </a:cubicBezTo>
                  <a:cubicBezTo>
                    <a:pt x="2914714" y="2056318"/>
                    <a:pt x="2931237" y="2032213"/>
                    <a:pt x="2946349" y="2008108"/>
                  </a:cubicBezTo>
                  <a:cubicBezTo>
                    <a:pt x="2945140" y="1991590"/>
                    <a:pt x="2943931" y="1975073"/>
                    <a:pt x="2941311" y="1958555"/>
                  </a:cubicBezTo>
                  <a:cubicBezTo>
                    <a:pt x="2938692" y="1942038"/>
                    <a:pt x="2937483" y="1926796"/>
                    <a:pt x="2936274" y="1910279"/>
                  </a:cubicBezTo>
                  <a:close/>
                  <a:moveTo>
                    <a:pt x="935023" y="1738913"/>
                  </a:moveTo>
                  <a:cubicBezTo>
                    <a:pt x="932508" y="1765587"/>
                    <a:pt x="928702" y="1797364"/>
                    <a:pt x="924895" y="1834197"/>
                  </a:cubicBezTo>
                  <a:cubicBezTo>
                    <a:pt x="921055" y="1870984"/>
                    <a:pt x="917249" y="1910368"/>
                    <a:pt x="914734" y="1951005"/>
                  </a:cubicBezTo>
                  <a:cubicBezTo>
                    <a:pt x="923604" y="1939594"/>
                    <a:pt x="931216" y="1926883"/>
                    <a:pt x="937571" y="1911621"/>
                  </a:cubicBezTo>
                  <a:cubicBezTo>
                    <a:pt x="945184" y="1897658"/>
                    <a:pt x="950282" y="1879890"/>
                    <a:pt x="954088" y="1860824"/>
                  </a:cubicBezTo>
                  <a:cubicBezTo>
                    <a:pt x="954088" y="1859572"/>
                    <a:pt x="954088" y="1854515"/>
                    <a:pt x="955345" y="1845609"/>
                  </a:cubicBezTo>
                  <a:cubicBezTo>
                    <a:pt x="955345" y="1838001"/>
                    <a:pt x="955345" y="1826543"/>
                    <a:pt x="955345" y="1815131"/>
                  </a:cubicBezTo>
                  <a:cubicBezTo>
                    <a:pt x="954088" y="1803719"/>
                    <a:pt x="952830" y="1791008"/>
                    <a:pt x="950282" y="1777045"/>
                  </a:cubicBezTo>
                  <a:cubicBezTo>
                    <a:pt x="947733" y="1763035"/>
                    <a:pt x="942669" y="1750371"/>
                    <a:pt x="935023" y="1738913"/>
                  </a:cubicBezTo>
                  <a:close/>
                  <a:moveTo>
                    <a:pt x="847412" y="1600487"/>
                  </a:moveTo>
                  <a:cubicBezTo>
                    <a:pt x="848669" y="1600487"/>
                    <a:pt x="855024" y="1601786"/>
                    <a:pt x="867734" y="1604337"/>
                  </a:cubicBezTo>
                  <a:cubicBezTo>
                    <a:pt x="879153" y="1606842"/>
                    <a:pt x="894378" y="1614496"/>
                    <a:pt x="909637" y="1625908"/>
                  </a:cubicBezTo>
                  <a:cubicBezTo>
                    <a:pt x="927410" y="1639871"/>
                    <a:pt x="942669" y="1657639"/>
                    <a:pt x="954088" y="1679256"/>
                  </a:cubicBezTo>
                  <a:cubicBezTo>
                    <a:pt x="969313" y="1705930"/>
                    <a:pt x="978217" y="1738913"/>
                    <a:pt x="982023" y="1777045"/>
                  </a:cubicBezTo>
                  <a:cubicBezTo>
                    <a:pt x="988378" y="1843057"/>
                    <a:pt x="978217" y="1900209"/>
                    <a:pt x="950282" y="1947202"/>
                  </a:cubicBezTo>
                  <a:cubicBezTo>
                    <a:pt x="943927" y="1957361"/>
                    <a:pt x="937571" y="1966268"/>
                    <a:pt x="931216" y="1973875"/>
                  </a:cubicBezTo>
                  <a:cubicBezTo>
                    <a:pt x="924895" y="1981483"/>
                    <a:pt x="918540" y="1989138"/>
                    <a:pt x="910894" y="1995447"/>
                  </a:cubicBezTo>
                  <a:cubicBezTo>
                    <a:pt x="907088" y="2037383"/>
                    <a:pt x="903282" y="2080571"/>
                    <a:pt x="899475" y="2125012"/>
                  </a:cubicBezTo>
                  <a:cubicBezTo>
                    <a:pt x="895669" y="2169453"/>
                    <a:pt x="893120" y="2212642"/>
                    <a:pt x="890571" y="2253279"/>
                  </a:cubicBezTo>
                  <a:cubicBezTo>
                    <a:pt x="888057" y="2293916"/>
                    <a:pt x="885508" y="2333301"/>
                    <a:pt x="884250" y="2368835"/>
                  </a:cubicBezTo>
                  <a:cubicBezTo>
                    <a:pt x="882959" y="2405668"/>
                    <a:pt x="882959" y="2436146"/>
                    <a:pt x="882959" y="2462820"/>
                  </a:cubicBezTo>
                  <a:cubicBezTo>
                    <a:pt x="893120" y="2442502"/>
                    <a:pt x="902024" y="2420930"/>
                    <a:pt x="908379" y="2399313"/>
                  </a:cubicBezTo>
                  <a:cubicBezTo>
                    <a:pt x="914700" y="2377742"/>
                    <a:pt x="919798" y="2356124"/>
                    <a:pt x="923604" y="2334553"/>
                  </a:cubicBezTo>
                  <a:cubicBezTo>
                    <a:pt x="927410" y="2314235"/>
                    <a:pt x="929959" y="2292664"/>
                    <a:pt x="931216" y="2272299"/>
                  </a:cubicBezTo>
                  <a:cubicBezTo>
                    <a:pt x="932508" y="2251980"/>
                    <a:pt x="933765" y="2231662"/>
                    <a:pt x="933765" y="2213894"/>
                  </a:cubicBezTo>
                  <a:cubicBezTo>
                    <a:pt x="935023" y="2172005"/>
                    <a:pt x="931216" y="2130069"/>
                    <a:pt x="924895" y="2089432"/>
                  </a:cubicBezTo>
                  <a:cubicBezTo>
                    <a:pt x="943927" y="2093235"/>
                    <a:pt x="965506" y="2098338"/>
                    <a:pt x="988378" y="2104694"/>
                  </a:cubicBezTo>
                  <a:cubicBezTo>
                    <a:pt x="1012507" y="2109750"/>
                    <a:pt x="1034086" y="2116105"/>
                    <a:pt x="1053152" y="2121208"/>
                  </a:cubicBezTo>
                  <a:cubicBezTo>
                    <a:pt x="1077280" y="2128816"/>
                    <a:pt x="1101409" y="2136424"/>
                    <a:pt x="1126795" y="2144032"/>
                  </a:cubicBezTo>
                  <a:lnTo>
                    <a:pt x="1121732" y="2160547"/>
                  </a:lnTo>
                  <a:lnTo>
                    <a:pt x="957894" y="2117404"/>
                  </a:lnTo>
                  <a:cubicBezTo>
                    <a:pt x="966764" y="2194828"/>
                    <a:pt x="969313" y="2259634"/>
                    <a:pt x="965506" y="2314235"/>
                  </a:cubicBezTo>
                  <a:cubicBezTo>
                    <a:pt x="961700" y="2367583"/>
                    <a:pt x="955345" y="2413276"/>
                    <a:pt x="943927" y="2448857"/>
                  </a:cubicBezTo>
                  <a:cubicBezTo>
                    <a:pt x="933765" y="2484391"/>
                    <a:pt x="919798" y="2512364"/>
                    <a:pt x="904539" y="2532683"/>
                  </a:cubicBezTo>
                  <a:cubicBezTo>
                    <a:pt x="889314" y="2553001"/>
                    <a:pt x="874055" y="2568217"/>
                    <a:pt x="858830" y="2578376"/>
                  </a:cubicBezTo>
                  <a:cubicBezTo>
                    <a:pt x="843571" y="2588536"/>
                    <a:pt x="830895" y="2594891"/>
                    <a:pt x="819443" y="2597442"/>
                  </a:cubicBezTo>
                  <a:cubicBezTo>
                    <a:pt x="808024" y="2599994"/>
                    <a:pt x="801669" y="2601246"/>
                    <a:pt x="799120" y="2601246"/>
                  </a:cubicBezTo>
                  <a:lnTo>
                    <a:pt x="797863" y="2601246"/>
                  </a:lnTo>
                  <a:cubicBezTo>
                    <a:pt x="783895" y="2601246"/>
                    <a:pt x="772477" y="2588536"/>
                    <a:pt x="764830" y="2563160"/>
                  </a:cubicBezTo>
                  <a:cubicBezTo>
                    <a:pt x="757218" y="2539038"/>
                    <a:pt x="752154" y="2506009"/>
                    <a:pt x="748348" y="2465372"/>
                  </a:cubicBezTo>
                  <a:cubicBezTo>
                    <a:pt x="745799" y="2425987"/>
                    <a:pt x="743250" y="2378994"/>
                    <a:pt x="744508" y="2328198"/>
                  </a:cubicBezTo>
                  <a:cubicBezTo>
                    <a:pt x="745799" y="2278654"/>
                    <a:pt x="747056" y="2229157"/>
                    <a:pt x="749605" y="2178360"/>
                  </a:cubicBezTo>
                  <a:cubicBezTo>
                    <a:pt x="748348" y="2179613"/>
                    <a:pt x="747056" y="2179613"/>
                    <a:pt x="744508" y="2180865"/>
                  </a:cubicBezTo>
                  <a:cubicBezTo>
                    <a:pt x="739444" y="2183417"/>
                    <a:pt x="733089" y="2184715"/>
                    <a:pt x="728025" y="2187220"/>
                  </a:cubicBezTo>
                  <a:cubicBezTo>
                    <a:pt x="722928" y="2188519"/>
                    <a:pt x="716573" y="2191024"/>
                    <a:pt x="711509" y="2192323"/>
                  </a:cubicBezTo>
                  <a:cubicBezTo>
                    <a:pt x="705154" y="2194828"/>
                    <a:pt x="700090" y="2196127"/>
                    <a:pt x="693735" y="2197380"/>
                  </a:cubicBezTo>
                  <a:cubicBezTo>
                    <a:pt x="691186" y="2197380"/>
                    <a:pt x="688638" y="2198679"/>
                    <a:pt x="686123" y="2198679"/>
                  </a:cubicBezTo>
                  <a:cubicBezTo>
                    <a:pt x="684831" y="2198679"/>
                    <a:pt x="682317" y="2199931"/>
                    <a:pt x="679768" y="2199931"/>
                  </a:cubicBezTo>
                  <a:cubicBezTo>
                    <a:pt x="677219" y="2211343"/>
                    <a:pt x="673413" y="2222801"/>
                    <a:pt x="669607" y="2232960"/>
                  </a:cubicBezTo>
                  <a:cubicBezTo>
                    <a:pt x="661994" y="2257083"/>
                    <a:pt x="650541" y="2277402"/>
                    <a:pt x="635317" y="2295169"/>
                  </a:cubicBezTo>
                  <a:cubicBezTo>
                    <a:pt x="621349" y="2312982"/>
                    <a:pt x="604833" y="2326945"/>
                    <a:pt x="587059" y="2338357"/>
                  </a:cubicBezTo>
                  <a:cubicBezTo>
                    <a:pt x="569285" y="2349769"/>
                    <a:pt x="550220" y="2357423"/>
                    <a:pt x="531189" y="2359928"/>
                  </a:cubicBezTo>
                  <a:cubicBezTo>
                    <a:pt x="512124" y="2362480"/>
                    <a:pt x="493059" y="2359928"/>
                    <a:pt x="475285" y="2353619"/>
                  </a:cubicBezTo>
                  <a:cubicBezTo>
                    <a:pt x="457511" y="2347264"/>
                    <a:pt x="442287" y="2337105"/>
                    <a:pt x="429577" y="2321843"/>
                  </a:cubicBezTo>
                  <a:cubicBezTo>
                    <a:pt x="416866" y="2306627"/>
                    <a:pt x="407997" y="2288813"/>
                    <a:pt x="401642" y="2269794"/>
                  </a:cubicBezTo>
                  <a:cubicBezTo>
                    <a:pt x="395287" y="2249475"/>
                    <a:pt x="392737" y="2227858"/>
                    <a:pt x="393995" y="2204988"/>
                  </a:cubicBezTo>
                  <a:cubicBezTo>
                    <a:pt x="395287" y="2182164"/>
                    <a:pt x="399093" y="2158041"/>
                    <a:pt x="407997" y="2135172"/>
                  </a:cubicBezTo>
                  <a:cubicBezTo>
                    <a:pt x="415609" y="2111049"/>
                    <a:pt x="428319" y="2090730"/>
                    <a:pt x="442287" y="2072917"/>
                  </a:cubicBezTo>
                  <a:cubicBezTo>
                    <a:pt x="456254" y="2055150"/>
                    <a:pt x="472736" y="2039934"/>
                    <a:pt x="490544" y="2029775"/>
                  </a:cubicBezTo>
                  <a:cubicBezTo>
                    <a:pt x="508318" y="2019615"/>
                    <a:pt x="527349" y="2011961"/>
                    <a:pt x="546414" y="2009456"/>
                  </a:cubicBezTo>
                  <a:cubicBezTo>
                    <a:pt x="565445" y="2006905"/>
                    <a:pt x="584510" y="2008157"/>
                    <a:pt x="602284" y="2014513"/>
                  </a:cubicBezTo>
                  <a:cubicBezTo>
                    <a:pt x="627704" y="2024672"/>
                    <a:pt x="647993" y="2041186"/>
                    <a:pt x="661994" y="2066562"/>
                  </a:cubicBezTo>
                  <a:cubicBezTo>
                    <a:pt x="675962" y="2091983"/>
                    <a:pt x="683574" y="2118657"/>
                    <a:pt x="684831" y="2150387"/>
                  </a:cubicBezTo>
                  <a:lnTo>
                    <a:pt x="687380" y="2150387"/>
                  </a:lnTo>
                  <a:cubicBezTo>
                    <a:pt x="692478" y="2149135"/>
                    <a:pt x="697541" y="2149135"/>
                    <a:pt x="702639" y="2147882"/>
                  </a:cubicBezTo>
                  <a:cubicBezTo>
                    <a:pt x="707703" y="2146583"/>
                    <a:pt x="712800" y="2146583"/>
                    <a:pt x="717864" y="2145331"/>
                  </a:cubicBezTo>
                  <a:cubicBezTo>
                    <a:pt x="722962" y="2144032"/>
                    <a:pt x="728025" y="2142779"/>
                    <a:pt x="733123" y="2141527"/>
                  </a:cubicBezTo>
                  <a:cubicBezTo>
                    <a:pt x="738187" y="2140228"/>
                    <a:pt x="743284" y="2138975"/>
                    <a:pt x="748348" y="2137723"/>
                  </a:cubicBezTo>
                  <a:cubicBezTo>
                    <a:pt x="750897" y="2137723"/>
                    <a:pt x="752154" y="2136424"/>
                    <a:pt x="753445" y="2136424"/>
                  </a:cubicBezTo>
                  <a:cubicBezTo>
                    <a:pt x="755960" y="2093235"/>
                    <a:pt x="758509" y="2051346"/>
                    <a:pt x="762315" y="2010709"/>
                  </a:cubicBezTo>
                  <a:cubicBezTo>
                    <a:pt x="766121" y="1958613"/>
                    <a:pt x="771219" y="1911667"/>
                    <a:pt x="775025" y="1871030"/>
                  </a:cubicBezTo>
                  <a:cubicBezTo>
                    <a:pt x="778832" y="1830347"/>
                    <a:pt x="782638" y="1797364"/>
                    <a:pt x="785187" y="1770690"/>
                  </a:cubicBezTo>
                  <a:cubicBezTo>
                    <a:pt x="787701" y="1745268"/>
                    <a:pt x="788993" y="1730053"/>
                    <a:pt x="790250" y="1727501"/>
                  </a:cubicBezTo>
                  <a:cubicBezTo>
                    <a:pt x="792799" y="1707183"/>
                    <a:pt x="795348" y="1689415"/>
                    <a:pt x="797863" y="1672901"/>
                  </a:cubicBezTo>
                  <a:cubicBezTo>
                    <a:pt x="800411" y="1656386"/>
                    <a:pt x="804218" y="1643675"/>
                    <a:pt x="808024" y="1632264"/>
                  </a:cubicBezTo>
                  <a:cubicBezTo>
                    <a:pt x="811864" y="1620805"/>
                    <a:pt x="816928" y="1611945"/>
                    <a:pt x="823283" y="1606842"/>
                  </a:cubicBezTo>
                  <a:cubicBezTo>
                    <a:pt x="829638" y="1601786"/>
                    <a:pt x="837250" y="1599234"/>
                    <a:pt x="847412" y="1600487"/>
                  </a:cubicBezTo>
                  <a:close/>
                  <a:moveTo>
                    <a:pt x="4392859" y="1576302"/>
                  </a:moveTo>
                  <a:cubicBezTo>
                    <a:pt x="4380165" y="1578854"/>
                    <a:pt x="4361225" y="1585166"/>
                    <a:pt x="4335636" y="1594096"/>
                  </a:cubicBezTo>
                  <a:cubicBezTo>
                    <a:pt x="4310248" y="1602959"/>
                    <a:pt x="4284860" y="1615649"/>
                    <a:pt x="4260882" y="1630891"/>
                  </a:cubicBezTo>
                  <a:cubicBezTo>
                    <a:pt x="4236703" y="1646133"/>
                    <a:pt x="4216352" y="1665202"/>
                    <a:pt x="4199830" y="1686755"/>
                  </a:cubicBezTo>
                  <a:cubicBezTo>
                    <a:pt x="4183308" y="1709651"/>
                    <a:pt x="4178270" y="1735032"/>
                    <a:pt x="4184516" y="1765515"/>
                  </a:cubicBezTo>
                  <a:cubicBezTo>
                    <a:pt x="4190964" y="1797275"/>
                    <a:pt x="4203658" y="1815068"/>
                    <a:pt x="4224009" y="1817619"/>
                  </a:cubicBezTo>
                  <a:cubicBezTo>
                    <a:pt x="4242949" y="1820104"/>
                    <a:pt x="4265919" y="1815068"/>
                    <a:pt x="4290098" y="1801102"/>
                  </a:cubicBezTo>
                  <a:cubicBezTo>
                    <a:pt x="4314076" y="1788345"/>
                    <a:pt x="4338255" y="1768067"/>
                    <a:pt x="4362434" y="1742686"/>
                  </a:cubicBezTo>
                  <a:cubicBezTo>
                    <a:pt x="4386613" y="1717239"/>
                    <a:pt x="4405553" y="1693134"/>
                    <a:pt x="4420866" y="1667753"/>
                  </a:cubicBezTo>
                  <a:lnTo>
                    <a:pt x="4420866" y="1666478"/>
                  </a:lnTo>
                  <a:cubicBezTo>
                    <a:pt x="4417038" y="1655063"/>
                    <a:pt x="4413210" y="1644857"/>
                    <a:pt x="4409382" y="1633443"/>
                  </a:cubicBezTo>
                  <a:cubicBezTo>
                    <a:pt x="4406762" y="1624580"/>
                    <a:pt x="4403135" y="1614374"/>
                    <a:pt x="4400516" y="1604235"/>
                  </a:cubicBezTo>
                  <a:cubicBezTo>
                    <a:pt x="4396688" y="1592820"/>
                    <a:pt x="4394068" y="1583890"/>
                    <a:pt x="4392859" y="1576302"/>
                  </a:cubicBezTo>
                  <a:close/>
                  <a:moveTo>
                    <a:pt x="5154020" y="1405454"/>
                  </a:moveTo>
                  <a:cubicBezTo>
                    <a:pt x="5147497" y="1404816"/>
                    <a:pt x="5140193" y="1405454"/>
                    <a:pt x="5131932" y="1407367"/>
                  </a:cubicBezTo>
                  <a:cubicBezTo>
                    <a:pt x="5125685" y="1408643"/>
                    <a:pt x="5118028" y="1411195"/>
                    <a:pt x="5107954" y="1415022"/>
                  </a:cubicBezTo>
                  <a:cubicBezTo>
                    <a:pt x="5097678" y="1418782"/>
                    <a:pt x="5087603" y="1426436"/>
                    <a:pt x="5077327" y="1440402"/>
                  </a:cubicBezTo>
                  <a:cubicBezTo>
                    <a:pt x="5067252" y="1453093"/>
                    <a:pt x="5058387" y="1473437"/>
                    <a:pt x="5051939" y="1501369"/>
                  </a:cubicBezTo>
                  <a:cubicBezTo>
                    <a:pt x="5045693" y="1529301"/>
                    <a:pt x="5044484" y="1567372"/>
                    <a:pt x="5046902" y="1615649"/>
                  </a:cubicBezTo>
                  <a:cubicBezTo>
                    <a:pt x="5074909" y="1611822"/>
                    <a:pt x="5097678" y="1604235"/>
                    <a:pt x="5115409" y="1595371"/>
                  </a:cubicBezTo>
                  <a:cubicBezTo>
                    <a:pt x="5134551" y="1585166"/>
                    <a:pt x="5148454" y="1575027"/>
                    <a:pt x="5159939" y="1563612"/>
                  </a:cubicBezTo>
                  <a:cubicBezTo>
                    <a:pt x="5170014" y="1552131"/>
                    <a:pt x="5179080" y="1540716"/>
                    <a:pt x="5184118" y="1529301"/>
                  </a:cubicBezTo>
                  <a:cubicBezTo>
                    <a:pt x="5189155" y="1516611"/>
                    <a:pt x="5192984" y="1506472"/>
                    <a:pt x="5195603" y="1496266"/>
                  </a:cubicBezTo>
                  <a:cubicBezTo>
                    <a:pt x="5198021" y="1489955"/>
                    <a:pt x="5198021" y="1481025"/>
                    <a:pt x="5198021" y="1469610"/>
                  </a:cubicBezTo>
                  <a:cubicBezTo>
                    <a:pt x="5198021" y="1458196"/>
                    <a:pt x="5195603" y="1446781"/>
                    <a:pt x="5191774" y="1436575"/>
                  </a:cubicBezTo>
                  <a:cubicBezTo>
                    <a:pt x="5186536" y="1426436"/>
                    <a:pt x="5180290" y="1417573"/>
                    <a:pt x="5171424" y="1411195"/>
                  </a:cubicBezTo>
                  <a:cubicBezTo>
                    <a:pt x="5166286" y="1408005"/>
                    <a:pt x="5160543" y="1406092"/>
                    <a:pt x="5154020" y="1405454"/>
                  </a:cubicBezTo>
                  <a:close/>
                  <a:moveTo>
                    <a:pt x="5140797" y="1308329"/>
                  </a:moveTo>
                  <a:cubicBezTo>
                    <a:pt x="5158730" y="1309605"/>
                    <a:pt x="5176461" y="1315917"/>
                    <a:pt x="5194192" y="1324847"/>
                  </a:cubicBezTo>
                  <a:cubicBezTo>
                    <a:pt x="5210715" y="1334986"/>
                    <a:pt x="5226028" y="1347676"/>
                    <a:pt x="5237312" y="1365469"/>
                  </a:cubicBezTo>
                  <a:cubicBezTo>
                    <a:pt x="5248797" y="1381987"/>
                    <a:pt x="5255244" y="1403540"/>
                    <a:pt x="5257662" y="1428988"/>
                  </a:cubicBezTo>
                  <a:cubicBezTo>
                    <a:pt x="5260282" y="1454368"/>
                    <a:pt x="5256454" y="1483576"/>
                    <a:pt x="5244968" y="1517887"/>
                  </a:cubicBezTo>
                  <a:cubicBezTo>
                    <a:pt x="5237513" y="1540716"/>
                    <a:pt x="5226028" y="1561061"/>
                    <a:pt x="5209506" y="1577578"/>
                  </a:cubicBezTo>
                  <a:cubicBezTo>
                    <a:pt x="5192984" y="1594096"/>
                    <a:pt x="5176461" y="1608062"/>
                    <a:pt x="5157320" y="1618201"/>
                  </a:cubicBezTo>
                  <a:cubicBezTo>
                    <a:pt x="5139588" y="1628340"/>
                    <a:pt x="5119238" y="1637270"/>
                    <a:pt x="5100297" y="1643581"/>
                  </a:cubicBezTo>
                  <a:cubicBezTo>
                    <a:pt x="5081156" y="1649960"/>
                    <a:pt x="5063424" y="1653787"/>
                    <a:pt x="5049521" y="1657547"/>
                  </a:cubicBezTo>
                  <a:cubicBezTo>
                    <a:pt x="5055768" y="1709651"/>
                    <a:pt x="5066044" y="1745171"/>
                    <a:pt x="5079946" y="1766791"/>
                  </a:cubicBezTo>
                  <a:cubicBezTo>
                    <a:pt x="5093850" y="1788345"/>
                    <a:pt x="5111782" y="1798550"/>
                    <a:pt x="5131932" y="1798550"/>
                  </a:cubicBezTo>
                  <a:cubicBezTo>
                    <a:pt x="5152282" y="1797275"/>
                    <a:pt x="5173842" y="1787136"/>
                    <a:pt x="5198021" y="1768067"/>
                  </a:cubicBezTo>
                  <a:cubicBezTo>
                    <a:pt x="5222200" y="1748998"/>
                    <a:pt x="5246379" y="1723617"/>
                    <a:pt x="5270356" y="1694410"/>
                  </a:cubicBezTo>
                  <a:cubicBezTo>
                    <a:pt x="5294536" y="1665202"/>
                    <a:pt x="5318714" y="1632167"/>
                    <a:pt x="5341483" y="1595371"/>
                  </a:cubicBezTo>
                  <a:cubicBezTo>
                    <a:pt x="5365662" y="1558509"/>
                    <a:pt x="5386012" y="1522923"/>
                    <a:pt x="5405154" y="1487403"/>
                  </a:cubicBezTo>
                  <a:cubicBezTo>
                    <a:pt x="5424094" y="1453093"/>
                    <a:pt x="5439408" y="1420058"/>
                    <a:pt x="5452102" y="1390850"/>
                  </a:cubicBezTo>
                  <a:cubicBezTo>
                    <a:pt x="5464796" y="1361642"/>
                    <a:pt x="5473662" y="1338813"/>
                    <a:pt x="5477490" y="1321020"/>
                  </a:cubicBezTo>
                  <a:lnTo>
                    <a:pt x="5504087" y="1328674"/>
                  </a:lnTo>
                  <a:cubicBezTo>
                    <a:pt x="5477490" y="1427712"/>
                    <a:pt x="5441826" y="1516611"/>
                    <a:pt x="5397498" y="1596647"/>
                  </a:cubicBezTo>
                  <a:cubicBezTo>
                    <a:pt x="5352968" y="1675341"/>
                    <a:pt x="5304610" y="1742686"/>
                    <a:pt x="5252625" y="1798550"/>
                  </a:cubicBezTo>
                  <a:cubicBezTo>
                    <a:pt x="5200640" y="1854415"/>
                    <a:pt x="5148454" y="1895037"/>
                    <a:pt x="5095058" y="1921760"/>
                  </a:cubicBezTo>
                  <a:cubicBezTo>
                    <a:pt x="5043074" y="1949692"/>
                    <a:pt x="4994917" y="1958555"/>
                    <a:pt x="4950387" y="1952244"/>
                  </a:cubicBezTo>
                  <a:cubicBezTo>
                    <a:pt x="4905858" y="1944589"/>
                    <a:pt x="4869186" y="1919209"/>
                    <a:pt x="4838559" y="1876035"/>
                  </a:cubicBezTo>
                  <a:cubicBezTo>
                    <a:pt x="4808134" y="1832861"/>
                    <a:pt x="4790403" y="1766791"/>
                    <a:pt x="4785365" y="1680444"/>
                  </a:cubicBezTo>
                  <a:cubicBezTo>
                    <a:pt x="4782746" y="1639821"/>
                    <a:pt x="4783955" y="1601683"/>
                    <a:pt x="4790403" y="1568715"/>
                  </a:cubicBezTo>
                  <a:cubicBezTo>
                    <a:pt x="4754738" y="1601683"/>
                    <a:pt x="4718067" y="1637270"/>
                    <a:pt x="4678575" y="1676616"/>
                  </a:cubicBezTo>
                  <a:cubicBezTo>
                    <a:pt x="4700134" y="1745238"/>
                    <a:pt x="4723104" y="1818895"/>
                    <a:pt x="4745873" y="1895037"/>
                  </a:cubicBezTo>
                  <a:cubicBezTo>
                    <a:pt x="4768843" y="1971246"/>
                    <a:pt x="4790403" y="2047455"/>
                    <a:pt x="4810753" y="2123663"/>
                  </a:cubicBezTo>
                  <a:cubicBezTo>
                    <a:pt x="4829694" y="2198596"/>
                    <a:pt x="4847425" y="2272254"/>
                    <a:pt x="4861529" y="2342084"/>
                  </a:cubicBezTo>
                  <a:cubicBezTo>
                    <a:pt x="4876641" y="2413190"/>
                    <a:pt x="4884298" y="2475433"/>
                    <a:pt x="4886917" y="2531297"/>
                  </a:cubicBezTo>
                  <a:cubicBezTo>
                    <a:pt x="4889335" y="2587228"/>
                    <a:pt x="4884298" y="2632953"/>
                    <a:pt x="4871604" y="2669748"/>
                  </a:cubicBezTo>
                  <a:cubicBezTo>
                    <a:pt x="4858910" y="2706543"/>
                    <a:pt x="4836141" y="2728164"/>
                    <a:pt x="4804306" y="2735818"/>
                  </a:cubicBezTo>
                  <a:cubicBezTo>
                    <a:pt x="4794231" y="2739578"/>
                    <a:pt x="4773880" y="2743406"/>
                    <a:pt x="4740836" y="2747233"/>
                  </a:cubicBezTo>
                  <a:cubicBezTo>
                    <a:pt x="4709000" y="2750993"/>
                    <a:pt x="4667090" y="2744681"/>
                    <a:pt x="4616314" y="2728164"/>
                  </a:cubicBezTo>
                  <a:cubicBezTo>
                    <a:pt x="4565538" y="2711646"/>
                    <a:pt x="4507105" y="2678611"/>
                    <a:pt x="4441217" y="2631677"/>
                  </a:cubicBezTo>
                  <a:cubicBezTo>
                    <a:pt x="4375128" y="2584676"/>
                    <a:pt x="4305210" y="2511019"/>
                    <a:pt x="4229046" y="2410638"/>
                  </a:cubicBezTo>
                  <a:cubicBezTo>
                    <a:pt x="4202449" y="2376395"/>
                    <a:pt x="4188345" y="2336981"/>
                    <a:pt x="4190964" y="2292531"/>
                  </a:cubicBezTo>
                  <a:cubicBezTo>
                    <a:pt x="4193382" y="2246873"/>
                    <a:pt x="4204867" y="2198596"/>
                    <a:pt x="4229046" y="2147768"/>
                  </a:cubicBezTo>
                  <a:cubicBezTo>
                    <a:pt x="4253225" y="2097007"/>
                    <a:pt x="4284860" y="2043627"/>
                    <a:pt x="4324352" y="1989039"/>
                  </a:cubicBezTo>
                  <a:cubicBezTo>
                    <a:pt x="4363643" y="1933175"/>
                    <a:pt x="4406762" y="1879795"/>
                    <a:pt x="4455120" y="1826483"/>
                  </a:cubicBezTo>
                  <a:cubicBezTo>
                    <a:pt x="4451292" y="1813792"/>
                    <a:pt x="4447464" y="1801102"/>
                    <a:pt x="4443635" y="1788412"/>
                  </a:cubicBezTo>
                  <a:cubicBezTo>
                    <a:pt x="4439807" y="1775654"/>
                    <a:pt x="4435978" y="1762964"/>
                    <a:pt x="4433560" y="1750274"/>
                  </a:cubicBezTo>
                  <a:cubicBezTo>
                    <a:pt x="4420866" y="1770618"/>
                    <a:pt x="4404344" y="1793448"/>
                    <a:pt x="4383994" y="1816344"/>
                  </a:cubicBezTo>
                  <a:cubicBezTo>
                    <a:pt x="4363643" y="1840449"/>
                    <a:pt x="4340874" y="1862069"/>
                    <a:pt x="4316695" y="1882347"/>
                  </a:cubicBezTo>
                  <a:cubicBezTo>
                    <a:pt x="4292516" y="1902691"/>
                    <a:pt x="4265919" y="1920485"/>
                    <a:pt x="4236703" y="1935726"/>
                  </a:cubicBezTo>
                  <a:cubicBezTo>
                    <a:pt x="4207486" y="1950968"/>
                    <a:pt x="4178270" y="1958555"/>
                    <a:pt x="4147845" y="1959831"/>
                  </a:cubicBezTo>
                  <a:cubicBezTo>
                    <a:pt x="4102106" y="1962383"/>
                    <a:pt x="4066442" y="1950901"/>
                    <a:pt x="4041054" y="1926796"/>
                  </a:cubicBezTo>
                  <a:cubicBezTo>
                    <a:pt x="4039845" y="1925520"/>
                    <a:pt x="4039845" y="1925520"/>
                    <a:pt x="4038636" y="1924245"/>
                  </a:cubicBezTo>
                  <a:cubicBezTo>
                    <a:pt x="4038636" y="1925520"/>
                    <a:pt x="4037226" y="1926796"/>
                    <a:pt x="4037226" y="1928072"/>
                  </a:cubicBezTo>
                  <a:cubicBezTo>
                    <a:pt x="4033398" y="1935726"/>
                    <a:pt x="4029569" y="1944589"/>
                    <a:pt x="4024532" y="1952177"/>
                  </a:cubicBezTo>
                  <a:cubicBezTo>
                    <a:pt x="4020704" y="1959831"/>
                    <a:pt x="4014457" y="1967418"/>
                    <a:pt x="4008010" y="1975073"/>
                  </a:cubicBezTo>
                  <a:cubicBezTo>
                    <a:pt x="4005592" y="1977624"/>
                    <a:pt x="4004181" y="1978900"/>
                    <a:pt x="4002972" y="1980176"/>
                  </a:cubicBezTo>
                  <a:cubicBezTo>
                    <a:pt x="4001763" y="1980176"/>
                    <a:pt x="3999144" y="1982660"/>
                    <a:pt x="3997935" y="1985212"/>
                  </a:cubicBezTo>
                  <a:cubicBezTo>
                    <a:pt x="3995316" y="1986487"/>
                    <a:pt x="3994106" y="1989039"/>
                    <a:pt x="3991487" y="1990315"/>
                  </a:cubicBezTo>
                  <a:cubicBezTo>
                    <a:pt x="3989069" y="1991590"/>
                    <a:pt x="3987659" y="1994142"/>
                    <a:pt x="3985241" y="1995351"/>
                  </a:cubicBezTo>
                  <a:cubicBezTo>
                    <a:pt x="3984032" y="1995351"/>
                    <a:pt x="3981412" y="1996626"/>
                    <a:pt x="3977584" y="2000453"/>
                  </a:cubicBezTo>
                  <a:lnTo>
                    <a:pt x="3972547" y="2001729"/>
                  </a:lnTo>
                  <a:cubicBezTo>
                    <a:pt x="3972547" y="2003005"/>
                    <a:pt x="3972547" y="2004281"/>
                    <a:pt x="3971338" y="2004281"/>
                  </a:cubicBezTo>
                  <a:lnTo>
                    <a:pt x="3964890" y="2005556"/>
                  </a:lnTo>
                  <a:lnTo>
                    <a:pt x="3963681" y="2005556"/>
                  </a:lnTo>
                  <a:lnTo>
                    <a:pt x="3962271" y="2005556"/>
                  </a:lnTo>
                  <a:lnTo>
                    <a:pt x="3961062" y="2005556"/>
                  </a:lnTo>
                  <a:lnTo>
                    <a:pt x="3956024" y="2006832"/>
                  </a:lnTo>
                  <a:cubicBezTo>
                    <a:pt x="3948368" y="2008108"/>
                    <a:pt x="3940711" y="2006832"/>
                    <a:pt x="3934465" y="2004281"/>
                  </a:cubicBezTo>
                  <a:cubicBezTo>
                    <a:pt x="3925599" y="2003005"/>
                    <a:pt x="3919152" y="1999178"/>
                    <a:pt x="3914114" y="1991590"/>
                  </a:cubicBezTo>
                  <a:cubicBezTo>
                    <a:pt x="3907666" y="1986487"/>
                    <a:pt x="3903838" y="1981385"/>
                    <a:pt x="3901420" y="1975073"/>
                  </a:cubicBezTo>
                  <a:cubicBezTo>
                    <a:pt x="3898801" y="1968694"/>
                    <a:pt x="3896383" y="1962383"/>
                    <a:pt x="3892555" y="1957280"/>
                  </a:cubicBezTo>
                  <a:cubicBezTo>
                    <a:pt x="3887316" y="1945865"/>
                    <a:pt x="3883689" y="1934451"/>
                    <a:pt x="3881070" y="1924245"/>
                  </a:cubicBezTo>
                  <a:cubicBezTo>
                    <a:pt x="3878450" y="1914106"/>
                    <a:pt x="3876032" y="1903967"/>
                    <a:pt x="3873413" y="1893761"/>
                  </a:cubicBezTo>
                  <a:cubicBezTo>
                    <a:pt x="3869584" y="1872208"/>
                    <a:pt x="3865756" y="1851863"/>
                    <a:pt x="3861928" y="1831585"/>
                  </a:cubicBezTo>
                  <a:cubicBezTo>
                    <a:pt x="3858100" y="1811241"/>
                    <a:pt x="3855682" y="1790896"/>
                    <a:pt x="3853062" y="1770618"/>
                  </a:cubicBezTo>
                  <a:cubicBezTo>
                    <a:pt x="3853062" y="1760412"/>
                    <a:pt x="3850644" y="1750274"/>
                    <a:pt x="3849234" y="1740135"/>
                  </a:cubicBezTo>
                  <a:cubicBezTo>
                    <a:pt x="3848025" y="1729929"/>
                    <a:pt x="3846816" y="1719790"/>
                    <a:pt x="3844196" y="1710927"/>
                  </a:cubicBezTo>
                  <a:cubicBezTo>
                    <a:pt x="3841779" y="1701997"/>
                    <a:pt x="3840368" y="1693134"/>
                    <a:pt x="3837950" y="1684271"/>
                  </a:cubicBezTo>
                  <a:cubicBezTo>
                    <a:pt x="3835331" y="1675341"/>
                    <a:pt x="3832712" y="1667753"/>
                    <a:pt x="3830294" y="1661375"/>
                  </a:cubicBezTo>
                  <a:cubicBezTo>
                    <a:pt x="3829085" y="1657547"/>
                    <a:pt x="3825256" y="1654996"/>
                    <a:pt x="3820018" y="1653787"/>
                  </a:cubicBezTo>
                  <a:cubicBezTo>
                    <a:pt x="3816391" y="1651236"/>
                    <a:pt x="3811152" y="1654996"/>
                    <a:pt x="3807324" y="1661375"/>
                  </a:cubicBezTo>
                  <a:lnTo>
                    <a:pt x="3799868" y="1674065"/>
                  </a:lnTo>
                  <a:cubicBezTo>
                    <a:pt x="3797249" y="1680444"/>
                    <a:pt x="3794630" y="1688031"/>
                    <a:pt x="3792212" y="1695685"/>
                  </a:cubicBezTo>
                  <a:cubicBezTo>
                    <a:pt x="3789592" y="1703273"/>
                    <a:pt x="3787174" y="1710927"/>
                    <a:pt x="3785764" y="1718514"/>
                  </a:cubicBezTo>
                  <a:cubicBezTo>
                    <a:pt x="3783346" y="1727445"/>
                    <a:pt x="3780727" y="1736308"/>
                    <a:pt x="3779518" y="1743895"/>
                  </a:cubicBezTo>
                  <a:cubicBezTo>
                    <a:pt x="3776898" y="1752825"/>
                    <a:pt x="3775689" y="1760412"/>
                    <a:pt x="3774480" y="1769343"/>
                  </a:cubicBezTo>
                  <a:cubicBezTo>
                    <a:pt x="3773070" y="1785860"/>
                    <a:pt x="3770652" y="1802378"/>
                    <a:pt x="3768033" y="1817619"/>
                  </a:cubicBezTo>
                  <a:cubicBezTo>
                    <a:pt x="3765413" y="1832861"/>
                    <a:pt x="3764204" y="1848036"/>
                    <a:pt x="3762995" y="1863278"/>
                  </a:cubicBezTo>
                  <a:cubicBezTo>
                    <a:pt x="3760376" y="1893761"/>
                    <a:pt x="3757958" y="1920485"/>
                    <a:pt x="3756548" y="1945865"/>
                  </a:cubicBezTo>
                  <a:cubicBezTo>
                    <a:pt x="3755339" y="1971246"/>
                    <a:pt x="3754130" y="1991590"/>
                    <a:pt x="3752719" y="2008108"/>
                  </a:cubicBezTo>
                  <a:cubicBezTo>
                    <a:pt x="3751510" y="2013144"/>
                    <a:pt x="3751510" y="2018247"/>
                    <a:pt x="3751510" y="2024625"/>
                  </a:cubicBezTo>
                  <a:cubicBezTo>
                    <a:pt x="3751510" y="2030937"/>
                    <a:pt x="3751510" y="2037316"/>
                    <a:pt x="3750302" y="2043627"/>
                  </a:cubicBezTo>
                  <a:cubicBezTo>
                    <a:pt x="3748891" y="2051282"/>
                    <a:pt x="3748891" y="2058869"/>
                    <a:pt x="3750302" y="2066524"/>
                  </a:cubicBezTo>
                  <a:cubicBezTo>
                    <a:pt x="3748891" y="2098283"/>
                    <a:pt x="3745264" y="2123663"/>
                    <a:pt x="3737608" y="2143941"/>
                  </a:cubicBezTo>
                  <a:cubicBezTo>
                    <a:pt x="3729951" y="2164286"/>
                    <a:pt x="3721085" y="2180803"/>
                    <a:pt x="3709600" y="2192218"/>
                  </a:cubicBezTo>
                  <a:cubicBezTo>
                    <a:pt x="3698115" y="2204908"/>
                    <a:pt x="3685421" y="2213838"/>
                    <a:pt x="3672727" y="2220150"/>
                  </a:cubicBezTo>
                  <a:cubicBezTo>
                    <a:pt x="3658824" y="2226528"/>
                    <a:pt x="3647339" y="2231631"/>
                    <a:pt x="3636056" y="2234116"/>
                  </a:cubicBezTo>
                  <a:cubicBezTo>
                    <a:pt x="3596563" y="2244322"/>
                    <a:pt x="3564929" y="2239219"/>
                    <a:pt x="3539541" y="2217665"/>
                  </a:cubicBezTo>
                  <a:cubicBezTo>
                    <a:pt x="3515362" y="2197321"/>
                    <a:pt x="3496220" y="2165561"/>
                    <a:pt x="3482317" y="2124939"/>
                  </a:cubicBezTo>
                  <a:cubicBezTo>
                    <a:pt x="3475870" y="2104594"/>
                    <a:pt x="3469623" y="2081765"/>
                    <a:pt x="3464586" y="2057593"/>
                  </a:cubicBezTo>
                  <a:cubicBezTo>
                    <a:pt x="3453101" y="2089353"/>
                    <a:pt x="3440407" y="2119836"/>
                    <a:pt x="3426504" y="2150320"/>
                  </a:cubicBezTo>
                  <a:cubicBezTo>
                    <a:pt x="3408571" y="2189666"/>
                    <a:pt x="3385802" y="2225253"/>
                    <a:pt x="3360414" y="2258288"/>
                  </a:cubicBezTo>
                  <a:cubicBezTo>
                    <a:pt x="3335026" y="2291323"/>
                    <a:pt x="3304400" y="2320531"/>
                    <a:pt x="3271556" y="2344635"/>
                  </a:cubicBezTo>
                  <a:cubicBezTo>
                    <a:pt x="3237102" y="2370016"/>
                    <a:pt x="3199020" y="2386533"/>
                    <a:pt x="3157109" y="2396672"/>
                  </a:cubicBezTo>
                  <a:cubicBezTo>
                    <a:pt x="3124064" y="2404327"/>
                    <a:pt x="3094848" y="2403051"/>
                    <a:pt x="3072080" y="2390361"/>
                  </a:cubicBezTo>
                  <a:cubicBezTo>
                    <a:pt x="3049311" y="2377670"/>
                    <a:pt x="3028960" y="2359877"/>
                    <a:pt x="3013647" y="2334497"/>
                  </a:cubicBezTo>
                  <a:cubicBezTo>
                    <a:pt x="2997125" y="2309049"/>
                    <a:pt x="2984431" y="2278565"/>
                    <a:pt x="2974356" y="2241770"/>
                  </a:cubicBezTo>
                  <a:cubicBezTo>
                    <a:pt x="2964080" y="2204908"/>
                    <a:pt x="2955214" y="2166837"/>
                    <a:pt x="2948968" y="2126215"/>
                  </a:cubicBezTo>
                  <a:cubicBezTo>
                    <a:pt x="2937483" y="2142732"/>
                    <a:pt x="2923580" y="2160458"/>
                    <a:pt x="2910886" y="2176976"/>
                  </a:cubicBezTo>
                  <a:cubicBezTo>
                    <a:pt x="2898192" y="2193493"/>
                    <a:pt x="2881670" y="2208735"/>
                    <a:pt x="2863737" y="2222701"/>
                  </a:cubicBezTo>
                  <a:cubicBezTo>
                    <a:pt x="2846006" y="2235392"/>
                    <a:pt x="2825655" y="2248082"/>
                    <a:pt x="2801476" y="2257012"/>
                  </a:cubicBezTo>
                  <a:cubicBezTo>
                    <a:pt x="2777498" y="2267151"/>
                    <a:pt x="2752110" y="2272254"/>
                    <a:pt x="2722894" y="2274805"/>
                  </a:cubicBezTo>
                  <a:cubicBezTo>
                    <a:pt x="2683402" y="2277357"/>
                    <a:pt x="2652976" y="2268427"/>
                    <a:pt x="2628797" y="2250633"/>
                  </a:cubicBezTo>
                  <a:cubicBezTo>
                    <a:pt x="2624969" y="2263324"/>
                    <a:pt x="2619932" y="2277357"/>
                    <a:pt x="2614894" y="2290047"/>
                  </a:cubicBezTo>
                  <a:cubicBezTo>
                    <a:pt x="2604820" y="2315428"/>
                    <a:pt x="2593335" y="2339532"/>
                    <a:pt x="2580641" y="2359877"/>
                  </a:cubicBezTo>
                  <a:cubicBezTo>
                    <a:pt x="2567947" y="2380222"/>
                    <a:pt x="2552634" y="2396672"/>
                    <a:pt x="2536111" y="2409430"/>
                  </a:cubicBezTo>
                  <a:cubicBezTo>
                    <a:pt x="2519589" y="2422120"/>
                    <a:pt x="2503067" y="2428431"/>
                    <a:pt x="2484126" y="2429707"/>
                  </a:cubicBezTo>
                  <a:cubicBezTo>
                    <a:pt x="2458738" y="2430983"/>
                    <a:pt x="2435768" y="2418293"/>
                    <a:pt x="2415418" y="2392912"/>
                  </a:cubicBezTo>
                  <a:cubicBezTo>
                    <a:pt x="2395268" y="2367464"/>
                    <a:pt x="2374918" y="2335772"/>
                    <a:pt x="2356985" y="2297634"/>
                  </a:cubicBezTo>
                  <a:cubicBezTo>
                    <a:pt x="2339254" y="2259563"/>
                    <a:pt x="2322731" y="2218874"/>
                    <a:pt x="2306209" y="2174424"/>
                  </a:cubicBezTo>
                  <a:cubicBezTo>
                    <a:pt x="2291097" y="2131251"/>
                    <a:pt x="2274575" y="2090628"/>
                    <a:pt x="2259261" y="2052557"/>
                  </a:cubicBezTo>
                  <a:cubicBezTo>
                    <a:pt x="2242739" y="2015695"/>
                    <a:pt x="2227627" y="1985212"/>
                    <a:pt x="2211105" y="1962383"/>
                  </a:cubicBezTo>
                  <a:cubicBezTo>
                    <a:pt x="2194583" y="1939486"/>
                    <a:pt x="2176650" y="1930623"/>
                    <a:pt x="2157710" y="1934451"/>
                  </a:cubicBezTo>
                  <a:cubicBezTo>
                    <a:pt x="2138568" y="1938211"/>
                    <a:pt x="2128493" y="1957280"/>
                    <a:pt x="2127284" y="1991590"/>
                  </a:cubicBezTo>
                  <a:cubicBezTo>
                    <a:pt x="2125874" y="2025834"/>
                    <a:pt x="2127284" y="2067799"/>
                    <a:pt x="2131113" y="2117285"/>
                  </a:cubicBezTo>
                  <a:cubicBezTo>
                    <a:pt x="2134739" y="2168113"/>
                    <a:pt x="2138568" y="2221425"/>
                    <a:pt x="2143807" y="2278565"/>
                  </a:cubicBezTo>
                  <a:cubicBezTo>
                    <a:pt x="2148844" y="2336981"/>
                    <a:pt x="2147433" y="2391636"/>
                    <a:pt x="2141187" y="2442398"/>
                  </a:cubicBezTo>
                  <a:cubicBezTo>
                    <a:pt x="2134739" y="2493226"/>
                    <a:pt x="2120836" y="2537675"/>
                    <a:pt x="2099277" y="2575746"/>
                  </a:cubicBezTo>
                  <a:cubicBezTo>
                    <a:pt x="2077717" y="2613884"/>
                    <a:pt x="2042053" y="2637989"/>
                    <a:pt x="1992688" y="2648128"/>
                  </a:cubicBezTo>
                  <a:cubicBezTo>
                    <a:pt x="1959643" y="2657058"/>
                    <a:pt x="1929016" y="2646852"/>
                    <a:pt x="1902419" y="2617644"/>
                  </a:cubicBezTo>
                  <a:cubicBezTo>
                    <a:pt x="1875822" y="2588436"/>
                    <a:pt x="1851643" y="2546538"/>
                    <a:pt x="1828673" y="2493226"/>
                  </a:cubicBezTo>
                  <a:cubicBezTo>
                    <a:pt x="1815979" y="2464018"/>
                    <a:pt x="1804696" y="2432259"/>
                    <a:pt x="1794420" y="2396672"/>
                  </a:cubicBezTo>
                  <a:cubicBezTo>
                    <a:pt x="1792002" y="2403051"/>
                    <a:pt x="1788173" y="2409430"/>
                    <a:pt x="1784345" y="2415741"/>
                  </a:cubicBezTo>
                  <a:cubicBezTo>
                    <a:pt x="1738606" y="2493226"/>
                    <a:pt x="1689039" y="2557953"/>
                    <a:pt x="1637054" y="2610057"/>
                  </a:cubicBezTo>
                  <a:cubicBezTo>
                    <a:pt x="1583659" y="2662094"/>
                    <a:pt x="1530264" y="2700232"/>
                    <a:pt x="1475659" y="2724337"/>
                  </a:cubicBezTo>
                  <a:cubicBezTo>
                    <a:pt x="1419846" y="2748509"/>
                    <a:pt x="1370279" y="2757372"/>
                    <a:pt x="1324540" y="2750993"/>
                  </a:cubicBezTo>
                  <a:cubicBezTo>
                    <a:pt x="1278802" y="2744681"/>
                    <a:pt x="1240720" y="2720576"/>
                    <a:pt x="1210295" y="2681163"/>
                  </a:cubicBezTo>
                  <a:cubicBezTo>
                    <a:pt x="1179869" y="2641816"/>
                    <a:pt x="1161936" y="2583401"/>
                    <a:pt x="1156899" y="2507192"/>
                  </a:cubicBezTo>
                  <a:cubicBezTo>
                    <a:pt x="1151862" y="2429707"/>
                    <a:pt x="1163347" y="2364980"/>
                    <a:pt x="1189944" y="2315428"/>
                  </a:cubicBezTo>
                  <a:cubicBezTo>
                    <a:pt x="1216541" y="2264599"/>
                    <a:pt x="1249585" y="2225253"/>
                    <a:pt x="1287667" y="2196045"/>
                  </a:cubicBezTo>
                  <a:cubicBezTo>
                    <a:pt x="1325951" y="2166837"/>
                    <a:pt x="1365242" y="2146492"/>
                    <a:pt x="1405943" y="2136354"/>
                  </a:cubicBezTo>
                  <a:cubicBezTo>
                    <a:pt x="1446443" y="2126215"/>
                    <a:pt x="1478279" y="2122388"/>
                    <a:pt x="1501047" y="2123663"/>
                  </a:cubicBezTo>
                  <a:cubicBezTo>
                    <a:pt x="1518980" y="2126215"/>
                    <a:pt x="1535301" y="2129975"/>
                    <a:pt x="1550614" y="2136354"/>
                  </a:cubicBezTo>
                  <a:cubicBezTo>
                    <a:pt x="1565928" y="2142732"/>
                    <a:pt x="1578622" y="2152871"/>
                    <a:pt x="1587487" y="2168113"/>
                  </a:cubicBezTo>
                  <a:cubicBezTo>
                    <a:pt x="1596353" y="2183355"/>
                    <a:pt x="1602599" y="2203632"/>
                    <a:pt x="1605219" y="2227804"/>
                  </a:cubicBezTo>
                  <a:cubicBezTo>
                    <a:pt x="1607838" y="2251909"/>
                    <a:pt x="1605219" y="2282393"/>
                    <a:pt x="1600181" y="2319255"/>
                  </a:cubicBezTo>
                  <a:cubicBezTo>
                    <a:pt x="1586278" y="2321739"/>
                    <a:pt x="1574793" y="2321739"/>
                    <a:pt x="1565928" y="2317979"/>
                  </a:cubicBezTo>
                  <a:cubicBezTo>
                    <a:pt x="1560890" y="2316703"/>
                    <a:pt x="1557062" y="2314152"/>
                    <a:pt x="1554443" y="2311600"/>
                  </a:cubicBezTo>
                  <a:cubicBezTo>
                    <a:pt x="1557062" y="2292531"/>
                    <a:pt x="1554443" y="2276081"/>
                    <a:pt x="1550614" y="2262048"/>
                  </a:cubicBezTo>
                  <a:cubicBezTo>
                    <a:pt x="1545577" y="2250633"/>
                    <a:pt x="1540540" y="2240494"/>
                    <a:pt x="1531674" y="2231631"/>
                  </a:cubicBezTo>
                  <a:cubicBezTo>
                    <a:pt x="1522607" y="2223977"/>
                    <a:pt x="1508704" y="2220150"/>
                    <a:pt x="1489764" y="2223977"/>
                  </a:cubicBezTo>
                  <a:cubicBezTo>
                    <a:pt x="1485935" y="2225253"/>
                    <a:pt x="1478279" y="2227804"/>
                    <a:pt x="1466794" y="2231631"/>
                  </a:cubicBezTo>
                  <a:cubicBezTo>
                    <a:pt x="1456719" y="2234116"/>
                    <a:pt x="1446443" y="2244322"/>
                    <a:pt x="1436368" y="2258288"/>
                  </a:cubicBezTo>
                  <a:cubicBezTo>
                    <a:pt x="1427503" y="2273529"/>
                    <a:pt x="1418637" y="2295083"/>
                    <a:pt x="1412189" y="2323015"/>
                  </a:cubicBezTo>
                  <a:cubicBezTo>
                    <a:pt x="1405943" y="2352223"/>
                    <a:pt x="1403324" y="2391636"/>
                    <a:pt x="1407152" y="2442398"/>
                  </a:cubicBezTo>
                  <a:cubicBezTo>
                    <a:pt x="1412189" y="2514779"/>
                    <a:pt x="1426092" y="2561780"/>
                    <a:pt x="1447854" y="2580849"/>
                  </a:cubicBezTo>
                  <a:cubicBezTo>
                    <a:pt x="1470622" y="2599918"/>
                    <a:pt x="1497219" y="2602402"/>
                    <a:pt x="1527846" y="2587228"/>
                  </a:cubicBezTo>
                  <a:cubicBezTo>
                    <a:pt x="1558271" y="2571986"/>
                    <a:pt x="1592525" y="2543987"/>
                    <a:pt x="1628189" y="2503365"/>
                  </a:cubicBezTo>
                  <a:cubicBezTo>
                    <a:pt x="1663651" y="2464018"/>
                    <a:pt x="1696696" y="2419568"/>
                    <a:pt x="1728532" y="2372567"/>
                  </a:cubicBezTo>
                  <a:cubicBezTo>
                    <a:pt x="1743644" y="2349738"/>
                    <a:pt x="1757547" y="2328118"/>
                    <a:pt x="1770442" y="2306497"/>
                  </a:cubicBezTo>
                  <a:cubicBezTo>
                    <a:pt x="1753920" y="2234116"/>
                    <a:pt x="1737397" y="2159183"/>
                    <a:pt x="1723293" y="2080490"/>
                  </a:cubicBezTo>
                  <a:cubicBezTo>
                    <a:pt x="1709390" y="2001729"/>
                    <a:pt x="1695487" y="1922969"/>
                    <a:pt x="1684002" y="1844276"/>
                  </a:cubicBezTo>
                  <a:cubicBezTo>
                    <a:pt x="1672517" y="1765515"/>
                    <a:pt x="1661032" y="1693134"/>
                    <a:pt x="1650957" y="1625855"/>
                  </a:cubicBezTo>
                  <a:cubicBezTo>
                    <a:pt x="1639472" y="1558509"/>
                    <a:pt x="1629398" y="1501369"/>
                    <a:pt x="1620532" y="1453093"/>
                  </a:cubicBezTo>
                  <a:cubicBezTo>
                    <a:pt x="1611666" y="1404816"/>
                    <a:pt x="1602801" y="1371848"/>
                    <a:pt x="1593734" y="1354055"/>
                  </a:cubicBezTo>
                  <a:cubicBezTo>
                    <a:pt x="1644711" y="1333710"/>
                    <a:pt x="1690248" y="1323571"/>
                    <a:pt x="1733569" y="1326123"/>
                  </a:cubicBezTo>
                  <a:cubicBezTo>
                    <a:pt x="1751300" y="1327398"/>
                    <a:pt x="1770241" y="1329950"/>
                    <a:pt x="1788173" y="1336261"/>
                  </a:cubicBezTo>
                  <a:cubicBezTo>
                    <a:pt x="1807114" y="1342640"/>
                    <a:pt x="1823636" y="1351503"/>
                    <a:pt x="1838949" y="1365469"/>
                  </a:cubicBezTo>
                  <a:cubicBezTo>
                    <a:pt x="1854061" y="1379435"/>
                    <a:pt x="1868166" y="1397229"/>
                    <a:pt x="1879651" y="1420058"/>
                  </a:cubicBezTo>
                  <a:cubicBezTo>
                    <a:pt x="1890934" y="1442954"/>
                    <a:pt x="1898591" y="1470886"/>
                    <a:pt x="1905039" y="1506472"/>
                  </a:cubicBezTo>
                  <a:cubicBezTo>
                    <a:pt x="1910076" y="1544543"/>
                    <a:pt x="1917733" y="1587717"/>
                    <a:pt x="1925188" y="1638546"/>
                  </a:cubicBezTo>
                  <a:cubicBezTo>
                    <a:pt x="1934255" y="1689307"/>
                    <a:pt x="1943121" y="1742686"/>
                    <a:pt x="1951986" y="1798550"/>
                  </a:cubicBezTo>
                  <a:cubicBezTo>
                    <a:pt x="1960852" y="1854415"/>
                    <a:pt x="1970927" y="1911554"/>
                    <a:pt x="1981203" y="1969970"/>
                  </a:cubicBezTo>
                  <a:cubicBezTo>
                    <a:pt x="1991277" y="2028386"/>
                    <a:pt x="2001553" y="2084317"/>
                    <a:pt x="2012837" y="2137629"/>
                  </a:cubicBezTo>
                  <a:cubicBezTo>
                    <a:pt x="2012837" y="2099491"/>
                    <a:pt x="2014247" y="2061421"/>
                    <a:pt x="2016665" y="2022074"/>
                  </a:cubicBezTo>
                  <a:cubicBezTo>
                    <a:pt x="2020494" y="1982660"/>
                    <a:pt x="2025531" y="1948417"/>
                    <a:pt x="2034396" y="1916657"/>
                  </a:cubicBezTo>
                  <a:cubicBezTo>
                    <a:pt x="2043464" y="1884898"/>
                    <a:pt x="2056158" y="1858242"/>
                    <a:pt x="2071269" y="1836621"/>
                  </a:cubicBezTo>
                  <a:cubicBezTo>
                    <a:pt x="2086583" y="1815068"/>
                    <a:pt x="2106934" y="1801102"/>
                    <a:pt x="2130911" y="1795999"/>
                  </a:cubicBezTo>
                  <a:cubicBezTo>
                    <a:pt x="2163956" y="1788345"/>
                    <a:pt x="2191963" y="1797275"/>
                    <a:pt x="2217351" y="1821380"/>
                  </a:cubicBezTo>
                  <a:cubicBezTo>
                    <a:pt x="2242739" y="1845552"/>
                    <a:pt x="2265709" y="1878519"/>
                    <a:pt x="2285858" y="1919209"/>
                  </a:cubicBezTo>
                  <a:cubicBezTo>
                    <a:pt x="2306209" y="1961107"/>
                    <a:pt x="2325351" y="2006832"/>
                    <a:pt x="2341873" y="2056318"/>
                  </a:cubicBezTo>
                  <a:cubicBezTo>
                    <a:pt x="2358395" y="2105870"/>
                    <a:pt x="2374918" y="2152871"/>
                    <a:pt x="2390030" y="2196045"/>
                  </a:cubicBezTo>
                  <a:cubicBezTo>
                    <a:pt x="2405343" y="2240494"/>
                    <a:pt x="2420656" y="2276081"/>
                    <a:pt x="2435768" y="2306497"/>
                  </a:cubicBezTo>
                  <a:cubicBezTo>
                    <a:pt x="2451082" y="2335705"/>
                    <a:pt x="2467604" y="2352223"/>
                    <a:pt x="2485335" y="2352223"/>
                  </a:cubicBezTo>
                  <a:cubicBezTo>
                    <a:pt x="2496820" y="2353498"/>
                    <a:pt x="2506895" y="2348463"/>
                    <a:pt x="2518380" y="2338257"/>
                  </a:cubicBezTo>
                  <a:cubicBezTo>
                    <a:pt x="2528455" y="2328118"/>
                    <a:pt x="2539940" y="2315428"/>
                    <a:pt x="2550014" y="2298910"/>
                  </a:cubicBezTo>
                  <a:cubicBezTo>
                    <a:pt x="2560290" y="2282393"/>
                    <a:pt x="2570365" y="2263324"/>
                    <a:pt x="2580641" y="2241770"/>
                  </a:cubicBezTo>
                  <a:cubicBezTo>
                    <a:pt x="2585678" y="2230356"/>
                    <a:pt x="2590715" y="2217598"/>
                    <a:pt x="2595753" y="2206184"/>
                  </a:cubicBezTo>
                  <a:cubicBezTo>
                    <a:pt x="2589506" y="2190942"/>
                    <a:pt x="2584469" y="2174424"/>
                    <a:pt x="2581850" y="2156698"/>
                  </a:cubicBezTo>
                  <a:cubicBezTo>
                    <a:pt x="2576812" y="2119836"/>
                    <a:pt x="2580641" y="2080490"/>
                    <a:pt x="2594544" y="2039800"/>
                  </a:cubicBezTo>
                  <a:cubicBezTo>
                    <a:pt x="2607238" y="1999178"/>
                    <a:pt x="2630006" y="1962383"/>
                    <a:pt x="2661842" y="1931899"/>
                  </a:cubicBezTo>
                  <a:cubicBezTo>
                    <a:pt x="2686021" y="1909003"/>
                    <a:pt x="2708790" y="1891277"/>
                    <a:pt x="2734178" y="1877244"/>
                  </a:cubicBezTo>
                  <a:cubicBezTo>
                    <a:pt x="2759566" y="1863278"/>
                    <a:pt x="2783745" y="1853139"/>
                    <a:pt x="2806715" y="1844276"/>
                  </a:cubicBezTo>
                  <a:cubicBezTo>
                    <a:pt x="2829483" y="1836621"/>
                    <a:pt x="2851043" y="1830310"/>
                    <a:pt x="2871394" y="1827758"/>
                  </a:cubicBezTo>
                  <a:cubicBezTo>
                    <a:pt x="2891744" y="1825207"/>
                    <a:pt x="2908267" y="1822655"/>
                    <a:pt x="2920961" y="1822655"/>
                  </a:cubicBezTo>
                  <a:cubicBezTo>
                    <a:pt x="2918341" y="1799826"/>
                    <a:pt x="2914513" y="1778206"/>
                    <a:pt x="2909476" y="1759137"/>
                  </a:cubicBezTo>
                  <a:cubicBezTo>
                    <a:pt x="2904438" y="1740135"/>
                    <a:pt x="2897991" y="1723617"/>
                    <a:pt x="2891744" y="1710927"/>
                  </a:cubicBezTo>
                  <a:cubicBezTo>
                    <a:pt x="2942520" y="1690582"/>
                    <a:pt x="2988259" y="1680444"/>
                    <a:pt x="3031378" y="1682995"/>
                  </a:cubicBezTo>
                  <a:cubicBezTo>
                    <a:pt x="3049110" y="1684271"/>
                    <a:pt x="3068251" y="1686755"/>
                    <a:pt x="3085982" y="1693134"/>
                  </a:cubicBezTo>
                  <a:cubicBezTo>
                    <a:pt x="3103714" y="1698237"/>
                    <a:pt x="3121647" y="1708376"/>
                    <a:pt x="3136758" y="1722342"/>
                  </a:cubicBezTo>
                  <a:cubicBezTo>
                    <a:pt x="3152072" y="1736308"/>
                    <a:pt x="3165975" y="1754101"/>
                    <a:pt x="3177460" y="1776930"/>
                  </a:cubicBezTo>
                  <a:cubicBezTo>
                    <a:pt x="3188945" y="1799826"/>
                    <a:pt x="3197810" y="1827758"/>
                    <a:pt x="3202848" y="1863278"/>
                  </a:cubicBezTo>
                  <a:cubicBezTo>
                    <a:pt x="3213124" y="1933175"/>
                    <a:pt x="3224408" y="1994142"/>
                    <a:pt x="3235892" y="2046179"/>
                  </a:cubicBezTo>
                  <a:cubicBezTo>
                    <a:pt x="3247378" y="2097007"/>
                    <a:pt x="3260072" y="2137629"/>
                    <a:pt x="3273974" y="2164286"/>
                  </a:cubicBezTo>
                  <a:cubicBezTo>
                    <a:pt x="3287878" y="2190942"/>
                    <a:pt x="3303191" y="2204908"/>
                    <a:pt x="3319713" y="2203632"/>
                  </a:cubicBezTo>
                  <a:cubicBezTo>
                    <a:pt x="3336236" y="2202424"/>
                    <a:pt x="3353967" y="2184630"/>
                    <a:pt x="3374318" y="2147768"/>
                  </a:cubicBezTo>
                  <a:cubicBezTo>
                    <a:pt x="3402325" y="2097007"/>
                    <a:pt x="3423884" y="2046179"/>
                    <a:pt x="3438996" y="1997902"/>
                  </a:cubicBezTo>
                  <a:cubicBezTo>
                    <a:pt x="3444235" y="1980176"/>
                    <a:pt x="3449272" y="1962383"/>
                    <a:pt x="3454310" y="1944589"/>
                  </a:cubicBezTo>
                  <a:cubicBezTo>
                    <a:pt x="3449272" y="1906519"/>
                    <a:pt x="3445444" y="1868381"/>
                    <a:pt x="3441616" y="1829034"/>
                  </a:cubicBezTo>
                  <a:cubicBezTo>
                    <a:pt x="3436578" y="1774379"/>
                    <a:pt x="3431541" y="1723617"/>
                    <a:pt x="3425094" y="1675341"/>
                  </a:cubicBezTo>
                  <a:cubicBezTo>
                    <a:pt x="3420056" y="1628340"/>
                    <a:pt x="3409982" y="1588993"/>
                    <a:pt x="3395877" y="1561061"/>
                  </a:cubicBezTo>
                  <a:cubicBezTo>
                    <a:pt x="3442825" y="1539440"/>
                    <a:pt x="3486146" y="1530577"/>
                    <a:pt x="3525436" y="1534404"/>
                  </a:cubicBezTo>
                  <a:cubicBezTo>
                    <a:pt x="3543168" y="1535680"/>
                    <a:pt x="3559690" y="1540716"/>
                    <a:pt x="3577623" y="1548370"/>
                  </a:cubicBezTo>
                  <a:cubicBezTo>
                    <a:pt x="3595354" y="1555958"/>
                    <a:pt x="3611876" y="1568648"/>
                    <a:pt x="3626988" y="1586441"/>
                  </a:cubicBezTo>
                  <a:cubicBezTo>
                    <a:pt x="3642302" y="1604235"/>
                    <a:pt x="3654996" y="1627064"/>
                    <a:pt x="3667690" y="1654996"/>
                  </a:cubicBezTo>
                  <a:cubicBezTo>
                    <a:pt x="3680384" y="1682995"/>
                    <a:pt x="3689249" y="1717239"/>
                    <a:pt x="3696906" y="1759137"/>
                  </a:cubicBezTo>
                  <a:lnTo>
                    <a:pt x="3699526" y="1768067"/>
                  </a:lnTo>
                  <a:cubicBezTo>
                    <a:pt x="3703354" y="1751549"/>
                    <a:pt x="3709600" y="1733756"/>
                    <a:pt x="3718466" y="1713479"/>
                  </a:cubicBezTo>
                  <a:cubicBezTo>
                    <a:pt x="3727331" y="1693134"/>
                    <a:pt x="3736197" y="1674065"/>
                    <a:pt x="3746473" y="1656272"/>
                  </a:cubicBezTo>
                  <a:cubicBezTo>
                    <a:pt x="3756548" y="1638546"/>
                    <a:pt x="3766824" y="1623304"/>
                    <a:pt x="3779518" y="1609338"/>
                  </a:cubicBezTo>
                  <a:cubicBezTo>
                    <a:pt x="3792212" y="1595304"/>
                    <a:pt x="3806115" y="1587717"/>
                    <a:pt x="3820018" y="1583890"/>
                  </a:cubicBezTo>
                  <a:cubicBezTo>
                    <a:pt x="3837950" y="1580130"/>
                    <a:pt x="3851853" y="1583890"/>
                    <a:pt x="3863338" y="1596580"/>
                  </a:cubicBezTo>
                  <a:cubicBezTo>
                    <a:pt x="3873413" y="1609338"/>
                    <a:pt x="3883689" y="1625788"/>
                    <a:pt x="3889935" y="1646133"/>
                  </a:cubicBezTo>
                  <a:cubicBezTo>
                    <a:pt x="3896383" y="1666478"/>
                    <a:pt x="3901420" y="1688031"/>
                    <a:pt x="3905249" y="1713479"/>
                  </a:cubicBezTo>
                  <a:cubicBezTo>
                    <a:pt x="3909077" y="1738859"/>
                    <a:pt x="3911495" y="1761688"/>
                    <a:pt x="3914114" y="1782033"/>
                  </a:cubicBezTo>
                  <a:cubicBezTo>
                    <a:pt x="3915323" y="1788345"/>
                    <a:pt x="3916532" y="1794723"/>
                    <a:pt x="3917943" y="1801102"/>
                  </a:cubicBezTo>
                  <a:cubicBezTo>
                    <a:pt x="3917943" y="1807414"/>
                    <a:pt x="3919152" y="1813792"/>
                    <a:pt x="3919152" y="1820104"/>
                  </a:cubicBezTo>
                  <a:lnTo>
                    <a:pt x="3921771" y="1830310"/>
                  </a:lnTo>
                  <a:cubicBezTo>
                    <a:pt x="3922980" y="1841724"/>
                    <a:pt x="3924189" y="1853139"/>
                    <a:pt x="3925599" y="1863278"/>
                  </a:cubicBezTo>
                  <a:cubicBezTo>
                    <a:pt x="3928017" y="1874759"/>
                    <a:pt x="3929226" y="1884898"/>
                    <a:pt x="3930637" y="1895037"/>
                  </a:cubicBezTo>
                  <a:cubicBezTo>
                    <a:pt x="3933054" y="1903967"/>
                    <a:pt x="3934465" y="1914106"/>
                    <a:pt x="3936883" y="1922969"/>
                  </a:cubicBezTo>
                  <a:cubicBezTo>
                    <a:pt x="3939502" y="1931899"/>
                    <a:pt x="3941920" y="1940762"/>
                    <a:pt x="3944540" y="1948417"/>
                  </a:cubicBezTo>
                  <a:cubicBezTo>
                    <a:pt x="3948368" y="1956004"/>
                    <a:pt x="3952196" y="1961107"/>
                    <a:pt x="3953405" y="1963658"/>
                  </a:cubicBezTo>
                  <a:lnTo>
                    <a:pt x="3956024" y="1964934"/>
                  </a:lnTo>
                  <a:cubicBezTo>
                    <a:pt x="3956024" y="1963658"/>
                    <a:pt x="3957234" y="1964934"/>
                    <a:pt x="3957234" y="1964934"/>
                  </a:cubicBezTo>
                  <a:cubicBezTo>
                    <a:pt x="3957234" y="1964934"/>
                    <a:pt x="3957234" y="1964934"/>
                    <a:pt x="3958442" y="1964934"/>
                  </a:cubicBezTo>
                  <a:lnTo>
                    <a:pt x="3959853" y="1964934"/>
                  </a:lnTo>
                  <a:lnTo>
                    <a:pt x="3964890" y="1962383"/>
                  </a:lnTo>
                  <a:lnTo>
                    <a:pt x="3968718" y="1961107"/>
                  </a:lnTo>
                  <a:lnTo>
                    <a:pt x="3969928" y="1961107"/>
                  </a:lnTo>
                  <a:cubicBezTo>
                    <a:pt x="3968718" y="1959831"/>
                    <a:pt x="3969928" y="1958555"/>
                    <a:pt x="3972547" y="1958555"/>
                  </a:cubicBezTo>
                  <a:cubicBezTo>
                    <a:pt x="3972547" y="1957280"/>
                    <a:pt x="3973756" y="1956004"/>
                    <a:pt x="3974965" y="1956004"/>
                  </a:cubicBezTo>
                  <a:cubicBezTo>
                    <a:pt x="3976375" y="1956004"/>
                    <a:pt x="3977584" y="1954728"/>
                    <a:pt x="3980204" y="1953452"/>
                  </a:cubicBezTo>
                  <a:cubicBezTo>
                    <a:pt x="3980204" y="1952177"/>
                    <a:pt x="3981412" y="1950901"/>
                    <a:pt x="3982622" y="1949692"/>
                  </a:cubicBezTo>
                  <a:cubicBezTo>
                    <a:pt x="3984032" y="1949692"/>
                    <a:pt x="3985241" y="1947141"/>
                    <a:pt x="3986450" y="1944589"/>
                  </a:cubicBezTo>
                  <a:cubicBezTo>
                    <a:pt x="3991487" y="1939486"/>
                    <a:pt x="3995316" y="1934451"/>
                    <a:pt x="3999144" y="1928072"/>
                  </a:cubicBezTo>
                  <a:cubicBezTo>
                    <a:pt x="4002972" y="1921693"/>
                    <a:pt x="4006800" y="1915382"/>
                    <a:pt x="4010629" y="1909003"/>
                  </a:cubicBezTo>
                  <a:cubicBezTo>
                    <a:pt x="4014457" y="1902691"/>
                    <a:pt x="4018286" y="1896313"/>
                    <a:pt x="4020704" y="1888725"/>
                  </a:cubicBezTo>
                  <a:cubicBezTo>
                    <a:pt x="4014457" y="1874759"/>
                    <a:pt x="4010629" y="1858242"/>
                    <a:pt x="4008010" y="1841724"/>
                  </a:cubicBezTo>
                  <a:cubicBezTo>
                    <a:pt x="4002972" y="1803586"/>
                    <a:pt x="4008010" y="1764240"/>
                    <a:pt x="4022114" y="1721066"/>
                  </a:cubicBezTo>
                  <a:cubicBezTo>
                    <a:pt x="4036017" y="1677892"/>
                    <a:pt x="4058786" y="1641030"/>
                    <a:pt x="4090621" y="1609338"/>
                  </a:cubicBezTo>
                  <a:cubicBezTo>
                    <a:pt x="4113390" y="1586441"/>
                    <a:pt x="4137569" y="1567372"/>
                    <a:pt x="4164367" y="1552131"/>
                  </a:cubicBezTo>
                  <a:cubicBezTo>
                    <a:pt x="4189755" y="1535680"/>
                    <a:pt x="4216352" y="1524198"/>
                    <a:pt x="4241740" y="1515335"/>
                  </a:cubicBezTo>
                  <a:cubicBezTo>
                    <a:pt x="4267128" y="1506472"/>
                    <a:pt x="4291307" y="1501369"/>
                    <a:pt x="4312867" y="1497542"/>
                  </a:cubicBezTo>
                  <a:cubicBezTo>
                    <a:pt x="4334426" y="1494991"/>
                    <a:pt x="4352158" y="1492506"/>
                    <a:pt x="4364852" y="1492506"/>
                  </a:cubicBezTo>
                  <a:cubicBezTo>
                    <a:pt x="4359814" y="1477265"/>
                    <a:pt x="4353568" y="1462023"/>
                    <a:pt x="4349740" y="1448057"/>
                  </a:cubicBezTo>
                  <a:cubicBezTo>
                    <a:pt x="4344702" y="1436575"/>
                    <a:pt x="4340874" y="1423885"/>
                    <a:pt x="4337046" y="1411195"/>
                  </a:cubicBezTo>
                  <a:cubicBezTo>
                    <a:pt x="4333218" y="1398504"/>
                    <a:pt x="4329389" y="1389641"/>
                    <a:pt x="4325561" y="1383263"/>
                  </a:cubicBezTo>
                  <a:cubicBezTo>
                    <a:pt x="4370090" y="1360433"/>
                    <a:pt x="4412001" y="1350228"/>
                    <a:pt x="4452501" y="1352779"/>
                  </a:cubicBezTo>
                  <a:cubicBezTo>
                    <a:pt x="4470434" y="1352779"/>
                    <a:pt x="4488165" y="1356606"/>
                    <a:pt x="4505896" y="1362918"/>
                  </a:cubicBezTo>
                  <a:cubicBezTo>
                    <a:pt x="4523627" y="1369297"/>
                    <a:pt x="4540150" y="1379435"/>
                    <a:pt x="4557881" y="1393401"/>
                  </a:cubicBezTo>
                  <a:cubicBezTo>
                    <a:pt x="4575814" y="1407367"/>
                    <a:pt x="4590926" y="1425161"/>
                    <a:pt x="4606239" y="1449265"/>
                  </a:cubicBezTo>
                  <a:cubicBezTo>
                    <a:pt x="4620142" y="1472162"/>
                    <a:pt x="4634246" y="1502645"/>
                    <a:pt x="4645530" y="1538164"/>
                  </a:cubicBezTo>
                  <a:cubicBezTo>
                    <a:pt x="4650769" y="1552131"/>
                    <a:pt x="4654396" y="1567372"/>
                    <a:pt x="4658224" y="1581405"/>
                  </a:cubicBezTo>
                  <a:cubicBezTo>
                    <a:pt x="4662052" y="1595371"/>
                    <a:pt x="4665881" y="1610613"/>
                    <a:pt x="4670918" y="1625855"/>
                  </a:cubicBezTo>
                  <a:cubicBezTo>
                    <a:pt x="4711619" y="1587717"/>
                    <a:pt x="4749701" y="1553406"/>
                    <a:pt x="4785365" y="1522923"/>
                  </a:cubicBezTo>
                  <a:cubicBezTo>
                    <a:pt x="4806925" y="1505197"/>
                    <a:pt x="4825865" y="1487403"/>
                    <a:pt x="4845007" y="1472162"/>
                  </a:cubicBezTo>
                  <a:cubicBezTo>
                    <a:pt x="4867776" y="1434024"/>
                    <a:pt x="4895783" y="1403540"/>
                    <a:pt x="4927619" y="1379435"/>
                  </a:cubicBezTo>
                  <a:cubicBezTo>
                    <a:pt x="4965700" y="1351503"/>
                    <a:pt x="5004992" y="1331159"/>
                    <a:pt x="5045693" y="1321020"/>
                  </a:cubicBezTo>
                  <a:cubicBezTo>
                    <a:pt x="5086193" y="1310881"/>
                    <a:pt x="5118028" y="1307054"/>
                    <a:pt x="5140797" y="1308329"/>
                  </a:cubicBezTo>
                  <a:close/>
                  <a:moveTo>
                    <a:pt x="2837076" y="998641"/>
                  </a:moveTo>
                  <a:cubicBezTo>
                    <a:pt x="2829308" y="1022759"/>
                    <a:pt x="2823093" y="1049458"/>
                    <a:pt x="2819209" y="1079913"/>
                  </a:cubicBezTo>
                  <a:cubicBezTo>
                    <a:pt x="2814160" y="1119288"/>
                    <a:pt x="2815519" y="1156139"/>
                    <a:pt x="2818044" y="1190409"/>
                  </a:cubicBezTo>
                  <a:cubicBezTo>
                    <a:pt x="2819209" y="1199328"/>
                    <a:pt x="2821734" y="1206957"/>
                    <a:pt x="2823093" y="1215817"/>
                  </a:cubicBezTo>
                  <a:cubicBezTo>
                    <a:pt x="2825618" y="1224737"/>
                    <a:pt x="2826783" y="1233597"/>
                    <a:pt x="2829308" y="1242517"/>
                  </a:cubicBezTo>
                  <a:cubicBezTo>
                    <a:pt x="2833192" y="1250087"/>
                    <a:pt x="2835716" y="1257715"/>
                    <a:pt x="2838241" y="1266635"/>
                  </a:cubicBezTo>
                  <a:cubicBezTo>
                    <a:pt x="2840766" y="1275495"/>
                    <a:pt x="2843290" y="1283124"/>
                    <a:pt x="2847174" y="1289461"/>
                  </a:cubicBezTo>
                  <a:cubicBezTo>
                    <a:pt x="2852224" y="1304718"/>
                    <a:pt x="2859798" y="1317452"/>
                    <a:pt x="2867566" y="1327604"/>
                  </a:cubicBezTo>
                  <a:cubicBezTo>
                    <a:pt x="2875140" y="1337755"/>
                    <a:pt x="2884073" y="1347907"/>
                    <a:pt x="2892812" y="1358059"/>
                  </a:cubicBezTo>
                  <a:cubicBezTo>
                    <a:pt x="2903104" y="1366978"/>
                    <a:pt x="2912038" y="1373316"/>
                    <a:pt x="2922136" y="1379653"/>
                  </a:cubicBezTo>
                  <a:cubicBezTo>
                    <a:pt x="2932235" y="1385991"/>
                    <a:pt x="2942334" y="1391096"/>
                    <a:pt x="2952626" y="1397433"/>
                  </a:cubicBezTo>
                  <a:lnTo>
                    <a:pt x="2965249" y="1402539"/>
                  </a:lnTo>
                  <a:cubicBezTo>
                    <a:pt x="2984281" y="1407585"/>
                    <a:pt x="3002148" y="1407585"/>
                    <a:pt x="3017296" y="1405062"/>
                  </a:cubicBezTo>
                  <a:cubicBezTo>
                    <a:pt x="3032638" y="1402539"/>
                    <a:pt x="3042736" y="1389805"/>
                    <a:pt x="3046620" y="1365687"/>
                  </a:cubicBezTo>
                  <a:cubicBezTo>
                    <a:pt x="3052834" y="1335173"/>
                    <a:pt x="3051669" y="1306009"/>
                    <a:pt x="3042736" y="1276786"/>
                  </a:cubicBezTo>
                  <a:cubicBezTo>
                    <a:pt x="3033803" y="1248854"/>
                    <a:pt x="3019820" y="1218341"/>
                    <a:pt x="2999623" y="1189176"/>
                  </a:cubicBezTo>
                  <a:cubicBezTo>
                    <a:pt x="2979232" y="1158663"/>
                    <a:pt x="2955151" y="1128207"/>
                    <a:pt x="2927186" y="1097694"/>
                  </a:cubicBezTo>
                  <a:cubicBezTo>
                    <a:pt x="2899220" y="1065947"/>
                    <a:pt x="2868731" y="1032910"/>
                    <a:pt x="2837076" y="998641"/>
                  </a:cubicBezTo>
                  <a:close/>
                  <a:moveTo>
                    <a:pt x="1234325" y="864028"/>
                  </a:moveTo>
                  <a:cubicBezTo>
                    <a:pt x="1227917" y="865260"/>
                    <a:pt x="1217818" y="866551"/>
                    <a:pt x="1205195" y="869074"/>
                  </a:cubicBezTo>
                  <a:cubicBezTo>
                    <a:pt x="1192378" y="871656"/>
                    <a:pt x="1178395" y="880517"/>
                    <a:pt x="1164413" y="894483"/>
                  </a:cubicBezTo>
                  <a:cubicBezTo>
                    <a:pt x="1149265" y="909740"/>
                    <a:pt x="1136447" y="932625"/>
                    <a:pt x="1125184" y="963081"/>
                  </a:cubicBezTo>
                  <a:cubicBezTo>
                    <a:pt x="1113726" y="994827"/>
                    <a:pt x="1105958" y="1039306"/>
                    <a:pt x="1102268" y="1096461"/>
                  </a:cubicBezTo>
                  <a:cubicBezTo>
                    <a:pt x="1133923" y="1095170"/>
                    <a:pt x="1161888" y="1091356"/>
                    <a:pt x="1184804" y="1082437"/>
                  </a:cubicBezTo>
                  <a:cubicBezTo>
                    <a:pt x="1207720" y="1073576"/>
                    <a:pt x="1226751" y="1063424"/>
                    <a:pt x="1240734" y="1051981"/>
                  </a:cubicBezTo>
                  <a:cubicBezTo>
                    <a:pt x="1255882" y="1040539"/>
                    <a:pt x="1267340" y="1027864"/>
                    <a:pt x="1274914" y="1015130"/>
                  </a:cubicBezTo>
                  <a:cubicBezTo>
                    <a:pt x="1283847" y="1001164"/>
                    <a:pt x="1290256" y="989780"/>
                    <a:pt x="1293945" y="978337"/>
                  </a:cubicBezTo>
                  <a:cubicBezTo>
                    <a:pt x="1296470" y="970709"/>
                    <a:pt x="1298995" y="960557"/>
                    <a:pt x="1300354" y="946591"/>
                  </a:cubicBezTo>
                  <a:cubicBezTo>
                    <a:pt x="1301519" y="932625"/>
                    <a:pt x="1301519" y="919892"/>
                    <a:pt x="1297829" y="907217"/>
                  </a:cubicBezTo>
                  <a:cubicBezTo>
                    <a:pt x="1295305" y="894483"/>
                    <a:pt x="1288896" y="883099"/>
                    <a:pt x="1278798" y="874180"/>
                  </a:cubicBezTo>
                  <a:cubicBezTo>
                    <a:pt x="1269864" y="865319"/>
                    <a:pt x="1254717" y="861505"/>
                    <a:pt x="1234325" y="864028"/>
                  </a:cubicBezTo>
                  <a:close/>
                  <a:moveTo>
                    <a:pt x="2012882" y="781465"/>
                  </a:moveTo>
                  <a:cubicBezTo>
                    <a:pt x="1997540" y="782756"/>
                    <a:pt x="1975983" y="786570"/>
                    <a:pt x="1949378" y="791616"/>
                  </a:cubicBezTo>
                  <a:cubicBezTo>
                    <a:pt x="1922578" y="797954"/>
                    <a:pt x="1895972" y="806873"/>
                    <a:pt x="1869366" y="819548"/>
                  </a:cubicBezTo>
                  <a:cubicBezTo>
                    <a:pt x="1842567" y="833514"/>
                    <a:pt x="1819845" y="850062"/>
                    <a:pt x="1801978" y="872889"/>
                  </a:cubicBezTo>
                  <a:cubicBezTo>
                    <a:pt x="1784112" y="895774"/>
                    <a:pt x="1776538" y="923706"/>
                    <a:pt x="1777897" y="959266"/>
                  </a:cubicBezTo>
                  <a:cubicBezTo>
                    <a:pt x="1780422" y="996118"/>
                    <a:pt x="1789355" y="1017712"/>
                    <a:pt x="1807028" y="1026573"/>
                  </a:cubicBezTo>
                  <a:cubicBezTo>
                    <a:pt x="1824894" y="1034201"/>
                    <a:pt x="1845091" y="1034201"/>
                    <a:pt x="1868007" y="1024050"/>
                  </a:cubicBezTo>
                  <a:cubicBezTo>
                    <a:pt x="1892088" y="1013898"/>
                    <a:pt x="1916363" y="997350"/>
                    <a:pt x="1941610" y="973232"/>
                  </a:cubicBezTo>
                  <a:cubicBezTo>
                    <a:pt x="1967050" y="950406"/>
                    <a:pt x="1989966" y="924997"/>
                    <a:pt x="2010163" y="898297"/>
                  </a:cubicBezTo>
                  <a:cubicBezTo>
                    <a:pt x="2011522" y="876703"/>
                    <a:pt x="2011522" y="857690"/>
                    <a:pt x="2011522" y="838619"/>
                  </a:cubicBezTo>
                  <a:cubicBezTo>
                    <a:pt x="2011522" y="819548"/>
                    <a:pt x="2011522" y="800536"/>
                    <a:pt x="2012882" y="781465"/>
                  </a:cubicBezTo>
                  <a:close/>
                  <a:moveTo>
                    <a:pt x="3657386" y="716681"/>
                  </a:moveTo>
                  <a:cubicBezTo>
                    <a:pt x="3653696" y="725601"/>
                    <a:pt x="3650977" y="734461"/>
                    <a:pt x="3648453" y="743381"/>
                  </a:cubicBezTo>
                  <a:cubicBezTo>
                    <a:pt x="3645928" y="753533"/>
                    <a:pt x="3643403" y="761161"/>
                    <a:pt x="3642238" y="770022"/>
                  </a:cubicBezTo>
                  <a:cubicBezTo>
                    <a:pt x="3634470" y="803059"/>
                    <a:pt x="3630780" y="836096"/>
                    <a:pt x="3631946" y="862737"/>
                  </a:cubicBezTo>
                  <a:cubicBezTo>
                    <a:pt x="3631946" y="893251"/>
                    <a:pt x="3635830" y="921183"/>
                    <a:pt x="3642238" y="945300"/>
                  </a:cubicBezTo>
                  <a:cubicBezTo>
                    <a:pt x="3649812" y="969418"/>
                    <a:pt x="3658745" y="989780"/>
                    <a:pt x="3671368" y="1004978"/>
                  </a:cubicBezTo>
                  <a:cubicBezTo>
                    <a:pt x="3682826" y="1020235"/>
                    <a:pt x="3698168" y="1030387"/>
                    <a:pt x="3714676" y="1034201"/>
                  </a:cubicBezTo>
                  <a:cubicBezTo>
                    <a:pt x="3731183" y="1038016"/>
                    <a:pt x="3748855" y="1035492"/>
                    <a:pt x="3766722" y="1025341"/>
                  </a:cubicBezTo>
                  <a:cubicBezTo>
                    <a:pt x="3784394" y="1015130"/>
                    <a:pt x="3802261" y="999932"/>
                    <a:pt x="3817408" y="980861"/>
                  </a:cubicBezTo>
                  <a:cubicBezTo>
                    <a:pt x="3833916" y="961790"/>
                    <a:pt x="3846733" y="938963"/>
                    <a:pt x="3859356" y="911031"/>
                  </a:cubicBezTo>
                  <a:cubicBezTo>
                    <a:pt x="3870814" y="883099"/>
                    <a:pt x="3880913" y="852585"/>
                    <a:pt x="3888486" y="819548"/>
                  </a:cubicBezTo>
                  <a:cubicBezTo>
                    <a:pt x="3892370" y="808164"/>
                    <a:pt x="3893730" y="797954"/>
                    <a:pt x="3894895" y="786570"/>
                  </a:cubicBezTo>
                  <a:cubicBezTo>
                    <a:pt x="3896255" y="775127"/>
                    <a:pt x="3897420" y="764975"/>
                    <a:pt x="3898779" y="753533"/>
                  </a:cubicBezTo>
                  <a:cubicBezTo>
                    <a:pt x="3888486" y="756056"/>
                    <a:pt x="3878388" y="758579"/>
                    <a:pt x="3868290" y="759870"/>
                  </a:cubicBezTo>
                  <a:cubicBezTo>
                    <a:pt x="3857997" y="762393"/>
                    <a:pt x="3847898" y="762393"/>
                    <a:pt x="3836440" y="762393"/>
                  </a:cubicBezTo>
                  <a:cubicBezTo>
                    <a:pt x="3828866" y="761161"/>
                    <a:pt x="3822458" y="761161"/>
                    <a:pt x="3814884" y="762393"/>
                  </a:cubicBezTo>
                  <a:cubicBezTo>
                    <a:pt x="3807310" y="763684"/>
                    <a:pt x="3800901" y="763684"/>
                    <a:pt x="3793328" y="761161"/>
                  </a:cubicBezTo>
                  <a:cubicBezTo>
                    <a:pt x="3786919" y="761161"/>
                    <a:pt x="3779345" y="759870"/>
                    <a:pt x="3771771" y="759870"/>
                  </a:cubicBezTo>
                  <a:cubicBezTo>
                    <a:pt x="3764003" y="759870"/>
                    <a:pt x="3756429" y="758579"/>
                    <a:pt x="3750214" y="756056"/>
                  </a:cubicBezTo>
                  <a:cubicBezTo>
                    <a:pt x="3736232" y="753533"/>
                    <a:pt x="3723415" y="748427"/>
                    <a:pt x="3710792" y="743381"/>
                  </a:cubicBezTo>
                  <a:cubicBezTo>
                    <a:pt x="3697974" y="738276"/>
                    <a:pt x="3686710" y="731938"/>
                    <a:pt x="3675252" y="726833"/>
                  </a:cubicBezTo>
                  <a:cubicBezTo>
                    <a:pt x="3666319" y="723019"/>
                    <a:pt x="3659910" y="719205"/>
                    <a:pt x="3657386" y="716681"/>
                  </a:cubicBezTo>
                  <a:close/>
                  <a:moveTo>
                    <a:pt x="3814884" y="555427"/>
                  </a:moveTo>
                  <a:cubicBezTo>
                    <a:pt x="3788278" y="549031"/>
                    <a:pt x="3760313" y="560474"/>
                    <a:pt x="3730988" y="588406"/>
                  </a:cubicBezTo>
                  <a:cubicBezTo>
                    <a:pt x="3733708" y="593511"/>
                    <a:pt x="3739922" y="599849"/>
                    <a:pt x="3748855" y="607477"/>
                  </a:cubicBezTo>
                  <a:cubicBezTo>
                    <a:pt x="3760313" y="616338"/>
                    <a:pt x="3772936" y="623966"/>
                    <a:pt x="3785754" y="627780"/>
                  </a:cubicBezTo>
                  <a:cubicBezTo>
                    <a:pt x="3791968" y="632886"/>
                    <a:pt x="3800901" y="635409"/>
                    <a:pt x="3808475" y="635409"/>
                  </a:cubicBezTo>
                  <a:cubicBezTo>
                    <a:pt x="3812359" y="636700"/>
                    <a:pt x="3817408" y="636700"/>
                    <a:pt x="3821292" y="637932"/>
                  </a:cubicBezTo>
                  <a:cubicBezTo>
                    <a:pt x="3824982" y="637932"/>
                    <a:pt x="3830226" y="637932"/>
                    <a:pt x="3835275" y="637932"/>
                  </a:cubicBezTo>
                  <a:cubicBezTo>
                    <a:pt x="3851782" y="640514"/>
                    <a:pt x="3868290" y="640514"/>
                    <a:pt x="3884797" y="639223"/>
                  </a:cubicBezTo>
                  <a:cubicBezTo>
                    <a:pt x="3878388" y="617629"/>
                    <a:pt x="3869455" y="598558"/>
                    <a:pt x="3857997" y="583359"/>
                  </a:cubicBezTo>
                  <a:cubicBezTo>
                    <a:pt x="3845374" y="568102"/>
                    <a:pt x="3831391" y="559242"/>
                    <a:pt x="3814884" y="555427"/>
                  </a:cubicBezTo>
                  <a:close/>
                  <a:moveTo>
                    <a:pt x="4206517" y="267424"/>
                  </a:moveTo>
                  <a:cubicBezTo>
                    <a:pt x="4232370" y="265517"/>
                    <a:pt x="4256791" y="267101"/>
                    <a:pt x="4279610" y="272177"/>
                  </a:cubicBezTo>
                  <a:cubicBezTo>
                    <a:pt x="4298836" y="277282"/>
                    <a:pt x="4319033" y="284910"/>
                    <a:pt x="4338065" y="296295"/>
                  </a:cubicBezTo>
                  <a:cubicBezTo>
                    <a:pt x="4357096" y="307737"/>
                    <a:pt x="4374963" y="325517"/>
                    <a:pt x="4390111" y="348403"/>
                  </a:cubicBezTo>
                  <a:cubicBezTo>
                    <a:pt x="4405453" y="371229"/>
                    <a:pt x="4418076" y="399161"/>
                    <a:pt x="4428369" y="433489"/>
                  </a:cubicBezTo>
                  <a:cubicBezTo>
                    <a:pt x="4438467" y="467759"/>
                    <a:pt x="4444876" y="509657"/>
                    <a:pt x="4447400" y="559183"/>
                  </a:cubicBezTo>
                  <a:lnTo>
                    <a:pt x="4448566" y="569393"/>
                  </a:lnTo>
                  <a:cubicBezTo>
                    <a:pt x="4456140" y="551613"/>
                    <a:pt x="4466432" y="531251"/>
                    <a:pt x="4479056" y="508424"/>
                  </a:cubicBezTo>
                  <a:cubicBezTo>
                    <a:pt x="4491873" y="485539"/>
                    <a:pt x="4505661" y="465236"/>
                    <a:pt x="4519644" y="444932"/>
                  </a:cubicBezTo>
                  <a:cubicBezTo>
                    <a:pt x="4533626" y="424570"/>
                    <a:pt x="4548968" y="408081"/>
                    <a:pt x="4565476" y="394115"/>
                  </a:cubicBezTo>
                  <a:cubicBezTo>
                    <a:pt x="4581982" y="380149"/>
                    <a:pt x="4598490" y="371229"/>
                    <a:pt x="4616162" y="369997"/>
                  </a:cubicBezTo>
                  <a:cubicBezTo>
                    <a:pt x="4637913" y="367415"/>
                    <a:pt x="4654420" y="375044"/>
                    <a:pt x="4665684" y="391592"/>
                  </a:cubicBezTo>
                  <a:cubicBezTo>
                    <a:pt x="4675976" y="408081"/>
                    <a:pt x="4684910" y="428384"/>
                    <a:pt x="4689959" y="452502"/>
                  </a:cubicBezTo>
                  <a:cubicBezTo>
                    <a:pt x="4695008" y="476678"/>
                    <a:pt x="4698698" y="504610"/>
                    <a:pt x="4698698" y="533833"/>
                  </a:cubicBezTo>
                  <a:cubicBezTo>
                    <a:pt x="4698698" y="562997"/>
                    <a:pt x="4698698" y="590988"/>
                    <a:pt x="4698698" y="615105"/>
                  </a:cubicBezTo>
                  <a:cubicBezTo>
                    <a:pt x="4700058" y="622734"/>
                    <a:pt x="4700058" y="630304"/>
                    <a:pt x="4700058" y="637932"/>
                  </a:cubicBezTo>
                  <a:cubicBezTo>
                    <a:pt x="4700058" y="646852"/>
                    <a:pt x="4698698" y="654480"/>
                    <a:pt x="4698698" y="660818"/>
                  </a:cubicBezTo>
                  <a:lnTo>
                    <a:pt x="4700058" y="673492"/>
                  </a:lnTo>
                  <a:cubicBezTo>
                    <a:pt x="4698698" y="686226"/>
                    <a:pt x="4697533" y="700192"/>
                    <a:pt x="4698698" y="712867"/>
                  </a:cubicBezTo>
                  <a:cubicBezTo>
                    <a:pt x="4700058" y="726833"/>
                    <a:pt x="4700058" y="738276"/>
                    <a:pt x="4700058" y="751009"/>
                  </a:cubicBezTo>
                  <a:cubicBezTo>
                    <a:pt x="4701417" y="761161"/>
                    <a:pt x="4702582" y="772604"/>
                    <a:pt x="4703942" y="783988"/>
                  </a:cubicBezTo>
                  <a:cubicBezTo>
                    <a:pt x="4705107" y="795430"/>
                    <a:pt x="4706466" y="805582"/>
                    <a:pt x="4708991" y="814502"/>
                  </a:cubicBezTo>
                  <a:cubicBezTo>
                    <a:pt x="4712681" y="824653"/>
                    <a:pt x="4715205" y="830991"/>
                    <a:pt x="4716565" y="833514"/>
                  </a:cubicBezTo>
                  <a:lnTo>
                    <a:pt x="4719089" y="834805"/>
                  </a:lnTo>
                  <a:cubicBezTo>
                    <a:pt x="4720449" y="834805"/>
                    <a:pt x="4721614" y="834805"/>
                    <a:pt x="4721614" y="836096"/>
                  </a:cubicBezTo>
                  <a:cubicBezTo>
                    <a:pt x="4721614" y="837328"/>
                    <a:pt x="4722974" y="837328"/>
                    <a:pt x="4724138" y="837328"/>
                  </a:cubicBezTo>
                  <a:lnTo>
                    <a:pt x="4726663" y="837328"/>
                  </a:lnTo>
                  <a:lnTo>
                    <a:pt x="4733072" y="834805"/>
                  </a:lnTo>
                  <a:lnTo>
                    <a:pt x="4736956" y="834805"/>
                  </a:lnTo>
                  <a:lnTo>
                    <a:pt x="4739480" y="834805"/>
                  </a:lnTo>
                  <a:cubicBezTo>
                    <a:pt x="4739480" y="833573"/>
                    <a:pt x="4740646" y="832282"/>
                    <a:pt x="4743170" y="832282"/>
                  </a:cubicBezTo>
                  <a:cubicBezTo>
                    <a:pt x="4744530" y="830991"/>
                    <a:pt x="4745695" y="829759"/>
                    <a:pt x="4747054" y="829759"/>
                  </a:cubicBezTo>
                  <a:cubicBezTo>
                    <a:pt x="4748414" y="829759"/>
                    <a:pt x="4750938" y="828468"/>
                    <a:pt x="4753463" y="827177"/>
                  </a:cubicBezTo>
                  <a:cubicBezTo>
                    <a:pt x="4754628" y="825944"/>
                    <a:pt x="4755988" y="824653"/>
                    <a:pt x="4757153" y="823362"/>
                  </a:cubicBezTo>
                  <a:cubicBezTo>
                    <a:pt x="4758512" y="823362"/>
                    <a:pt x="4759678" y="820839"/>
                    <a:pt x="4762202" y="818316"/>
                  </a:cubicBezTo>
                  <a:cubicBezTo>
                    <a:pt x="4768611" y="814502"/>
                    <a:pt x="4773660" y="808164"/>
                    <a:pt x="4778710" y="801768"/>
                  </a:cubicBezTo>
                  <a:cubicBezTo>
                    <a:pt x="4783953" y="794198"/>
                    <a:pt x="4789002" y="787802"/>
                    <a:pt x="4795216" y="780232"/>
                  </a:cubicBezTo>
                  <a:cubicBezTo>
                    <a:pt x="4814442" y="751009"/>
                    <a:pt x="4832115" y="719263"/>
                    <a:pt x="4846098" y="684935"/>
                  </a:cubicBezTo>
                  <a:cubicBezTo>
                    <a:pt x="4853672" y="669737"/>
                    <a:pt x="4861440" y="649375"/>
                    <a:pt x="4872703" y="622734"/>
                  </a:cubicBezTo>
                  <a:cubicBezTo>
                    <a:pt x="4884161" y="597325"/>
                    <a:pt x="4894454" y="570626"/>
                    <a:pt x="4905718" y="545276"/>
                  </a:cubicBezTo>
                  <a:cubicBezTo>
                    <a:pt x="4918535" y="516053"/>
                    <a:pt x="4931158" y="484307"/>
                    <a:pt x="4945141" y="449979"/>
                  </a:cubicBezTo>
                  <a:lnTo>
                    <a:pt x="4989613" y="465236"/>
                  </a:lnTo>
                  <a:cubicBezTo>
                    <a:pt x="4975630" y="499505"/>
                    <a:pt x="4963007" y="533833"/>
                    <a:pt x="4951549" y="564288"/>
                  </a:cubicBezTo>
                  <a:cubicBezTo>
                    <a:pt x="4941257" y="590988"/>
                    <a:pt x="4929993" y="618920"/>
                    <a:pt x="4918535" y="646852"/>
                  </a:cubicBezTo>
                  <a:cubicBezTo>
                    <a:pt x="4907077" y="674783"/>
                    <a:pt x="4896978" y="697669"/>
                    <a:pt x="4889210" y="712867"/>
                  </a:cubicBezTo>
                  <a:cubicBezTo>
                    <a:pt x="4881636" y="728124"/>
                    <a:pt x="4875228" y="744613"/>
                    <a:pt x="4866489" y="762393"/>
                  </a:cubicBezTo>
                  <a:cubicBezTo>
                    <a:pt x="4857556" y="780174"/>
                    <a:pt x="4847457" y="797954"/>
                    <a:pt x="4835999" y="815734"/>
                  </a:cubicBezTo>
                  <a:cubicBezTo>
                    <a:pt x="4829590" y="824653"/>
                    <a:pt x="4823182" y="833573"/>
                    <a:pt x="4816967" y="842434"/>
                  </a:cubicBezTo>
                  <a:cubicBezTo>
                    <a:pt x="4810558" y="851294"/>
                    <a:pt x="4802985" y="860214"/>
                    <a:pt x="4794052" y="867842"/>
                  </a:cubicBezTo>
                  <a:cubicBezTo>
                    <a:pt x="4791527" y="871656"/>
                    <a:pt x="4790167" y="872889"/>
                    <a:pt x="4787643" y="874180"/>
                  </a:cubicBezTo>
                  <a:cubicBezTo>
                    <a:pt x="4786478" y="875471"/>
                    <a:pt x="4783953" y="877994"/>
                    <a:pt x="4781428" y="880517"/>
                  </a:cubicBezTo>
                  <a:cubicBezTo>
                    <a:pt x="4778710" y="881808"/>
                    <a:pt x="4776185" y="884331"/>
                    <a:pt x="4773660" y="885622"/>
                  </a:cubicBezTo>
                  <a:cubicBezTo>
                    <a:pt x="4771136" y="886855"/>
                    <a:pt x="4768611" y="889437"/>
                    <a:pt x="4766086" y="890669"/>
                  </a:cubicBezTo>
                  <a:cubicBezTo>
                    <a:pt x="4764921" y="890669"/>
                    <a:pt x="4761037" y="891960"/>
                    <a:pt x="4755988" y="895774"/>
                  </a:cubicBezTo>
                  <a:lnTo>
                    <a:pt x="4749579" y="895774"/>
                  </a:lnTo>
                  <a:cubicBezTo>
                    <a:pt x="4750938" y="897065"/>
                    <a:pt x="4749579" y="898297"/>
                    <a:pt x="4748414" y="898297"/>
                  </a:cubicBezTo>
                  <a:lnTo>
                    <a:pt x="4740646" y="899588"/>
                  </a:lnTo>
                  <a:lnTo>
                    <a:pt x="4738121" y="899588"/>
                  </a:lnTo>
                  <a:lnTo>
                    <a:pt x="4735596" y="899588"/>
                  </a:lnTo>
                  <a:lnTo>
                    <a:pt x="4733072" y="899588"/>
                  </a:lnTo>
                  <a:lnTo>
                    <a:pt x="4726663" y="899588"/>
                  </a:lnTo>
                  <a:cubicBezTo>
                    <a:pt x="4716565" y="900879"/>
                    <a:pt x="4708991" y="899588"/>
                    <a:pt x="4701417" y="894483"/>
                  </a:cubicBezTo>
                  <a:cubicBezTo>
                    <a:pt x="4691124" y="891960"/>
                    <a:pt x="4683550" y="885622"/>
                    <a:pt x="4678501" y="876703"/>
                  </a:cubicBezTo>
                  <a:cubicBezTo>
                    <a:pt x="4672092" y="870365"/>
                    <a:pt x="4668402" y="862737"/>
                    <a:pt x="4665684" y="855109"/>
                  </a:cubicBezTo>
                  <a:cubicBezTo>
                    <a:pt x="4663159" y="847539"/>
                    <a:pt x="4660634" y="839910"/>
                    <a:pt x="4656945" y="833573"/>
                  </a:cubicBezTo>
                  <a:cubicBezTo>
                    <a:pt x="4651701" y="819548"/>
                    <a:pt x="4649176" y="805582"/>
                    <a:pt x="4648011" y="792907"/>
                  </a:cubicBezTo>
                  <a:cubicBezTo>
                    <a:pt x="4646652" y="780232"/>
                    <a:pt x="4645487" y="768790"/>
                    <a:pt x="4644127" y="756056"/>
                  </a:cubicBezTo>
                  <a:cubicBezTo>
                    <a:pt x="4642962" y="730647"/>
                    <a:pt x="4641603" y="705297"/>
                    <a:pt x="4640438" y="681121"/>
                  </a:cubicBezTo>
                  <a:cubicBezTo>
                    <a:pt x="4639078" y="655771"/>
                    <a:pt x="4639078" y="631595"/>
                    <a:pt x="4639078" y="607477"/>
                  </a:cubicBezTo>
                  <a:cubicBezTo>
                    <a:pt x="4639078" y="594802"/>
                    <a:pt x="4637913" y="583359"/>
                    <a:pt x="4637913" y="570626"/>
                  </a:cubicBezTo>
                  <a:cubicBezTo>
                    <a:pt x="4637913" y="557951"/>
                    <a:pt x="4636554" y="546508"/>
                    <a:pt x="4635194" y="536356"/>
                  </a:cubicBezTo>
                  <a:cubicBezTo>
                    <a:pt x="4634029" y="526205"/>
                    <a:pt x="4632669" y="514762"/>
                    <a:pt x="4631504" y="504610"/>
                  </a:cubicBezTo>
                  <a:cubicBezTo>
                    <a:pt x="4630145" y="494458"/>
                    <a:pt x="4628980" y="484307"/>
                    <a:pt x="4626455" y="476678"/>
                  </a:cubicBezTo>
                  <a:cubicBezTo>
                    <a:pt x="4623930" y="471573"/>
                    <a:pt x="4620046" y="467759"/>
                    <a:pt x="4614997" y="465236"/>
                  </a:cubicBezTo>
                  <a:cubicBezTo>
                    <a:pt x="4611113" y="462712"/>
                    <a:pt x="4606064" y="465236"/>
                    <a:pt x="4599655" y="472864"/>
                  </a:cubicBezTo>
                  <a:lnTo>
                    <a:pt x="4588391" y="486830"/>
                  </a:lnTo>
                  <a:cubicBezTo>
                    <a:pt x="4583148" y="493167"/>
                    <a:pt x="4579458" y="502087"/>
                    <a:pt x="4575574" y="510948"/>
                  </a:cubicBezTo>
                  <a:cubicBezTo>
                    <a:pt x="4571884" y="519867"/>
                    <a:pt x="4569165" y="528728"/>
                    <a:pt x="4565476" y="537647"/>
                  </a:cubicBezTo>
                  <a:cubicBezTo>
                    <a:pt x="4560426" y="547799"/>
                    <a:pt x="4556542" y="557951"/>
                    <a:pt x="4554018" y="566870"/>
                  </a:cubicBezTo>
                  <a:cubicBezTo>
                    <a:pt x="4551493" y="575731"/>
                    <a:pt x="4547609" y="584650"/>
                    <a:pt x="4545084" y="594802"/>
                  </a:cubicBezTo>
                  <a:cubicBezTo>
                    <a:pt x="4540035" y="615105"/>
                    <a:pt x="4534986" y="632886"/>
                    <a:pt x="4529936" y="650666"/>
                  </a:cubicBezTo>
                  <a:cubicBezTo>
                    <a:pt x="4524887" y="668446"/>
                    <a:pt x="4521003" y="686226"/>
                    <a:pt x="4517119" y="704006"/>
                  </a:cubicBezTo>
                  <a:cubicBezTo>
                    <a:pt x="4509545" y="738276"/>
                    <a:pt x="4503136" y="770022"/>
                    <a:pt x="4498087" y="799245"/>
                  </a:cubicBezTo>
                  <a:cubicBezTo>
                    <a:pt x="4493038" y="828468"/>
                    <a:pt x="4489154" y="852585"/>
                    <a:pt x="4485464" y="871656"/>
                  </a:cubicBezTo>
                  <a:cubicBezTo>
                    <a:pt x="4484105" y="877994"/>
                    <a:pt x="4481580" y="884331"/>
                    <a:pt x="4481580" y="891960"/>
                  </a:cubicBezTo>
                  <a:cubicBezTo>
                    <a:pt x="4481580" y="899588"/>
                    <a:pt x="4480415" y="907217"/>
                    <a:pt x="4477890" y="913554"/>
                  </a:cubicBezTo>
                  <a:cubicBezTo>
                    <a:pt x="4475366" y="921183"/>
                    <a:pt x="4474006" y="931334"/>
                    <a:pt x="4474006" y="940254"/>
                  </a:cubicBezTo>
                  <a:cubicBezTo>
                    <a:pt x="4467598" y="975814"/>
                    <a:pt x="4458858" y="1004978"/>
                    <a:pt x="4447400" y="1027864"/>
                  </a:cubicBezTo>
                  <a:cubicBezTo>
                    <a:pt x="4434583" y="1050749"/>
                    <a:pt x="4421960" y="1068529"/>
                    <a:pt x="4406618" y="1081204"/>
                  </a:cubicBezTo>
                  <a:cubicBezTo>
                    <a:pt x="4391470" y="1092647"/>
                    <a:pt x="4376128" y="1101508"/>
                    <a:pt x="4359621" y="1107904"/>
                  </a:cubicBezTo>
                  <a:cubicBezTo>
                    <a:pt x="4343114" y="1112950"/>
                    <a:pt x="4329131" y="1116765"/>
                    <a:pt x="4315343" y="1118056"/>
                  </a:cubicBezTo>
                  <a:cubicBezTo>
                    <a:pt x="4266986" y="1124393"/>
                    <a:pt x="4228923" y="1112950"/>
                    <a:pt x="4203482" y="1085019"/>
                  </a:cubicBezTo>
                  <a:cubicBezTo>
                    <a:pt x="4178042" y="1055796"/>
                    <a:pt x="4160370" y="1016421"/>
                    <a:pt x="4150077" y="966895"/>
                  </a:cubicBezTo>
                  <a:cubicBezTo>
                    <a:pt x="4139978" y="917368"/>
                    <a:pt x="4134929" y="860214"/>
                    <a:pt x="4134929" y="796721"/>
                  </a:cubicBezTo>
                  <a:cubicBezTo>
                    <a:pt x="4134929" y="749718"/>
                    <a:pt x="4134929" y="701483"/>
                    <a:pt x="4136094" y="654480"/>
                  </a:cubicBezTo>
                  <a:cubicBezTo>
                    <a:pt x="4125996" y="660818"/>
                    <a:pt x="4115897" y="667155"/>
                    <a:pt x="4104440" y="672260"/>
                  </a:cubicBezTo>
                  <a:cubicBezTo>
                    <a:pt x="4092982" y="678598"/>
                    <a:pt x="4081524" y="684935"/>
                    <a:pt x="4070066" y="691331"/>
                  </a:cubicBezTo>
                  <a:cubicBezTo>
                    <a:pt x="4058802" y="697669"/>
                    <a:pt x="4047344" y="704006"/>
                    <a:pt x="4035886" y="709112"/>
                  </a:cubicBezTo>
                  <a:cubicBezTo>
                    <a:pt x="4024428" y="715449"/>
                    <a:pt x="4011805" y="720496"/>
                    <a:pt x="3998988" y="725601"/>
                  </a:cubicBezTo>
                  <a:cubicBezTo>
                    <a:pt x="3992773" y="728124"/>
                    <a:pt x="3987530" y="730706"/>
                    <a:pt x="3982480" y="731938"/>
                  </a:cubicBezTo>
                  <a:cubicBezTo>
                    <a:pt x="3977431" y="733229"/>
                    <a:pt x="3972382" y="735752"/>
                    <a:pt x="3967333" y="737043"/>
                  </a:cubicBezTo>
                  <a:cubicBezTo>
                    <a:pt x="3965973" y="762452"/>
                    <a:pt x="3962284" y="786570"/>
                    <a:pt x="3957040" y="811978"/>
                  </a:cubicBezTo>
                  <a:cubicBezTo>
                    <a:pt x="3946942" y="866551"/>
                    <a:pt x="3927910" y="914845"/>
                    <a:pt x="3902469" y="959266"/>
                  </a:cubicBezTo>
                  <a:cubicBezTo>
                    <a:pt x="3875864" y="1003746"/>
                    <a:pt x="3845374" y="1040539"/>
                    <a:pt x="3811000" y="1071053"/>
                  </a:cubicBezTo>
                  <a:cubicBezTo>
                    <a:pt x="3776820" y="1101508"/>
                    <a:pt x="3738757" y="1123102"/>
                    <a:pt x="3696809" y="1135836"/>
                  </a:cubicBezTo>
                  <a:cubicBezTo>
                    <a:pt x="3656221" y="1149802"/>
                    <a:pt x="3614273" y="1151034"/>
                    <a:pt x="3572325" y="1142173"/>
                  </a:cubicBezTo>
                  <a:cubicBezTo>
                    <a:pt x="3530378" y="1134545"/>
                    <a:pt x="3493674" y="1115474"/>
                    <a:pt x="3460659" y="1087542"/>
                  </a:cubicBezTo>
                  <a:cubicBezTo>
                    <a:pt x="3427450" y="1058319"/>
                    <a:pt x="3402204" y="1024050"/>
                    <a:pt x="3381813" y="983443"/>
                  </a:cubicBezTo>
                  <a:cubicBezTo>
                    <a:pt x="3361422" y="942777"/>
                    <a:pt x="3348799" y="897065"/>
                    <a:pt x="3342390" y="844957"/>
                  </a:cubicBezTo>
                  <a:cubicBezTo>
                    <a:pt x="3337341" y="796721"/>
                    <a:pt x="3338700" y="748486"/>
                    <a:pt x="3347439" y="697669"/>
                  </a:cubicBezTo>
                  <a:cubicBezTo>
                    <a:pt x="3327242" y="692564"/>
                    <a:pt x="3306851" y="688749"/>
                    <a:pt x="3286654" y="684935"/>
                  </a:cubicBezTo>
                  <a:cubicBezTo>
                    <a:pt x="3237132" y="676074"/>
                    <a:pt x="3186252" y="674783"/>
                    <a:pt x="3134205" y="679889"/>
                  </a:cubicBezTo>
                  <a:cubicBezTo>
                    <a:pt x="3082159" y="684935"/>
                    <a:pt x="3040211" y="706530"/>
                    <a:pt x="3007197" y="742090"/>
                  </a:cubicBezTo>
                  <a:cubicBezTo>
                    <a:pt x="3042736" y="786570"/>
                    <a:pt x="3079634" y="829759"/>
                    <a:pt x="3118863" y="874180"/>
                  </a:cubicBezTo>
                  <a:cubicBezTo>
                    <a:pt x="3158286" y="917368"/>
                    <a:pt x="3193825" y="961848"/>
                    <a:pt x="3226840" y="1004978"/>
                  </a:cubicBezTo>
                  <a:cubicBezTo>
                    <a:pt x="3259854" y="1048167"/>
                    <a:pt x="3289178" y="1090124"/>
                    <a:pt x="3313260" y="1132022"/>
                  </a:cubicBezTo>
                  <a:cubicBezTo>
                    <a:pt x="3338700" y="1173919"/>
                    <a:pt x="3355207" y="1214585"/>
                    <a:pt x="3362781" y="1252669"/>
                  </a:cubicBezTo>
                  <a:cubicBezTo>
                    <a:pt x="3370355" y="1290752"/>
                    <a:pt x="3367830" y="1327604"/>
                    <a:pt x="3356372" y="1361873"/>
                  </a:cubicBezTo>
                  <a:cubicBezTo>
                    <a:pt x="3344914" y="1396201"/>
                    <a:pt x="3319668" y="1427947"/>
                    <a:pt x="3280245" y="1455879"/>
                  </a:cubicBezTo>
                  <a:cubicBezTo>
                    <a:pt x="3268787" y="1463508"/>
                    <a:pt x="3254805" y="1472368"/>
                    <a:pt x="3238298" y="1481288"/>
                  </a:cubicBezTo>
                  <a:cubicBezTo>
                    <a:pt x="3221790" y="1490148"/>
                    <a:pt x="3202758" y="1499068"/>
                    <a:pt x="3182367" y="1506638"/>
                  </a:cubicBezTo>
                  <a:cubicBezTo>
                    <a:pt x="3162170" y="1514266"/>
                    <a:pt x="3139254" y="1520662"/>
                    <a:pt x="3116338" y="1524418"/>
                  </a:cubicBezTo>
                  <a:cubicBezTo>
                    <a:pt x="3092258" y="1529523"/>
                    <a:pt x="3068176" y="1529523"/>
                    <a:pt x="3044096" y="1527000"/>
                  </a:cubicBezTo>
                  <a:lnTo>
                    <a:pt x="3041376" y="1527000"/>
                  </a:lnTo>
                  <a:cubicBezTo>
                    <a:pt x="3036327" y="1527000"/>
                    <a:pt x="3033803" y="1527000"/>
                    <a:pt x="3032638" y="1525709"/>
                  </a:cubicBezTo>
                  <a:cubicBezTo>
                    <a:pt x="3024869" y="1525709"/>
                    <a:pt x="3018655" y="1524418"/>
                    <a:pt x="3009722" y="1523186"/>
                  </a:cubicBezTo>
                  <a:cubicBezTo>
                    <a:pt x="3000788" y="1521895"/>
                    <a:pt x="2991855" y="1519371"/>
                    <a:pt x="2980591" y="1516848"/>
                  </a:cubicBezTo>
                  <a:cubicBezTo>
                    <a:pt x="2961365" y="1514266"/>
                    <a:pt x="2937284" y="1504114"/>
                    <a:pt x="2906794" y="1490148"/>
                  </a:cubicBezTo>
                  <a:cubicBezTo>
                    <a:pt x="2892812" y="1483811"/>
                    <a:pt x="2878829" y="1474892"/>
                    <a:pt x="2865041" y="1464740"/>
                  </a:cubicBezTo>
                  <a:cubicBezTo>
                    <a:pt x="2851058" y="1454588"/>
                    <a:pt x="2837076" y="1443145"/>
                    <a:pt x="2823093" y="1429179"/>
                  </a:cubicBezTo>
                  <a:cubicBezTo>
                    <a:pt x="2795128" y="1399957"/>
                    <a:pt x="2772212" y="1365687"/>
                    <a:pt x="2755705" y="1326313"/>
                  </a:cubicBezTo>
                  <a:cubicBezTo>
                    <a:pt x="2755705" y="1323789"/>
                    <a:pt x="2755705" y="1321207"/>
                    <a:pt x="2754540" y="1318684"/>
                  </a:cubicBezTo>
                  <a:cubicBezTo>
                    <a:pt x="2754540" y="1316161"/>
                    <a:pt x="2753180" y="1313638"/>
                    <a:pt x="2753180" y="1311056"/>
                  </a:cubicBezTo>
                  <a:lnTo>
                    <a:pt x="2750656" y="1307241"/>
                  </a:lnTo>
                  <a:lnTo>
                    <a:pt x="2750656" y="1303427"/>
                  </a:lnTo>
                  <a:lnTo>
                    <a:pt x="2748131" y="1295857"/>
                  </a:lnTo>
                  <a:lnTo>
                    <a:pt x="2745607" y="1289461"/>
                  </a:lnTo>
                  <a:lnTo>
                    <a:pt x="2744247" y="1281833"/>
                  </a:lnTo>
                  <a:cubicBezTo>
                    <a:pt x="2743082" y="1276786"/>
                    <a:pt x="2741723" y="1271681"/>
                    <a:pt x="2740557" y="1265344"/>
                  </a:cubicBezTo>
                  <a:cubicBezTo>
                    <a:pt x="2734149" y="1246272"/>
                    <a:pt x="2730265" y="1224678"/>
                    <a:pt x="2727740" y="1201851"/>
                  </a:cubicBezTo>
                  <a:cubicBezTo>
                    <a:pt x="2725215" y="1178966"/>
                    <a:pt x="2724050" y="1157372"/>
                    <a:pt x="2724050" y="1134545"/>
                  </a:cubicBezTo>
                  <a:cubicBezTo>
                    <a:pt x="2724050" y="1112950"/>
                    <a:pt x="2726575" y="1090065"/>
                    <a:pt x="2730265" y="1065947"/>
                  </a:cubicBezTo>
                  <a:cubicBezTo>
                    <a:pt x="2738033" y="1022759"/>
                    <a:pt x="2752015" y="979570"/>
                    <a:pt x="2769688" y="933858"/>
                  </a:cubicBezTo>
                  <a:cubicBezTo>
                    <a:pt x="2771047" y="931334"/>
                    <a:pt x="2771047" y="931334"/>
                    <a:pt x="2771047" y="930043"/>
                  </a:cubicBezTo>
                  <a:cubicBezTo>
                    <a:pt x="2771047" y="928811"/>
                    <a:pt x="2771047" y="927520"/>
                    <a:pt x="2772212" y="926229"/>
                  </a:cubicBezTo>
                  <a:cubicBezTo>
                    <a:pt x="2749296" y="902112"/>
                    <a:pt x="2726575" y="875471"/>
                    <a:pt x="2705018" y="847480"/>
                  </a:cubicBezTo>
                  <a:cubicBezTo>
                    <a:pt x="2685792" y="905926"/>
                    <a:pt x="2664236" y="959266"/>
                    <a:pt x="2640155" y="1011316"/>
                  </a:cubicBezTo>
                  <a:cubicBezTo>
                    <a:pt x="2619764" y="1057087"/>
                    <a:pt x="2595682" y="1101508"/>
                    <a:pt x="2567717" y="1144697"/>
                  </a:cubicBezTo>
                  <a:cubicBezTo>
                    <a:pt x="2539752" y="1189118"/>
                    <a:pt x="2509263" y="1228492"/>
                    <a:pt x="2473724" y="1262820"/>
                  </a:cubicBezTo>
                  <a:cubicBezTo>
                    <a:pt x="2439544" y="1298381"/>
                    <a:pt x="2400121" y="1327604"/>
                    <a:pt x="2357008" y="1351721"/>
                  </a:cubicBezTo>
                  <a:cubicBezTo>
                    <a:pt x="2313701" y="1375839"/>
                    <a:pt x="2266704" y="1391096"/>
                    <a:pt x="2216017" y="1396142"/>
                  </a:cubicBezTo>
                  <a:cubicBezTo>
                    <a:pt x="2175429" y="1399957"/>
                    <a:pt x="2142415" y="1393619"/>
                    <a:pt x="2116974" y="1375839"/>
                  </a:cubicBezTo>
                  <a:cubicBezTo>
                    <a:pt x="2091534" y="1358059"/>
                    <a:pt x="2071143" y="1333941"/>
                    <a:pt x="2055995" y="1302195"/>
                  </a:cubicBezTo>
                  <a:cubicBezTo>
                    <a:pt x="2042012" y="1270449"/>
                    <a:pt x="2030554" y="1232307"/>
                    <a:pt x="2024146" y="1187885"/>
                  </a:cubicBezTo>
                  <a:cubicBezTo>
                    <a:pt x="2016572" y="1143406"/>
                    <a:pt x="2012882" y="1096461"/>
                    <a:pt x="2010163" y="1048167"/>
                  </a:cubicBezTo>
                  <a:cubicBezTo>
                    <a:pt x="1995015" y="1065947"/>
                    <a:pt x="1978508" y="1085019"/>
                    <a:pt x="1959476" y="1102799"/>
                  </a:cubicBezTo>
                  <a:cubicBezTo>
                    <a:pt x="1941610" y="1120579"/>
                    <a:pt x="1920053" y="1137068"/>
                    <a:pt x="1897137" y="1149802"/>
                  </a:cubicBezTo>
                  <a:cubicBezTo>
                    <a:pt x="1873056" y="1163768"/>
                    <a:pt x="1847616" y="1173919"/>
                    <a:pt x="1818486" y="1181548"/>
                  </a:cubicBezTo>
                  <a:cubicBezTo>
                    <a:pt x="1789355" y="1189118"/>
                    <a:pt x="1757506" y="1191700"/>
                    <a:pt x="1723326" y="1190409"/>
                  </a:cubicBezTo>
                  <a:cubicBezTo>
                    <a:pt x="1669921" y="1185303"/>
                    <a:pt x="1630498" y="1167582"/>
                    <a:pt x="1605057" y="1135777"/>
                  </a:cubicBezTo>
                  <a:cubicBezTo>
                    <a:pt x="1589910" y="1117997"/>
                    <a:pt x="1579811" y="1096461"/>
                    <a:pt x="1573402" y="1073576"/>
                  </a:cubicBezTo>
                  <a:cubicBezTo>
                    <a:pt x="1559420" y="1096461"/>
                    <a:pt x="1544272" y="1117997"/>
                    <a:pt x="1528930" y="1139591"/>
                  </a:cubicBezTo>
                  <a:cubicBezTo>
                    <a:pt x="1465426" y="1225969"/>
                    <a:pt x="1399397" y="1298381"/>
                    <a:pt x="1330844" y="1355535"/>
                  </a:cubicBezTo>
                  <a:cubicBezTo>
                    <a:pt x="1262290" y="1412690"/>
                    <a:pt x="1194902" y="1453297"/>
                    <a:pt x="1128874" y="1477415"/>
                  </a:cubicBezTo>
                  <a:cubicBezTo>
                    <a:pt x="1061680" y="1501591"/>
                    <a:pt x="1004390" y="1505405"/>
                    <a:pt x="953703" y="1491439"/>
                  </a:cubicBezTo>
                  <a:cubicBezTo>
                    <a:pt x="904182" y="1476182"/>
                    <a:pt x="863399" y="1441854"/>
                    <a:pt x="836793" y="1383467"/>
                  </a:cubicBezTo>
                  <a:cubicBezTo>
                    <a:pt x="806304" y="1328836"/>
                    <a:pt x="794846" y="1250145"/>
                    <a:pt x="802420" y="1147220"/>
                  </a:cubicBezTo>
                  <a:cubicBezTo>
                    <a:pt x="808828" y="1055796"/>
                    <a:pt x="830385" y="982152"/>
                    <a:pt x="868448" y="926288"/>
                  </a:cubicBezTo>
                  <a:cubicBezTo>
                    <a:pt x="907871" y="870365"/>
                    <a:pt x="950984" y="828468"/>
                    <a:pt x="1000506" y="800536"/>
                  </a:cubicBezTo>
                  <a:cubicBezTo>
                    <a:pt x="1050027" y="772604"/>
                    <a:pt x="1099549" y="754824"/>
                    <a:pt x="1147905" y="748427"/>
                  </a:cubicBezTo>
                  <a:cubicBezTo>
                    <a:pt x="1197427" y="742090"/>
                    <a:pt x="1234325" y="742090"/>
                    <a:pt x="1260931" y="747195"/>
                  </a:cubicBezTo>
                  <a:cubicBezTo>
                    <a:pt x="1281322" y="752242"/>
                    <a:pt x="1301519" y="761161"/>
                    <a:pt x="1320551" y="775127"/>
                  </a:cubicBezTo>
                  <a:cubicBezTo>
                    <a:pt x="1339583" y="789093"/>
                    <a:pt x="1354925" y="806873"/>
                    <a:pt x="1366383" y="828468"/>
                  </a:cubicBezTo>
                  <a:cubicBezTo>
                    <a:pt x="1377841" y="850062"/>
                    <a:pt x="1382890" y="875471"/>
                    <a:pt x="1381531" y="905926"/>
                  </a:cubicBezTo>
                  <a:cubicBezTo>
                    <a:pt x="1380365" y="936440"/>
                    <a:pt x="1371432" y="970709"/>
                    <a:pt x="1353565" y="1008793"/>
                  </a:cubicBezTo>
                  <a:cubicBezTo>
                    <a:pt x="1340942" y="1035492"/>
                    <a:pt x="1324435" y="1057087"/>
                    <a:pt x="1302879" y="1073576"/>
                  </a:cubicBezTo>
                  <a:cubicBezTo>
                    <a:pt x="1281322" y="1091356"/>
                    <a:pt x="1258406" y="1104090"/>
                    <a:pt x="1235491" y="1114241"/>
                  </a:cubicBezTo>
                  <a:cubicBezTo>
                    <a:pt x="1212769" y="1124393"/>
                    <a:pt x="1188494" y="1132022"/>
                    <a:pt x="1164413" y="1135836"/>
                  </a:cubicBezTo>
                  <a:cubicBezTo>
                    <a:pt x="1140331" y="1139650"/>
                    <a:pt x="1119940" y="1143406"/>
                    <a:pt x="1102268" y="1144697"/>
                  </a:cubicBezTo>
                  <a:cubicBezTo>
                    <a:pt x="1102268" y="1205666"/>
                    <a:pt x="1108482" y="1250087"/>
                    <a:pt x="1122465" y="1276786"/>
                  </a:cubicBezTo>
                  <a:cubicBezTo>
                    <a:pt x="1135282" y="1304718"/>
                    <a:pt x="1154314" y="1318684"/>
                    <a:pt x="1178395" y="1321207"/>
                  </a:cubicBezTo>
                  <a:cubicBezTo>
                    <a:pt x="1201311" y="1323789"/>
                    <a:pt x="1229276" y="1314870"/>
                    <a:pt x="1259572" y="1295857"/>
                  </a:cubicBezTo>
                  <a:cubicBezTo>
                    <a:pt x="1290061" y="1276786"/>
                    <a:pt x="1321911" y="1251378"/>
                    <a:pt x="1354925" y="1219632"/>
                  </a:cubicBezTo>
                  <a:cubicBezTo>
                    <a:pt x="1387939" y="1189176"/>
                    <a:pt x="1419594" y="1153616"/>
                    <a:pt x="1452609" y="1114241"/>
                  </a:cubicBezTo>
                  <a:cubicBezTo>
                    <a:pt x="1485817" y="1074867"/>
                    <a:pt x="1516113" y="1036725"/>
                    <a:pt x="1542913" y="997409"/>
                  </a:cubicBezTo>
                  <a:cubicBezTo>
                    <a:pt x="1556895" y="978337"/>
                    <a:pt x="1569518" y="959266"/>
                    <a:pt x="1580976" y="941486"/>
                  </a:cubicBezTo>
                  <a:cubicBezTo>
                    <a:pt x="1586026" y="923706"/>
                    <a:pt x="1592434" y="904693"/>
                    <a:pt x="1601367" y="885622"/>
                  </a:cubicBezTo>
                  <a:cubicBezTo>
                    <a:pt x="1622924" y="838619"/>
                    <a:pt x="1654579" y="800536"/>
                    <a:pt x="1696527" y="768790"/>
                  </a:cubicBezTo>
                  <a:cubicBezTo>
                    <a:pt x="1727016" y="744672"/>
                    <a:pt x="1757506" y="726892"/>
                    <a:pt x="1789161" y="714158"/>
                  </a:cubicBezTo>
                  <a:cubicBezTo>
                    <a:pt x="1821010" y="701483"/>
                    <a:pt x="1851500" y="691331"/>
                    <a:pt x="1879465" y="684935"/>
                  </a:cubicBezTo>
                  <a:cubicBezTo>
                    <a:pt x="1908595" y="678598"/>
                    <a:pt x="1934036" y="674783"/>
                    <a:pt x="1958117" y="674783"/>
                  </a:cubicBezTo>
                  <a:cubicBezTo>
                    <a:pt x="1982198" y="674783"/>
                    <a:pt x="2001424" y="674783"/>
                    <a:pt x="2016572" y="676074"/>
                  </a:cubicBezTo>
                  <a:cubicBezTo>
                    <a:pt x="2016572" y="648143"/>
                    <a:pt x="2014047" y="622734"/>
                    <a:pt x="2011522" y="599849"/>
                  </a:cubicBezTo>
                  <a:cubicBezTo>
                    <a:pt x="2008998" y="577022"/>
                    <a:pt x="2003949" y="556660"/>
                    <a:pt x="1998705" y="541461"/>
                  </a:cubicBezTo>
                  <a:cubicBezTo>
                    <a:pt x="2061044" y="524914"/>
                    <a:pt x="2116974" y="519867"/>
                    <a:pt x="2166496" y="528728"/>
                  </a:cubicBezTo>
                  <a:cubicBezTo>
                    <a:pt x="2186693" y="532542"/>
                    <a:pt x="2208249" y="538880"/>
                    <a:pt x="2228641" y="547799"/>
                  </a:cubicBezTo>
                  <a:cubicBezTo>
                    <a:pt x="2249032" y="556660"/>
                    <a:pt x="2266704" y="570626"/>
                    <a:pt x="2283211" y="589697"/>
                  </a:cubicBezTo>
                  <a:cubicBezTo>
                    <a:pt x="2298553" y="607477"/>
                    <a:pt x="2312536" y="631595"/>
                    <a:pt x="2322634" y="659527"/>
                  </a:cubicBezTo>
                  <a:cubicBezTo>
                    <a:pt x="2332733" y="687517"/>
                    <a:pt x="2339142" y="723077"/>
                    <a:pt x="2340501" y="764975"/>
                  </a:cubicBezTo>
                  <a:cubicBezTo>
                    <a:pt x="2343026" y="848771"/>
                    <a:pt x="2346715" y="922474"/>
                    <a:pt x="2353124" y="984675"/>
                  </a:cubicBezTo>
                  <a:cubicBezTo>
                    <a:pt x="2359533" y="1046935"/>
                    <a:pt x="2368272" y="1095170"/>
                    <a:pt x="2381089" y="1129440"/>
                  </a:cubicBezTo>
                  <a:cubicBezTo>
                    <a:pt x="2393712" y="1163768"/>
                    <a:pt x="2409054" y="1181548"/>
                    <a:pt x="2428086" y="1182780"/>
                  </a:cubicBezTo>
                  <a:cubicBezTo>
                    <a:pt x="2447118" y="1184071"/>
                    <a:pt x="2471199" y="1165000"/>
                    <a:pt x="2499164" y="1125625"/>
                  </a:cubicBezTo>
                  <a:cubicBezTo>
                    <a:pt x="2539752" y="1069762"/>
                    <a:pt x="2571602" y="1013898"/>
                    <a:pt x="2597042" y="959266"/>
                  </a:cubicBezTo>
                  <a:cubicBezTo>
                    <a:pt x="2621123" y="904693"/>
                    <a:pt x="2641320" y="853876"/>
                    <a:pt x="2655303" y="809396"/>
                  </a:cubicBezTo>
                  <a:cubicBezTo>
                    <a:pt x="2657827" y="803059"/>
                    <a:pt x="2659187" y="795430"/>
                    <a:pt x="2661711" y="789093"/>
                  </a:cubicBezTo>
                  <a:cubicBezTo>
                    <a:pt x="2638795" y="756056"/>
                    <a:pt x="2622288" y="725601"/>
                    <a:pt x="2609665" y="697669"/>
                  </a:cubicBezTo>
                  <a:cubicBezTo>
                    <a:pt x="2591798" y="655712"/>
                    <a:pt x="2581700" y="617629"/>
                    <a:pt x="2580535" y="583359"/>
                  </a:cubicBezTo>
                  <a:cubicBezTo>
                    <a:pt x="2579175" y="549031"/>
                    <a:pt x="2583059" y="518576"/>
                    <a:pt x="2594517" y="491935"/>
                  </a:cubicBezTo>
                  <a:cubicBezTo>
                    <a:pt x="2605781" y="465236"/>
                    <a:pt x="2619764" y="441118"/>
                    <a:pt x="2636271" y="420756"/>
                  </a:cubicBezTo>
                  <a:cubicBezTo>
                    <a:pt x="2675694" y="373811"/>
                    <a:pt x="2735314" y="335669"/>
                    <a:pt x="2814160" y="309028"/>
                  </a:cubicBezTo>
                  <a:cubicBezTo>
                    <a:pt x="2798818" y="363660"/>
                    <a:pt x="2806586" y="422047"/>
                    <a:pt x="2837076" y="485539"/>
                  </a:cubicBezTo>
                  <a:cubicBezTo>
                    <a:pt x="2868731" y="547799"/>
                    <a:pt x="2909319" y="613814"/>
                    <a:pt x="2961365" y="679889"/>
                  </a:cubicBezTo>
                  <a:cubicBezTo>
                    <a:pt x="2988165" y="662108"/>
                    <a:pt x="3014771" y="649375"/>
                    <a:pt x="3042736" y="639223"/>
                  </a:cubicBezTo>
                  <a:cubicBezTo>
                    <a:pt x="3070701" y="629071"/>
                    <a:pt x="3098666" y="622734"/>
                    <a:pt x="3126631" y="620152"/>
                  </a:cubicBezTo>
                  <a:cubicBezTo>
                    <a:pt x="3155762" y="617629"/>
                    <a:pt x="3182367" y="617629"/>
                    <a:pt x="3210332" y="618920"/>
                  </a:cubicBezTo>
                  <a:cubicBezTo>
                    <a:pt x="3238298" y="620152"/>
                    <a:pt x="3263738" y="623966"/>
                    <a:pt x="3289178" y="627780"/>
                  </a:cubicBezTo>
                  <a:cubicBezTo>
                    <a:pt x="3313260" y="631595"/>
                    <a:pt x="3338700" y="637932"/>
                    <a:pt x="3362781" y="645561"/>
                  </a:cubicBezTo>
                  <a:cubicBezTo>
                    <a:pt x="3372880" y="606186"/>
                    <a:pt x="3388222" y="569393"/>
                    <a:pt x="3408419" y="536356"/>
                  </a:cubicBezTo>
                  <a:cubicBezTo>
                    <a:pt x="3435218" y="491876"/>
                    <a:pt x="3465708" y="455084"/>
                    <a:pt x="3499888" y="424570"/>
                  </a:cubicBezTo>
                  <a:cubicBezTo>
                    <a:pt x="3534262" y="395406"/>
                    <a:pt x="3572325" y="373811"/>
                    <a:pt x="3614273" y="361078"/>
                  </a:cubicBezTo>
                  <a:cubicBezTo>
                    <a:pt x="3656026" y="349635"/>
                    <a:pt x="3696809" y="347112"/>
                    <a:pt x="3738757" y="354740"/>
                  </a:cubicBezTo>
                  <a:cubicBezTo>
                    <a:pt x="3797017" y="367415"/>
                    <a:pt x="3846539" y="399161"/>
                    <a:pt x="3885962" y="448746"/>
                  </a:cubicBezTo>
                  <a:cubicBezTo>
                    <a:pt x="3926550" y="498273"/>
                    <a:pt x="3951991" y="557951"/>
                    <a:pt x="3964808" y="625257"/>
                  </a:cubicBezTo>
                  <a:lnTo>
                    <a:pt x="3971022" y="625257"/>
                  </a:lnTo>
                  <a:cubicBezTo>
                    <a:pt x="3981315" y="621443"/>
                    <a:pt x="3992579" y="618920"/>
                    <a:pt x="4004037" y="615105"/>
                  </a:cubicBezTo>
                  <a:cubicBezTo>
                    <a:pt x="4015495" y="612523"/>
                    <a:pt x="4026953" y="608768"/>
                    <a:pt x="4037051" y="604954"/>
                  </a:cubicBezTo>
                  <a:cubicBezTo>
                    <a:pt x="4047344" y="601139"/>
                    <a:pt x="4057442" y="597325"/>
                    <a:pt x="4068900" y="592220"/>
                  </a:cubicBezTo>
                  <a:cubicBezTo>
                    <a:pt x="4078999" y="587174"/>
                    <a:pt x="4090457" y="583359"/>
                    <a:pt x="4100555" y="579545"/>
                  </a:cubicBezTo>
                  <a:cubicBezTo>
                    <a:pt x="4108324" y="575731"/>
                    <a:pt x="4113373" y="573208"/>
                    <a:pt x="4115897" y="571917"/>
                  </a:cubicBezTo>
                  <a:cubicBezTo>
                    <a:pt x="4123471" y="569393"/>
                    <a:pt x="4128520" y="566811"/>
                    <a:pt x="4131045" y="566811"/>
                  </a:cubicBezTo>
                  <a:lnTo>
                    <a:pt x="4138813" y="561765"/>
                  </a:lnTo>
                  <a:cubicBezTo>
                    <a:pt x="4139978" y="561765"/>
                    <a:pt x="4139978" y="560474"/>
                    <a:pt x="4141338" y="560474"/>
                  </a:cubicBezTo>
                  <a:cubicBezTo>
                    <a:pt x="4142503" y="512239"/>
                    <a:pt x="4142503" y="465236"/>
                    <a:pt x="4142503" y="422047"/>
                  </a:cubicBezTo>
                  <a:cubicBezTo>
                    <a:pt x="4142503" y="364892"/>
                    <a:pt x="4136094" y="319180"/>
                    <a:pt x="4124830" y="283620"/>
                  </a:cubicBezTo>
                  <a:cubicBezTo>
                    <a:pt x="4153378" y="274730"/>
                    <a:pt x="4180663" y="269331"/>
                    <a:pt x="4206517" y="267424"/>
                  </a:cubicBezTo>
                  <a:close/>
                  <a:moveTo>
                    <a:pt x="424763" y="1627"/>
                  </a:moveTo>
                  <a:cubicBezTo>
                    <a:pt x="444289" y="-1232"/>
                    <a:pt x="464606" y="-286"/>
                    <a:pt x="485569" y="4156"/>
                  </a:cubicBezTo>
                  <a:cubicBezTo>
                    <a:pt x="551590" y="18139"/>
                    <a:pt x="596064" y="48573"/>
                    <a:pt x="617646" y="96857"/>
                  </a:cubicBezTo>
                  <a:cubicBezTo>
                    <a:pt x="639229" y="143824"/>
                    <a:pt x="645598" y="203540"/>
                    <a:pt x="636681" y="273374"/>
                  </a:cubicBezTo>
                  <a:cubicBezTo>
                    <a:pt x="632896" y="307674"/>
                    <a:pt x="629074" y="344524"/>
                    <a:pt x="625253" y="385158"/>
                  </a:cubicBezTo>
                  <a:cubicBezTo>
                    <a:pt x="621468" y="425792"/>
                    <a:pt x="618920" y="465191"/>
                    <a:pt x="617646" y="503275"/>
                  </a:cubicBezTo>
                  <a:cubicBezTo>
                    <a:pt x="616373" y="541359"/>
                    <a:pt x="616373" y="576893"/>
                    <a:pt x="616373" y="608643"/>
                  </a:cubicBezTo>
                  <a:cubicBezTo>
                    <a:pt x="617646" y="640393"/>
                    <a:pt x="618920" y="664576"/>
                    <a:pt x="620194" y="681027"/>
                  </a:cubicBezTo>
                  <a:lnTo>
                    <a:pt x="537614" y="689910"/>
                  </a:lnTo>
                  <a:cubicBezTo>
                    <a:pt x="536377" y="649277"/>
                    <a:pt x="535103" y="607409"/>
                    <a:pt x="535103" y="565459"/>
                  </a:cubicBezTo>
                  <a:cubicBezTo>
                    <a:pt x="533829" y="529925"/>
                    <a:pt x="533829" y="493076"/>
                    <a:pt x="533829" y="452442"/>
                  </a:cubicBezTo>
                  <a:cubicBezTo>
                    <a:pt x="533829" y="413124"/>
                    <a:pt x="533829" y="374958"/>
                    <a:pt x="533829" y="339424"/>
                  </a:cubicBezTo>
                  <a:cubicBezTo>
                    <a:pt x="533829" y="327991"/>
                    <a:pt x="531281" y="322891"/>
                    <a:pt x="526186" y="322891"/>
                  </a:cubicBezTo>
                  <a:cubicBezTo>
                    <a:pt x="519853" y="322891"/>
                    <a:pt x="513484" y="326757"/>
                    <a:pt x="504604" y="334325"/>
                  </a:cubicBezTo>
                  <a:cubicBezTo>
                    <a:pt x="495724" y="341974"/>
                    <a:pt x="485569" y="352174"/>
                    <a:pt x="472868" y="366075"/>
                  </a:cubicBezTo>
                  <a:cubicBezTo>
                    <a:pt x="460166" y="378824"/>
                    <a:pt x="447464" y="392808"/>
                    <a:pt x="436036" y="408025"/>
                  </a:cubicBezTo>
                  <a:cubicBezTo>
                    <a:pt x="359825" y="500725"/>
                    <a:pt x="314113" y="581992"/>
                    <a:pt x="298863" y="650593"/>
                  </a:cubicBezTo>
                  <a:cubicBezTo>
                    <a:pt x="283614" y="719193"/>
                    <a:pt x="287435" y="780143"/>
                    <a:pt x="309018" y="833444"/>
                  </a:cubicBezTo>
                  <a:cubicBezTo>
                    <a:pt x="330600" y="886827"/>
                    <a:pt x="364884" y="933794"/>
                    <a:pt x="411906" y="976978"/>
                  </a:cubicBezTo>
                  <a:cubicBezTo>
                    <a:pt x="458892" y="1018845"/>
                    <a:pt x="507152" y="1060795"/>
                    <a:pt x="557959" y="1100112"/>
                  </a:cubicBezTo>
                  <a:cubicBezTo>
                    <a:pt x="608730" y="1139512"/>
                    <a:pt x="654478" y="1180146"/>
                    <a:pt x="695095" y="1222096"/>
                  </a:cubicBezTo>
                  <a:cubicBezTo>
                    <a:pt x="737022" y="1263963"/>
                    <a:pt x="762425" y="1310930"/>
                    <a:pt x="771306" y="1362997"/>
                  </a:cubicBezTo>
                  <a:cubicBezTo>
                    <a:pt x="784007" y="1427814"/>
                    <a:pt x="777675" y="1479881"/>
                    <a:pt x="752271" y="1523064"/>
                  </a:cubicBezTo>
                  <a:cubicBezTo>
                    <a:pt x="726867" y="1564932"/>
                    <a:pt x="692583" y="1600548"/>
                    <a:pt x="646835" y="1627199"/>
                  </a:cubicBezTo>
                  <a:cubicBezTo>
                    <a:pt x="602397" y="1655165"/>
                    <a:pt x="550316" y="1675482"/>
                    <a:pt x="498271" y="1694483"/>
                  </a:cubicBezTo>
                  <a:cubicBezTo>
                    <a:pt x="441131" y="1709700"/>
                    <a:pt x="385228" y="1721133"/>
                    <a:pt x="330636" y="1730016"/>
                  </a:cubicBezTo>
                  <a:cubicBezTo>
                    <a:pt x="276007" y="1738982"/>
                    <a:pt x="227748" y="1745316"/>
                    <a:pt x="185857" y="1751649"/>
                  </a:cubicBezTo>
                  <a:cubicBezTo>
                    <a:pt x="143930" y="1756749"/>
                    <a:pt x="115979" y="1763083"/>
                    <a:pt x="102040" y="1771966"/>
                  </a:cubicBezTo>
                  <a:cubicBezTo>
                    <a:pt x="75363" y="1713566"/>
                    <a:pt x="60113" y="1658949"/>
                    <a:pt x="56292" y="1609432"/>
                  </a:cubicBezTo>
                  <a:cubicBezTo>
                    <a:pt x="53780" y="1587798"/>
                    <a:pt x="53780" y="1566248"/>
                    <a:pt x="57565" y="1545931"/>
                  </a:cubicBezTo>
                  <a:cubicBezTo>
                    <a:pt x="61387" y="1525614"/>
                    <a:pt x="67720" y="1506531"/>
                    <a:pt x="79148" y="1488764"/>
                  </a:cubicBezTo>
                  <a:cubicBezTo>
                    <a:pt x="90612" y="1470997"/>
                    <a:pt x="105825" y="1455780"/>
                    <a:pt x="126170" y="1443031"/>
                  </a:cubicBezTo>
                  <a:cubicBezTo>
                    <a:pt x="146478" y="1429048"/>
                    <a:pt x="173156" y="1420164"/>
                    <a:pt x="206166" y="1413830"/>
                  </a:cubicBezTo>
                  <a:cubicBezTo>
                    <a:pt x="291257" y="1401163"/>
                    <a:pt x="361099" y="1388414"/>
                    <a:pt x="415728" y="1376981"/>
                  </a:cubicBezTo>
                  <a:cubicBezTo>
                    <a:pt x="470320" y="1365547"/>
                    <a:pt x="510973" y="1354114"/>
                    <a:pt x="538924" y="1341447"/>
                  </a:cubicBezTo>
                  <a:cubicBezTo>
                    <a:pt x="566839" y="1328779"/>
                    <a:pt x="582089" y="1316030"/>
                    <a:pt x="587184" y="1300813"/>
                  </a:cubicBezTo>
                  <a:cubicBezTo>
                    <a:pt x="590969" y="1285596"/>
                    <a:pt x="587184" y="1269063"/>
                    <a:pt x="574482" y="1249980"/>
                  </a:cubicBezTo>
                  <a:cubicBezTo>
                    <a:pt x="551626" y="1215680"/>
                    <a:pt x="521127" y="1185246"/>
                    <a:pt x="483022" y="1157279"/>
                  </a:cubicBezTo>
                  <a:cubicBezTo>
                    <a:pt x="444916" y="1129395"/>
                    <a:pt x="404300" y="1102662"/>
                    <a:pt x="361099" y="1076012"/>
                  </a:cubicBezTo>
                  <a:cubicBezTo>
                    <a:pt x="316660" y="1049362"/>
                    <a:pt x="273460" y="1021395"/>
                    <a:pt x="229022" y="993511"/>
                  </a:cubicBezTo>
                  <a:cubicBezTo>
                    <a:pt x="185857" y="965544"/>
                    <a:pt x="145204" y="935028"/>
                    <a:pt x="110920" y="899494"/>
                  </a:cubicBezTo>
                  <a:cubicBezTo>
                    <a:pt x="75363" y="863960"/>
                    <a:pt x="47411" y="824560"/>
                    <a:pt x="27103" y="781377"/>
                  </a:cubicBezTo>
                  <a:cubicBezTo>
                    <a:pt x="6758" y="738193"/>
                    <a:pt x="-2122" y="687443"/>
                    <a:pt x="425" y="628960"/>
                  </a:cubicBezTo>
                  <a:cubicBezTo>
                    <a:pt x="2973" y="571875"/>
                    <a:pt x="20734" y="505825"/>
                    <a:pt x="51233" y="430891"/>
                  </a:cubicBezTo>
                  <a:cubicBezTo>
                    <a:pt x="81695" y="357191"/>
                    <a:pt x="132502" y="270824"/>
                    <a:pt x="202344" y="174340"/>
                  </a:cubicBezTo>
                  <a:cubicBezTo>
                    <a:pt x="209951" y="165457"/>
                    <a:pt x="220141" y="154023"/>
                    <a:pt x="231569" y="138806"/>
                  </a:cubicBezTo>
                  <a:cubicBezTo>
                    <a:pt x="242997" y="123507"/>
                    <a:pt x="256973" y="108290"/>
                    <a:pt x="273460" y="91757"/>
                  </a:cubicBezTo>
                  <a:cubicBezTo>
                    <a:pt x="300137" y="66422"/>
                    <a:pt x="331874" y="42240"/>
                    <a:pt x="368705" y="21923"/>
                  </a:cubicBezTo>
                  <a:cubicBezTo>
                    <a:pt x="386502" y="11148"/>
                    <a:pt x="405237" y="4485"/>
                    <a:pt x="424763" y="1627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242CDC6-C80B-4491-B1E2-366FDCB6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54C03DC-D27B-4334-B9C0-FE0B3C2E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518FF9-282A-4BBA-A731-44ABDF5A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5D6A0A0-F366-604F-AFC9-628FBE3D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62" y="484527"/>
            <a:ext cx="2643265" cy="3929975"/>
          </a:xfrm>
        </p:spPr>
        <p:txBody>
          <a:bodyPr anchor="b"/>
          <a:lstStyle>
            <a:lvl1pPr>
              <a:defRPr sz="6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05FD77-62F3-BA41-981C-AC1453916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762" y="4551027"/>
            <a:ext cx="23824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3459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">
            <a:extLst>
              <a:ext uri="{FF2B5EF4-FFF2-40B4-BE49-F238E27FC236}">
                <a16:creationId xmlns:a16="http://schemas.microsoft.com/office/drawing/2014/main" id="{736BF66B-FF30-D64C-BCE4-7EB674C030E6}"/>
              </a:ext>
            </a:extLst>
          </p:cNvPr>
          <p:cNvSpPr/>
          <p:nvPr userDrawn="1"/>
        </p:nvSpPr>
        <p:spPr>
          <a:xfrm>
            <a:off x="1" y="0"/>
            <a:ext cx="76454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0" y="0"/>
                </a:moveTo>
                <a:cubicBezTo>
                  <a:pt x="2220" y="0"/>
                  <a:pt x="5790" y="1750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22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ED43FE-6EBD-7A46-AB0A-30A98D97B5F8}"/>
              </a:ext>
            </a:extLst>
          </p:cNvPr>
          <p:cNvGrpSpPr/>
          <p:nvPr userDrawn="1"/>
        </p:nvGrpSpPr>
        <p:grpSpPr>
          <a:xfrm>
            <a:off x="361012" y="787520"/>
            <a:ext cx="5392202" cy="5432305"/>
            <a:chOff x="495300" y="326388"/>
            <a:chExt cx="5831854" cy="5875227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5AC22840-4FCA-9E4B-914B-6D957E7C541E}"/>
                </a:ext>
              </a:extLst>
            </p:cNvPr>
            <p:cNvSpPr/>
            <p:nvPr/>
          </p:nvSpPr>
          <p:spPr>
            <a:xfrm>
              <a:off x="1498600" y="923289"/>
              <a:ext cx="4828554" cy="527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178" extrusionOk="0">
                  <a:moveTo>
                    <a:pt x="7674" y="34"/>
                  </a:moveTo>
                  <a:cubicBezTo>
                    <a:pt x="9686" y="325"/>
                    <a:pt x="15326" y="3041"/>
                    <a:pt x="17468" y="5369"/>
                  </a:cubicBezTo>
                  <a:cubicBezTo>
                    <a:pt x="19605" y="7698"/>
                    <a:pt x="20255" y="12040"/>
                    <a:pt x="20499" y="14017"/>
                  </a:cubicBezTo>
                  <a:cubicBezTo>
                    <a:pt x="20743" y="15994"/>
                    <a:pt x="20776" y="16029"/>
                    <a:pt x="18943" y="17222"/>
                  </a:cubicBezTo>
                  <a:cubicBezTo>
                    <a:pt x="17110" y="18414"/>
                    <a:pt x="12582" y="20987"/>
                    <a:pt x="9507" y="21166"/>
                  </a:cubicBezTo>
                  <a:cubicBezTo>
                    <a:pt x="6432" y="21344"/>
                    <a:pt x="1790" y="19484"/>
                    <a:pt x="483" y="18292"/>
                  </a:cubicBezTo>
                  <a:cubicBezTo>
                    <a:pt x="-824" y="17094"/>
                    <a:pt x="846" y="16442"/>
                    <a:pt x="1665" y="13996"/>
                  </a:cubicBezTo>
                  <a:cubicBezTo>
                    <a:pt x="2484" y="11550"/>
                    <a:pt x="4382" y="5950"/>
                    <a:pt x="5380" y="3627"/>
                  </a:cubicBezTo>
                  <a:cubicBezTo>
                    <a:pt x="6378" y="1303"/>
                    <a:pt x="5657" y="-256"/>
                    <a:pt x="7674" y="3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DD0AEC0C-5BF3-5E41-808F-3EB33157AF59}"/>
                </a:ext>
              </a:extLst>
            </p:cNvPr>
            <p:cNvSpPr/>
            <p:nvPr/>
          </p:nvSpPr>
          <p:spPr>
            <a:xfrm>
              <a:off x="495301" y="2269489"/>
              <a:ext cx="835877" cy="57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4" h="18992" extrusionOk="0">
                  <a:moveTo>
                    <a:pt x="19228" y="18606"/>
                  </a:moveTo>
                  <a:cubicBezTo>
                    <a:pt x="19989" y="16684"/>
                    <a:pt x="8428" y="1226"/>
                    <a:pt x="5355" y="98"/>
                  </a:cubicBezTo>
                  <a:cubicBezTo>
                    <a:pt x="2282" y="-1072"/>
                    <a:pt x="-1611" y="8621"/>
                    <a:pt x="701" y="11713"/>
                  </a:cubicBezTo>
                  <a:cubicBezTo>
                    <a:pt x="3013" y="14804"/>
                    <a:pt x="18467" y="20528"/>
                    <a:pt x="19228" y="1860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9350A300-8307-2243-873A-A01A5B46C094}"/>
                </a:ext>
              </a:extLst>
            </p:cNvPr>
            <p:cNvSpPr/>
            <p:nvPr/>
          </p:nvSpPr>
          <p:spPr>
            <a:xfrm>
              <a:off x="495300" y="326388"/>
              <a:ext cx="3441533" cy="571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195" extrusionOk="0">
                  <a:moveTo>
                    <a:pt x="17593" y="155"/>
                  </a:moveTo>
                  <a:cubicBezTo>
                    <a:pt x="16064" y="-76"/>
                    <a:pt x="14283" y="-184"/>
                    <a:pt x="12187" y="824"/>
                  </a:cubicBezTo>
                  <a:cubicBezTo>
                    <a:pt x="10090" y="1831"/>
                    <a:pt x="6631" y="4680"/>
                    <a:pt x="5000" y="6201"/>
                  </a:cubicBezTo>
                  <a:cubicBezTo>
                    <a:pt x="3368" y="7722"/>
                    <a:pt x="3227" y="8400"/>
                    <a:pt x="2399" y="9950"/>
                  </a:cubicBezTo>
                  <a:cubicBezTo>
                    <a:pt x="1572" y="11504"/>
                    <a:pt x="209" y="13948"/>
                    <a:pt x="27" y="15511"/>
                  </a:cubicBezTo>
                  <a:cubicBezTo>
                    <a:pt x="-154" y="17079"/>
                    <a:pt x="595" y="18435"/>
                    <a:pt x="1320" y="19344"/>
                  </a:cubicBezTo>
                  <a:cubicBezTo>
                    <a:pt x="2045" y="20258"/>
                    <a:pt x="3140" y="20757"/>
                    <a:pt x="4385" y="20983"/>
                  </a:cubicBezTo>
                  <a:cubicBezTo>
                    <a:pt x="5630" y="21209"/>
                    <a:pt x="7663" y="21416"/>
                    <a:pt x="8790" y="20691"/>
                  </a:cubicBezTo>
                  <a:cubicBezTo>
                    <a:pt x="9909" y="19966"/>
                    <a:pt x="10177" y="18275"/>
                    <a:pt x="11115" y="16622"/>
                  </a:cubicBezTo>
                  <a:cubicBezTo>
                    <a:pt x="12053" y="14969"/>
                    <a:pt x="13243" y="12483"/>
                    <a:pt x="14417" y="10788"/>
                  </a:cubicBezTo>
                  <a:cubicBezTo>
                    <a:pt x="15591" y="9093"/>
                    <a:pt x="17017" y="7873"/>
                    <a:pt x="18168" y="6446"/>
                  </a:cubicBezTo>
                  <a:cubicBezTo>
                    <a:pt x="19326" y="5015"/>
                    <a:pt x="21446" y="3263"/>
                    <a:pt x="21351" y="2213"/>
                  </a:cubicBezTo>
                  <a:cubicBezTo>
                    <a:pt x="21257" y="1163"/>
                    <a:pt x="19121" y="386"/>
                    <a:pt x="17593" y="15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36A7E0B7-2F77-4245-AF1F-03C0BCA6692A}"/>
                </a:ext>
              </a:extLst>
            </p:cNvPr>
            <p:cNvSpPr/>
            <p:nvPr/>
          </p:nvSpPr>
          <p:spPr>
            <a:xfrm>
              <a:off x="609600" y="364488"/>
              <a:ext cx="3027916" cy="555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66" extrusionOk="0">
                  <a:moveTo>
                    <a:pt x="21267" y="1988"/>
                  </a:moveTo>
                  <a:cubicBezTo>
                    <a:pt x="21051" y="1909"/>
                    <a:pt x="20762" y="1944"/>
                    <a:pt x="20618" y="2062"/>
                  </a:cubicBezTo>
                  <a:lnTo>
                    <a:pt x="17448" y="4706"/>
                  </a:lnTo>
                  <a:lnTo>
                    <a:pt x="17808" y="2117"/>
                  </a:lnTo>
                  <a:lnTo>
                    <a:pt x="19330" y="913"/>
                  </a:lnTo>
                  <a:cubicBezTo>
                    <a:pt x="19474" y="800"/>
                    <a:pt x="19420" y="637"/>
                    <a:pt x="19213" y="558"/>
                  </a:cubicBezTo>
                  <a:cubicBezTo>
                    <a:pt x="19006" y="479"/>
                    <a:pt x="18709" y="509"/>
                    <a:pt x="18564" y="622"/>
                  </a:cubicBezTo>
                  <a:lnTo>
                    <a:pt x="17943" y="1110"/>
                  </a:lnTo>
                  <a:lnTo>
                    <a:pt x="18024" y="543"/>
                  </a:lnTo>
                  <a:cubicBezTo>
                    <a:pt x="18042" y="405"/>
                    <a:pt x="17853" y="282"/>
                    <a:pt x="17592" y="272"/>
                  </a:cubicBezTo>
                  <a:cubicBezTo>
                    <a:pt x="17340" y="262"/>
                    <a:pt x="17114" y="366"/>
                    <a:pt x="17096" y="509"/>
                  </a:cubicBezTo>
                  <a:lnTo>
                    <a:pt x="16898" y="1944"/>
                  </a:lnTo>
                  <a:lnTo>
                    <a:pt x="13331" y="4761"/>
                  </a:lnTo>
                  <a:lnTo>
                    <a:pt x="13610" y="2694"/>
                  </a:lnTo>
                  <a:lnTo>
                    <a:pt x="16709" y="405"/>
                  </a:lnTo>
                  <a:cubicBezTo>
                    <a:pt x="16862" y="292"/>
                    <a:pt x="16817" y="134"/>
                    <a:pt x="16610" y="50"/>
                  </a:cubicBezTo>
                  <a:cubicBezTo>
                    <a:pt x="16403" y="-34"/>
                    <a:pt x="16114" y="-9"/>
                    <a:pt x="15961" y="104"/>
                  </a:cubicBezTo>
                  <a:lnTo>
                    <a:pt x="13736" y="1747"/>
                  </a:lnTo>
                  <a:lnTo>
                    <a:pt x="13745" y="1663"/>
                  </a:lnTo>
                  <a:cubicBezTo>
                    <a:pt x="13763" y="1525"/>
                    <a:pt x="13574" y="1401"/>
                    <a:pt x="13313" y="1392"/>
                  </a:cubicBezTo>
                  <a:cubicBezTo>
                    <a:pt x="13052" y="1382"/>
                    <a:pt x="12836" y="1485"/>
                    <a:pt x="12818" y="1628"/>
                  </a:cubicBezTo>
                  <a:lnTo>
                    <a:pt x="12701" y="2516"/>
                  </a:lnTo>
                  <a:lnTo>
                    <a:pt x="9152" y="5135"/>
                  </a:lnTo>
                  <a:lnTo>
                    <a:pt x="9296" y="3774"/>
                  </a:lnTo>
                  <a:cubicBezTo>
                    <a:pt x="9314" y="3631"/>
                    <a:pt x="9116" y="3513"/>
                    <a:pt x="8854" y="3503"/>
                  </a:cubicBezTo>
                  <a:cubicBezTo>
                    <a:pt x="8593" y="3493"/>
                    <a:pt x="8377" y="3601"/>
                    <a:pt x="8359" y="3744"/>
                  </a:cubicBezTo>
                  <a:lnTo>
                    <a:pt x="8134" y="5885"/>
                  </a:lnTo>
                  <a:lnTo>
                    <a:pt x="5504" y="7829"/>
                  </a:lnTo>
                  <a:lnTo>
                    <a:pt x="5540" y="7612"/>
                  </a:lnTo>
                  <a:cubicBezTo>
                    <a:pt x="5558" y="7473"/>
                    <a:pt x="5369" y="7350"/>
                    <a:pt x="5116" y="7335"/>
                  </a:cubicBezTo>
                  <a:cubicBezTo>
                    <a:pt x="4855" y="7326"/>
                    <a:pt x="4639" y="7429"/>
                    <a:pt x="4612" y="7567"/>
                  </a:cubicBezTo>
                  <a:lnTo>
                    <a:pt x="4459" y="8603"/>
                  </a:lnTo>
                  <a:lnTo>
                    <a:pt x="1720" y="10620"/>
                  </a:lnTo>
                  <a:cubicBezTo>
                    <a:pt x="1567" y="10734"/>
                    <a:pt x="1612" y="10892"/>
                    <a:pt x="1820" y="10976"/>
                  </a:cubicBezTo>
                  <a:cubicBezTo>
                    <a:pt x="1901" y="11010"/>
                    <a:pt x="2000" y="11025"/>
                    <a:pt x="2099" y="11025"/>
                  </a:cubicBezTo>
                  <a:cubicBezTo>
                    <a:pt x="2243" y="11025"/>
                    <a:pt x="2378" y="10990"/>
                    <a:pt x="2477" y="10921"/>
                  </a:cubicBezTo>
                  <a:lnTo>
                    <a:pt x="4315" y="9560"/>
                  </a:lnTo>
                  <a:lnTo>
                    <a:pt x="3909" y="12209"/>
                  </a:lnTo>
                  <a:lnTo>
                    <a:pt x="81" y="15233"/>
                  </a:lnTo>
                  <a:cubicBezTo>
                    <a:pt x="-63" y="15346"/>
                    <a:pt x="-9" y="15509"/>
                    <a:pt x="198" y="15588"/>
                  </a:cubicBezTo>
                  <a:cubicBezTo>
                    <a:pt x="279" y="15617"/>
                    <a:pt x="369" y="15632"/>
                    <a:pt x="459" y="15632"/>
                  </a:cubicBezTo>
                  <a:cubicBezTo>
                    <a:pt x="604" y="15632"/>
                    <a:pt x="757" y="15593"/>
                    <a:pt x="847" y="15524"/>
                  </a:cubicBezTo>
                  <a:lnTo>
                    <a:pt x="3747" y="13230"/>
                  </a:lnTo>
                  <a:lnTo>
                    <a:pt x="3243" y="16564"/>
                  </a:lnTo>
                  <a:lnTo>
                    <a:pt x="450" y="18893"/>
                  </a:lnTo>
                  <a:cubicBezTo>
                    <a:pt x="306" y="19011"/>
                    <a:pt x="369" y="19169"/>
                    <a:pt x="586" y="19248"/>
                  </a:cubicBezTo>
                  <a:cubicBezTo>
                    <a:pt x="667" y="19277"/>
                    <a:pt x="757" y="19287"/>
                    <a:pt x="838" y="19287"/>
                  </a:cubicBezTo>
                  <a:cubicBezTo>
                    <a:pt x="991" y="19287"/>
                    <a:pt x="1135" y="19248"/>
                    <a:pt x="1225" y="19174"/>
                  </a:cubicBezTo>
                  <a:lnTo>
                    <a:pt x="3072" y="17630"/>
                  </a:lnTo>
                  <a:lnTo>
                    <a:pt x="2729" y="19914"/>
                  </a:lnTo>
                  <a:lnTo>
                    <a:pt x="2225" y="20328"/>
                  </a:lnTo>
                  <a:cubicBezTo>
                    <a:pt x="2081" y="20446"/>
                    <a:pt x="2135" y="20604"/>
                    <a:pt x="2351" y="20683"/>
                  </a:cubicBezTo>
                  <a:cubicBezTo>
                    <a:pt x="2432" y="20713"/>
                    <a:pt x="2522" y="20727"/>
                    <a:pt x="2612" y="20727"/>
                  </a:cubicBezTo>
                  <a:cubicBezTo>
                    <a:pt x="2648" y="20727"/>
                    <a:pt x="2675" y="20727"/>
                    <a:pt x="2711" y="20723"/>
                  </a:cubicBezTo>
                  <a:cubicBezTo>
                    <a:pt x="2783" y="20787"/>
                    <a:pt x="2909" y="20831"/>
                    <a:pt x="3063" y="20836"/>
                  </a:cubicBezTo>
                  <a:cubicBezTo>
                    <a:pt x="3072" y="20836"/>
                    <a:pt x="3090" y="20836"/>
                    <a:pt x="3099" y="20836"/>
                  </a:cubicBezTo>
                  <a:cubicBezTo>
                    <a:pt x="3342" y="20836"/>
                    <a:pt x="3540" y="20737"/>
                    <a:pt x="3567" y="20604"/>
                  </a:cubicBezTo>
                  <a:lnTo>
                    <a:pt x="3648" y="20086"/>
                  </a:lnTo>
                  <a:lnTo>
                    <a:pt x="6927" y="17403"/>
                  </a:lnTo>
                  <a:lnTo>
                    <a:pt x="6756" y="19021"/>
                  </a:lnTo>
                  <a:lnTo>
                    <a:pt x="4170" y="20979"/>
                  </a:lnTo>
                  <a:cubicBezTo>
                    <a:pt x="4017" y="21092"/>
                    <a:pt x="4062" y="21255"/>
                    <a:pt x="4279" y="21334"/>
                  </a:cubicBezTo>
                  <a:cubicBezTo>
                    <a:pt x="4360" y="21369"/>
                    <a:pt x="4459" y="21383"/>
                    <a:pt x="4549" y="21383"/>
                  </a:cubicBezTo>
                  <a:cubicBezTo>
                    <a:pt x="4693" y="21383"/>
                    <a:pt x="4837" y="21349"/>
                    <a:pt x="4927" y="21280"/>
                  </a:cubicBezTo>
                  <a:lnTo>
                    <a:pt x="6657" y="19968"/>
                  </a:lnTo>
                  <a:lnTo>
                    <a:pt x="6512" y="21295"/>
                  </a:lnTo>
                  <a:cubicBezTo>
                    <a:pt x="6494" y="21438"/>
                    <a:pt x="6693" y="21556"/>
                    <a:pt x="6954" y="21566"/>
                  </a:cubicBezTo>
                  <a:cubicBezTo>
                    <a:pt x="6963" y="21566"/>
                    <a:pt x="6972" y="21566"/>
                    <a:pt x="6981" y="21566"/>
                  </a:cubicBezTo>
                  <a:cubicBezTo>
                    <a:pt x="7224" y="21566"/>
                    <a:pt x="7431" y="21462"/>
                    <a:pt x="7449" y="21324"/>
                  </a:cubicBezTo>
                  <a:lnTo>
                    <a:pt x="7674" y="19198"/>
                  </a:lnTo>
                  <a:lnTo>
                    <a:pt x="11133" y="16579"/>
                  </a:lnTo>
                  <a:cubicBezTo>
                    <a:pt x="11178" y="16589"/>
                    <a:pt x="11223" y="16599"/>
                    <a:pt x="11277" y="16599"/>
                  </a:cubicBezTo>
                  <a:cubicBezTo>
                    <a:pt x="11286" y="16599"/>
                    <a:pt x="11304" y="16599"/>
                    <a:pt x="11313" y="16599"/>
                  </a:cubicBezTo>
                  <a:cubicBezTo>
                    <a:pt x="11557" y="16599"/>
                    <a:pt x="11764" y="16495"/>
                    <a:pt x="11782" y="16362"/>
                  </a:cubicBezTo>
                  <a:lnTo>
                    <a:pt x="11827" y="16061"/>
                  </a:lnTo>
                  <a:lnTo>
                    <a:pt x="11962" y="15958"/>
                  </a:lnTo>
                  <a:cubicBezTo>
                    <a:pt x="12106" y="15849"/>
                    <a:pt x="12070" y="15701"/>
                    <a:pt x="11890" y="15617"/>
                  </a:cubicBezTo>
                  <a:lnTo>
                    <a:pt x="12232" y="13077"/>
                  </a:lnTo>
                  <a:lnTo>
                    <a:pt x="14259" y="11420"/>
                  </a:lnTo>
                  <a:cubicBezTo>
                    <a:pt x="14403" y="11301"/>
                    <a:pt x="14349" y="11143"/>
                    <a:pt x="14133" y="11064"/>
                  </a:cubicBezTo>
                  <a:cubicBezTo>
                    <a:pt x="13917" y="10985"/>
                    <a:pt x="13628" y="11015"/>
                    <a:pt x="13484" y="11133"/>
                  </a:cubicBezTo>
                  <a:lnTo>
                    <a:pt x="12367" y="12046"/>
                  </a:lnTo>
                  <a:lnTo>
                    <a:pt x="12692" y="9614"/>
                  </a:lnTo>
                  <a:lnTo>
                    <a:pt x="16259" y="6635"/>
                  </a:lnTo>
                  <a:lnTo>
                    <a:pt x="16024" y="8356"/>
                  </a:lnTo>
                  <a:cubicBezTo>
                    <a:pt x="16006" y="8494"/>
                    <a:pt x="16195" y="8618"/>
                    <a:pt x="16457" y="8628"/>
                  </a:cubicBezTo>
                  <a:cubicBezTo>
                    <a:pt x="16466" y="8628"/>
                    <a:pt x="16484" y="8628"/>
                    <a:pt x="16493" y="8628"/>
                  </a:cubicBezTo>
                  <a:cubicBezTo>
                    <a:pt x="16736" y="8628"/>
                    <a:pt x="16934" y="8524"/>
                    <a:pt x="16961" y="8391"/>
                  </a:cubicBezTo>
                  <a:lnTo>
                    <a:pt x="17321" y="5747"/>
                  </a:lnTo>
                  <a:lnTo>
                    <a:pt x="21411" y="2329"/>
                  </a:lnTo>
                  <a:cubicBezTo>
                    <a:pt x="21537" y="2225"/>
                    <a:pt x="21474" y="2067"/>
                    <a:pt x="21267" y="1988"/>
                  </a:cubicBezTo>
                  <a:close/>
                  <a:moveTo>
                    <a:pt x="10899" y="15884"/>
                  </a:moveTo>
                  <a:lnTo>
                    <a:pt x="7765" y="18256"/>
                  </a:lnTo>
                  <a:lnTo>
                    <a:pt x="7945" y="16569"/>
                  </a:lnTo>
                  <a:lnTo>
                    <a:pt x="11160" y="13940"/>
                  </a:lnTo>
                  <a:lnTo>
                    <a:pt x="10899" y="15884"/>
                  </a:lnTo>
                  <a:close/>
                  <a:moveTo>
                    <a:pt x="8395" y="12258"/>
                  </a:moveTo>
                  <a:lnTo>
                    <a:pt x="8701" y="9303"/>
                  </a:lnTo>
                  <a:lnTo>
                    <a:pt x="12142" y="6586"/>
                  </a:lnTo>
                  <a:lnTo>
                    <a:pt x="11755" y="9447"/>
                  </a:lnTo>
                  <a:lnTo>
                    <a:pt x="8395" y="12258"/>
                  </a:lnTo>
                  <a:close/>
                  <a:moveTo>
                    <a:pt x="8809" y="8327"/>
                  </a:moveTo>
                  <a:lnTo>
                    <a:pt x="9053" y="6053"/>
                  </a:lnTo>
                  <a:lnTo>
                    <a:pt x="12575" y="3453"/>
                  </a:lnTo>
                  <a:lnTo>
                    <a:pt x="12286" y="5579"/>
                  </a:lnTo>
                  <a:lnTo>
                    <a:pt x="8809" y="8327"/>
                  </a:lnTo>
                  <a:close/>
                  <a:moveTo>
                    <a:pt x="7792" y="9131"/>
                  </a:moveTo>
                  <a:lnTo>
                    <a:pt x="4963" y="11365"/>
                  </a:lnTo>
                  <a:lnTo>
                    <a:pt x="5360" y="8781"/>
                  </a:lnTo>
                  <a:lnTo>
                    <a:pt x="8044" y="6803"/>
                  </a:lnTo>
                  <a:lnTo>
                    <a:pt x="7792" y="9131"/>
                  </a:lnTo>
                  <a:close/>
                  <a:moveTo>
                    <a:pt x="7692" y="10112"/>
                  </a:moveTo>
                  <a:lnTo>
                    <a:pt x="7377" y="13116"/>
                  </a:lnTo>
                  <a:lnTo>
                    <a:pt x="4315" y="15672"/>
                  </a:lnTo>
                  <a:lnTo>
                    <a:pt x="4810" y="12391"/>
                  </a:lnTo>
                  <a:lnTo>
                    <a:pt x="7692" y="10112"/>
                  </a:lnTo>
                  <a:close/>
                  <a:moveTo>
                    <a:pt x="7269" y="14133"/>
                  </a:moveTo>
                  <a:lnTo>
                    <a:pt x="7035" y="16402"/>
                  </a:lnTo>
                  <a:lnTo>
                    <a:pt x="3810" y="19041"/>
                  </a:lnTo>
                  <a:lnTo>
                    <a:pt x="4162" y="16732"/>
                  </a:lnTo>
                  <a:lnTo>
                    <a:pt x="7269" y="14133"/>
                  </a:lnTo>
                  <a:close/>
                  <a:moveTo>
                    <a:pt x="8053" y="15568"/>
                  </a:moveTo>
                  <a:lnTo>
                    <a:pt x="8296" y="13279"/>
                  </a:lnTo>
                  <a:lnTo>
                    <a:pt x="11629" y="10497"/>
                  </a:lnTo>
                  <a:lnTo>
                    <a:pt x="11304" y="12909"/>
                  </a:lnTo>
                  <a:lnTo>
                    <a:pt x="8053" y="15568"/>
                  </a:lnTo>
                  <a:close/>
                  <a:moveTo>
                    <a:pt x="13196" y="5762"/>
                  </a:moveTo>
                  <a:lnTo>
                    <a:pt x="16754" y="2950"/>
                  </a:lnTo>
                  <a:lnTo>
                    <a:pt x="16394" y="5589"/>
                  </a:lnTo>
                  <a:lnTo>
                    <a:pt x="12818" y="8573"/>
                  </a:lnTo>
                  <a:lnTo>
                    <a:pt x="13196" y="576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D495BB9-ACB9-B540-9810-94F099AF9F41}"/>
                </a:ext>
              </a:extLst>
            </p:cNvPr>
            <p:cNvSpPr/>
            <p:nvPr/>
          </p:nvSpPr>
          <p:spPr>
            <a:xfrm>
              <a:off x="2082834" y="1901168"/>
              <a:ext cx="3948753" cy="3858269"/>
            </a:xfrm>
            <a:custGeom>
              <a:avLst/>
              <a:gdLst>
                <a:gd name="connsiteX0" fmla="*/ 1555721 w 3948753"/>
                <a:gd name="connsiteY0" fmla="*/ 2809240 h 3858269"/>
                <a:gd name="connsiteX1" fmla="*/ 1493411 w 3948753"/>
                <a:gd name="connsiteY1" fmla="*/ 2815633 h 3858269"/>
                <a:gd name="connsiteX2" fmla="*/ 1413507 w 3948753"/>
                <a:gd name="connsiteY2" fmla="*/ 2838509 h 3858269"/>
                <a:gd name="connsiteX3" fmla="*/ 1346170 w 3948753"/>
                <a:gd name="connsiteY3" fmla="*/ 2885459 h 3858269"/>
                <a:gd name="connsiteX4" fmla="*/ 1318257 w 3948753"/>
                <a:gd name="connsiteY4" fmla="*/ 2967971 h 3858269"/>
                <a:gd name="connsiteX5" fmla="*/ 1343657 w 3948753"/>
                <a:gd name="connsiteY5" fmla="*/ 3035299 h 3858269"/>
                <a:gd name="connsiteX6" fmla="*/ 1403320 w 3948753"/>
                <a:gd name="connsiteY6" fmla="*/ 3036598 h 3858269"/>
                <a:gd name="connsiteX7" fmla="*/ 1477007 w 3948753"/>
                <a:gd name="connsiteY7" fmla="*/ 2992145 h 3858269"/>
                <a:gd name="connsiteX8" fmla="*/ 1548048 w 3948753"/>
                <a:gd name="connsiteY8" fmla="*/ 2922320 h 3858269"/>
                <a:gd name="connsiteX9" fmla="*/ 1551884 w 3948753"/>
                <a:gd name="connsiteY9" fmla="*/ 2865180 h 3858269"/>
                <a:gd name="connsiteX10" fmla="*/ 1555721 w 3948753"/>
                <a:gd name="connsiteY10" fmla="*/ 2809240 h 3858269"/>
                <a:gd name="connsiteX11" fmla="*/ 2976801 w 3948753"/>
                <a:gd name="connsiteY11" fmla="*/ 2240346 h 3858269"/>
                <a:gd name="connsiteX12" fmla="*/ 2971774 w 3948753"/>
                <a:gd name="connsiteY12" fmla="*/ 2461311 h 3858269"/>
                <a:gd name="connsiteX13" fmla="*/ 2969261 w 3948753"/>
                <a:gd name="connsiteY13" fmla="*/ 2711444 h 3858269"/>
                <a:gd name="connsiteX14" fmla="*/ 3014901 w 3948753"/>
                <a:gd name="connsiteY14" fmla="*/ 2618743 h 3858269"/>
                <a:gd name="connsiteX15" fmla="*/ 3041624 w 3948753"/>
                <a:gd name="connsiteY15" fmla="*/ 2498072 h 3858269"/>
                <a:gd name="connsiteX16" fmla="*/ 3041624 w 3948753"/>
                <a:gd name="connsiteY16" fmla="*/ 2465107 h 3858269"/>
                <a:gd name="connsiteX17" fmla="*/ 3036465 w 3948753"/>
                <a:gd name="connsiteY17" fmla="*/ 2399077 h 3858269"/>
                <a:gd name="connsiteX18" fmla="*/ 3017415 w 3948753"/>
                <a:gd name="connsiteY18" fmla="*/ 2317764 h 3858269"/>
                <a:gd name="connsiteX19" fmla="*/ 2976801 w 3948753"/>
                <a:gd name="connsiteY19" fmla="*/ 2240346 h 3858269"/>
                <a:gd name="connsiteX20" fmla="*/ 2440887 w 3948753"/>
                <a:gd name="connsiteY20" fmla="*/ 2173018 h 3858269"/>
                <a:gd name="connsiteX21" fmla="*/ 2435859 w 3948753"/>
                <a:gd name="connsiteY21" fmla="*/ 2393983 h 3858269"/>
                <a:gd name="connsiteX22" fmla="*/ 2434537 w 3948753"/>
                <a:gd name="connsiteY22" fmla="*/ 2644116 h 3858269"/>
                <a:gd name="connsiteX23" fmla="*/ 2480310 w 3948753"/>
                <a:gd name="connsiteY23" fmla="*/ 2551415 h 3858269"/>
                <a:gd name="connsiteX24" fmla="*/ 2506900 w 3948753"/>
                <a:gd name="connsiteY24" fmla="*/ 2430843 h 3858269"/>
                <a:gd name="connsiteX25" fmla="*/ 2506900 w 3948753"/>
                <a:gd name="connsiteY25" fmla="*/ 2397779 h 3858269"/>
                <a:gd name="connsiteX26" fmla="*/ 2500550 w 3948753"/>
                <a:gd name="connsiteY26" fmla="*/ 2331749 h 3858269"/>
                <a:gd name="connsiteX27" fmla="*/ 2481500 w 3948753"/>
                <a:gd name="connsiteY27" fmla="*/ 2250436 h 3858269"/>
                <a:gd name="connsiteX28" fmla="*/ 2440887 w 3948753"/>
                <a:gd name="connsiteY28" fmla="*/ 2173018 h 3858269"/>
                <a:gd name="connsiteX29" fmla="*/ 786046 w 3948753"/>
                <a:gd name="connsiteY29" fmla="*/ 1979924 h 3858269"/>
                <a:gd name="connsiteX30" fmla="*/ 784855 w 3948753"/>
                <a:gd name="connsiteY30" fmla="*/ 2185705 h 3858269"/>
                <a:gd name="connsiteX31" fmla="*/ 787369 w 3948753"/>
                <a:gd name="connsiteY31" fmla="*/ 2439734 h 3858269"/>
                <a:gd name="connsiteX32" fmla="*/ 827983 w 3948753"/>
                <a:gd name="connsiteY32" fmla="*/ 2350829 h 3858269"/>
                <a:gd name="connsiteX33" fmla="*/ 852192 w 3948753"/>
                <a:gd name="connsiteY33" fmla="*/ 2237749 h 3858269"/>
                <a:gd name="connsiteX34" fmla="*/ 852192 w 3948753"/>
                <a:gd name="connsiteY34" fmla="*/ 2204784 h 3858269"/>
                <a:gd name="connsiteX35" fmla="*/ 845842 w 3948753"/>
                <a:gd name="connsiteY35" fmla="*/ 2138655 h 3858269"/>
                <a:gd name="connsiteX36" fmla="*/ 826792 w 3948753"/>
                <a:gd name="connsiteY36" fmla="*/ 2057441 h 3858269"/>
                <a:gd name="connsiteX37" fmla="*/ 786046 w 3948753"/>
                <a:gd name="connsiteY37" fmla="*/ 1979924 h 3858269"/>
                <a:gd name="connsiteX38" fmla="*/ 568955 w 3948753"/>
                <a:gd name="connsiteY38" fmla="*/ 1701820 h 3858269"/>
                <a:gd name="connsiteX39" fmla="*/ 613405 w 3948753"/>
                <a:gd name="connsiteY39" fmla="*/ 1706915 h 3858269"/>
                <a:gd name="connsiteX40" fmla="*/ 708655 w 3948753"/>
                <a:gd name="connsiteY40" fmla="*/ 1744974 h 3858269"/>
                <a:gd name="connsiteX41" fmla="*/ 815283 w 3948753"/>
                <a:gd name="connsiteY41" fmla="*/ 1850362 h 3858269"/>
                <a:gd name="connsiteX42" fmla="*/ 895319 w 3948753"/>
                <a:gd name="connsiteY42" fmla="*/ 2053645 h 3858269"/>
                <a:gd name="connsiteX43" fmla="*/ 862246 w 3948753"/>
                <a:gd name="connsiteY43" fmla="*/ 2424450 h 3858269"/>
                <a:gd name="connsiteX44" fmla="*/ 827983 w 3948753"/>
                <a:gd name="connsiteY44" fmla="*/ 2486684 h 3858269"/>
                <a:gd name="connsiteX45" fmla="*/ 788692 w 3948753"/>
                <a:gd name="connsiteY45" fmla="*/ 2536231 h 3858269"/>
                <a:gd name="connsiteX46" fmla="*/ 792396 w 3948753"/>
                <a:gd name="connsiteY46" fmla="*/ 2816832 h 3858269"/>
                <a:gd name="connsiteX47" fmla="*/ 800069 w 3948753"/>
                <a:gd name="connsiteY47" fmla="*/ 3092438 h 3858269"/>
                <a:gd name="connsiteX48" fmla="*/ 811446 w 3948753"/>
                <a:gd name="connsiteY48" fmla="*/ 3341373 h 3858269"/>
                <a:gd name="connsiteX49" fmla="*/ 827983 w 3948753"/>
                <a:gd name="connsiteY49" fmla="*/ 3542059 h 3858269"/>
                <a:gd name="connsiteX50" fmla="*/ 868596 w 3948753"/>
                <a:gd name="connsiteY50" fmla="*/ 3401010 h 3858269"/>
                <a:gd name="connsiteX51" fmla="*/ 888969 w 3948753"/>
                <a:gd name="connsiteY51" fmla="*/ 3258861 h 3858269"/>
                <a:gd name="connsiteX52" fmla="*/ 892806 w 3948753"/>
                <a:gd name="connsiteY52" fmla="*/ 3122906 h 3858269"/>
                <a:gd name="connsiteX53" fmla="*/ 886456 w 3948753"/>
                <a:gd name="connsiteY53" fmla="*/ 2997240 h 3858269"/>
                <a:gd name="connsiteX54" fmla="*/ 840683 w 3948753"/>
                <a:gd name="connsiteY54" fmla="*/ 2731823 h 3858269"/>
                <a:gd name="connsiteX55" fmla="*/ 979192 w 3948753"/>
                <a:gd name="connsiteY55" fmla="*/ 2750802 h 3858269"/>
                <a:gd name="connsiteX56" fmla="*/ 1126433 w 3948753"/>
                <a:gd name="connsiteY56" fmla="*/ 2774977 h 3858269"/>
                <a:gd name="connsiteX57" fmla="*/ 1228034 w 3948753"/>
                <a:gd name="connsiteY57" fmla="*/ 2795255 h 3858269"/>
                <a:gd name="connsiteX58" fmla="*/ 1250920 w 3948753"/>
                <a:gd name="connsiteY58" fmla="*/ 2778773 h 3858269"/>
                <a:gd name="connsiteX59" fmla="*/ 1343657 w 3948753"/>
                <a:gd name="connsiteY59" fmla="*/ 2730524 h 3858269"/>
                <a:gd name="connsiteX60" fmla="*/ 1432557 w 3948753"/>
                <a:gd name="connsiteY60" fmla="*/ 2707648 h 3858269"/>
                <a:gd name="connsiteX61" fmla="*/ 1508757 w 3948753"/>
                <a:gd name="connsiteY61" fmla="*/ 2702554 h 3858269"/>
                <a:gd name="connsiteX62" fmla="*/ 1564584 w 3948753"/>
                <a:gd name="connsiteY62" fmla="*/ 2706350 h 3858269"/>
                <a:gd name="connsiteX63" fmla="*/ 1564584 w 3948753"/>
                <a:gd name="connsiteY63" fmla="*/ 2632728 h 3858269"/>
                <a:gd name="connsiteX64" fmla="*/ 1554398 w 3948753"/>
                <a:gd name="connsiteY64" fmla="*/ 2575589 h 3858269"/>
                <a:gd name="connsiteX65" fmla="*/ 1716985 w 3948753"/>
                <a:gd name="connsiteY65" fmla="*/ 2571793 h 3858269"/>
                <a:gd name="connsiteX66" fmla="*/ 1776648 w 3948753"/>
                <a:gd name="connsiteY66" fmla="*/ 2593370 h 3858269"/>
                <a:gd name="connsiteX67" fmla="*/ 1827449 w 3948753"/>
                <a:gd name="connsiteY67" fmla="*/ 2636524 h 3858269"/>
                <a:gd name="connsiteX68" fmla="*/ 1861712 w 3948753"/>
                <a:gd name="connsiteY68" fmla="*/ 2706350 h 3858269"/>
                <a:gd name="connsiteX69" fmla="*/ 1873222 w 3948753"/>
                <a:gd name="connsiteY69" fmla="*/ 2809240 h 3858269"/>
                <a:gd name="connsiteX70" fmla="*/ 1873222 w 3948753"/>
                <a:gd name="connsiteY70" fmla="*/ 3022613 h 3858269"/>
                <a:gd name="connsiteX71" fmla="*/ 1892272 w 3948753"/>
                <a:gd name="connsiteY71" fmla="*/ 3164861 h 3858269"/>
                <a:gd name="connsiteX72" fmla="*/ 1935399 w 3948753"/>
                <a:gd name="connsiteY72" fmla="*/ 3219403 h 3858269"/>
                <a:gd name="connsiteX73" fmla="*/ 2007763 w 3948753"/>
                <a:gd name="connsiteY73" fmla="*/ 3167358 h 3858269"/>
                <a:gd name="connsiteX74" fmla="*/ 2112009 w 3948753"/>
                <a:gd name="connsiteY74" fmla="*/ 3012424 h 3858269"/>
                <a:gd name="connsiteX75" fmla="*/ 2132249 w 3948753"/>
                <a:gd name="connsiteY75" fmla="*/ 2971767 h 3858269"/>
                <a:gd name="connsiteX76" fmla="*/ 2124709 w 3948753"/>
                <a:gd name="connsiteY76" fmla="*/ 2844802 h 3858269"/>
                <a:gd name="connsiteX77" fmla="*/ 2118359 w 3948753"/>
                <a:gd name="connsiteY77" fmla="*/ 2608554 h 3858269"/>
                <a:gd name="connsiteX78" fmla="*/ 2120872 w 3948753"/>
                <a:gd name="connsiteY78" fmla="*/ 2399077 h 3858269"/>
                <a:gd name="connsiteX79" fmla="*/ 2125899 w 3948753"/>
                <a:gd name="connsiteY79" fmla="*/ 2245341 h 3858269"/>
                <a:gd name="connsiteX80" fmla="*/ 2129736 w 3948753"/>
                <a:gd name="connsiteY80" fmla="*/ 2175515 h 3858269"/>
                <a:gd name="connsiteX81" fmla="*/ 2136086 w 3948753"/>
                <a:gd name="connsiteY81" fmla="*/ 2056143 h 3858269"/>
                <a:gd name="connsiteX82" fmla="*/ 2148786 w 3948753"/>
                <a:gd name="connsiteY82" fmla="*/ 1967237 h 3858269"/>
                <a:gd name="connsiteX83" fmla="*/ 2175509 w 3948753"/>
                <a:gd name="connsiteY83" fmla="*/ 1911397 h 3858269"/>
                <a:gd name="connsiteX84" fmla="*/ 2224986 w 3948753"/>
                <a:gd name="connsiteY84" fmla="*/ 1892317 h 3858269"/>
                <a:gd name="connsiteX85" fmla="*/ 2269436 w 3948753"/>
                <a:gd name="connsiteY85" fmla="*/ 1897412 h 3858269"/>
                <a:gd name="connsiteX86" fmla="*/ 2364686 w 3948753"/>
                <a:gd name="connsiteY86" fmla="*/ 1935471 h 3858269"/>
                <a:gd name="connsiteX87" fmla="*/ 2471314 w 3948753"/>
                <a:gd name="connsiteY87" fmla="*/ 2040859 h 3858269"/>
                <a:gd name="connsiteX88" fmla="*/ 2551350 w 3948753"/>
                <a:gd name="connsiteY88" fmla="*/ 2244142 h 3858269"/>
                <a:gd name="connsiteX89" fmla="*/ 2518410 w 3948753"/>
                <a:gd name="connsiteY89" fmla="*/ 2614947 h 3858269"/>
                <a:gd name="connsiteX90" fmla="*/ 2477664 w 3948753"/>
                <a:gd name="connsiteY90" fmla="*/ 2682275 h 3858269"/>
                <a:gd name="connsiteX91" fmla="*/ 2437050 w 3948753"/>
                <a:gd name="connsiteY91" fmla="*/ 2734320 h 3858269"/>
                <a:gd name="connsiteX92" fmla="*/ 2439564 w 3948753"/>
                <a:gd name="connsiteY92" fmla="*/ 2941299 h 3858269"/>
                <a:gd name="connsiteX93" fmla="*/ 2448559 w 3948753"/>
                <a:gd name="connsiteY93" fmla="*/ 3119110 h 3858269"/>
                <a:gd name="connsiteX94" fmla="*/ 2480310 w 3948753"/>
                <a:gd name="connsiteY94" fmla="*/ 3238483 h 3858269"/>
                <a:gd name="connsiteX95" fmla="*/ 2548837 w 3948753"/>
                <a:gd name="connsiteY95" fmla="*/ 3204219 h 3858269"/>
                <a:gd name="connsiteX96" fmla="*/ 2614850 w 3948753"/>
                <a:gd name="connsiteY96" fmla="*/ 3103926 h 3858269"/>
                <a:gd name="connsiteX97" fmla="*/ 2666974 w 3948753"/>
                <a:gd name="connsiteY97" fmla="*/ 3002334 h 3858269"/>
                <a:gd name="connsiteX98" fmla="*/ 2658110 w 3948753"/>
                <a:gd name="connsiteY98" fmla="*/ 2741912 h 3858269"/>
                <a:gd name="connsiteX99" fmla="*/ 2658110 w 3948753"/>
                <a:gd name="connsiteY99" fmla="*/ 2503166 h 3858269"/>
                <a:gd name="connsiteX100" fmla="*/ 2661814 w 3948753"/>
                <a:gd name="connsiteY100" fmla="*/ 2324157 h 3858269"/>
                <a:gd name="connsiteX101" fmla="*/ 2664460 w 3948753"/>
                <a:gd name="connsiteY101" fmla="*/ 2242844 h 3858269"/>
                <a:gd name="connsiteX102" fmla="*/ 2670810 w 3948753"/>
                <a:gd name="connsiteY102" fmla="*/ 2125968 h 3858269"/>
                <a:gd name="connsiteX103" fmla="*/ 2683510 w 3948753"/>
                <a:gd name="connsiteY103" fmla="*/ 2037063 h 3858269"/>
                <a:gd name="connsiteX104" fmla="*/ 2710101 w 3948753"/>
                <a:gd name="connsiteY104" fmla="*/ 1981222 h 3858269"/>
                <a:gd name="connsiteX105" fmla="*/ 2760901 w 3948753"/>
                <a:gd name="connsiteY105" fmla="*/ 1962143 h 3858269"/>
                <a:gd name="connsiteX106" fmla="*/ 2804160 w 3948753"/>
                <a:gd name="connsiteY106" fmla="*/ 1965939 h 3858269"/>
                <a:gd name="connsiteX107" fmla="*/ 2898088 w 3948753"/>
                <a:gd name="connsiteY107" fmla="*/ 2002799 h 3858269"/>
                <a:gd name="connsiteX108" fmla="*/ 3007361 w 3948753"/>
                <a:gd name="connsiteY108" fmla="*/ 2108187 h 3858269"/>
                <a:gd name="connsiteX109" fmla="*/ 3086075 w 3948753"/>
                <a:gd name="connsiteY109" fmla="*/ 2311371 h 3858269"/>
                <a:gd name="connsiteX110" fmla="*/ 3099965 w 3948753"/>
                <a:gd name="connsiteY110" fmla="*/ 2510758 h 3858269"/>
                <a:gd name="connsiteX111" fmla="*/ 3053002 w 3948753"/>
                <a:gd name="connsiteY111" fmla="*/ 2684773 h 3858269"/>
                <a:gd name="connsiteX112" fmla="*/ 3013711 w 3948753"/>
                <a:gd name="connsiteY112" fmla="*/ 2752101 h 3858269"/>
                <a:gd name="connsiteX113" fmla="*/ 2971774 w 3948753"/>
                <a:gd name="connsiteY113" fmla="*/ 2805444 h 3858269"/>
                <a:gd name="connsiteX114" fmla="*/ 2975611 w 3948753"/>
                <a:gd name="connsiteY114" fmla="*/ 3012424 h 3858269"/>
                <a:gd name="connsiteX115" fmla="*/ 2984474 w 3948753"/>
                <a:gd name="connsiteY115" fmla="*/ 3191533 h 3858269"/>
                <a:gd name="connsiteX116" fmla="*/ 3016224 w 3948753"/>
                <a:gd name="connsiteY116" fmla="*/ 3309607 h 3858269"/>
                <a:gd name="connsiteX117" fmla="*/ 3084752 w 3948753"/>
                <a:gd name="connsiteY117" fmla="*/ 3275343 h 3858269"/>
                <a:gd name="connsiteX118" fmla="*/ 3162275 w 3948753"/>
                <a:gd name="connsiteY118" fmla="*/ 3152175 h 3858269"/>
                <a:gd name="connsiteX119" fmla="*/ 3218102 w 3948753"/>
                <a:gd name="connsiteY119" fmla="*/ 3032802 h 3858269"/>
                <a:gd name="connsiteX120" fmla="*/ 3271548 w 3948753"/>
                <a:gd name="connsiteY120" fmla="*/ 2905737 h 3858269"/>
                <a:gd name="connsiteX121" fmla="*/ 3327375 w 3948753"/>
                <a:gd name="connsiteY121" fmla="*/ 2924817 h 3858269"/>
                <a:gd name="connsiteX122" fmla="*/ 3313352 w 3948753"/>
                <a:gd name="connsiteY122" fmla="*/ 2973066 h 3858269"/>
                <a:gd name="connsiteX123" fmla="*/ 3276575 w 3948753"/>
                <a:gd name="connsiteY123" fmla="*/ 3070861 h 3858269"/>
                <a:gd name="connsiteX124" fmla="*/ 3219425 w 3948753"/>
                <a:gd name="connsiteY124" fmla="*/ 3196627 h 3858269"/>
                <a:gd name="connsiteX125" fmla="*/ 3143225 w 3948753"/>
                <a:gd name="connsiteY125" fmla="*/ 3328687 h 3858269"/>
                <a:gd name="connsiteX126" fmla="*/ 3046652 w 3948753"/>
                <a:gd name="connsiteY126" fmla="*/ 3442965 h 3858269"/>
                <a:gd name="connsiteX127" fmla="*/ 2932351 w 3948753"/>
                <a:gd name="connsiteY127" fmla="*/ 3519184 h 3858269"/>
                <a:gd name="connsiteX128" fmla="*/ 2900601 w 3948753"/>
                <a:gd name="connsiteY128" fmla="*/ 3531870 h 3858269"/>
                <a:gd name="connsiteX129" fmla="*/ 2868851 w 3948753"/>
                <a:gd name="connsiteY129" fmla="*/ 3536965 h 3858269"/>
                <a:gd name="connsiteX130" fmla="*/ 2849801 w 3948753"/>
                <a:gd name="connsiteY130" fmla="*/ 3539462 h 3858269"/>
                <a:gd name="connsiteX131" fmla="*/ 2847287 w 3948753"/>
                <a:gd name="connsiteY131" fmla="*/ 3539462 h 3858269"/>
                <a:gd name="connsiteX132" fmla="*/ 2786301 w 3948753"/>
                <a:gd name="connsiteY132" fmla="*/ 3510293 h 3858269"/>
                <a:gd name="connsiteX133" fmla="*/ 2739337 w 3948753"/>
                <a:gd name="connsiteY133" fmla="*/ 3422686 h 3858269"/>
                <a:gd name="connsiteX134" fmla="*/ 2705074 w 3948753"/>
                <a:gd name="connsiteY134" fmla="*/ 3291826 h 3858269"/>
                <a:gd name="connsiteX135" fmla="*/ 2682187 w 3948753"/>
                <a:gd name="connsiteY135" fmla="*/ 3130498 h 3858269"/>
                <a:gd name="connsiteX136" fmla="*/ 2626360 w 3948753"/>
                <a:gd name="connsiteY136" fmla="*/ 3228294 h 3858269"/>
                <a:gd name="connsiteX137" fmla="*/ 2560346 w 3948753"/>
                <a:gd name="connsiteY137" fmla="*/ 3321095 h 3858269"/>
                <a:gd name="connsiteX138" fmla="*/ 2482823 w 3948753"/>
                <a:gd name="connsiteY138" fmla="*/ 3397214 h 3858269"/>
                <a:gd name="connsiteX139" fmla="*/ 2395246 w 3948753"/>
                <a:gd name="connsiteY139" fmla="*/ 3450557 h 3858269"/>
                <a:gd name="connsiteX140" fmla="*/ 2363496 w 3948753"/>
                <a:gd name="connsiteY140" fmla="*/ 3463243 h 3858269"/>
                <a:gd name="connsiteX141" fmla="*/ 2331746 w 3948753"/>
                <a:gd name="connsiteY141" fmla="*/ 3469636 h 3858269"/>
                <a:gd name="connsiteX142" fmla="*/ 2312696 w 3948753"/>
                <a:gd name="connsiteY142" fmla="*/ 3472134 h 3858269"/>
                <a:gd name="connsiteX143" fmla="*/ 2310050 w 3948753"/>
                <a:gd name="connsiteY143" fmla="*/ 3472134 h 3858269"/>
                <a:gd name="connsiteX144" fmla="*/ 2232659 w 3948753"/>
                <a:gd name="connsiteY144" fmla="*/ 3421388 h 3858269"/>
                <a:gd name="connsiteX145" fmla="*/ 2179345 w 3948753"/>
                <a:gd name="connsiteY145" fmla="*/ 3280438 h 3858269"/>
                <a:gd name="connsiteX146" fmla="*/ 2146272 w 3948753"/>
                <a:gd name="connsiteY146" fmla="*/ 3084846 h 3858269"/>
                <a:gd name="connsiteX147" fmla="*/ 2078936 w 3948753"/>
                <a:gd name="connsiteY147" fmla="*/ 3191533 h 3858269"/>
                <a:gd name="connsiteX148" fmla="*/ 1981172 w 3948753"/>
                <a:gd name="connsiteY148" fmla="*/ 3300716 h 3858269"/>
                <a:gd name="connsiteX149" fmla="*/ 1863035 w 3948753"/>
                <a:gd name="connsiteY149" fmla="*/ 3379432 h 3858269"/>
                <a:gd name="connsiteX150" fmla="*/ 1724658 w 3948753"/>
                <a:gd name="connsiteY150" fmla="*/ 3414995 h 3858269"/>
                <a:gd name="connsiteX151" fmla="*/ 1629407 w 3948753"/>
                <a:gd name="connsiteY151" fmla="*/ 3389622 h 3858269"/>
                <a:gd name="connsiteX152" fmla="*/ 1574771 w 3948753"/>
                <a:gd name="connsiteY152" fmla="*/ 3314701 h 3858269"/>
                <a:gd name="connsiteX153" fmla="*/ 1549371 w 3948753"/>
                <a:gd name="connsiteY153" fmla="*/ 3202921 h 3858269"/>
                <a:gd name="connsiteX154" fmla="*/ 1544344 w 3948753"/>
                <a:gd name="connsiteY154" fmla="*/ 3067065 h 3858269"/>
                <a:gd name="connsiteX155" fmla="*/ 1490898 w 3948753"/>
                <a:gd name="connsiteY155" fmla="*/ 3116613 h 3858269"/>
                <a:gd name="connsiteX156" fmla="*/ 1427398 w 3948753"/>
                <a:gd name="connsiteY156" fmla="*/ 3158468 h 3858269"/>
                <a:gd name="connsiteX157" fmla="*/ 1350007 w 3948753"/>
                <a:gd name="connsiteY157" fmla="*/ 3185140 h 3858269"/>
                <a:gd name="connsiteX158" fmla="*/ 1257270 w 3948753"/>
                <a:gd name="connsiteY158" fmla="*/ 3188935 h 3858269"/>
                <a:gd name="connsiteX159" fmla="*/ 1146806 w 3948753"/>
                <a:gd name="connsiteY159" fmla="*/ 3130498 h 3858269"/>
                <a:gd name="connsiteX160" fmla="*/ 1116247 w 3948753"/>
                <a:gd name="connsiteY160" fmla="*/ 3017518 h 3858269"/>
                <a:gd name="connsiteX161" fmla="*/ 1154347 w 3948753"/>
                <a:gd name="connsiteY161" fmla="*/ 2887956 h 3858269"/>
                <a:gd name="connsiteX162" fmla="*/ 1192447 w 3948753"/>
                <a:gd name="connsiteY162" fmla="*/ 2832116 h 3858269"/>
                <a:gd name="connsiteX163" fmla="*/ 922042 w 3948753"/>
                <a:gd name="connsiteY163" fmla="*/ 2787663 h 3858269"/>
                <a:gd name="connsiteX164" fmla="*/ 980383 w 3948753"/>
                <a:gd name="connsiteY164" fmla="*/ 3208015 h 3858269"/>
                <a:gd name="connsiteX165" fmla="*/ 961333 w 3948753"/>
                <a:gd name="connsiteY165" fmla="*/ 3502701 h 3858269"/>
                <a:gd name="connsiteX166" fmla="*/ 893996 w 3948753"/>
                <a:gd name="connsiteY166" fmla="*/ 3690601 h 3858269"/>
                <a:gd name="connsiteX167" fmla="*/ 805096 w 3948753"/>
                <a:gd name="connsiteY167" fmla="*/ 3797287 h 3858269"/>
                <a:gd name="connsiteX168" fmla="*/ 725192 w 3948753"/>
                <a:gd name="connsiteY168" fmla="*/ 3846834 h 3858269"/>
                <a:gd name="connsiteX169" fmla="*/ 681932 w 3948753"/>
                <a:gd name="connsiteY169" fmla="*/ 3858222 h 3858269"/>
                <a:gd name="connsiteX170" fmla="*/ 679419 w 3948753"/>
                <a:gd name="connsiteY170" fmla="*/ 3858222 h 3858269"/>
                <a:gd name="connsiteX171" fmla="*/ 600705 w 3948753"/>
                <a:gd name="connsiteY171" fmla="*/ 3782004 h 3858269"/>
                <a:gd name="connsiteX172" fmla="*/ 543555 w 3948753"/>
                <a:gd name="connsiteY172" fmla="*/ 3575024 h 3858269"/>
                <a:gd name="connsiteX173" fmla="*/ 505455 w 3948753"/>
                <a:gd name="connsiteY173" fmla="*/ 3280438 h 3858269"/>
                <a:gd name="connsiteX174" fmla="*/ 483891 w 3948753"/>
                <a:gd name="connsiteY174" fmla="*/ 2941299 h 3858269"/>
                <a:gd name="connsiteX175" fmla="*/ 472382 w 3948753"/>
                <a:gd name="connsiteY175" fmla="*/ 2599663 h 3858269"/>
                <a:gd name="connsiteX176" fmla="*/ 469868 w 3948753"/>
                <a:gd name="connsiteY176" fmla="*/ 2297485 h 3858269"/>
                <a:gd name="connsiteX177" fmla="*/ 471191 w 3948753"/>
                <a:gd name="connsiteY177" fmla="*/ 2079018 h 3858269"/>
                <a:gd name="connsiteX178" fmla="*/ 473705 w 3948753"/>
                <a:gd name="connsiteY178" fmla="*/ 1985018 h 3858269"/>
                <a:gd name="connsiteX179" fmla="*/ 480055 w 3948753"/>
                <a:gd name="connsiteY179" fmla="*/ 1865646 h 3858269"/>
                <a:gd name="connsiteX180" fmla="*/ 492755 w 3948753"/>
                <a:gd name="connsiteY180" fmla="*/ 1776740 h 3858269"/>
                <a:gd name="connsiteX181" fmla="*/ 519345 w 3948753"/>
                <a:gd name="connsiteY181" fmla="*/ 1720900 h 3858269"/>
                <a:gd name="connsiteX182" fmla="*/ 568955 w 3948753"/>
                <a:gd name="connsiteY182" fmla="*/ 1701820 h 3858269"/>
                <a:gd name="connsiteX183" fmla="*/ 3213487 w 3948753"/>
                <a:gd name="connsiteY183" fmla="*/ 1148162 h 3858269"/>
                <a:gd name="connsiteX184" fmla="*/ 3201967 w 3948753"/>
                <a:gd name="connsiteY184" fmla="*/ 1174877 h 3858269"/>
                <a:gd name="connsiteX185" fmla="*/ 3193007 w 3948753"/>
                <a:gd name="connsiteY185" fmla="*/ 1201506 h 3858269"/>
                <a:gd name="connsiteX186" fmla="*/ 3171430 w 3948753"/>
                <a:gd name="connsiteY186" fmla="*/ 1299316 h 3858269"/>
                <a:gd name="connsiteX187" fmla="*/ 3173990 w 3948753"/>
                <a:gd name="connsiteY187" fmla="*/ 1385640 h 3858269"/>
                <a:gd name="connsiteX188" fmla="*/ 3196847 w 3948753"/>
                <a:gd name="connsiteY188" fmla="*/ 1450470 h 3858269"/>
                <a:gd name="connsiteX189" fmla="*/ 3238721 w 3948753"/>
                <a:gd name="connsiteY189" fmla="*/ 1484756 h 3858269"/>
                <a:gd name="connsiteX190" fmla="*/ 3293395 w 3948753"/>
                <a:gd name="connsiteY190" fmla="*/ 1480927 h 3858269"/>
                <a:gd name="connsiteX191" fmla="*/ 3350630 w 3948753"/>
                <a:gd name="connsiteY191" fmla="*/ 1441594 h 3858269"/>
                <a:gd name="connsiteX192" fmla="*/ 3401281 w 3948753"/>
                <a:gd name="connsiteY192" fmla="*/ 1372935 h 3858269"/>
                <a:gd name="connsiteX193" fmla="*/ 3440778 w 3948753"/>
                <a:gd name="connsiteY193" fmla="*/ 1281564 h 3858269"/>
                <a:gd name="connsiteX194" fmla="*/ 3449555 w 3948753"/>
                <a:gd name="connsiteY194" fmla="*/ 1248496 h 3858269"/>
                <a:gd name="connsiteX195" fmla="*/ 3455955 w 3948753"/>
                <a:gd name="connsiteY195" fmla="*/ 1214211 h 3858269"/>
                <a:gd name="connsiteX196" fmla="*/ 3423041 w 3948753"/>
                <a:gd name="connsiteY196" fmla="*/ 1216734 h 3858269"/>
                <a:gd name="connsiteX197" fmla="*/ 3389944 w 3948753"/>
                <a:gd name="connsiteY197" fmla="*/ 1215516 h 3858269"/>
                <a:gd name="connsiteX198" fmla="*/ 3368367 w 3948753"/>
                <a:gd name="connsiteY198" fmla="*/ 1212992 h 3858269"/>
                <a:gd name="connsiteX199" fmla="*/ 3346790 w 3948753"/>
                <a:gd name="connsiteY199" fmla="*/ 1209163 h 3858269"/>
                <a:gd name="connsiteX200" fmla="*/ 3325212 w 3948753"/>
                <a:gd name="connsiteY200" fmla="*/ 1205334 h 3858269"/>
                <a:gd name="connsiteX201" fmla="*/ 3303635 w 3948753"/>
                <a:gd name="connsiteY201" fmla="*/ 1198982 h 3858269"/>
                <a:gd name="connsiteX202" fmla="*/ 3264138 w 3948753"/>
                <a:gd name="connsiteY202" fmla="*/ 1182448 h 3858269"/>
                <a:gd name="connsiteX203" fmla="*/ 3229944 w 3948753"/>
                <a:gd name="connsiteY203" fmla="*/ 1160867 h 3858269"/>
                <a:gd name="connsiteX204" fmla="*/ 3213487 w 3948753"/>
                <a:gd name="connsiteY204" fmla="*/ 1148162 h 3858269"/>
                <a:gd name="connsiteX205" fmla="*/ 1495185 w 3948753"/>
                <a:gd name="connsiteY205" fmla="*/ 1042781 h 3858269"/>
                <a:gd name="connsiteX206" fmla="*/ 1464648 w 3948753"/>
                <a:gd name="connsiteY206" fmla="*/ 1045305 h 3858269"/>
                <a:gd name="connsiteX207" fmla="*/ 1420214 w 3948753"/>
                <a:gd name="connsiteY207" fmla="*/ 1066886 h 3858269"/>
                <a:gd name="connsiteX208" fmla="*/ 1373219 w 3948753"/>
                <a:gd name="connsiteY208" fmla="*/ 1132934 h 3858269"/>
                <a:gd name="connsiteX209" fmla="*/ 1335002 w 3948753"/>
                <a:gd name="connsiteY209" fmla="*/ 1266335 h 3858269"/>
                <a:gd name="connsiteX210" fmla="*/ 1422774 w 3948753"/>
                <a:gd name="connsiteY210" fmla="*/ 1261201 h 3858269"/>
                <a:gd name="connsiteX211" fmla="*/ 1483665 w 3948753"/>
                <a:gd name="connsiteY211" fmla="*/ 1235791 h 3858269"/>
                <a:gd name="connsiteX212" fmla="*/ 1522979 w 3948753"/>
                <a:gd name="connsiteY212" fmla="*/ 1201506 h 3858269"/>
                <a:gd name="connsiteX213" fmla="*/ 1545836 w 3948753"/>
                <a:gd name="connsiteY213" fmla="*/ 1166001 h 3858269"/>
                <a:gd name="connsiteX214" fmla="*/ 1556076 w 3948753"/>
                <a:gd name="connsiteY214" fmla="*/ 1134239 h 3858269"/>
                <a:gd name="connsiteX215" fmla="*/ 1557356 w 3948753"/>
                <a:gd name="connsiteY215" fmla="*/ 1093601 h 3858269"/>
                <a:gd name="connsiteX216" fmla="*/ 1540899 w 3948753"/>
                <a:gd name="connsiteY216" fmla="*/ 1058010 h 3858269"/>
                <a:gd name="connsiteX217" fmla="*/ 1495185 w 3948753"/>
                <a:gd name="connsiteY217" fmla="*/ 1042781 h 3858269"/>
                <a:gd name="connsiteX218" fmla="*/ 3393784 w 3948753"/>
                <a:gd name="connsiteY218" fmla="*/ 997009 h 3858269"/>
                <a:gd name="connsiteX219" fmla="*/ 3303635 w 3948753"/>
                <a:gd name="connsiteY219" fmla="*/ 1022419 h 3858269"/>
                <a:gd name="connsiteX220" fmla="*/ 3320092 w 3948753"/>
                <a:gd name="connsiteY220" fmla="*/ 1043999 h 3858269"/>
                <a:gd name="connsiteX221" fmla="*/ 3355567 w 3948753"/>
                <a:gd name="connsiteY221" fmla="*/ 1069409 h 3858269"/>
                <a:gd name="connsiteX222" fmla="*/ 3378424 w 3948753"/>
                <a:gd name="connsiteY222" fmla="*/ 1079591 h 3858269"/>
                <a:gd name="connsiteX223" fmla="*/ 3391224 w 3948753"/>
                <a:gd name="connsiteY223" fmla="*/ 1083420 h 3858269"/>
                <a:gd name="connsiteX224" fmla="*/ 3406401 w 3948753"/>
                <a:gd name="connsiteY224" fmla="*/ 1085943 h 3858269"/>
                <a:gd name="connsiteX225" fmla="*/ 3455955 w 3948753"/>
                <a:gd name="connsiteY225" fmla="*/ 1091077 h 3858269"/>
                <a:gd name="connsiteX226" fmla="*/ 3434378 w 3948753"/>
                <a:gd name="connsiteY226" fmla="*/ 1030076 h 3858269"/>
                <a:gd name="connsiteX227" fmla="*/ 3393784 w 3948753"/>
                <a:gd name="connsiteY227" fmla="*/ 997009 h 3858269"/>
                <a:gd name="connsiteX228" fmla="*/ 2765123 w 3948753"/>
                <a:gd name="connsiteY228" fmla="*/ 504302 h 3858269"/>
                <a:gd name="connsiteX229" fmla="*/ 2748666 w 3948753"/>
                <a:gd name="connsiteY229" fmla="*/ 739256 h 3858269"/>
                <a:gd name="connsiteX230" fmla="*/ 2733306 w 3948753"/>
                <a:gd name="connsiteY230" fmla="*/ 1008495 h 3858269"/>
                <a:gd name="connsiteX231" fmla="*/ 2786700 w 3948753"/>
                <a:gd name="connsiteY231" fmla="*/ 911990 h 3858269"/>
                <a:gd name="connsiteX232" fmla="*/ 2820894 w 3948753"/>
                <a:gd name="connsiteY232" fmla="*/ 783723 h 3858269"/>
                <a:gd name="connsiteX233" fmla="*/ 2823454 w 3948753"/>
                <a:gd name="connsiteY233" fmla="*/ 749437 h 3858269"/>
                <a:gd name="connsiteX234" fmla="*/ 2820894 w 3948753"/>
                <a:gd name="connsiteY234" fmla="*/ 678255 h 3858269"/>
                <a:gd name="connsiteX235" fmla="*/ 2804437 w 3948753"/>
                <a:gd name="connsiteY235" fmla="*/ 589407 h 3858269"/>
                <a:gd name="connsiteX236" fmla="*/ 2765123 w 3948753"/>
                <a:gd name="connsiteY236" fmla="*/ 504302 h 3858269"/>
                <a:gd name="connsiteX237" fmla="*/ 2196074 w 3948753"/>
                <a:gd name="connsiteY237" fmla="*/ 406491 h 3858269"/>
                <a:gd name="connsiteX238" fmla="*/ 2179617 w 3948753"/>
                <a:gd name="connsiteY238" fmla="*/ 641445 h 3858269"/>
                <a:gd name="connsiteX239" fmla="*/ 2164439 w 3948753"/>
                <a:gd name="connsiteY239" fmla="*/ 909380 h 3858269"/>
                <a:gd name="connsiteX240" fmla="*/ 2217651 w 3948753"/>
                <a:gd name="connsiteY240" fmla="*/ 812874 h 3858269"/>
                <a:gd name="connsiteX241" fmla="*/ 2252028 w 3948753"/>
                <a:gd name="connsiteY241" fmla="*/ 684607 h 3858269"/>
                <a:gd name="connsiteX242" fmla="*/ 2253308 w 3948753"/>
                <a:gd name="connsiteY242" fmla="*/ 650321 h 3858269"/>
                <a:gd name="connsiteX243" fmla="*/ 2250748 w 3948753"/>
                <a:gd name="connsiteY243" fmla="*/ 579226 h 3858269"/>
                <a:gd name="connsiteX244" fmla="*/ 2235571 w 3948753"/>
                <a:gd name="connsiteY244" fmla="*/ 491597 h 3858269"/>
                <a:gd name="connsiteX245" fmla="*/ 2196074 w 3948753"/>
                <a:gd name="connsiteY245" fmla="*/ 406491 h 3858269"/>
                <a:gd name="connsiteX246" fmla="*/ 142595 w 3948753"/>
                <a:gd name="connsiteY246" fmla="*/ 97 h 3858269"/>
                <a:gd name="connsiteX247" fmla="*/ 223783 w 3948753"/>
                <a:gd name="connsiteY247" fmla="*/ 11508 h 3858269"/>
                <a:gd name="connsiteX248" fmla="*/ 286138 w 3948753"/>
                <a:gd name="connsiteY248" fmla="*/ 38223 h 3858269"/>
                <a:gd name="connsiteX249" fmla="*/ 338069 w 3948753"/>
                <a:gd name="connsiteY249" fmla="*/ 86432 h 3858269"/>
                <a:gd name="connsiteX250" fmla="*/ 371166 w 3948753"/>
                <a:gd name="connsiteY250" fmla="*/ 162661 h 3858269"/>
                <a:gd name="connsiteX251" fmla="*/ 378846 w 3948753"/>
                <a:gd name="connsiteY251" fmla="*/ 273177 h 3858269"/>
                <a:gd name="connsiteX252" fmla="*/ 366046 w 3948753"/>
                <a:gd name="connsiteY252" fmla="*/ 435730 h 3858269"/>
                <a:gd name="connsiteX253" fmla="*/ 353429 w 3948753"/>
                <a:gd name="connsiteY253" fmla="*/ 633874 h 3858269"/>
                <a:gd name="connsiteX254" fmla="*/ 341909 w 3948753"/>
                <a:gd name="connsiteY254" fmla="*/ 845942 h 3858269"/>
                <a:gd name="connsiteX255" fmla="*/ 334412 w 3948753"/>
                <a:gd name="connsiteY255" fmla="*/ 1055486 h 3858269"/>
                <a:gd name="connsiteX256" fmla="*/ 369886 w 3948753"/>
                <a:gd name="connsiteY256" fmla="*/ 918343 h 3858269"/>
                <a:gd name="connsiteX257" fmla="*/ 419440 w 3948753"/>
                <a:gd name="connsiteY257" fmla="*/ 797646 h 3858269"/>
                <a:gd name="connsiteX258" fmla="*/ 484171 w 3948753"/>
                <a:gd name="connsiteY258" fmla="*/ 712540 h 3858269"/>
                <a:gd name="connsiteX259" fmla="*/ 566822 w 3948753"/>
                <a:gd name="connsiteY259" fmla="*/ 679560 h 3858269"/>
                <a:gd name="connsiteX260" fmla="*/ 661908 w 3948753"/>
                <a:gd name="connsiteY260" fmla="*/ 732903 h 3858269"/>
                <a:gd name="connsiteX261" fmla="*/ 716582 w 3948753"/>
                <a:gd name="connsiteY261" fmla="*/ 868741 h 3858269"/>
                <a:gd name="connsiteX262" fmla="*/ 745839 w 3948753"/>
                <a:gd name="connsiteY262" fmla="*/ 1047828 h 3858269"/>
                <a:gd name="connsiteX263" fmla="*/ 764856 w 3948753"/>
                <a:gd name="connsiteY263" fmla="*/ 1228221 h 3858269"/>
                <a:gd name="connsiteX264" fmla="*/ 788993 w 3948753"/>
                <a:gd name="connsiteY264" fmla="*/ 1371717 h 3858269"/>
                <a:gd name="connsiteX265" fmla="*/ 834707 w 3948753"/>
                <a:gd name="connsiteY265" fmla="*/ 1440288 h 3858269"/>
                <a:gd name="connsiteX266" fmla="*/ 877861 w 3948753"/>
                <a:gd name="connsiteY266" fmla="*/ 1432631 h 3858269"/>
                <a:gd name="connsiteX267" fmla="*/ 927415 w 3948753"/>
                <a:gd name="connsiteY267" fmla="*/ 1393298 h 3858269"/>
                <a:gd name="connsiteX268" fmla="*/ 979529 w 3948753"/>
                <a:gd name="connsiteY268" fmla="*/ 1333602 h 3858269"/>
                <a:gd name="connsiteX269" fmla="*/ 1013724 w 3948753"/>
                <a:gd name="connsiteY269" fmla="*/ 1284088 h 3858269"/>
                <a:gd name="connsiteX270" fmla="*/ 1013724 w 3948753"/>
                <a:gd name="connsiteY270" fmla="*/ 1281564 h 3858269"/>
                <a:gd name="connsiteX271" fmla="*/ 1105152 w 3948753"/>
                <a:gd name="connsiteY271" fmla="*/ 1060533 h 3858269"/>
                <a:gd name="connsiteX272" fmla="*/ 1253814 w 3948753"/>
                <a:gd name="connsiteY272" fmla="*/ 944971 h 3858269"/>
                <a:gd name="connsiteX273" fmla="*/ 1411254 w 3948753"/>
                <a:gd name="connsiteY273" fmla="*/ 906856 h 3858269"/>
                <a:gd name="connsiteX274" fmla="*/ 1528099 w 3948753"/>
                <a:gd name="connsiteY274" fmla="*/ 917037 h 3858269"/>
                <a:gd name="connsiteX275" fmla="*/ 1586613 w 3948753"/>
                <a:gd name="connsiteY275" fmla="*/ 951323 h 3858269"/>
                <a:gd name="connsiteX276" fmla="*/ 1627207 w 3948753"/>
                <a:gd name="connsiteY276" fmla="*/ 1011019 h 3858269"/>
                <a:gd name="connsiteX277" fmla="*/ 1634887 w 3948753"/>
                <a:gd name="connsiteY277" fmla="*/ 1093601 h 3858269"/>
                <a:gd name="connsiteX278" fmla="*/ 1595390 w 3948753"/>
                <a:gd name="connsiteY278" fmla="*/ 1196458 h 3858269"/>
                <a:gd name="connsiteX279" fmla="*/ 1537059 w 3948753"/>
                <a:gd name="connsiteY279" fmla="*/ 1257372 h 3858269"/>
                <a:gd name="connsiteX280" fmla="*/ 1463368 w 3948753"/>
                <a:gd name="connsiteY280" fmla="*/ 1291658 h 3858269"/>
                <a:gd name="connsiteX281" fmla="*/ 1387117 w 3948753"/>
                <a:gd name="connsiteY281" fmla="*/ 1306974 h 3858269"/>
                <a:gd name="connsiteX282" fmla="*/ 1322385 w 3948753"/>
                <a:gd name="connsiteY282" fmla="*/ 1309497 h 3858269"/>
                <a:gd name="connsiteX283" fmla="*/ 1328785 w 3948753"/>
                <a:gd name="connsiteY283" fmla="*/ 1447946 h 3858269"/>
                <a:gd name="connsiteX284" fmla="*/ 1381997 w 3948753"/>
                <a:gd name="connsiteY284" fmla="*/ 1499984 h 3858269"/>
                <a:gd name="connsiteX285" fmla="*/ 1469768 w 3948753"/>
                <a:gd name="connsiteY285" fmla="*/ 1482232 h 3858269"/>
                <a:gd name="connsiteX286" fmla="*/ 1576373 w 3948753"/>
                <a:gd name="connsiteY286" fmla="*/ 1413660 h 3858269"/>
                <a:gd name="connsiteX287" fmla="*/ 1689378 w 3948753"/>
                <a:gd name="connsiteY287" fmla="*/ 1314545 h 3858269"/>
                <a:gd name="connsiteX288" fmla="*/ 1794887 w 3948753"/>
                <a:gd name="connsiteY288" fmla="*/ 1202811 h 3858269"/>
                <a:gd name="connsiteX289" fmla="*/ 1820304 w 3948753"/>
                <a:gd name="connsiteY289" fmla="*/ 1172354 h 3858269"/>
                <a:gd name="connsiteX290" fmla="*/ 1820304 w 3948753"/>
                <a:gd name="connsiteY290" fmla="*/ 1098648 h 3858269"/>
                <a:gd name="connsiteX291" fmla="*/ 1825241 w 3948753"/>
                <a:gd name="connsiteY291" fmla="*/ 845942 h 3858269"/>
                <a:gd name="connsiteX292" fmla="*/ 1838041 w 3948753"/>
                <a:gd name="connsiteY292" fmla="*/ 622388 h 3858269"/>
                <a:gd name="connsiteX293" fmla="*/ 1850658 w 3948753"/>
                <a:gd name="connsiteY293" fmla="*/ 458529 h 3858269"/>
                <a:gd name="connsiteX294" fmla="*/ 1858338 w 3948753"/>
                <a:gd name="connsiteY294" fmla="*/ 383605 h 3858269"/>
                <a:gd name="connsiteX295" fmla="*/ 1870955 w 3948753"/>
                <a:gd name="connsiteY295" fmla="*/ 256643 h 3858269"/>
                <a:gd name="connsiteX296" fmla="*/ 1888875 w 3948753"/>
                <a:gd name="connsiteY296" fmla="*/ 162661 h 3858269"/>
                <a:gd name="connsiteX297" fmla="*/ 1920509 w 3948753"/>
                <a:gd name="connsiteY297" fmla="*/ 104271 h 3858269"/>
                <a:gd name="connsiteX298" fmla="*/ 1973903 w 3948753"/>
                <a:gd name="connsiteY298" fmla="*/ 86432 h 3858269"/>
                <a:gd name="connsiteX299" fmla="*/ 2020897 w 3948753"/>
                <a:gd name="connsiteY299" fmla="*/ 94090 h 3858269"/>
                <a:gd name="connsiteX300" fmla="*/ 2121285 w 3948753"/>
                <a:gd name="connsiteY300" fmla="*/ 139775 h 3858269"/>
                <a:gd name="connsiteX301" fmla="*/ 2230451 w 3948753"/>
                <a:gd name="connsiteY301" fmla="*/ 257948 h 3858269"/>
                <a:gd name="connsiteX302" fmla="*/ 2306702 w 3948753"/>
                <a:gd name="connsiteY302" fmla="*/ 478892 h 3858269"/>
                <a:gd name="connsiteX303" fmla="*/ 2252028 w 3948753"/>
                <a:gd name="connsiteY303" fmla="*/ 873875 h 3858269"/>
                <a:gd name="connsiteX304" fmla="*/ 2206314 w 3948753"/>
                <a:gd name="connsiteY304" fmla="*/ 943752 h 3858269"/>
                <a:gd name="connsiteX305" fmla="*/ 2160599 w 3948753"/>
                <a:gd name="connsiteY305" fmla="*/ 997096 h 3858269"/>
                <a:gd name="connsiteX306" fmla="*/ 2152919 w 3948753"/>
                <a:gd name="connsiteY306" fmla="*/ 1219345 h 3858269"/>
                <a:gd name="connsiteX307" fmla="*/ 2154199 w 3948753"/>
                <a:gd name="connsiteY307" fmla="*/ 1409831 h 3858269"/>
                <a:gd name="connsiteX308" fmla="*/ 2182177 w 3948753"/>
                <a:gd name="connsiteY308" fmla="*/ 1539317 h 3858269"/>
                <a:gd name="connsiteX309" fmla="*/ 2257148 w 3948753"/>
                <a:gd name="connsiteY309" fmla="*/ 1506336 h 3858269"/>
                <a:gd name="connsiteX310" fmla="*/ 2333399 w 3948753"/>
                <a:gd name="connsiteY310" fmla="*/ 1402174 h 3858269"/>
                <a:gd name="connsiteX311" fmla="*/ 2394290 w 3948753"/>
                <a:gd name="connsiteY311" fmla="*/ 1295487 h 3858269"/>
                <a:gd name="connsiteX312" fmla="*/ 2396850 w 3948753"/>
                <a:gd name="connsiteY312" fmla="*/ 1017371 h 3858269"/>
                <a:gd name="connsiteX313" fmla="*/ 2408187 w 3948753"/>
                <a:gd name="connsiteY313" fmla="*/ 762142 h 3858269"/>
                <a:gd name="connsiteX314" fmla="*/ 2422267 w 3948753"/>
                <a:gd name="connsiteY314" fmla="*/ 570350 h 3858269"/>
                <a:gd name="connsiteX315" fmla="*/ 2429764 w 3948753"/>
                <a:gd name="connsiteY315" fmla="*/ 483939 h 3858269"/>
                <a:gd name="connsiteX316" fmla="*/ 2442564 w 3948753"/>
                <a:gd name="connsiteY316" fmla="*/ 359501 h 3858269"/>
                <a:gd name="connsiteX317" fmla="*/ 2460301 w 3948753"/>
                <a:gd name="connsiteY317" fmla="*/ 265519 h 3858269"/>
                <a:gd name="connsiteX318" fmla="*/ 2492118 w 3948753"/>
                <a:gd name="connsiteY318" fmla="*/ 207129 h 3858269"/>
                <a:gd name="connsiteX319" fmla="*/ 2547890 w 3948753"/>
                <a:gd name="connsiteY319" fmla="*/ 189290 h 3858269"/>
                <a:gd name="connsiteX320" fmla="*/ 2593604 w 3948753"/>
                <a:gd name="connsiteY320" fmla="*/ 195642 h 3858269"/>
                <a:gd name="connsiteX321" fmla="*/ 2692712 w 3948753"/>
                <a:gd name="connsiteY321" fmla="*/ 240109 h 3858269"/>
                <a:gd name="connsiteX322" fmla="*/ 2804437 w 3948753"/>
                <a:gd name="connsiteY322" fmla="*/ 358282 h 3858269"/>
                <a:gd name="connsiteX323" fmla="*/ 2878128 w 3948753"/>
                <a:gd name="connsiteY323" fmla="*/ 579226 h 3858269"/>
                <a:gd name="connsiteX324" fmla="*/ 2881968 w 3948753"/>
                <a:gd name="connsiteY324" fmla="*/ 792599 h 3858269"/>
                <a:gd name="connsiteX325" fmla="*/ 2823454 w 3948753"/>
                <a:gd name="connsiteY325" fmla="*/ 976733 h 3858269"/>
                <a:gd name="connsiteX326" fmla="*/ 2777740 w 3948753"/>
                <a:gd name="connsiteY326" fmla="*/ 1046610 h 3858269"/>
                <a:gd name="connsiteX327" fmla="*/ 2730746 w 3948753"/>
                <a:gd name="connsiteY327" fmla="*/ 1101172 h 3858269"/>
                <a:gd name="connsiteX328" fmla="*/ 2724529 w 3948753"/>
                <a:gd name="connsiteY328" fmla="*/ 1322202 h 3858269"/>
                <a:gd name="connsiteX329" fmla="*/ 2724529 w 3948753"/>
                <a:gd name="connsiteY329" fmla="*/ 1513994 h 3858269"/>
                <a:gd name="connsiteX330" fmla="*/ 2752323 w 3948753"/>
                <a:gd name="connsiteY330" fmla="*/ 1640956 h 3858269"/>
                <a:gd name="connsiteX331" fmla="*/ 2827294 w 3948753"/>
                <a:gd name="connsiteY331" fmla="*/ 1607976 h 3858269"/>
                <a:gd name="connsiteX332" fmla="*/ 2916163 w 3948753"/>
                <a:gd name="connsiteY332" fmla="*/ 1480927 h 3858269"/>
                <a:gd name="connsiteX333" fmla="*/ 2931522 w 3948753"/>
                <a:gd name="connsiteY333" fmla="*/ 1454299 h 3858269"/>
                <a:gd name="connsiteX334" fmla="*/ 2899705 w 3948753"/>
                <a:gd name="connsiteY334" fmla="*/ 1389469 h 3858269"/>
                <a:gd name="connsiteX335" fmla="*/ 2874288 w 3948753"/>
                <a:gd name="connsiteY335" fmla="*/ 1242144 h 3858269"/>
                <a:gd name="connsiteX336" fmla="*/ 2898425 w 3948753"/>
                <a:gd name="connsiteY336" fmla="*/ 1079591 h 3858269"/>
                <a:gd name="connsiteX337" fmla="*/ 2970837 w 3948753"/>
                <a:gd name="connsiteY337" fmla="*/ 933571 h 3858269"/>
                <a:gd name="connsiteX338" fmla="*/ 3077442 w 3948753"/>
                <a:gd name="connsiteY338" fmla="*/ 828103 h 3858269"/>
                <a:gd name="connsiteX339" fmla="*/ 3201967 w 3948753"/>
                <a:gd name="connsiteY339" fmla="*/ 774760 h 3858269"/>
                <a:gd name="connsiteX340" fmla="*/ 3331430 w 3948753"/>
                <a:gd name="connsiteY340" fmla="*/ 781112 h 3858269"/>
                <a:gd name="connsiteX341" fmla="*/ 3473692 w 3948753"/>
                <a:gd name="connsiteY341" fmla="*/ 894151 h 3858269"/>
                <a:gd name="connsiteX342" fmla="*/ 3536046 w 3948753"/>
                <a:gd name="connsiteY342" fmla="*/ 1084725 h 3858269"/>
                <a:gd name="connsiteX343" fmla="*/ 3542263 w 3948753"/>
                <a:gd name="connsiteY343" fmla="*/ 1084725 h 3858269"/>
                <a:gd name="connsiteX344" fmla="*/ 3577920 w 3948753"/>
                <a:gd name="connsiteY344" fmla="*/ 1077067 h 3858269"/>
                <a:gd name="connsiteX345" fmla="*/ 3613394 w 3948753"/>
                <a:gd name="connsiteY345" fmla="*/ 1069409 h 3858269"/>
                <a:gd name="connsiteX346" fmla="*/ 3647771 w 3948753"/>
                <a:gd name="connsiteY346" fmla="*/ 1060533 h 3858269"/>
                <a:gd name="connsiteX347" fmla="*/ 3681965 w 3948753"/>
                <a:gd name="connsiteY347" fmla="*/ 1051657 h 3858269"/>
                <a:gd name="connsiteX348" fmla="*/ 3698605 w 3948753"/>
                <a:gd name="connsiteY348" fmla="*/ 1045305 h 3858269"/>
                <a:gd name="connsiteX349" fmla="*/ 3715063 w 3948753"/>
                <a:gd name="connsiteY349" fmla="*/ 1041476 h 3858269"/>
                <a:gd name="connsiteX350" fmla="*/ 3724022 w 3948753"/>
                <a:gd name="connsiteY350" fmla="*/ 1037734 h 3858269"/>
                <a:gd name="connsiteX351" fmla="*/ 3727680 w 3948753"/>
                <a:gd name="connsiteY351" fmla="*/ 1036429 h 3858269"/>
                <a:gd name="connsiteX352" fmla="*/ 3731520 w 3948753"/>
                <a:gd name="connsiteY352" fmla="*/ 1035123 h 3858269"/>
                <a:gd name="connsiteX353" fmla="*/ 3739200 w 3948753"/>
                <a:gd name="connsiteY353" fmla="*/ 1032600 h 3858269"/>
                <a:gd name="connsiteX354" fmla="*/ 3746880 w 3948753"/>
                <a:gd name="connsiteY354" fmla="*/ 1030076 h 3858269"/>
                <a:gd name="connsiteX355" fmla="*/ 3778514 w 3948753"/>
                <a:gd name="connsiteY355" fmla="*/ 1017371 h 3858269"/>
                <a:gd name="connsiteX356" fmla="*/ 3806491 w 3948753"/>
                <a:gd name="connsiteY356" fmla="*/ 1007190 h 3858269"/>
                <a:gd name="connsiteX357" fmla="*/ 3831908 w 3948753"/>
                <a:gd name="connsiteY357" fmla="*/ 997009 h 3858269"/>
                <a:gd name="connsiteX358" fmla="*/ 3854765 w 3948753"/>
                <a:gd name="connsiteY358" fmla="*/ 986914 h 3858269"/>
                <a:gd name="connsiteX359" fmla="*/ 3863725 w 3948753"/>
                <a:gd name="connsiteY359" fmla="*/ 981780 h 3858269"/>
                <a:gd name="connsiteX360" fmla="*/ 3872502 w 3948753"/>
                <a:gd name="connsiteY360" fmla="*/ 976733 h 3858269"/>
                <a:gd name="connsiteX361" fmla="*/ 3891519 w 3948753"/>
                <a:gd name="connsiteY361" fmla="*/ 970381 h 3858269"/>
                <a:gd name="connsiteX362" fmla="*/ 3904319 w 3948753"/>
                <a:gd name="connsiteY362" fmla="*/ 962723 h 3858269"/>
                <a:gd name="connsiteX363" fmla="*/ 3914376 w 3948753"/>
                <a:gd name="connsiteY363" fmla="*/ 957676 h 3858269"/>
                <a:gd name="connsiteX364" fmla="*/ 3923336 w 3948753"/>
                <a:gd name="connsiteY364" fmla="*/ 953847 h 3858269"/>
                <a:gd name="connsiteX365" fmla="*/ 3948753 w 3948753"/>
                <a:gd name="connsiteY365" fmla="*/ 984391 h 3858269"/>
                <a:gd name="connsiteX366" fmla="*/ 3939793 w 3948753"/>
                <a:gd name="connsiteY366" fmla="*/ 990743 h 3858269"/>
                <a:gd name="connsiteX367" fmla="*/ 3931016 w 3948753"/>
                <a:gd name="connsiteY367" fmla="*/ 998314 h 3858269"/>
                <a:gd name="connsiteX368" fmla="*/ 3919496 w 3948753"/>
                <a:gd name="connsiteY368" fmla="*/ 1005972 h 3858269"/>
                <a:gd name="connsiteX369" fmla="*/ 3910719 w 3948753"/>
                <a:gd name="connsiteY369" fmla="*/ 1011019 h 3858269"/>
                <a:gd name="connsiteX370" fmla="*/ 3901759 w 3948753"/>
                <a:gd name="connsiteY370" fmla="*/ 1016153 h 3858269"/>
                <a:gd name="connsiteX371" fmla="*/ 3882742 w 3948753"/>
                <a:gd name="connsiteY371" fmla="*/ 1028771 h 3858269"/>
                <a:gd name="connsiteX372" fmla="*/ 3872502 w 3948753"/>
                <a:gd name="connsiteY372" fmla="*/ 1035123 h 3858269"/>
                <a:gd name="connsiteX373" fmla="*/ 3862445 w 3948753"/>
                <a:gd name="connsiteY373" fmla="*/ 1041476 h 3858269"/>
                <a:gd name="connsiteX374" fmla="*/ 3849645 w 3948753"/>
                <a:gd name="connsiteY374" fmla="*/ 1050439 h 3858269"/>
                <a:gd name="connsiteX375" fmla="*/ 3837028 w 3948753"/>
                <a:gd name="connsiteY375" fmla="*/ 1059315 h 3858269"/>
                <a:gd name="connsiteX376" fmla="*/ 3822948 w 3948753"/>
                <a:gd name="connsiteY376" fmla="*/ 1066886 h 3858269"/>
                <a:gd name="connsiteX377" fmla="*/ 3809051 w 3948753"/>
                <a:gd name="connsiteY377" fmla="*/ 1074543 h 3858269"/>
                <a:gd name="connsiteX378" fmla="*/ 3795154 w 3948753"/>
                <a:gd name="connsiteY378" fmla="*/ 1083420 h 3858269"/>
                <a:gd name="connsiteX379" fmla="*/ 3779794 w 3948753"/>
                <a:gd name="connsiteY379" fmla="*/ 1092296 h 3858269"/>
                <a:gd name="connsiteX380" fmla="*/ 3772297 w 3948753"/>
                <a:gd name="connsiteY380" fmla="*/ 1096124 h 3858269"/>
                <a:gd name="connsiteX381" fmla="*/ 3764617 w 3948753"/>
                <a:gd name="connsiteY381" fmla="*/ 1099953 h 3858269"/>
                <a:gd name="connsiteX382" fmla="*/ 3755657 w 3948753"/>
                <a:gd name="connsiteY382" fmla="*/ 1103782 h 3858269"/>
                <a:gd name="connsiteX383" fmla="*/ 3751817 w 3948753"/>
                <a:gd name="connsiteY383" fmla="*/ 1106306 h 3858269"/>
                <a:gd name="connsiteX384" fmla="*/ 3748160 w 3948753"/>
                <a:gd name="connsiteY384" fmla="*/ 1108829 h 3858269"/>
                <a:gd name="connsiteX385" fmla="*/ 3731520 w 3948753"/>
                <a:gd name="connsiteY385" fmla="*/ 1117705 h 3858269"/>
                <a:gd name="connsiteX386" fmla="*/ 3715063 w 3948753"/>
                <a:gd name="connsiteY386" fmla="*/ 1126581 h 3858269"/>
                <a:gd name="connsiteX387" fmla="*/ 3679588 w 3948753"/>
                <a:gd name="connsiteY387" fmla="*/ 1141810 h 3858269"/>
                <a:gd name="connsiteX388" fmla="*/ 3641371 w 3948753"/>
                <a:gd name="connsiteY388" fmla="*/ 1157038 h 3858269"/>
                <a:gd name="connsiteX389" fmla="*/ 3603337 w 3948753"/>
                <a:gd name="connsiteY389" fmla="*/ 1172354 h 3858269"/>
                <a:gd name="connsiteX390" fmla="*/ 3564023 w 3948753"/>
                <a:gd name="connsiteY390" fmla="*/ 1185059 h 3858269"/>
                <a:gd name="connsiteX391" fmla="*/ 3546103 w 3948753"/>
                <a:gd name="connsiteY391" fmla="*/ 1188801 h 3858269"/>
                <a:gd name="connsiteX392" fmla="*/ 3530926 w 3948753"/>
                <a:gd name="connsiteY392" fmla="*/ 1192630 h 3858269"/>
                <a:gd name="connsiteX393" fmla="*/ 3511909 w 3948753"/>
                <a:gd name="connsiteY393" fmla="*/ 1268859 h 3858269"/>
                <a:gd name="connsiteX394" fmla="*/ 3439498 w 3948753"/>
                <a:gd name="connsiteY394" fmla="*/ 1414879 h 3858269"/>
                <a:gd name="connsiteX395" fmla="*/ 3332710 w 3948753"/>
                <a:gd name="connsiteY395" fmla="*/ 1520347 h 3858269"/>
                <a:gd name="connsiteX396" fmla="*/ 3208367 w 3948753"/>
                <a:gd name="connsiteY396" fmla="*/ 1574908 h 3858269"/>
                <a:gd name="connsiteX397" fmla="*/ 3078722 w 3948753"/>
                <a:gd name="connsiteY397" fmla="*/ 1567337 h 3858269"/>
                <a:gd name="connsiteX398" fmla="*/ 2978517 w 3948753"/>
                <a:gd name="connsiteY398" fmla="*/ 1508860 h 3858269"/>
                <a:gd name="connsiteX399" fmla="*/ 2968277 w 3948753"/>
                <a:gd name="connsiteY399" fmla="*/ 1527917 h 3858269"/>
                <a:gd name="connsiteX400" fmla="*/ 2880688 w 3948753"/>
                <a:gd name="connsiteY400" fmla="*/ 1665061 h 3858269"/>
                <a:gd name="connsiteX401" fmla="*/ 2772803 w 3948753"/>
                <a:gd name="connsiteY401" fmla="*/ 1783234 h 3858269"/>
                <a:gd name="connsiteX402" fmla="*/ 2646998 w 3948753"/>
                <a:gd name="connsiteY402" fmla="*/ 1859376 h 3858269"/>
                <a:gd name="connsiteX403" fmla="*/ 2612804 w 3948753"/>
                <a:gd name="connsiteY403" fmla="*/ 1870863 h 3858269"/>
                <a:gd name="connsiteX404" fmla="*/ 2578427 w 3948753"/>
                <a:gd name="connsiteY404" fmla="*/ 1873387 h 3858269"/>
                <a:gd name="connsiteX405" fmla="*/ 2556849 w 3948753"/>
                <a:gd name="connsiteY405" fmla="*/ 1875910 h 3858269"/>
                <a:gd name="connsiteX406" fmla="*/ 2554289 w 3948753"/>
                <a:gd name="connsiteY406" fmla="*/ 1875910 h 3858269"/>
                <a:gd name="connsiteX407" fmla="*/ 2490838 w 3948753"/>
                <a:gd name="connsiteY407" fmla="*/ 1841624 h 3858269"/>
                <a:gd name="connsiteX408" fmla="*/ 2445124 w 3948753"/>
                <a:gd name="connsiteY408" fmla="*/ 1746337 h 3858269"/>
                <a:gd name="connsiteX409" fmla="*/ 2414587 w 3948753"/>
                <a:gd name="connsiteY409" fmla="*/ 1604147 h 3858269"/>
                <a:gd name="connsiteX410" fmla="*/ 2399410 w 3948753"/>
                <a:gd name="connsiteY410" fmla="*/ 1430107 h 3858269"/>
                <a:gd name="connsiteX411" fmla="*/ 2335776 w 3948753"/>
                <a:gd name="connsiteY411" fmla="*/ 1531746 h 3858269"/>
                <a:gd name="connsiteX412" fmla="*/ 2259708 w 3948753"/>
                <a:gd name="connsiteY412" fmla="*/ 1626946 h 3858269"/>
                <a:gd name="connsiteX413" fmla="*/ 2173217 w 3948753"/>
                <a:gd name="connsiteY413" fmla="*/ 1704481 h 3858269"/>
                <a:gd name="connsiteX414" fmla="*/ 2078131 w 3948753"/>
                <a:gd name="connsiteY414" fmla="*/ 1756519 h 3858269"/>
                <a:gd name="connsiteX415" fmla="*/ 2043754 w 3948753"/>
                <a:gd name="connsiteY415" fmla="*/ 1767918 h 3858269"/>
                <a:gd name="connsiteX416" fmla="*/ 2009377 w 3948753"/>
                <a:gd name="connsiteY416" fmla="*/ 1773053 h 3858269"/>
                <a:gd name="connsiteX417" fmla="*/ 1987800 w 3948753"/>
                <a:gd name="connsiteY417" fmla="*/ 1775576 h 3858269"/>
                <a:gd name="connsiteX418" fmla="*/ 1985240 w 3948753"/>
                <a:gd name="connsiteY418" fmla="*/ 1775576 h 3858269"/>
                <a:gd name="connsiteX419" fmla="*/ 1905332 w 3948753"/>
                <a:gd name="connsiteY419" fmla="*/ 1718404 h 3858269"/>
                <a:gd name="connsiteX420" fmla="*/ 1854498 w 3948753"/>
                <a:gd name="connsiteY420" fmla="*/ 1564727 h 3858269"/>
                <a:gd name="connsiteX421" fmla="*/ 1829081 w 3948753"/>
                <a:gd name="connsiteY421" fmla="*/ 1348830 h 3858269"/>
                <a:gd name="connsiteX422" fmla="*/ 1826521 w 3948753"/>
                <a:gd name="connsiteY422" fmla="*/ 1282782 h 3858269"/>
                <a:gd name="connsiteX423" fmla="*/ 1772029 w 3948753"/>
                <a:gd name="connsiteY423" fmla="*/ 1347612 h 3858269"/>
                <a:gd name="connsiteX424" fmla="*/ 1543459 w 3948753"/>
                <a:gd name="connsiteY424" fmla="*/ 1549498 h 3858269"/>
                <a:gd name="connsiteX425" fmla="*/ 1321105 w 3948753"/>
                <a:gd name="connsiteY425" fmla="*/ 1653661 h 3858269"/>
                <a:gd name="connsiteX426" fmla="*/ 1139529 w 3948753"/>
                <a:gd name="connsiteY426" fmla="*/ 1649832 h 3858269"/>
                <a:gd name="connsiteX427" fmla="*/ 1026524 w 3948753"/>
                <a:gd name="connsiteY427" fmla="*/ 1529223 h 3858269"/>
                <a:gd name="connsiteX428" fmla="*/ 1006226 w 3948753"/>
                <a:gd name="connsiteY428" fmla="*/ 1423755 h 3858269"/>
                <a:gd name="connsiteX429" fmla="*/ 954112 w 3948753"/>
                <a:gd name="connsiteY429" fmla="*/ 1485974 h 3858269"/>
                <a:gd name="connsiteX430" fmla="*/ 888101 w 3948753"/>
                <a:gd name="connsiteY430" fmla="*/ 1532965 h 3858269"/>
                <a:gd name="connsiteX431" fmla="*/ 819530 w 3948753"/>
                <a:gd name="connsiteY431" fmla="*/ 1541928 h 3858269"/>
                <a:gd name="connsiteX432" fmla="*/ 747119 w 3948753"/>
                <a:gd name="connsiteY432" fmla="*/ 1478403 h 3858269"/>
                <a:gd name="connsiteX433" fmla="*/ 703965 w 3948753"/>
                <a:gd name="connsiteY433" fmla="*/ 1347612 h 3858269"/>
                <a:gd name="connsiteX434" fmla="*/ 675988 w 3948753"/>
                <a:gd name="connsiteY434" fmla="*/ 1186277 h 3858269"/>
                <a:gd name="connsiteX435" fmla="*/ 653131 w 3948753"/>
                <a:gd name="connsiteY435" fmla="*/ 1027553 h 3858269"/>
                <a:gd name="connsiteX436" fmla="*/ 620034 w 3948753"/>
                <a:gd name="connsiteY436" fmla="*/ 906856 h 3858269"/>
                <a:gd name="connsiteX437" fmla="*/ 564262 w 3948753"/>
                <a:gd name="connsiteY437" fmla="*/ 859865 h 3858269"/>
                <a:gd name="connsiteX438" fmla="*/ 512148 w 3948753"/>
                <a:gd name="connsiteY438" fmla="*/ 919561 h 3858269"/>
                <a:gd name="connsiteX439" fmla="*/ 481611 w 3948753"/>
                <a:gd name="connsiteY439" fmla="*/ 1069409 h 3858269"/>
                <a:gd name="connsiteX440" fmla="*/ 453634 w 3948753"/>
                <a:gd name="connsiteY440" fmla="*/ 1265030 h 3858269"/>
                <a:gd name="connsiteX441" fmla="*/ 406640 w 3948753"/>
                <a:gd name="connsiteY441" fmla="*/ 1459346 h 3858269"/>
                <a:gd name="connsiteX442" fmla="*/ 319052 w 3948753"/>
                <a:gd name="connsiteY442" fmla="*/ 1607889 h 3858269"/>
                <a:gd name="connsiteX443" fmla="*/ 171852 w 3948753"/>
                <a:gd name="connsiteY443" fmla="*/ 1665061 h 3858269"/>
                <a:gd name="connsiteX444" fmla="*/ 72744 w 3948753"/>
                <a:gd name="connsiteY444" fmla="*/ 1604147 h 3858269"/>
                <a:gd name="connsiteX445" fmla="*/ 19350 w 3948753"/>
                <a:gd name="connsiteY445" fmla="*/ 1436459 h 3858269"/>
                <a:gd name="connsiteX446" fmla="*/ 333 w 3948753"/>
                <a:gd name="connsiteY446" fmla="*/ 1195153 h 3858269"/>
                <a:gd name="connsiteX447" fmla="*/ 5453 w 3948753"/>
                <a:gd name="connsiteY447" fmla="*/ 911990 h 3858269"/>
                <a:gd name="connsiteX448" fmla="*/ 23190 w 3948753"/>
                <a:gd name="connsiteY448" fmla="*/ 618559 h 3858269"/>
                <a:gd name="connsiteX449" fmla="*/ 43487 w 3948753"/>
                <a:gd name="connsiteY449" fmla="*/ 348101 h 3858269"/>
                <a:gd name="connsiteX450" fmla="*/ 55007 w 3948753"/>
                <a:gd name="connsiteY450" fmla="*/ 133423 h 3858269"/>
                <a:gd name="connsiteX451" fmla="*/ 49887 w 3948753"/>
                <a:gd name="connsiteY451" fmla="*/ 7679 h 3858269"/>
                <a:gd name="connsiteX452" fmla="*/ 142595 w 3948753"/>
                <a:gd name="connsiteY452" fmla="*/ 97 h 385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</a:cxnLst>
              <a:rect l="l" t="t" r="r" b="b"/>
              <a:pathLst>
                <a:path w="3948753" h="3858269">
                  <a:moveTo>
                    <a:pt x="1555721" y="2809240"/>
                  </a:moveTo>
                  <a:cubicBezTo>
                    <a:pt x="1540507" y="2809240"/>
                    <a:pt x="1520134" y="2811837"/>
                    <a:pt x="1493411" y="2815633"/>
                  </a:cubicBezTo>
                  <a:cubicBezTo>
                    <a:pt x="1466821" y="2819429"/>
                    <a:pt x="1440098" y="2827021"/>
                    <a:pt x="1413507" y="2838509"/>
                  </a:cubicBezTo>
                  <a:cubicBezTo>
                    <a:pt x="1386784" y="2848598"/>
                    <a:pt x="1365220" y="2865081"/>
                    <a:pt x="1346170" y="2885459"/>
                  </a:cubicBezTo>
                  <a:cubicBezTo>
                    <a:pt x="1327120" y="2907036"/>
                    <a:pt x="1318257" y="2933707"/>
                    <a:pt x="1318257" y="2967971"/>
                  </a:cubicBezTo>
                  <a:cubicBezTo>
                    <a:pt x="1319447" y="3003533"/>
                    <a:pt x="1327120" y="3026409"/>
                    <a:pt x="1343657" y="3035299"/>
                  </a:cubicBezTo>
                  <a:cubicBezTo>
                    <a:pt x="1360193" y="3044190"/>
                    <a:pt x="1380434" y="3045488"/>
                    <a:pt x="1403320" y="3036598"/>
                  </a:cubicBezTo>
                  <a:cubicBezTo>
                    <a:pt x="1426207" y="3029006"/>
                    <a:pt x="1451607" y="3013722"/>
                    <a:pt x="1477007" y="2992145"/>
                  </a:cubicBezTo>
                  <a:cubicBezTo>
                    <a:pt x="1503598" y="2970568"/>
                    <a:pt x="1526484" y="2946394"/>
                    <a:pt x="1548048" y="2922320"/>
                  </a:cubicBezTo>
                  <a:cubicBezTo>
                    <a:pt x="1549371" y="2903240"/>
                    <a:pt x="1550561" y="2884160"/>
                    <a:pt x="1551884" y="2865180"/>
                  </a:cubicBezTo>
                  <a:cubicBezTo>
                    <a:pt x="1553207" y="2846101"/>
                    <a:pt x="1554398" y="2828320"/>
                    <a:pt x="1555721" y="2809240"/>
                  </a:cubicBezTo>
                  <a:close/>
                  <a:moveTo>
                    <a:pt x="2976801" y="2240346"/>
                  </a:moveTo>
                  <a:cubicBezTo>
                    <a:pt x="2974288" y="2306376"/>
                    <a:pt x="2972965" y="2379998"/>
                    <a:pt x="2971774" y="2461311"/>
                  </a:cubicBezTo>
                  <a:cubicBezTo>
                    <a:pt x="2970451" y="2542524"/>
                    <a:pt x="2970451" y="2626335"/>
                    <a:pt x="2969261" y="2711444"/>
                  </a:cubicBezTo>
                  <a:cubicBezTo>
                    <a:pt x="2985665" y="2684773"/>
                    <a:pt x="3001011" y="2653007"/>
                    <a:pt x="3014901" y="2618743"/>
                  </a:cubicBezTo>
                  <a:cubicBezTo>
                    <a:pt x="3028924" y="2584480"/>
                    <a:pt x="3037788" y="2543823"/>
                    <a:pt x="3041624" y="2498072"/>
                  </a:cubicBezTo>
                  <a:cubicBezTo>
                    <a:pt x="3041624" y="2495574"/>
                    <a:pt x="3041624" y="2484187"/>
                    <a:pt x="3041624" y="2465107"/>
                  </a:cubicBezTo>
                  <a:cubicBezTo>
                    <a:pt x="3041624" y="2447326"/>
                    <a:pt x="3040302" y="2424450"/>
                    <a:pt x="3036465" y="2399077"/>
                  </a:cubicBezTo>
                  <a:cubicBezTo>
                    <a:pt x="3032761" y="2373604"/>
                    <a:pt x="3026411" y="2346933"/>
                    <a:pt x="3017415" y="2317764"/>
                  </a:cubicBezTo>
                  <a:cubicBezTo>
                    <a:pt x="3008551" y="2288595"/>
                    <a:pt x="2994661" y="2263122"/>
                    <a:pt x="2976801" y="2240346"/>
                  </a:cubicBezTo>
                  <a:close/>
                  <a:moveTo>
                    <a:pt x="2440887" y="2173018"/>
                  </a:moveTo>
                  <a:cubicBezTo>
                    <a:pt x="2438373" y="2239048"/>
                    <a:pt x="2437050" y="2312669"/>
                    <a:pt x="2435859" y="2393983"/>
                  </a:cubicBezTo>
                  <a:cubicBezTo>
                    <a:pt x="2434537" y="2475296"/>
                    <a:pt x="2434537" y="2559107"/>
                    <a:pt x="2434537" y="2644116"/>
                  </a:cubicBezTo>
                  <a:cubicBezTo>
                    <a:pt x="2451073" y="2617445"/>
                    <a:pt x="2466287" y="2585778"/>
                    <a:pt x="2480310" y="2551415"/>
                  </a:cubicBezTo>
                  <a:cubicBezTo>
                    <a:pt x="2494200" y="2517151"/>
                    <a:pt x="2503064" y="2476495"/>
                    <a:pt x="2506900" y="2430843"/>
                  </a:cubicBezTo>
                  <a:cubicBezTo>
                    <a:pt x="2506900" y="2426948"/>
                    <a:pt x="2506900" y="2416858"/>
                    <a:pt x="2506900" y="2397779"/>
                  </a:cubicBezTo>
                  <a:cubicBezTo>
                    <a:pt x="2506900" y="2378699"/>
                    <a:pt x="2504387" y="2357122"/>
                    <a:pt x="2500550" y="2331749"/>
                  </a:cubicBezTo>
                  <a:cubicBezTo>
                    <a:pt x="2496714" y="2306376"/>
                    <a:pt x="2490364" y="2279704"/>
                    <a:pt x="2481500" y="2250436"/>
                  </a:cubicBezTo>
                  <a:cubicBezTo>
                    <a:pt x="2472637" y="2221267"/>
                    <a:pt x="2458614" y="2195894"/>
                    <a:pt x="2440887" y="2173018"/>
                  </a:cubicBezTo>
                  <a:close/>
                  <a:moveTo>
                    <a:pt x="786046" y="1979924"/>
                  </a:moveTo>
                  <a:cubicBezTo>
                    <a:pt x="786046" y="2038362"/>
                    <a:pt x="786046" y="2105690"/>
                    <a:pt x="784855" y="2185705"/>
                  </a:cubicBezTo>
                  <a:cubicBezTo>
                    <a:pt x="783532" y="2265719"/>
                    <a:pt x="783532" y="2350829"/>
                    <a:pt x="787369" y="2439734"/>
                  </a:cubicBezTo>
                  <a:cubicBezTo>
                    <a:pt x="802582" y="2414261"/>
                    <a:pt x="816605" y="2383793"/>
                    <a:pt x="827983" y="2350829"/>
                  </a:cubicBezTo>
                  <a:cubicBezTo>
                    <a:pt x="839492" y="2317764"/>
                    <a:pt x="847033" y="2279704"/>
                    <a:pt x="852192" y="2237749"/>
                  </a:cubicBezTo>
                  <a:cubicBezTo>
                    <a:pt x="852192" y="2233953"/>
                    <a:pt x="852192" y="2223764"/>
                    <a:pt x="852192" y="2204784"/>
                  </a:cubicBezTo>
                  <a:cubicBezTo>
                    <a:pt x="852192" y="2185705"/>
                    <a:pt x="849546" y="2164127"/>
                    <a:pt x="845842" y="2138655"/>
                  </a:cubicBezTo>
                  <a:cubicBezTo>
                    <a:pt x="842006" y="2113282"/>
                    <a:pt x="835655" y="2086610"/>
                    <a:pt x="826792" y="2057441"/>
                  </a:cubicBezTo>
                  <a:cubicBezTo>
                    <a:pt x="817796" y="2028172"/>
                    <a:pt x="803905" y="2002799"/>
                    <a:pt x="786046" y="1979924"/>
                  </a:cubicBezTo>
                  <a:close/>
                  <a:moveTo>
                    <a:pt x="568955" y="1701820"/>
                  </a:moveTo>
                  <a:cubicBezTo>
                    <a:pt x="571468" y="1701820"/>
                    <a:pt x="586682" y="1703119"/>
                    <a:pt x="613405" y="1706915"/>
                  </a:cubicBezTo>
                  <a:cubicBezTo>
                    <a:pt x="639996" y="1710711"/>
                    <a:pt x="671746" y="1723397"/>
                    <a:pt x="708655" y="1744974"/>
                  </a:cubicBezTo>
                  <a:cubicBezTo>
                    <a:pt x="751782" y="1770447"/>
                    <a:pt x="787369" y="1805909"/>
                    <a:pt x="815283" y="1850362"/>
                  </a:cubicBezTo>
                  <a:cubicBezTo>
                    <a:pt x="853383" y="1903705"/>
                    <a:pt x="880106" y="1972332"/>
                    <a:pt x="895319" y="2053645"/>
                  </a:cubicBezTo>
                  <a:cubicBezTo>
                    <a:pt x="923233" y="2193296"/>
                    <a:pt x="911856" y="2317764"/>
                    <a:pt x="862246" y="2424450"/>
                  </a:cubicBezTo>
                  <a:cubicBezTo>
                    <a:pt x="852192" y="2447326"/>
                    <a:pt x="840683" y="2468903"/>
                    <a:pt x="827983" y="2486684"/>
                  </a:cubicBezTo>
                  <a:cubicBezTo>
                    <a:pt x="815283" y="2504465"/>
                    <a:pt x="802582" y="2520947"/>
                    <a:pt x="788692" y="2536231"/>
                  </a:cubicBezTo>
                  <a:cubicBezTo>
                    <a:pt x="789882" y="2627634"/>
                    <a:pt x="791205" y="2721633"/>
                    <a:pt x="792396" y="2816832"/>
                  </a:cubicBezTo>
                  <a:cubicBezTo>
                    <a:pt x="793719" y="2912130"/>
                    <a:pt x="796232" y="3003533"/>
                    <a:pt x="800069" y="3092438"/>
                  </a:cubicBezTo>
                  <a:cubicBezTo>
                    <a:pt x="802582" y="3180045"/>
                    <a:pt x="807742" y="3263856"/>
                    <a:pt x="811446" y="3341373"/>
                  </a:cubicBezTo>
                  <a:cubicBezTo>
                    <a:pt x="816605" y="3418791"/>
                    <a:pt x="821633" y="3486119"/>
                    <a:pt x="827983" y="3542059"/>
                  </a:cubicBezTo>
                  <a:cubicBezTo>
                    <a:pt x="845842" y="3496308"/>
                    <a:pt x="858542" y="3449358"/>
                    <a:pt x="868596" y="3401010"/>
                  </a:cubicBezTo>
                  <a:cubicBezTo>
                    <a:pt x="878783" y="3351562"/>
                    <a:pt x="885133" y="3304512"/>
                    <a:pt x="888969" y="3258861"/>
                  </a:cubicBezTo>
                  <a:cubicBezTo>
                    <a:pt x="891483" y="3213110"/>
                    <a:pt x="893996" y="3167358"/>
                    <a:pt x="892806" y="3122906"/>
                  </a:cubicBezTo>
                  <a:cubicBezTo>
                    <a:pt x="891483" y="3078453"/>
                    <a:pt x="888969" y="3036598"/>
                    <a:pt x="886456" y="2997240"/>
                  </a:cubicBezTo>
                  <a:cubicBezTo>
                    <a:pt x="878783" y="2905737"/>
                    <a:pt x="863569" y="2816832"/>
                    <a:pt x="840683" y="2731823"/>
                  </a:cubicBezTo>
                  <a:cubicBezTo>
                    <a:pt x="881296" y="2736817"/>
                    <a:pt x="927069" y="2743210"/>
                    <a:pt x="979192" y="2750802"/>
                  </a:cubicBezTo>
                  <a:cubicBezTo>
                    <a:pt x="1031183" y="2758494"/>
                    <a:pt x="1080793" y="2766086"/>
                    <a:pt x="1126433" y="2774977"/>
                  </a:cubicBezTo>
                  <a:cubicBezTo>
                    <a:pt x="1159506" y="2781270"/>
                    <a:pt x="1193770" y="2787663"/>
                    <a:pt x="1228034" y="2795255"/>
                  </a:cubicBezTo>
                  <a:cubicBezTo>
                    <a:pt x="1235706" y="2790160"/>
                    <a:pt x="1243247" y="2783867"/>
                    <a:pt x="1250920" y="2778773"/>
                  </a:cubicBezTo>
                  <a:cubicBezTo>
                    <a:pt x="1281347" y="2757196"/>
                    <a:pt x="1313097" y="2740713"/>
                    <a:pt x="1343657" y="2730524"/>
                  </a:cubicBezTo>
                  <a:cubicBezTo>
                    <a:pt x="1375407" y="2720335"/>
                    <a:pt x="1404511" y="2712743"/>
                    <a:pt x="1432557" y="2707648"/>
                  </a:cubicBezTo>
                  <a:cubicBezTo>
                    <a:pt x="1460471" y="2703852"/>
                    <a:pt x="1485871" y="2701255"/>
                    <a:pt x="1508757" y="2702554"/>
                  </a:cubicBezTo>
                  <a:cubicBezTo>
                    <a:pt x="1531511" y="2702554"/>
                    <a:pt x="1550561" y="2703852"/>
                    <a:pt x="1564584" y="2706350"/>
                  </a:cubicBezTo>
                  <a:cubicBezTo>
                    <a:pt x="1567098" y="2679678"/>
                    <a:pt x="1565907" y="2655604"/>
                    <a:pt x="1564584" y="2632728"/>
                  </a:cubicBezTo>
                  <a:cubicBezTo>
                    <a:pt x="1562071" y="2609853"/>
                    <a:pt x="1559557" y="2590773"/>
                    <a:pt x="1554398" y="2575589"/>
                  </a:cubicBezTo>
                  <a:cubicBezTo>
                    <a:pt x="1615385" y="2561604"/>
                    <a:pt x="1668698" y="2560305"/>
                    <a:pt x="1716985" y="2571793"/>
                  </a:cubicBezTo>
                  <a:cubicBezTo>
                    <a:pt x="1737358" y="2575589"/>
                    <a:pt x="1757598" y="2583181"/>
                    <a:pt x="1776648" y="2593370"/>
                  </a:cubicBezTo>
                  <a:cubicBezTo>
                    <a:pt x="1795699" y="2603459"/>
                    <a:pt x="1812235" y="2617445"/>
                    <a:pt x="1827449" y="2636524"/>
                  </a:cubicBezTo>
                  <a:cubicBezTo>
                    <a:pt x="1841472" y="2655604"/>
                    <a:pt x="1852849" y="2678479"/>
                    <a:pt x="1861712" y="2706350"/>
                  </a:cubicBezTo>
                  <a:cubicBezTo>
                    <a:pt x="1869385" y="2734320"/>
                    <a:pt x="1874412" y="2768583"/>
                    <a:pt x="1873222" y="2809240"/>
                  </a:cubicBezTo>
                  <a:cubicBezTo>
                    <a:pt x="1870708" y="2890553"/>
                    <a:pt x="1870708" y="2961678"/>
                    <a:pt x="1873222" y="3022613"/>
                  </a:cubicBezTo>
                  <a:cubicBezTo>
                    <a:pt x="1875735" y="3083548"/>
                    <a:pt x="1882085" y="3131796"/>
                    <a:pt x="1892272" y="3164861"/>
                  </a:cubicBezTo>
                  <a:cubicBezTo>
                    <a:pt x="1902458" y="3199125"/>
                    <a:pt x="1916349" y="3216906"/>
                    <a:pt x="1935399" y="3219403"/>
                  </a:cubicBezTo>
                  <a:cubicBezTo>
                    <a:pt x="1954449" y="3222000"/>
                    <a:pt x="1978658" y="3204219"/>
                    <a:pt x="2007763" y="3167358"/>
                  </a:cubicBezTo>
                  <a:cubicBezTo>
                    <a:pt x="2049699" y="3116613"/>
                    <a:pt x="2085286" y="3064468"/>
                    <a:pt x="2112009" y="3012424"/>
                  </a:cubicBezTo>
                  <a:cubicBezTo>
                    <a:pt x="2119549" y="2998438"/>
                    <a:pt x="2125899" y="2984553"/>
                    <a:pt x="2132249" y="2971767"/>
                  </a:cubicBezTo>
                  <a:cubicBezTo>
                    <a:pt x="2129736" y="2929912"/>
                    <a:pt x="2127222" y="2887956"/>
                    <a:pt x="2124709" y="2844802"/>
                  </a:cubicBezTo>
                  <a:cubicBezTo>
                    <a:pt x="2120872" y="2764787"/>
                    <a:pt x="2118359" y="2686071"/>
                    <a:pt x="2118359" y="2608554"/>
                  </a:cubicBezTo>
                  <a:cubicBezTo>
                    <a:pt x="2118359" y="2531136"/>
                    <a:pt x="2119549" y="2461311"/>
                    <a:pt x="2120872" y="2399077"/>
                  </a:cubicBezTo>
                  <a:cubicBezTo>
                    <a:pt x="2123386" y="2336844"/>
                    <a:pt x="2124709" y="2285998"/>
                    <a:pt x="2125899" y="2245341"/>
                  </a:cubicBezTo>
                  <a:cubicBezTo>
                    <a:pt x="2127222" y="2205983"/>
                    <a:pt x="2128413" y="2181909"/>
                    <a:pt x="2129736" y="2175515"/>
                  </a:cubicBezTo>
                  <a:cubicBezTo>
                    <a:pt x="2132249" y="2131063"/>
                    <a:pt x="2133572" y="2090406"/>
                    <a:pt x="2136086" y="2056143"/>
                  </a:cubicBezTo>
                  <a:cubicBezTo>
                    <a:pt x="2138599" y="2021879"/>
                    <a:pt x="2142436" y="1991412"/>
                    <a:pt x="2148786" y="1967237"/>
                  </a:cubicBezTo>
                  <a:cubicBezTo>
                    <a:pt x="2155136" y="1943163"/>
                    <a:pt x="2163999" y="1924083"/>
                    <a:pt x="2175509" y="1911397"/>
                  </a:cubicBezTo>
                  <a:cubicBezTo>
                    <a:pt x="2188209" y="1898710"/>
                    <a:pt x="2203422" y="1892317"/>
                    <a:pt x="2224986" y="1892317"/>
                  </a:cubicBezTo>
                  <a:cubicBezTo>
                    <a:pt x="2227500" y="1892317"/>
                    <a:pt x="2242713" y="1893616"/>
                    <a:pt x="2269436" y="1897412"/>
                  </a:cubicBezTo>
                  <a:cubicBezTo>
                    <a:pt x="2296159" y="1901208"/>
                    <a:pt x="2327909" y="1913894"/>
                    <a:pt x="2364686" y="1935471"/>
                  </a:cubicBezTo>
                  <a:cubicBezTo>
                    <a:pt x="2407814" y="1960944"/>
                    <a:pt x="2443400" y="1996406"/>
                    <a:pt x="2471314" y="2040859"/>
                  </a:cubicBezTo>
                  <a:cubicBezTo>
                    <a:pt x="2509414" y="2094202"/>
                    <a:pt x="2536137" y="2162829"/>
                    <a:pt x="2551350" y="2244142"/>
                  </a:cubicBezTo>
                  <a:cubicBezTo>
                    <a:pt x="2579264" y="2383793"/>
                    <a:pt x="2567887" y="2508261"/>
                    <a:pt x="2518410" y="2614947"/>
                  </a:cubicBezTo>
                  <a:cubicBezTo>
                    <a:pt x="2504387" y="2640320"/>
                    <a:pt x="2491687" y="2663196"/>
                    <a:pt x="2477664" y="2682275"/>
                  </a:cubicBezTo>
                  <a:cubicBezTo>
                    <a:pt x="2464964" y="2701255"/>
                    <a:pt x="2451073" y="2719036"/>
                    <a:pt x="2437050" y="2734320"/>
                  </a:cubicBezTo>
                  <a:cubicBezTo>
                    <a:pt x="2437050" y="2805444"/>
                    <a:pt x="2438373" y="2875270"/>
                    <a:pt x="2439564" y="2941299"/>
                  </a:cubicBezTo>
                  <a:cubicBezTo>
                    <a:pt x="2440887" y="3007329"/>
                    <a:pt x="2443400" y="3067065"/>
                    <a:pt x="2448559" y="3119110"/>
                  </a:cubicBezTo>
                  <a:cubicBezTo>
                    <a:pt x="2454910" y="3181344"/>
                    <a:pt x="2466287" y="3222000"/>
                    <a:pt x="2480310" y="3238483"/>
                  </a:cubicBezTo>
                  <a:cubicBezTo>
                    <a:pt x="2495523" y="3254965"/>
                    <a:pt x="2518410" y="3243577"/>
                    <a:pt x="2548837" y="3204219"/>
                  </a:cubicBezTo>
                  <a:cubicBezTo>
                    <a:pt x="2572914" y="3172453"/>
                    <a:pt x="2595800" y="3139488"/>
                    <a:pt x="2614850" y="3103926"/>
                  </a:cubicBezTo>
                  <a:cubicBezTo>
                    <a:pt x="2633901" y="3068364"/>
                    <a:pt x="2651760" y="3034001"/>
                    <a:pt x="2666974" y="3002334"/>
                  </a:cubicBezTo>
                  <a:cubicBezTo>
                    <a:pt x="2661814" y="2915926"/>
                    <a:pt x="2659301" y="2829518"/>
                    <a:pt x="2658110" y="2741912"/>
                  </a:cubicBezTo>
                  <a:cubicBezTo>
                    <a:pt x="2658110" y="2655604"/>
                    <a:pt x="2658110" y="2575589"/>
                    <a:pt x="2658110" y="2503166"/>
                  </a:cubicBezTo>
                  <a:cubicBezTo>
                    <a:pt x="2658110" y="2430743"/>
                    <a:pt x="2659301" y="2371107"/>
                    <a:pt x="2661814" y="2324157"/>
                  </a:cubicBezTo>
                  <a:cubicBezTo>
                    <a:pt x="2663137" y="2275809"/>
                    <a:pt x="2664460" y="2249137"/>
                    <a:pt x="2664460" y="2242844"/>
                  </a:cubicBezTo>
                  <a:cubicBezTo>
                    <a:pt x="2666974" y="2199690"/>
                    <a:pt x="2668164" y="2160332"/>
                    <a:pt x="2670810" y="2125968"/>
                  </a:cubicBezTo>
                  <a:cubicBezTo>
                    <a:pt x="2673324" y="2091705"/>
                    <a:pt x="2677160" y="2061237"/>
                    <a:pt x="2683510" y="2037063"/>
                  </a:cubicBezTo>
                  <a:cubicBezTo>
                    <a:pt x="2689860" y="2012989"/>
                    <a:pt x="2698724" y="1993909"/>
                    <a:pt x="2710101" y="1981222"/>
                  </a:cubicBezTo>
                  <a:cubicBezTo>
                    <a:pt x="2721610" y="1968536"/>
                    <a:pt x="2738014" y="1962143"/>
                    <a:pt x="2760901" y="1962143"/>
                  </a:cubicBezTo>
                  <a:cubicBezTo>
                    <a:pt x="2762224" y="1962143"/>
                    <a:pt x="2776114" y="1963441"/>
                    <a:pt x="2804160" y="1965939"/>
                  </a:cubicBezTo>
                  <a:cubicBezTo>
                    <a:pt x="2832074" y="1968536"/>
                    <a:pt x="2862501" y="1981222"/>
                    <a:pt x="2898088" y="2002799"/>
                  </a:cubicBezTo>
                  <a:cubicBezTo>
                    <a:pt x="2941215" y="2028172"/>
                    <a:pt x="2978124" y="2063734"/>
                    <a:pt x="3007361" y="2108187"/>
                  </a:cubicBezTo>
                  <a:cubicBezTo>
                    <a:pt x="3044138" y="2165326"/>
                    <a:pt x="3070861" y="2233953"/>
                    <a:pt x="3086075" y="2311371"/>
                  </a:cubicBezTo>
                  <a:cubicBezTo>
                    <a:pt x="3099965" y="2382495"/>
                    <a:pt x="3105125" y="2448624"/>
                    <a:pt x="3099965" y="2510758"/>
                  </a:cubicBezTo>
                  <a:cubicBezTo>
                    <a:pt x="3094938" y="2572992"/>
                    <a:pt x="3079725" y="2631430"/>
                    <a:pt x="3053002" y="2684773"/>
                  </a:cubicBezTo>
                  <a:cubicBezTo>
                    <a:pt x="3040302" y="2708947"/>
                    <a:pt x="3027601" y="2731823"/>
                    <a:pt x="3013711" y="2752101"/>
                  </a:cubicBezTo>
                  <a:cubicBezTo>
                    <a:pt x="2999688" y="2772379"/>
                    <a:pt x="2985665" y="2790160"/>
                    <a:pt x="2971774" y="2805444"/>
                  </a:cubicBezTo>
                  <a:cubicBezTo>
                    <a:pt x="2972965" y="2877867"/>
                    <a:pt x="2974288" y="2946394"/>
                    <a:pt x="2975611" y="3012424"/>
                  </a:cubicBezTo>
                  <a:cubicBezTo>
                    <a:pt x="2978124" y="3078453"/>
                    <a:pt x="2980638" y="3138190"/>
                    <a:pt x="2984474" y="3191533"/>
                  </a:cubicBezTo>
                  <a:cubicBezTo>
                    <a:pt x="2990824" y="3253766"/>
                    <a:pt x="3002201" y="3293124"/>
                    <a:pt x="3016224" y="3309607"/>
                  </a:cubicBezTo>
                  <a:cubicBezTo>
                    <a:pt x="3031438" y="3326089"/>
                    <a:pt x="3054324" y="3314701"/>
                    <a:pt x="3084752" y="3275343"/>
                  </a:cubicBezTo>
                  <a:cubicBezTo>
                    <a:pt x="3113988" y="3237284"/>
                    <a:pt x="3139388" y="3195329"/>
                    <a:pt x="3162275" y="3152175"/>
                  </a:cubicBezTo>
                  <a:cubicBezTo>
                    <a:pt x="3183838" y="3109021"/>
                    <a:pt x="3202888" y="3068364"/>
                    <a:pt x="3218102" y="3032802"/>
                  </a:cubicBezTo>
                  <a:cubicBezTo>
                    <a:pt x="3235961" y="2989548"/>
                    <a:pt x="3251175" y="2947693"/>
                    <a:pt x="3271548" y="2905737"/>
                  </a:cubicBezTo>
                  <a:lnTo>
                    <a:pt x="3327375" y="2924817"/>
                  </a:lnTo>
                  <a:cubicBezTo>
                    <a:pt x="3327375" y="2929912"/>
                    <a:pt x="3322348" y="2946394"/>
                    <a:pt x="3313352" y="2973066"/>
                  </a:cubicBezTo>
                  <a:cubicBezTo>
                    <a:pt x="3304489" y="2999737"/>
                    <a:pt x="3293111" y="3032802"/>
                    <a:pt x="3276575" y="3070861"/>
                  </a:cubicBezTo>
                  <a:cubicBezTo>
                    <a:pt x="3260039" y="3108921"/>
                    <a:pt x="3240988" y="3150876"/>
                    <a:pt x="3219425" y="3196627"/>
                  </a:cubicBezTo>
                  <a:cubicBezTo>
                    <a:pt x="3197861" y="3242279"/>
                    <a:pt x="3172461" y="3286731"/>
                    <a:pt x="3143225" y="3328687"/>
                  </a:cubicBezTo>
                  <a:cubicBezTo>
                    <a:pt x="3113988" y="3370542"/>
                    <a:pt x="3082238" y="3408701"/>
                    <a:pt x="3046652" y="3442965"/>
                  </a:cubicBezTo>
                  <a:cubicBezTo>
                    <a:pt x="3011197" y="3477228"/>
                    <a:pt x="2973097" y="3502701"/>
                    <a:pt x="2932351" y="3519184"/>
                  </a:cubicBezTo>
                  <a:cubicBezTo>
                    <a:pt x="2922297" y="3525477"/>
                    <a:pt x="2912111" y="3529373"/>
                    <a:pt x="2900601" y="3531870"/>
                  </a:cubicBezTo>
                  <a:cubicBezTo>
                    <a:pt x="2890547" y="3534367"/>
                    <a:pt x="2879038" y="3536965"/>
                    <a:pt x="2868851" y="3536965"/>
                  </a:cubicBezTo>
                  <a:cubicBezTo>
                    <a:pt x="2865147" y="3538163"/>
                    <a:pt x="2858797" y="3539462"/>
                    <a:pt x="2849801" y="3539462"/>
                  </a:cubicBezTo>
                  <a:lnTo>
                    <a:pt x="2847287" y="3539462"/>
                  </a:lnTo>
                  <a:cubicBezTo>
                    <a:pt x="2824401" y="3540761"/>
                    <a:pt x="2804160" y="3530571"/>
                    <a:pt x="2786301" y="3510293"/>
                  </a:cubicBezTo>
                  <a:cubicBezTo>
                    <a:pt x="2768574" y="3488716"/>
                    <a:pt x="2753360" y="3459447"/>
                    <a:pt x="2739337" y="3422686"/>
                  </a:cubicBezTo>
                  <a:cubicBezTo>
                    <a:pt x="2726637" y="3385826"/>
                    <a:pt x="2715260" y="3341373"/>
                    <a:pt x="2705074" y="3291826"/>
                  </a:cubicBezTo>
                  <a:cubicBezTo>
                    <a:pt x="2694887" y="3242279"/>
                    <a:pt x="2687346" y="3187737"/>
                    <a:pt x="2682187" y="3130498"/>
                  </a:cubicBezTo>
                  <a:cubicBezTo>
                    <a:pt x="2664460" y="3162264"/>
                    <a:pt x="2646601" y="3195329"/>
                    <a:pt x="2626360" y="3228294"/>
                  </a:cubicBezTo>
                  <a:cubicBezTo>
                    <a:pt x="2607310" y="3261358"/>
                    <a:pt x="2584423" y="3293124"/>
                    <a:pt x="2560346" y="3321095"/>
                  </a:cubicBezTo>
                  <a:cubicBezTo>
                    <a:pt x="2536137" y="3348965"/>
                    <a:pt x="2509546" y="3374338"/>
                    <a:pt x="2482823" y="3397214"/>
                  </a:cubicBezTo>
                  <a:cubicBezTo>
                    <a:pt x="2454910" y="3420089"/>
                    <a:pt x="2425673" y="3437870"/>
                    <a:pt x="2395246" y="3450557"/>
                  </a:cubicBezTo>
                  <a:cubicBezTo>
                    <a:pt x="2385059" y="3456950"/>
                    <a:pt x="2374873" y="3460746"/>
                    <a:pt x="2363496" y="3463243"/>
                  </a:cubicBezTo>
                  <a:cubicBezTo>
                    <a:pt x="2353309" y="3465840"/>
                    <a:pt x="2341800" y="3468338"/>
                    <a:pt x="2331746" y="3469636"/>
                  </a:cubicBezTo>
                  <a:cubicBezTo>
                    <a:pt x="2322750" y="3469636"/>
                    <a:pt x="2316400" y="3470935"/>
                    <a:pt x="2312696" y="3472134"/>
                  </a:cubicBezTo>
                  <a:lnTo>
                    <a:pt x="2310050" y="3472134"/>
                  </a:lnTo>
                  <a:cubicBezTo>
                    <a:pt x="2279623" y="3473432"/>
                    <a:pt x="2254223" y="3456950"/>
                    <a:pt x="2232659" y="3421388"/>
                  </a:cubicBezTo>
                  <a:cubicBezTo>
                    <a:pt x="2212286" y="3385826"/>
                    <a:pt x="2193236" y="3338776"/>
                    <a:pt x="2179345" y="3280438"/>
                  </a:cubicBezTo>
                  <a:cubicBezTo>
                    <a:pt x="2163999" y="3223299"/>
                    <a:pt x="2153945" y="3157169"/>
                    <a:pt x="2146272" y="3084846"/>
                  </a:cubicBezTo>
                  <a:cubicBezTo>
                    <a:pt x="2125899" y="3121607"/>
                    <a:pt x="2103145" y="3157169"/>
                    <a:pt x="2078936" y="3191533"/>
                  </a:cubicBezTo>
                  <a:cubicBezTo>
                    <a:pt x="2049699" y="3232189"/>
                    <a:pt x="2016758" y="3268950"/>
                    <a:pt x="1981172" y="3300716"/>
                  </a:cubicBezTo>
                  <a:cubicBezTo>
                    <a:pt x="1945585" y="3332483"/>
                    <a:pt x="1906295" y="3357855"/>
                    <a:pt x="1863035" y="3379432"/>
                  </a:cubicBezTo>
                  <a:cubicBezTo>
                    <a:pt x="1821099" y="3401010"/>
                    <a:pt x="1774135" y="3412497"/>
                    <a:pt x="1724658" y="3414995"/>
                  </a:cubicBezTo>
                  <a:cubicBezTo>
                    <a:pt x="1685235" y="3416293"/>
                    <a:pt x="1653485" y="3408701"/>
                    <a:pt x="1629407" y="3389622"/>
                  </a:cubicBezTo>
                  <a:cubicBezTo>
                    <a:pt x="1605198" y="3371841"/>
                    <a:pt x="1587471" y="3346468"/>
                    <a:pt x="1574771" y="3314701"/>
                  </a:cubicBezTo>
                  <a:cubicBezTo>
                    <a:pt x="1562071" y="3282935"/>
                    <a:pt x="1553207" y="3246075"/>
                    <a:pt x="1549371" y="3202921"/>
                  </a:cubicBezTo>
                  <a:cubicBezTo>
                    <a:pt x="1545534" y="3159767"/>
                    <a:pt x="1544344" y="3114015"/>
                    <a:pt x="1544344" y="3067065"/>
                  </a:cubicBezTo>
                  <a:cubicBezTo>
                    <a:pt x="1527807" y="3083548"/>
                    <a:pt x="1509948" y="3100030"/>
                    <a:pt x="1490898" y="3116613"/>
                  </a:cubicBezTo>
                  <a:cubicBezTo>
                    <a:pt x="1471848" y="3133095"/>
                    <a:pt x="1450284" y="3147080"/>
                    <a:pt x="1427398" y="3158468"/>
                  </a:cubicBezTo>
                  <a:cubicBezTo>
                    <a:pt x="1404643" y="3169956"/>
                    <a:pt x="1377920" y="3178846"/>
                    <a:pt x="1350007" y="3185140"/>
                  </a:cubicBezTo>
                  <a:cubicBezTo>
                    <a:pt x="1320770" y="3191533"/>
                    <a:pt x="1290343" y="3192731"/>
                    <a:pt x="1257270" y="3188935"/>
                  </a:cubicBezTo>
                  <a:cubicBezTo>
                    <a:pt x="1206470" y="3182642"/>
                    <a:pt x="1169693" y="3162264"/>
                    <a:pt x="1146806" y="3130498"/>
                  </a:cubicBezTo>
                  <a:cubicBezTo>
                    <a:pt x="1125243" y="3097533"/>
                    <a:pt x="1113733" y="3060672"/>
                    <a:pt x="1116247" y="3017518"/>
                  </a:cubicBezTo>
                  <a:cubicBezTo>
                    <a:pt x="1117570" y="2974364"/>
                    <a:pt x="1130270" y="2931210"/>
                    <a:pt x="1154347" y="2887956"/>
                  </a:cubicBezTo>
                  <a:cubicBezTo>
                    <a:pt x="1164533" y="2867678"/>
                    <a:pt x="1177233" y="2848598"/>
                    <a:pt x="1192447" y="2832116"/>
                  </a:cubicBezTo>
                  <a:lnTo>
                    <a:pt x="922042" y="2787663"/>
                  </a:lnTo>
                  <a:cubicBezTo>
                    <a:pt x="957496" y="2951489"/>
                    <a:pt x="976546" y="3091140"/>
                    <a:pt x="980383" y="3208015"/>
                  </a:cubicBezTo>
                  <a:cubicBezTo>
                    <a:pt x="982896" y="3324891"/>
                    <a:pt x="977869" y="3422686"/>
                    <a:pt x="961333" y="3502701"/>
                  </a:cubicBezTo>
                  <a:cubicBezTo>
                    <a:pt x="946119" y="3581417"/>
                    <a:pt x="923233" y="3644850"/>
                    <a:pt x="893996" y="3690601"/>
                  </a:cubicBezTo>
                  <a:cubicBezTo>
                    <a:pt x="864892" y="3736352"/>
                    <a:pt x="834333" y="3771914"/>
                    <a:pt x="805096" y="3797287"/>
                  </a:cubicBezTo>
                  <a:cubicBezTo>
                    <a:pt x="775992" y="3822660"/>
                    <a:pt x="749269" y="3839242"/>
                    <a:pt x="725192" y="3846834"/>
                  </a:cubicBezTo>
                  <a:cubicBezTo>
                    <a:pt x="702305" y="3854426"/>
                    <a:pt x="687092" y="3858222"/>
                    <a:pt x="681932" y="3858222"/>
                  </a:cubicBezTo>
                  <a:lnTo>
                    <a:pt x="679419" y="3858222"/>
                  </a:lnTo>
                  <a:cubicBezTo>
                    <a:pt x="648991" y="3859521"/>
                    <a:pt x="622269" y="3834148"/>
                    <a:pt x="600705" y="3782004"/>
                  </a:cubicBezTo>
                  <a:cubicBezTo>
                    <a:pt x="577818" y="3729959"/>
                    <a:pt x="560091" y="3661432"/>
                    <a:pt x="543555" y="3575024"/>
                  </a:cubicBezTo>
                  <a:cubicBezTo>
                    <a:pt x="527018" y="3488716"/>
                    <a:pt x="514318" y="3390920"/>
                    <a:pt x="505455" y="3280438"/>
                  </a:cubicBezTo>
                  <a:cubicBezTo>
                    <a:pt x="496591" y="3169956"/>
                    <a:pt x="488918" y="3056876"/>
                    <a:pt x="483891" y="2941299"/>
                  </a:cubicBezTo>
                  <a:cubicBezTo>
                    <a:pt x="478732" y="2825723"/>
                    <a:pt x="474895" y="2711444"/>
                    <a:pt x="472382" y="2599663"/>
                  </a:cubicBezTo>
                  <a:cubicBezTo>
                    <a:pt x="469868" y="2486684"/>
                    <a:pt x="469868" y="2386291"/>
                    <a:pt x="469868" y="2297485"/>
                  </a:cubicBezTo>
                  <a:cubicBezTo>
                    <a:pt x="469868" y="2208580"/>
                    <a:pt x="471191" y="2134859"/>
                    <a:pt x="471191" y="2079018"/>
                  </a:cubicBezTo>
                  <a:cubicBezTo>
                    <a:pt x="472382" y="2023078"/>
                    <a:pt x="472382" y="1991412"/>
                    <a:pt x="473705" y="1985018"/>
                  </a:cubicBezTo>
                  <a:cubicBezTo>
                    <a:pt x="476218" y="1940566"/>
                    <a:pt x="477541" y="1899909"/>
                    <a:pt x="480055" y="1865646"/>
                  </a:cubicBezTo>
                  <a:cubicBezTo>
                    <a:pt x="482568" y="1831382"/>
                    <a:pt x="486405" y="1800915"/>
                    <a:pt x="492755" y="1776740"/>
                  </a:cubicBezTo>
                  <a:cubicBezTo>
                    <a:pt x="499105" y="1752666"/>
                    <a:pt x="507968" y="1733586"/>
                    <a:pt x="519345" y="1720900"/>
                  </a:cubicBezTo>
                  <a:cubicBezTo>
                    <a:pt x="532045" y="1708213"/>
                    <a:pt x="547391" y="1701820"/>
                    <a:pt x="568955" y="1701820"/>
                  </a:cubicBezTo>
                  <a:close/>
                  <a:moveTo>
                    <a:pt x="3213487" y="1148162"/>
                  </a:moveTo>
                  <a:cubicBezTo>
                    <a:pt x="3209647" y="1157038"/>
                    <a:pt x="3205807" y="1166001"/>
                    <a:pt x="3201967" y="1174877"/>
                  </a:cubicBezTo>
                  <a:cubicBezTo>
                    <a:pt x="3199407" y="1184972"/>
                    <a:pt x="3195567" y="1192630"/>
                    <a:pt x="3193007" y="1201506"/>
                  </a:cubicBezTo>
                  <a:cubicBezTo>
                    <a:pt x="3181670" y="1235791"/>
                    <a:pt x="3173990" y="1267554"/>
                    <a:pt x="3171430" y="1299316"/>
                  </a:cubicBezTo>
                  <a:cubicBezTo>
                    <a:pt x="3168870" y="1331078"/>
                    <a:pt x="3170150" y="1360317"/>
                    <a:pt x="3173990" y="1385640"/>
                  </a:cubicBezTo>
                  <a:cubicBezTo>
                    <a:pt x="3177830" y="1411050"/>
                    <a:pt x="3185510" y="1432631"/>
                    <a:pt x="3196847" y="1450470"/>
                  </a:cubicBezTo>
                  <a:cubicBezTo>
                    <a:pt x="3208367" y="1468222"/>
                    <a:pt x="3222264" y="1479621"/>
                    <a:pt x="3238721" y="1484756"/>
                  </a:cubicBezTo>
                  <a:cubicBezTo>
                    <a:pt x="3255361" y="1491108"/>
                    <a:pt x="3274378" y="1489803"/>
                    <a:pt x="3293395" y="1480927"/>
                  </a:cubicBezTo>
                  <a:cubicBezTo>
                    <a:pt x="3313693" y="1473269"/>
                    <a:pt x="3332710" y="1459346"/>
                    <a:pt x="3350630" y="1441594"/>
                  </a:cubicBezTo>
                  <a:cubicBezTo>
                    <a:pt x="3369647" y="1422536"/>
                    <a:pt x="3386104" y="1400955"/>
                    <a:pt x="3401281" y="1372935"/>
                  </a:cubicBezTo>
                  <a:cubicBezTo>
                    <a:pt x="3416641" y="1345001"/>
                    <a:pt x="3429258" y="1314545"/>
                    <a:pt x="3440778" y="1281564"/>
                  </a:cubicBezTo>
                  <a:cubicBezTo>
                    <a:pt x="3444618" y="1271383"/>
                    <a:pt x="3446995" y="1259983"/>
                    <a:pt x="3449555" y="1248496"/>
                  </a:cubicBezTo>
                  <a:cubicBezTo>
                    <a:pt x="3452115" y="1237097"/>
                    <a:pt x="3454675" y="1225697"/>
                    <a:pt x="3455955" y="1214211"/>
                  </a:cubicBezTo>
                  <a:cubicBezTo>
                    <a:pt x="3444618" y="1215516"/>
                    <a:pt x="3433098" y="1215516"/>
                    <a:pt x="3423041" y="1216734"/>
                  </a:cubicBezTo>
                  <a:cubicBezTo>
                    <a:pt x="3411521" y="1216734"/>
                    <a:pt x="3401464" y="1216734"/>
                    <a:pt x="3389944" y="1215516"/>
                  </a:cubicBezTo>
                  <a:cubicBezTo>
                    <a:pt x="3383544" y="1214211"/>
                    <a:pt x="3376047" y="1212992"/>
                    <a:pt x="3368367" y="1212992"/>
                  </a:cubicBezTo>
                  <a:cubicBezTo>
                    <a:pt x="3360687" y="1212992"/>
                    <a:pt x="3354470" y="1211687"/>
                    <a:pt x="3346790" y="1209163"/>
                  </a:cubicBezTo>
                  <a:cubicBezTo>
                    <a:pt x="3340390" y="1207858"/>
                    <a:pt x="3332710" y="1206640"/>
                    <a:pt x="3325212" y="1205334"/>
                  </a:cubicBezTo>
                  <a:cubicBezTo>
                    <a:pt x="3317533" y="1204029"/>
                    <a:pt x="3311133" y="1201506"/>
                    <a:pt x="3303635" y="1198982"/>
                  </a:cubicBezTo>
                  <a:cubicBezTo>
                    <a:pt x="3289555" y="1195153"/>
                    <a:pt x="3275658" y="1190106"/>
                    <a:pt x="3264138" y="1182448"/>
                  </a:cubicBezTo>
                  <a:cubicBezTo>
                    <a:pt x="3252801" y="1174877"/>
                    <a:pt x="3241281" y="1168525"/>
                    <a:pt x="3229944" y="1160867"/>
                  </a:cubicBezTo>
                  <a:cubicBezTo>
                    <a:pt x="3222264" y="1155820"/>
                    <a:pt x="3215864" y="1150686"/>
                    <a:pt x="3213487" y="1148162"/>
                  </a:cubicBezTo>
                  <a:close/>
                  <a:moveTo>
                    <a:pt x="1495185" y="1042781"/>
                  </a:moveTo>
                  <a:cubicBezTo>
                    <a:pt x="1487505" y="1042781"/>
                    <a:pt x="1477265" y="1043999"/>
                    <a:pt x="1464648" y="1045305"/>
                  </a:cubicBezTo>
                  <a:cubicBezTo>
                    <a:pt x="1450568" y="1046610"/>
                    <a:pt x="1436671" y="1054181"/>
                    <a:pt x="1420214" y="1066886"/>
                  </a:cubicBezTo>
                  <a:cubicBezTo>
                    <a:pt x="1404854" y="1079591"/>
                    <a:pt x="1388397" y="1102477"/>
                    <a:pt x="1373219" y="1132934"/>
                  </a:cubicBezTo>
                  <a:cubicBezTo>
                    <a:pt x="1357860" y="1163391"/>
                    <a:pt x="1345242" y="1207858"/>
                    <a:pt x="1335002" y="1266335"/>
                  </a:cubicBezTo>
                  <a:cubicBezTo>
                    <a:pt x="1369379" y="1268859"/>
                    <a:pt x="1398637" y="1267554"/>
                    <a:pt x="1422774" y="1261201"/>
                  </a:cubicBezTo>
                  <a:cubicBezTo>
                    <a:pt x="1446911" y="1254849"/>
                    <a:pt x="1467208" y="1245973"/>
                    <a:pt x="1483665" y="1235791"/>
                  </a:cubicBezTo>
                  <a:cubicBezTo>
                    <a:pt x="1500122" y="1225697"/>
                    <a:pt x="1512922" y="1214211"/>
                    <a:pt x="1522979" y="1201506"/>
                  </a:cubicBezTo>
                  <a:cubicBezTo>
                    <a:pt x="1533219" y="1188801"/>
                    <a:pt x="1540899" y="1177401"/>
                    <a:pt x="1545836" y="1166001"/>
                  </a:cubicBezTo>
                  <a:cubicBezTo>
                    <a:pt x="1549676" y="1158344"/>
                    <a:pt x="1553516" y="1148162"/>
                    <a:pt x="1556076" y="1134239"/>
                  </a:cubicBezTo>
                  <a:cubicBezTo>
                    <a:pt x="1558636" y="1120229"/>
                    <a:pt x="1559916" y="1106306"/>
                    <a:pt x="1557356" y="1093601"/>
                  </a:cubicBezTo>
                  <a:cubicBezTo>
                    <a:pt x="1556076" y="1080896"/>
                    <a:pt x="1549676" y="1068191"/>
                    <a:pt x="1540899" y="1058010"/>
                  </a:cubicBezTo>
                  <a:cubicBezTo>
                    <a:pt x="1530659" y="1047828"/>
                    <a:pt x="1516762" y="1042781"/>
                    <a:pt x="1495185" y="1042781"/>
                  </a:cubicBezTo>
                  <a:close/>
                  <a:moveTo>
                    <a:pt x="3393784" y="997009"/>
                  </a:moveTo>
                  <a:cubicBezTo>
                    <a:pt x="3367087" y="989438"/>
                    <a:pt x="3336550" y="997009"/>
                    <a:pt x="3303635" y="1022419"/>
                  </a:cubicBezTo>
                  <a:cubicBezTo>
                    <a:pt x="3306195" y="1028771"/>
                    <a:pt x="3311133" y="1035123"/>
                    <a:pt x="3320092" y="1043999"/>
                  </a:cubicBezTo>
                  <a:cubicBezTo>
                    <a:pt x="3331430" y="1055486"/>
                    <a:pt x="3342950" y="1064362"/>
                    <a:pt x="3355567" y="1069409"/>
                  </a:cubicBezTo>
                  <a:cubicBezTo>
                    <a:pt x="3361967" y="1074543"/>
                    <a:pt x="3369647" y="1078372"/>
                    <a:pt x="3378424" y="1079591"/>
                  </a:cubicBezTo>
                  <a:cubicBezTo>
                    <a:pt x="3382264" y="1080896"/>
                    <a:pt x="3387384" y="1082114"/>
                    <a:pt x="3391224" y="1083420"/>
                  </a:cubicBezTo>
                  <a:cubicBezTo>
                    <a:pt x="3396344" y="1084725"/>
                    <a:pt x="3401281" y="1085943"/>
                    <a:pt x="3406401" y="1085943"/>
                  </a:cubicBezTo>
                  <a:cubicBezTo>
                    <a:pt x="3424138" y="1090990"/>
                    <a:pt x="3440778" y="1092296"/>
                    <a:pt x="3455955" y="1091077"/>
                  </a:cubicBezTo>
                  <a:cubicBezTo>
                    <a:pt x="3452115" y="1066886"/>
                    <a:pt x="3444618" y="1046610"/>
                    <a:pt x="3434378" y="1030076"/>
                  </a:cubicBezTo>
                  <a:cubicBezTo>
                    <a:pt x="3424138" y="1013542"/>
                    <a:pt x="3410241" y="1002143"/>
                    <a:pt x="3393784" y="997009"/>
                  </a:cubicBezTo>
                  <a:close/>
                  <a:moveTo>
                    <a:pt x="2765123" y="504302"/>
                  </a:moveTo>
                  <a:cubicBezTo>
                    <a:pt x="2760003" y="574092"/>
                    <a:pt x="2753603" y="652845"/>
                    <a:pt x="2748666" y="739256"/>
                  </a:cubicBezTo>
                  <a:cubicBezTo>
                    <a:pt x="2743546" y="826885"/>
                    <a:pt x="2738426" y="915732"/>
                    <a:pt x="2733306" y="1008495"/>
                  </a:cubicBezTo>
                  <a:cubicBezTo>
                    <a:pt x="2752323" y="980562"/>
                    <a:pt x="2770243" y="948800"/>
                    <a:pt x="2786700" y="911990"/>
                  </a:cubicBezTo>
                  <a:cubicBezTo>
                    <a:pt x="2801877" y="875094"/>
                    <a:pt x="2813397" y="833237"/>
                    <a:pt x="2820894" y="783723"/>
                  </a:cubicBezTo>
                  <a:cubicBezTo>
                    <a:pt x="2820894" y="781112"/>
                    <a:pt x="2822174" y="769713"/>
                    <a:pt x="2823454" y="749437"/>
                  </a:cubicBezTo>
                  <a:cubicBezTo>
                    <a:pt x="2824734" y="729074"/>
                    <a:pt x="2823454" y="706188"/>
                    <a:pt x="2820894" y="678255"/>
                  </a:cubicBezTo>
                  <a:cubicBezTo>
                    <a:pt x="2818517" y="650321"/>
                    <a:pt x="2813397" y="621083"/>
                    <a:pt x="2804437" y="589407"/>
                  </a:cubicBezTo>
                  <a:cubicBezTo>
                    <a:pt x="2796757" y="557645"/>
                    <a:pt x="2782860" y="529712"/>
                    <a:pt x="2765123" y="504302"/>
                  </a:cubicBezTo>
                  <a:close/>
                  <a:moveTo>
                    <a:pt x="2196074" y="406491"/>
                  </a:moveTo>
                  <a:cubicBezTo>
                    <a:pt x="2191136" y="476368"/>
                    <a:pt x="2184737" y="555121"/>
                    <a:pt x="2179617" y="641445"/>
                  </a:cubicBezTo>
                  <a:cubicBezTo>
                    <a:pt x="2174497" y="727769"/>
                    <a:pt x="2169559" y="818009"/>
                    <a:pt x="2164439" y="909380"/>
                  </a:cubicBezTo>
                  <a:cubicBezTo>
                    <a:pt x="2183457" y="881446"/>
                    <a:pt x="2201194" y="849771"/>
                    <a:pt x="2217651" y="812874"/>
                  </a:cubicBezTo>
                  <a:cubicBezTo>
                    <a:pt x="2233011" y="776065"/>
                    <a:pt x="2244348" y="734121"/>
                    <a:pt x="2252028" y="684607"/>
                  </a:cubicBezTo>
                  <a:cubicBezTo>
                    <a:pt x="2252028" y="682084"/>
                    <a:pt x="2252028" y="670684"/>
                    <a:pt x="2253308" y="650321"/>
                  </a:cubicBezTo>
                  <a:cubicBezTo>
                    <a:pt x="2254588" y="630046"/>
                    <a:pt x="2253308" y="607159"/>
                    <a:pt x="2250748" y="579226"/>
                  </a:cubicBezTo>
                  <a:cubicBezTo>
                    <a:pt x="2248188" y="552511"/>
                    <a:pt x="2243068" y="523359"/>
                    <a:pt x="2235571" y="491597"/>
                  </a:cubicBezTo>
                  <a:cubicBezTo>
                    <a:pt x="2227891" y="459835"/>
                    <a:pt x="2213994" y="431901"/>
                    <a:pt x="2196074" y="406491"/>
                  </a:cubicBezTo>
                  <a:close/>
                  <a:moveTo>
                    <a:pt x="142595" y="97"/>
                  </a:moveTo>
                  <a:cubicBezTo>
                    <a:pt x="171487" y="739"/>
                    <a:pt x="198458" y="4546"/>
                    <a:pt x="223783" y="11508"/>
                  </a:cubicBezTo>
                  <a:cubicBezTo>
                    <a:pt x="245361" y="17860"/>
                    <a:pt x="265840" y="26736"/>
                    <a:pt x="286138" y="38223"/>
                  </a:cubicBezTo>
                  <a:cubicBezTo>
                    <a:pt x="306435" y="49622"/>
                    <a:pt x="322892" y="66156"/>
                    <a:pt x="338069" y="86432"/>
                  </a:cubicBezTo>
                  <a:cubicBezTo>
                    <a:pt x="352149" y="106795"/>
                    <a:pt x="363486" y="132204"/>
                    <a:pt x="371166" y="162661"/>
                  </a:cubicBezTo>
                  <a:cubicBezTo>
                    <a:pt x="378846" y="193118"/>
                    <a:pt x="381406" y="229928"/>
                    <a:pt x="378846" y="273177"/>
                  </a:cubicBezTo>
                  <a:cubicBezTo>
                    <a:pt x="375006" y="318862"/>
                    <a:pt x="369886" y="373511"/>
                    <a:pt x="366046" y="435730"/>
                  </a:cubicBezTo>
                  <a:cubicBezTo>
                    <a:pt x="362206" y="499168"/>
                    <a:pt x="357269" y="563997"/>
                    <a:pt x="353429" y="633874"/>
                  </a:cubicBezTo>
                  <a:cubicBezTo>
                    <a:pt x="349589" y="702446"/>
                    <a:pt x="345749" y="773541"/>
                    <a:pt x="341909" y="845942"/>
                  </a:cubicBezTo>
                  <a:cubicBezTo>
                    <a:pt x="338069" y="918343"/>
                    <a:pt x="335692" y="988133"/>
                    <a:pt x="334412" y="1055486"/>
                  </a:cubicBezTo>
                  <a:cubicBezTo>
                    <a:pt x="344469" y="1009714"/>
                    <a:pt x="355989" y="964028"/>
                    <a:pt x="369886" y="918343"/>
                  </a:cubicBezTo>
                  <a:cubicBezTo>
                    <a:pt x="383783" y="872570"/>
                    <a:pt x="400423" y="833237"/>
                    <a:pt x="419440" y="797646"/>
                  </a:cubicBezTo>
                  <a:cubicBezTo>
                    <a:pt x="438457" y="762142"/>
                    <a:pt x="460034" y="734121"/>
                    <a:pt x="484171" y="712540"/>
                  </a:cubicBezTo>
                  <a:cubicBezTo>
                    <a:pt x="508308" y="690960"/>
                    <a:pt x="536285" y="679560"/>
                    <a:pt x="566822" y="679560"/>
                  </a:cubicBezTo>
                  <a:cubicBezTo>
                    <a:pt x="607416" y="679560"/>
                    <a:pt x="639051" y="697312"/>
                    <a:pt x="661908" y="732903"/>
                  </a:cubicBezTo>
                  <a:cubicBezTo>
                    <a:pt x="684765" y="768494"/>
                    <a:pt x="703965" y="814180"/>
                    <a:pt x="716582" y="868741"/>
                  </a:cubicBezTo>
                  <a:cubicBezTo>
                    <a:pt x="729382" y="923390"/>
                    <a:pt x="739439" y="983085"/>
                    <a:pt x="745839" y="1047828"/>
                  </a:cubicBezTo>
                  <a:cubicBezTo>
                    <a:pt x="752239" y="1111353"/>
                    <a:pt x="758456" y="1172354"/>
                    <a:pt x="764856" y="1228221"/>
                  </a:cubicBezTo>
                  <a:cubicBezTo>
                    <a:pt x="771256" y="1284088"/>
                    <a:pt x="778753" y="1332297"/>
                    <a:pt x="788993" y="1371717"/>
                  </a:cubicBezTo>
                  <a:cubicBezTo>
                    <a:pt x="797953" y="1412355"/>
                    <a:pt x="813130" y="1435241"/>
                    <a:pt x="834707" y="1440288"/>
                  </a:cubicBezTo>
                  <a:cubicBezTo>
                    <a:pt x="847324" y="1444117"/>
                    <a:pt x="861404" y="1441594"/>
                    <a:pt x="877861" y="1432631"/>
                  </a:cubicBezTo>
                  <a:cubicBezTo>
                    <a:pt x="894318" y="1422536"/>
                    <a:pt x="910958" y="1409831"/>
                    <a:pt x="927415" y="1393298"/>
                  </a:cubicBezTo>
                  <a:cubicBezTo>
                    <a:pt x="945152" y="1376764"/>
                    <a:pt x="961792" y="1356488"/>
                    <a:pt x="979529" y="1333602"/>
                  </a:cubicBezTo>
                  <a:cubicBezTo>
                    <a:pt x="990867" y="1317068"/>
                    <a:pt x="1002386" y="1300621"/>
                    <a:pt x="1013724" y="1284088"/>
                  </a:cubicBezTo>
                  <a:cubicBezTo>
                    <a:pt x="1013724" y="1282782"/>
                    <a:pt x="1013724" y="1282782"/>
                    <a:pt x="1013724" y="1281564"/>
                  </a:cubicBezTo>
                  <a:cubicBezTo>
                    <a:pt x="1029084" y="1187582"/>
                    <a:pt x="1059438" y="1113877"/>
                    <a:pt x="1105152" y="1060533"/>
                  </a:cubicBezTo>
                  <a:cubicBezTo>
                    <a:pt x="1149586" y="1007190"/>
                    <a:pt x="1200420" y="969075"/>
                    <a:pt x="1253814" y="944971"/>
                  </a:cubicBezTo>
                  <a:cubicBezTo>
                    <a:pt x="1307208" y="920866"/>
                    <a:pt x="1360420" y="908161"/>
                    <a:pt x="1411254" y="906856"/>
                  </a:cubicBezTo>
                  <a:cubicBezTo>
                    <a:pt x="1462088" y="905638"/>
                    <a:pt x="1501402" y="908161"/>
                    <a:pt x="1528099" y="917037"/>
                  </a:cubicBezTo>
                  <a:cubicBezTo>
                    <a:pt x="1548396" y="923390"/>
                    <a:pt x="1568693" y="934789"/>
                    <a:pt x="1586613" y="951323"/>
                  </a:cubicBezTo>
                  <a:cubicBezTo>
                    <a:pt x="1604350" y="967857"/>
                    <a:pt x="1618247" y="986914"/>
                    <a:pt x="1627207" y="1011019"/>
                  </a:cubicBezTo>
                  <a:cubicBezTo>
                    <a:pt x="1636167" y="1035123"/>
                    <a:pt x="1638544" y="1063057"/>
                    <a:pt x="1634887" y="1093601"/>
                  </a:cubicBezTo>
                  <a:cubicBezTo>
                    <a:pt x="1631047" y="1124058"/>
                    <a:pt x="1618247" y="1158344"/>
                    <a:pt x="1595390" y="1196458"/>
                  </a:cubicBezTo>
                  <a:cubicBezTo>
                    <a:pt x="1580213" y="1221868"/>
                    <a:pt x="1561196" y="1242144"/>
                    <a:pt x="1537059" y="1257372"/>
                  </a:cubicBezTo>
                  <a:cubicBezTo>
                    <a:pt x="1512922" y="1272688"/>
                    <a:pt x="1488785" y="1284088"/>
                    <a:pt x="1463368" y="1291658"/>
                  </a:cubicBezTo>
                  <a:cubicBezTo>
                    <a:pt x="1437951" y="1299316"/>
                    <a:pt x="1412534" y="1304363"/>
                    <a:pt x="1387117" y="1306974"/>
                  </a:cubicBezTo>
                  <a:cubicBezTo>
                    <a:pt x="1361700" y="1308192"/>
                    <a:pt x="1340122" y="1309497"/>
                    <a:pt x="1322385" y="1309497"/>
                  </a:cubicBezTo>
                  <a:cubicBezTo>
                    <a:pt x="1315985" y="1371717"/>
                    <a:pt x="1317265" y="1418707"/>
                    <a:pt x="1328785" y="1447946"/>
                  </a:cubicBezTo>
                  <a:cubicBezTo>
                    <a:pt x="1340122" y="1478403"/>
                    <a:pt x="1358042" y="1494937"/>
                    <a:pt x="1381997" y="1499984"/>
                  </a:cubicBezTo>
                  <a:cubicBezTo>
                    <a:pt x="1407414" y="1505031"/>
                    <a:pt x="1436671" y="1498679"/>
                    <a:pt x="1469768" y="1482232"/>
                  </a:cubicBezTo>
                  <a:cubicBezTo>
                    <a:pt x="1503962" y="1465698"/>
                    <a:pt x="1539619" y="1442812"/>
                    <a:pt x="1576373" y="1413660"/>
                  </a:cubicBezTo>
                  <a:cubicBezTo>
                    <a:pt x="1614407" y="1384422"/>
                    <a:pt x="1651344" y="1351354"/>
                    <a:pt x="1689378" y="1314545"/>
                  </a:cubicBezTo>
                  <a:cubicBezTo>
                    <a:pt x="1727595" y="1276430"/>
                    <a:pt x="1763070" y="1239620"/>
                    <a:pt x="1794887" y="1202811"/>
                  </a:cubicBezTo>
                  <a:cubicBezTo>
                    <a:pt x="1803664" y="1192630"/>
                    <a:pt x="1811344" y="1182448"/>
                    <a:pt x="1820304" y="1172354"/>
                  </a:cubicBezTo>
                  <a:cubicBezTo>
                    <a:pt x="1820304" y="1148162"/>
                    <a:pt x="1820304" y="1124058"/>
                    <a:pt x="1820304" y="1098648"/>
                  </a:cubicBezTo>
                  <a:cubicBezTo>
                    <a:pt x="1820304" y="1012324"/>
                    <a:pt x="1821584" y="928437"/>
                    <a:pt x="1825241" y="845942"/>
                  </a:cubicBezTo>
                  <a:cubicBezTo>
                    <a:pt x="1829081" y="763360"/>
                    <a:pt x="1832921" y="688436"/>
                    <a:pt x="1838041" y="622388"/>
                  </a:cubicBezTo>
                  <a:cubicBezTo>
                    <a:pt x="1843161" y="556340"/>
                    <a:pt x="1846818" y="501778"/>
                    <a:pt x="1850658" y="458529"/>
                  </a:cubicBezTo>
                  <a:cubicBezTo>
                    <a:pt x="1854498" y="415367"/>
                    <a:pt x="1857058" y="391263"/>
                    <a:pt x="1858338" y="383605"/>
                  </a:cubicBezTo>
                  <a:cubicBezTo>
                    <a:pt x="1862178" y="336614"/>
                    <a:pt x="1867298" y="293452"/>
                    <a:pt x="1870955" y="256643"/>
                  </a:cubicBezTo>
                  <a:cubicBezTo>
                    <a:pt x="1874795" y="219834"/>
                    <a:pt x="1881195" y="188071"/>
                    <a:pt x="1888875" y="162661"/>
                  </a:cubicBezTo>
                  <a:cubicBezTo>
                    <a:pt x="1896372" y="137252"/>
                    <a:pt x="1907892" y="116976"/>
                    <a:pt x="1920509" y="104271"/>
                  </a:cubicBezTo>
                  <a:cubicBezTo>
                    <a:pt x="1933309" y="91566"/>
                    <a:pt x="1951046" y="85214"/>
                    <a:pt x="1973903" y="86432"/>
                  </a:cubicBezTo>
                  <a:cubicBezTo>
                    <a:pt x="1976463" y="86432"/>
                    <a:pt x="1991640" y="88955"/>
                    <a:pt x="2020897" y="94090"/>
                  </a:cubicBezTo>
                  <a:cubicBezTo>
                    <a:pt x="2050154" y="99137"/>
                    <a:pt x="2083068" y="114365"/>
                    <a:pt x="2121285" y="139775"/>
                  </a:cubicBezTo>
                  <a:cubicBezTo>
                    <a:pt x="2165719" y="170319"/>
                    <a:pt x="2202474" y="208347"/>
                    <a:pt x="2230451" y="257948"/>
                  </a:cubicBezTo>
                  <a:cubicBezTo>
                    <a:pt x="2268485" y="317644"/>
                    <a:pt x="2293902" y="391263"/>
                    <a:pt x="2306702" y="478892"/>
                  </a:cubicBezTo>
                  <a:cubicBezTo>
                    <a:pt x="2329559" y="630046"/>
                    <a:pt x="2310542" y="762142"/>
                    <a:pt x="2252028" y="873875"/>
                  </a:cubicBezTo>
                  <a:cubicBezTo>
                    <a:pt x="2236851" y="900504"/>
                    <a:pt x="2221491" y="923390"/>
                    <a:pt x="2206314" y="943752"/>
                  </a:cubicBezTo>
                  <a:cubicBezTo>
                    <a:pt x="2191136" y="964028"/>
                    <a:pt x="2175777" y="981780"/>
                    <a:pt x="2160599" y="997096"/>
                  </a:cubicBezTo>
                  <a:cubicBezTo>
                    <a:pt x="2158039" y="1074543"/>
                    <a:pt x="2155479" y="1148162"/>
                    <a:pt x="2152919" y="1219345"/>
                  </a:cubicBezTo>
                  <a:cubicBezTo>
                    <a:pt x="2151639" y="1290440"/>
                    <a:pt x="2151639" y="1353965"/>
                    <a:pt x="2154199" y="1409831"/>
                  </a:cubicBezTo>
                  <a:cubicBezTo>
                    <a:pt x="2158039" y="1477098"/>
                    <a:pt x="2166999" y="1520347"/>
                    <a:pt x="2182177" y="1539317"/>
                  </a:cubicBezTo>
                  <a:cubicBezTo>
                    <a:pt x="2197354" y="1558374"/>
                    <a:pt x="2221491" y="1546975"/>
                    <a:pt x="2257148" y="1506336"/>
                  </a:cubicBezTo>
                  <a:cubicBezTo>
                    <a:pt x="2285125" y="1474574"/>
                    <a:pt x="2310542" y="1438983"/>
                    <a:pt x="2333399" y="1402174"/>
                  </a:cubicBezTo>
                  <a:cubicBezTo>
                    <a:pt x="2356256" y="1364059"/>
                    <a:pt x="2376553" y="1328555"/>
                    <a:pt x="2394290" y="1295487"/>
                  </a:cubicBezTo>
                  <a:cubicBezTo>
                    <a:pt x="2391730" y="1202811"/>
                    <a:pt x="2393010" y="1110135"/>
                    <a:pt x="2396850" y="1017371"/>
                  </a:cubicBezTo>
                  <a:cubicBezTo>
                    <a:pt x="2400690" y="924695"/>
                    <a:pt x="2404347" y="839590"/>
                    <a:pt x="2408187" y="762142"/>
                  </a:cubicBezTo>
                  <a:cubicBezTo>
                    <a:pt x="2413307" y="684607"/>
                    <a:pt x="2417147" y="621170"/>
                    <a:pt x="2422267" y="570350"/>
                  </a:cubicBezTo>
                  <a:cubicBezTo>
                    <a:pt x="2427204" y="519530"/>
                    <a:pt x="2429764" y="491597"/>
                    <a:pt x="2429764" y="483939"/>
                  </a:cubicBezTo>
                  <a:cubicBezTo>
                    <a:pt x="2433604" y="438254"/>
                    <a:pt x="2438724" y="396310"/>
                    <a:pt x="2442564" y="359501"/>
                  </a:cubicBezTo>
                  <a:cubicBezTo>
                    <a:pt x="2446404" y="322691"/>
                    <a:pt x="2452621" y="290929"/>
                    <a:pt x="2460301" y="265519"/>
                  </a:cubicBezTo>
                  <a:cubicBezTo>
                    <a:pt x="2467981" y="240109"/>
                    <a:pt x="2479318" y="219834"/>
                    <a:pt x="2492118" y="207129"/>
                  </a:cubicBezTo>
                  <a:cubicBezTo>
                    <a:pt x="2506015" y="194424"/>
                    <a:pt x="2523752" y="188071"/>
                    <a:pt x="2547890" y="189290"/>
                  </a:cubicBezTo>
                  <a:cubicBezTo>
                    <a:pt x="2549170" y="189290"/>
                    <a:pt x="2564529" y="190595"/>
                    <a:pt x="2593604" y="195642"/>
                  </a:cubicBezTo>
                  <a:cubicBezTo>
                    <a:pt x="2622861" y="200776"/>
                    <a:pt x="2655958" y="214699"/>
                    <a:pt x="2692712" y="240109"/>
                  </a:cubicBezTo>
                  <a:cubicBezTo>
                    <a:pt x="2738426" y="269348"/>
                    <a:pt x="2775180" y="308681"/>
                    <a:pt x="2804437" y="358282"/>
                  </a:cubicBezTo>
                  <a:cubicBezTo>
                    <a:pt x="2841374" y="421720"/>
                    <a:pt x="2865511" y="495426"/>
                    <a:pt x="2878128" y="579226"/>
                  </a:cubicBezTo>
                  <a:cubicBezTo>
                    <a:pt x="2889465" y="655455"/>
                    <a:pt x="2890745" y="726551"/>
                    <a:pt x="2881968" y="792599"/>
                  </a:cubicBezTo>
                  <a:cubicBezTo>
                    <a:pt x="2874288" y="859865"/>
                    <a:pt x="2853991" y="920866"/>
                    <a:pt x="2823454" y="976733"/>
                  </a:cubicBezTo>
                  <a:cubicBezTo>
                    <a:pt x="2809557" y="1002143"/>
                    <a:pt x="2794380" y="1025029"/>
                    <a:pt x="2777740" y="1046610"/>
                  </a:cubicBezTo>
                  <a:cubicBezTo>
                    <a:pt x="2762563" y="1068191"/>
                    <a:pt x="2746106" y="1085943"/>
                    <a:pt x="2730746" y="1101172"/>
                  </a:cubicBezTo>
                  <a:cubicBezTo>
                    <a:pt x="2728186" y="1178706"/>
                    <a:pt x="2725809" y="1252325"/>
                    <a:pt x="2724529" y="1322202"/>
                  </a:cubicBezTo>
                  <a:cubicBezTo>
                    <a:pt x="2723249" y="1393298"/>
                    <a:pt x="2723249" y="1456822"/>
                    <a:pt x="2724529" y="1513994"/>
                  </a:cubicBezTo>
                  <a:cubicBezTo>
                    <a:pt x="2728186" y="1579955"/>
                    <a:pt x="2737146" y="1621899"/>
                    <a:pt x="2752323" y="1640956"/>
                  </a:cubicBezTo>
                  <a:cubicBezTo>
                    <a:pt x="2767683" y="1660014"/>
                    <a:pt x="2791820" y="1648614"/>
                    <a:pt x="2827294" y="1607976"/>
                  </a:cubicBezTo>
                  <a:cubicBezTo>
                    <a:pt x="2860391" y="1568556"/>
                    <a:pt x="2890745" y="1526699"/>
                    <a:pt x="2916163" y="1480927"/>
                  </a:cubicBezTo>
                  <a:cubicBezTo>
                    <a:pt x="2921282" y="1472051"/>
                    <a:pt x="2926402" y="1463175"/>
                    <a:pt x="2931522" y="1454299"/>
                  </a:cubicBezTo>
                  <a:cubicBezTo>
                    <a:pt x="2918722" y="1435241"/>
                    <a:pt x="2908665" y="1412355"/>
                    <a:pt x="2899705" y="1389469"/>
                  </a:cubicBezTo>
                  <a:cubicBezTo>
                    <a:pt x="2883248" y="1345001"/>
                    <a:pt x="2875568" y="1295487"/>
                    <a:pt x="2874288" y="1242144"/>
                  </a:cubicBezTo>
                  <a:cubicBezTo>
                    <a:pt x="2873008" y="1188801"/>
                    <a:pt x="2881968" y="1134239"/>
                    <a:pt x="2898425" y="1079591"/>
                  </a:cubicBezTo>
                  <a:cubicBezTo>
                    <a:pt x="2914883" y="1025029"/>
                    <a:pt x="2939020" y="976733"/>
                    <a:pt x="2970837" y="933571"/>
                  </a:cubicBezTo>
                  <a:cubicBezTo>
                    <a:pt x="3002654" y="890409"/>
                    <a:pt x="3038128" y="856123"/>
                    <a:pt x="3077442" y="828103"/>
                  </a:cubicBezTo>
                  <a:cubicBezTo>
                    <a:pt x="3115659" y="801475"/>
                    <a:pt x="3157533" y="783723"/>
                    <a:pt x="3201967" y="774760"/>
                  </a:cubicBezTo>
                  <a:cubicBezTo>
                    <a:pt x="3246401" y="765884"/>
                    <a:pt x="3289555" y="768494"/>
                    <a:pt x="3331430" y="781112"/>
                  </a:cubicBezTo>
                  <a:cubicBezTo>
                    <a:pt x="3391224" y="801475"/>
                    <a:pt x="3438218" y="838284"/>
                    <a:pt x="3473692" y="894151"/>
                  </a:cubicBezTo>
                  <a:cubicBezTo>
                    <a:pt x="3509349" y="950105"/>
                    <a:pt x="3530926" y="1013542"/>
                    <a:pt x="3536046" y="1084725"/>
                  </a:cubicBezTo>
                  <a:lnTo>
                    <a:pt x="3542263" y="1084725"/>
                  </a:lnTo>
                  <a:cubicBezTo>
                    <a:pt x="3553783" y="1082114"/>
                    <a:pt x="3565120" y="1079591"/>
                    <a:pt x="3577920" y="1077067"/>
                  </a:cubicBezTo>
                  <a:cubicBezTo>
                    <a:pt x="3590537" y="1074543"/>
                    <a:pt x="3602057" y="1072020"/>
                    <a:pt x="3613394" y="1069409"/>
                  </a:cubicBezTo>
                  <a:cubicBezTo>
                    <a:pt x="3624914" y="1066886"/>
                    <a:pt x="3636251" y="1064362"/>
                    <a:pt x="3647771" y="1060533"/>
                  </a:cubicBezTo>
                  <a:cubicBezTo>
                    <a:pt x="3659108" y="1058010"/>
                    <a:pt x="3670628" y="1054181"/>
                    <a:pt x="3681965" y="1051657"/>
                  </a:cubicBezTo>
                  <a:cubicBezTo>
                    <a:pt x="3689645" y="1049134"/>
                    <a:pt x="3696045" y="1046610"/>
                    <a:pt x="3698605" y="1045305"/>
                  </a:cubicBezTo>
                  <a:cubicBezTo>
                    <a:pt x="3706103" y="1042781"/>
                    <a:pt x="3712503" y="1041476"/>
                    <a:pt x="3715063" y="1041476"/>
                  </a:cubicBezTo>
                  <a:lnTo>
                    <a:pt x="3724022" y="1037734"/>
                  </a:lnTo>
                  <a:cubicBezTo>
                    <a:pt x="3725120" y="1037734"/>
                    <a:pt x="3726400" y="1037734"/>
                    <a:pt x="3727680" y="1036429"/>
                  </a:cubicBezTo>
                  <a:cubicBezTo>
                    <a:pt x="3728960" y="1035123"/>
                    <a:pt x="3730240" y="1035123"/>
                    <a:pt x="3731520" y="1035123"/>
                  </a:cubicBezTo>
                  <a:cubicBezTo>
                    <a:pt x="3734080" y="1033905"/>
                    <a:pt x="3736640" y="1033905"/>
                    <a:pt x="3739200" y="1032600"/>
                  </a:cubicBezTo>
                  <a:cubicBezTo>
                    <a:pt x="3741760" y="1032600"/>
                    <a:pt x="3744320" y="1031382"/>
                    <a:pt x="3746880" y="1030076"/>
                  </a:cubicBezTo>
                  <a:lnTo>
                    <a:pt x="3778514" y="1017371"/>
                  </a:lnTo>
                  <a:cubicBezTo>
                    <a:pt x="3787474" y="1016066"/>
                    <a:pt x="3796251" y="1012324"/>
                    <a:pt x="3806491" y="1007190"/>
                  </a:cubicBezTo>
                  <a:cubicBezTo>
                    <a:pt x="3817828" y="1002143"/>
                    <a:pt x="3826788" y="998314"/>
                    <a:pt x="3831908" y="997009"/>
                  </a:cubicBezTo>
                  <a:cubicBezTo>
                    <a:pt x="3843245" y="991962"/>
                    <a:pt x="3850925" y="988133"/>
                    <a:pt x="3854765" y="986914"/>
                  </a:cubicBezTo>
                  <a:cubicBezTo>
                    <a:pt x="3857325" y="984391"/>
                    <a:pt x="3859885" y="983085"/>
                    <a:pt x="3863725" y="981780"/>
                  </a:cubicBezTo>
                  <a:cubicBezTo>
                    <a:pt x="3866102" y="981780"/>
                    <a:pt x="3869942" y="979257"/>
                    <a:pt x="3872502" y="976733"/>
                  </a:cubicBezTo>
                  <a:lnTo>
                    <a:pt x="3891519" y="970381"/>
                  </a:lnTo>
                  <a:cubicBezTo>
                    <a:pt x="3895359" y="967857"/>
                    <a:pt x="3900479" y="965333"/>
                    <a:pt x="3904319" y="962723"/>
                  </a:cubicBezTo>
                  <a:cubicBezTo>
                    <a:pt x="3908159" y="960199"/>
                    <a:pt x="3911816" y="958981"/>
                    <a:pt x="3914376" y="957676"/>
                  </a:cubicBezTo>
                  <a:cubicBezTo>
                    <a:pt x="3919496" y="956370"/>
                    <a:pt x="3922056" y="955152"/>
                    <a:pt x="3923336" y="953847"/>
                  </a:cubicBezTo>
                  <a:lnTo>
                    <a:pt x="3948753" y="984391"/>
                  </a:lnTo>
                  <a:cubicBezTo>
                    <a:pt x="3944913" y="985609"/>
                    <a:pt x="3942353" y="988133"/>
                    <a:pt x="3939793" y="990743"/>
                  </a:cubicBezTo>
                  <a:cubicBezTo>
                    <a:pt x="3937233" y="993267"/>
                    <a:pt x="3934856" y="995790"/>
                    <a:pt x="3931016" y="998314"/>
                  </a:cubicBezTo>
                  <a:cubicBezTo>
                    <a:pt x="3927176" y="1000838"/>
                    <a:pt x="3923336" y="1003448"/>
                    <a:pt x="3919496" y="1005972"/>
                  </a:cubicBezTo>
                  <a:cubicBezTo>
                    <a:pt x="3915656" y="1008495"/>
                    <a:pt x="3913279" y="1009801"/>
                    <a:pt x="3910719" y="1011019"/>
                  </a:cubicBezTo>
                  <a:cubicBezTo>
                    <a:pt x="3906879" y="1011019"/>
                    <a:pt x="3904319" y="1013542"/>
                    <a:pt x="3901759" y="1016153"/>
                  </a:cubicBezTo>
                  <a:lnTo>
                    <a:pt x="3882742" y="1028771"/>
                  </a:lnTo>
                  <a:cubicBezTo>
                    <a:pt x="3880182" y="1031382"/>
                    <a:pt x="3876342" y="1033905"/>
                    <a:pt x="3872502" y="1035123"/>
                  </a:cubicBezTo>
                  <a:cubicBezTo>
                    <a:pt x="3868662" y="1036429"/>
                    <a:pt x="3865005" y="1038952"/>
                    <a:pt x="3862445" y="1041476"/>
                  </a:cubicBezTo>
                  <a:cubicBezTo>
                    <a:pt x="3858605" y="1045305"/>
                    <a:pt x="3853485" y="1047828"/>
                    <a:pt x="3849645" y="1050439"/>
                  </a:cubicBezTo>
                  <a:cubicBezTo>
                    <a:pt x="3845805" y="1054181"/>
                    <a:pt x="3840868" y="1056791"/>
                    <a:pt x="3837028" y="1059315"/>
                  </a:cubicBezTo>
                  <a:cubicBezTo>
                    <a:pt x="3831908" y="1061839"/>
                    <a:pt x="3828068" y="1064362"/>
                    <a:pt x="3822948" y="1066886"/>
                  </a:cubicBezTo>
                  <a:cubicBezTo>
                    <a:pt x="3818011" y="1069496"/>
                    <a:pt x="3812891" y="1072020"/>
                    <a:pt x="3809051" y="1074543"/>
                  </a:cubicBezTo>
                  <a:cubicBezTo>
                    <a:pt x="3803931" y="1078372"/>
                    <a:pt x="3800091" y="1080896"/>
                    <a:pt x="3795154" y="1083420"/>
                  </a:cubicBezTo>
                  <a:cubicBezTo>
                    <a:pt x="3791314" y="1087248"/>
                    <a:pt x="3784914" y="1089772"/>
                    <a:pt x="3779794" y="1092296"/>
                  </a:cubicBezTo>
                  <a:cubicBezTo>
                    <a:pt x="3777234" y="1093601"/>
                    <a:pt x="3774674" y="1094819"/>
                    <a:pt x="3772297" y="1096124"/>
                  </a:cubicBezTo>
                  <a:cubicBezTo>
                    <a:pt x="3769737" y="1097430"/>
                    <a:pt x="3767177" y="1098648"/>
                    <a:pt x="3764617" y="1099953"/>
                  </a:cubicBezTo>
                  <a:lnTo>
                    <a:pt x="3755657" y="1103782"/>
                  </a:lnTo>
                  <a:cubicBezTo>
                    <a:pt x="3754377" y="1105000"/>
                    <a:pt x="3753097" y="1106306"/>
                    <a:pt x="3751817" y="1106306"/>
                  </a:cubicBezTo>
                  <a:cubicBezTo>
                    <a:pt x="3750537" y="1106306"/>
                    <a:pt x="3749440" y="1107524"/>
                    <a:pt x="3748160" y="1108829"/>
                  </a:cubicBezTo>
                  <a:cubicBezTo>
                    <a:pt x="3743040" y="1110135"/>
                    <a:pt x="3736640" y="1113877"/>
                    <a:pt x="3731520" y="1117705"/>
                  </a:cubicBezTo>
                  <a:cubicBezTo>
                    <a:pt x="3726582" y="1119011"/>
                    <a:pt x="3720183" y="1122753"/>
                    <a:pt x="3715063" y="1126581"/>
                  </a:cubicBezTo>
                  <a:cubicBezTo>
                    <a:pt x="3703725" y="1131716"/>
                    <a:pt x="3692205" y="1136763"/>
                    <a:pt x="3679588" y="1141810"/>
                  </a:cubicBezTo>
                  <a:cubicBezTo>
                    <a:pt x="3666788" y="1145639"/>
                    <a:pt x="3654171" y="1151991"/>
                    <a:pt x="3641371" y="1157038"/>
                  </a:cubicBezTo>
                  <a:cubicBezTo>
                    <a:pt x="3628754" y="1163391"/>
                    <a:pt x="3615954" y="1168525"/>
                    <a:pt x="3603337" y="1172354"/>
                  </a:cubicBezTo>
                  <a:cubicBezTo>
                    <a:pt x="3591817" y="1176096"/>
                    <a:pt x="3577920" y="1181230"/>
                    <a:pt x="3564023" y="1185059"/>
                  </a:cubicBezTo>
                  <a:cubicBezTo>
                    <a:pt x="3557623" y="1186277"/>
                    <a:pt x="3551223" y="1187582"/>
                    <a:pt x="3546103" y="1188801"/>
                  </a:cubicBezTo>
                  <a:cubicBezTo>
                    <a:pt x="3542263" y="1190106"/>
                    <a:pt x="3536046" y="1191411"/>
                    <a:pt x="3530926" y="1192630"/>
                  </a:cubicBezTo>
                  <a:cubicBezTo>
                    <a:pt x="3527086" y="1218039"/>
                    <a:pt x="3520686" y="1243449"/>
                    <a:pt x="3511909" y="1268859"/>
                  </a:cubicBezTo>
                  <a:cubicBezTo>
                    <a:pt x="3495269" y="1323421"/>
                    <a:pt x="3471315" y="1371717"/>
                    <a:pt x="3439498" y="1414879"/>
                  </a:cubicBezTo>
                  <a:cubicBezTo>
                    <a:pt x="3407681" y="1458040"/>
                    <a:pt x="3372207" y="1492326"/>
                    <a:pt x="3332710" y="1520347"/>
                  </a:cubicBezTo>
                  <a:cubicBezTo>
                    <a:pt x="3294675" y="1546975"/>
                    <a:pt x="3252801" y="1566032"/>
                    <a:pt x="3208367" y="1574908"/>
                  </a:cubicBezTo>
                  <a:cubicBezTo>
                    <a:pt x="3163933" y="1583784"/>
                    <a:pt x="3120779" y="1581261"/>
                    <a:pt x="3078722" y="1567337"/>
                  </a:cubicBezTo>
                  <a:cubicBezTo>
                    <a:pt x="3040688" y="1557156"/>
                    <a:pt x="3007591" y="1536793"/>
                    <a:pt x="2978517" y="1508860"/>
                  </a:cubicBezTo>
                  <a:cubicBezTo>
                    <a:pt x="2974677" y="1515213"/>
                    <a:pt x="2972117" y="1521565"/>
                    <a:pt x="2968277" y="1527917"/>
                  </a:cubicBezTo>
                  <a:cubicBezTo>
                    <a:pt x="2942860" y="1576213"/>
                    <a:pt x="2913785" y="1621899"/>
                    <a:pt x="2880688" y="1665061"/>
                  </a:cubicBezTo>
                  <a:cubicBezTo>
                    <a:pt x="2847591" y="1709528"/>
                    <a:pt x="2812117" y="1747643"/>
                    <a:pt x="2772803" y="1783234"/>
                  </a:cubicBezTo>
                  <a:cubicBezTo>
                    <a:pt x="2733306" y="1818738"/>
                    <a:pt x="2691432" y="1844148"/>
                    <a:pt x="2646998" y="1859376"/>
                  </a:cubicBezTo>
                  <a:cubicBezTo>
                    <a:pt x="2635661" y="1864511"/>
                    <a:pt x="2624141" y="1868252"/>
                    <a:pt x="2612804" y="1870863"/>
                  </a:cubicBezTo>
                  <a:cubicBezTo>
                    <a:pt x="2601284" y="1872081"/>
                    <a:pt x="2589947" y="1873387"/>
                    <a:pt x="2578427" y="1873387"/>
                  </a:cubicBezTo>
                  <a:cubicBezTo>
                    <a:pt x="2573307" y="1874605"/>
                    <a:pt x="2566907" y="1875910"/>
                    <a:pt x="2556849" y="1875910"/>
                  </a:cubicBezTo>
                  <a:lnTo>
                    <a:pt x="2554289" y="1875910"/>
                  </a:lnTo>
                  <a:cubicBezTo>
                    <a:pt x="2530152" y="1875910"/>
                    <a:pt x="2508575" y="1864511"/>
                    <a:pt x="2490838" y="1841624"/>
                  </a:cubicBezTo>
                  <a:cubicBezTo>
                    <a:pt x="2473101" y="1818738"/>
                    <a:pt x="2457741" y="1786976"/>
                    <a:pt x="2445124" y="1746337"/>
                  </a:cubicBezTo>
                  <a:cubicBezTo>
                    <a:pt x="2432324" y="1705699"/>
                    <a:pt x="2422267" y="1657490"/>
                    <a:pt x="2414587" y="1604147"/>
                  </a:cubicBezTo>
                  <a:cubicBezTo>
                    <a:pt x="2406907" y="1549498"/>
                    <a:pt x="2401970" y="1492326"/>
                    <a:pt x="2399410" y="1430107"/>
                  </a:cubicBezTo>
                  <a:cubicBezTo>
                    <a:pt x="2380210" y="1463175"/>
                    <a:pt x="2358633" y="1497460"/>
                    <a:pt x="2335776" y="1531746"/>
                  </a:cubicBezTo>
                  <a:cubicBezTo>
                    <a:pt x="2311639" y="1566032"/>
                    <a:pt x="2287685" y="1597794"/>
                    <a:pt x="2259708" y="1626946"/>
                  </a:cubicBezTo>
                  <a:cubicBezTo>
                    <a:pt x="2231731" y="1656185"/>
                    <a:pt x="2203754" y="1681595"/>
                    <a:pt x="2173217" y="1704481"/>
                  </a:cubicBezTo>
                  <a:cubicBezTo>
                    <a:pt x="2144142" y="1726062"/>
                    <a:pt x="2111045" y="1743814"/>
                    <a:pt x="2078131" y="1756519"/>
                  </a:cubicBezTo>
                  <a:cubicBezTo>
                    <a:pt x="2066611" y="1761653"/>
                    <a:pt x="2055091" y="1765395"/>
                    <a:pt x="2043754" y="1767918"/>
                  </a:cubicBezTo>
                  <a:cubicBezTo>
                    <a:pt x="2032234" y="1770529"/>
                    <a:pt x="2020897" y="1771747"/>
                    <a:pt x="2009377" y="1773053"/>
                  </a:cubicBezTo>
                  <a:cubicBezTo>
                    <a:pt x="1999320" y="1773053"/>
                    <a:pt x="1991640" y="1774271"/>
                    <a:pt x="1987800" y="1775576"/>
                  </a:cubicBezTo>
                  <a:lnTo>
                    <a:pt x="1985240" y="1775576"/>
                  </a:lnTo>
                  <a:cubicBezTo>
                    <a:pt x="1952326" y="1775576"/>
                    <a:pt x="1926909" y="1756519"/>
                    <a:pt x="1905332" y="1718404"/>
                  </a:cubicBezTo>
                  <a:cubicBezTo>
                    <a:pt x="1883755" y="1679071"/>
                    <a:pt x="1867298" y="1628251"/>
                    <a:pt x="1854498" y="1564727"/>
                  </a:cubicBezTo>
                  <a:cubicBezTo>
                    <a:pt x="1841881" y="1501289"/>
                    <a:pt x="1832921" y="1428889"/>
                    <a:pt x="1829081" y="1348830"/>
                  </a:cubicBezTo>
                  <a:cubicBezTo>
                    <a:pt x="1827801" y="1327249"/>
                    <a:pt x="1827801" y="1304363"/>
                    <a:pt x="1826521" y="1282782"/>
                  </a:cubicBezTo>
                  <a:cubicBezTo>
                    <a:pt x="1808784" y="1305668"/>
                    <a:pt x="1791047" y="1327249"/>
                    <a:pt x="1772029" y="1347612"/>
                  </a:cubicBezTo>
                  <a:cubicBezTo>
                    <a:pt x="1695778" y="1430107"/>
                    <a:pt x="1620807" y="1497460"/>
                    <a:pt x="1543459" y="1549498"/>
                  </a:cubicBezTo>
                  <a:cubicBezTo>
                    <a:pt x="1465928" y="1601623"/>
                    <a:pt x="1392237" y="1635909"/>
                    <a:pt x="1321105" y="1653661"/>
                  </a:cubicBezTo>
                  <a:cubicBezTo>
                    <a:pt x="1249974" y="1671413"/>
                    <a:pt x="1190363" y="1670195"/>
                    <a:pt x="1139529" y="1649832"/>
                  </a:cubicBezTo>
                  <a:cubicBezTo>
                    <a:pt x="1088695" y="1629557"/>
                    <a:pt x="1050661" y="1588918"/>
                    <a:pt x="1026524" y="1529223"/>
                  </a:cubicBezTo>
                  <a:cubicBezTo>
                    <a:pt x="1015004" y="1499984"/>
                    <a:pt x="1007506" y="1464393"/>
                    <a:pt x="1006226" y="1423755"/>
                  </a:cubicBezTo>
                  <a:cubicBezTo>
                    <a:pt x="989587" y="1447946"/>
                    <a:pt x="971849" y="1468222"/>
                    <a:pt x="954112" y="1485974"/>
                  </a:cubicBezTo>
                  <a:cubicBezTo>
                    <a:pt x="933815" y="1506336"/>
                    <a:pt x="910958" y="1522870"/>
                    <a:pt x="888101" y="1532965"/>
                  </a:cubicBezTo>
                  <a:cubicBezTo>
                    <a:pt x="865244" y="1543146"/>
                    <a:pt x="842387" y="1545669"/>
                    <a:pt x="819530" y="1541928"/>
                  </a:cubicBezTo>
                  <a:cubicBezTo>
                    <a:pt x="788993" y="1535575"/>
                    <a:pt x="764856" y="1515213"/>
                    <a:pt x="747119" y="1478403"/>
                  </a:cubicBezTo>
                  <a:cubicBezTo>
                    <a:pt x="729382" y="1441594"/>
                    <a:pt x="715302" y="1398345"/>
                    <a:pt x="703965" y="1347612"/>
                  </a:cubicBezTo>
                  <a:cubicBezTo>
                    <a:pt x="692445" y="1296792"/>
                    <a:pt x="683668" y="1243449"/>
                    <a:pt x="675988" y="1186277"/>
                  </a:cubicBezTo>
                  <a:cubicBezTo>
                    <a:pt x="669588" y="1129105"/>
                    <a:pt x="661908" y="1077067"/>
                    <a:pt x="653131" y="1027553"/>
                  </a:cubicBezTo>
                  <a:cubicBezTo>
                    <a:pt x="644171" y="979257"/>
                    <a:pt x="632833" y="938618"/>
                    <a:pt x="620034" y="906856"/>
                  </a:cubicBezTo>
                  <a:cubicBezTo>
                    <a:pt x="606136" y="875094"/>
                    <a:pt x="588399" y="859865"/>
                    <a:pt x="564262" y="859865"/>
                  </a:cubicBezTo>
                  <a:cubicBezTo>
                    <a:pt x="541405" y="859865"/>
                    <a:pt x="523485" y="880228"/>
                    <a:pt x="512148" y="919561"/>
                  </a:cubicBezTo>
                  <a:cubicBezTo>
                    <a:pt x="500628" y="958981"/>
                    <a:pt x="490571" y="1009714"/>
                    <a:pt x="481611" y="1069409"/>
                  </a:cubicBezTo>
                  <a:cubicBezTo>
                    <a:pt x="472834" y="1130410"/>
                    <a:pt x="463874" y="1195153"/>
                    <a:pt x="453634" y="1265030"/>
                  </a:cubicBezTo>
                  <a:cubicBezTo>
                    <a:pt x="444857" y="1334907"/>
                    <a:pt x="428400" y="1399650"/>
                    <a:pt x="406640" y="1459346"/>
                  </a:cubicBezTo>
                  <a:cubicBezTo>
                    <a:pt x="385063" y="1519041"/>
                    <a:pt x="355989" y="1568556"/>
                    <a:pt x="319052" y="1607889"/>
                  </a:cubicBezTo>
                  <a:cubicBezTo>
                    <a:pt x="282298" y="1647309"/>
                    <a:pt x="234023" y="1666366"/>
                    <a:pt x="171852" y="1665061"/>
                  </a:cubicBezTo>
                  <a:cubicBezTo>
                    <a:pt x="129795" y="1666366"/>
                    <a:pt x="96881" y="1646003"/>
                    <a:pt x="72744" y="1604147"/>
                  </a:cubicBezTo>
                  <a:cubicBezTo>
                    <a:pt x="48607" y="1562203"/>
                    <a:pt x="30870" y="1506336"/>
                    <a:pt x="19350" y="1436459"/>
                  </a:cubicBezTo>
                  <a:cubicBezTo>
                    <a:pt x="8013" y="1366669"/>
                    <a:pt x="1613" y="1286611"/>
                    <a:pt x="333" y="1195153"/>
                  </a:cubicBezTo>
                  <a:cubicBezTo>
                    <a:pt x="-947" y="1105000"/>
                    <a:pt x="1613" y="1009714"/>
                    <a:pt x="5453" y="911990"/>
                  </a:cubicBezTo>
                  <a:cubicBezTo>
                    <a:pt x="9293" y="814180"/>
                    <a:pt x="15510" y="716369"/>
                    <a:pt x="23190" y="618559"/>
                  </a:cubicBezTo>
                  <a:cubicBezTo>
                    <a:pt x="30870" y="520836"/>
                    <a:pt x="38367" y="430596"/>
                    <a:pt x="43487" y="348101"/>
                  </a:cubicBezTo>
                  <a:cubicBezTo>
                    <a:pt x="48607" y="265519"/>
                    <a:pt x="52447" y="193118"/>
                    <a:pt x="55007" y="133423"/>
                  </a:cubicBezTo>
                  <a:cubicBezTo>
                    <a:pt x="57384" y="73727"/>
                    <a:pt x="55007" y="31870"/>
                    <a:pt x="49887" y="7679"/>
                  </a:cubicBezTo>
                  <a:cubicBezTo>
                    <a:pt x="82893" y="1979"/>
                    <a:pt x="113704" y="-545"/>
                    <a:pt x="142595" y="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84121D-C173-41BF-A8BF-A7307C52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E377AD-FE2F-4ACD-975A-1CA31E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DD8FB59-3532-4BA9-BBBF-A18CF504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9FBFB93E-3E6E-9544-902C-18DFBE7E74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42385" y="415294"/>
            <a:ext cx="2399503" cy="1583523"/>
          </a:xfrm>
          <a:custGeom>
            <a:avLst/>
            <a:gdLst>
              <a:gd name="connsiteX0" fmla="*/ 1432548 w 2399503"/>
              <a:gd name="connsiteY0" fmla="*/ 272 h 1583523"/>
              <a:gd name="connsiteX1" fmla="*/ 1924364 w 2399503"/>
              <a:gd name="connsiteY1" fmla="*/ 214380 h 1583523"/>
              <a:gd name="connsiteX2" fmla="*/ 2372656 w 2399503"/>
              <a:gd name="connsiteY2" fmla="*/ 935728 h 1583523"/>
              <a:gd name="connsiteX3" fmla="*/ 2249530 w 2399503"/>
              <a:gd name="connsiteY3" fmla="*/ 1212638 h 1583523"/>
              <a:gd name="connsiteX4" fmla="*/ 1443085 w 2399503"/>
              <a:gd name="connsiteY4" fmla="*/ 1583412 h 1583523"/>
              <a:gd name="connsiteX5" fmla="*/ 630226 w 2399503"/>
              <a:gd name="connsiteY5" fmla="*/ 1177068 h 1583523"/>
              <a:gd name="connsiteX6" fmla="*/ 159027 w 2399503"/>
              <a:gd name="connsiteY6" fmla="*/ 698249 h 1583523"/>
              <a:gd name="connsiteX7" fmla="*/ 21928 w 2399503"/>
              <a:gd name="connsiteY7" fmla="*/ 507775 h 1583523"/>
              <a:gd name="connsiteX8" fmla="*/ 570553 w 2399503"/>
              <a:gd name="connsiteY8" fmla="*/ 313441 h 1583523"/>
              <a:gd name="connsiteX9" fmla="*/ 1350311 w 2399503"/>
              <a:gd name="connsiteY9" fmla="*/ 2297 h 1583523"/>
              <a:gd name="connsiteX10" fmla="*/ 1432548 w 2399503"/>
              <a:gd name="connsiteY10" fmla="*/ 272 h 158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503" h="1583523">
                <a:moveTo>
                  <a:pt x="1432548" y="272"/>
                </a:moveTo>
                <a:cubicBezTo>
                  <a:pt x="1619762" y="5221"/>
                  <a:pt x="1775439" y="77735"/>
                  <a:pt x="1924364" y="214380"/>
                </a:cubicBezTo>
                <a:cubicBezTo>
                  <a:pt x="2094563" y="370620"/>
                  <a:pt x="2318022" y="769389"/>
                  <a:pt x="2372656" y="935728"/>
                </a:cubicBezTo>
                <a:cubicBezTo>
                  <a:pt x="2427289" y="1102141"/>
                  <a:pt x="2404382" y="1104666"/>
                  <a:pt x="2249530" y="1212638"/>
                </a:cubicBezTo>
                <a:cubicBezTo>
                  <a:pt x="2094563" y="1320536"/>
                  <a:pt x="1713504" y="1589798"/>
                  <a:pt x="1443085" y="1583412"/>
                </a:cubicBezTo>
                <a:cubicBezTo>
                  <a:pt x="1173812" y="1577100"/>
                  <a:pt x="844866" y="1324397"/>
                  <a:pt x="630226" y="1177068"/>
                </a:cubicBezTo>
                <a:cubicBezTo>
                  <a:pt x="415587" y="1029739"/>
                  <a:pt x="259360" y="810008"/>
                  <a:pt x="159027" y="698249"/>
                </a:cubicBezTo>
                <a:cubicBezTo>
                  <a:pt x="58694" y="586490"/>
                  <a:pt x="-46679" y="572529"/>
                  <a:pt x="21928" y="507775"/>
                </a:cubicBezTo>
                <a:cubicBezTo>
                  <a:pt x="90535" y="443022"/>
                  <a:pt x="349614" y="397279"/>
                  <a:pt x="570553" y="313441"/>
                </a:cubicBezTo>
                <a:cubicBezTo>
                  <a:pt x="792752" y="229677"/>
                  <a:pt x="1125478" y="18857"/>
                  <a:pt x="1350311" y="2297"/>
                </a:cubicBezTo>
                <a:cubicBezTo>
                  <a:pt x="1378415" y="236"/>
                  <a:pt x="1405804" y="-435"/>
                  <a:pt x="1432548" y="2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9174BED-1761-4F4F-9900-BF1FE1D6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120" y="2194719"/>
            <a:ext cx="2936955" cy="2804601"/>
          </a:xfrm>
        </p:spPr>
        <p:txBody>
          <a:bodyPr anchor="b"/>
          <a:lstStyle>
            <a:lvl1pPr>
              <a:defRPr sz="6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625CE-811D-4A42-B5B6-478AF134D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7120" y="5135844"/>
            <a:ext cx="2936955" cy="12205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DC16B554-9D32-D04D-9862-F9935232F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2756" y="876217"/>
            <a:ext cx="1701800" cy="304262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5BE9A214-6B1D-1542-A38D-49DA263D7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2756" y="1191543"/>
            <a:ext cx="1701800" cy="304262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57B1F29F-14FD-0F49-8B83-34F7302783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2756" y="1506869"/>
            <a:ext cx="1701800" cy="304262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14191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F826-E8AB-4DA0-8B38-6404E7A9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9E888-69DF-4A19-BF5D-F6CF70DE7D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20B93-1642-4016-B0F7-BDA1DFE4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679" y="868734"/>
            <a:ext cx="3908322" cy="1697485"/>
          </a:xfrm>
        </p:spPr>
        <p:txBody>
          <a:bodyPr>
            <a:normAutofit/>
          </a:bodyPr>
          <a:lstStyle/>
          <a:p>
            <a:r>
              <a:rPr lang="ar-SY" sz="8000" dirty="0"/>
              <a:t>الهندسة/2/</a:t>
            </a:r>
            <a:endParaRPr lang="en-US" sz="8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0450A-AD04-406D-804F-9709D82F6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1213" y="5416063"/>
            <a:ext cx="4096604" cy="1441937"/>
          </a:xfrm>
        </p:spPr>
        <p:txBody>
          <a:bodyPr>
            <a:noAutofit/>
          </a:bodyPr>
          <a:lstStyle/>
          <a:p>
            <a:r>
              <a:rPr lang="ar-SY" sz="4400" b="1" noProof="1">
                <a:solidFill>
                  <a:schemeClr val="accent4">
                    <a:lumMod val="75000"/>
                  </a:schemeClr>
                </a:solidFill>
              </a:rPr>
              <a:t>الوحدة الثالثة عشرة</a:t>
            </a:r>
            <a:endParaRPr lang="en-US" sz="4400" b="1" noProof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A8931BC2-6F9B-42CB-83E8-3D2CBE098307}"/>
              </a:ext>
            </a:extLst>
          </p:cNvPr>
          <p:cNvSpPr/>
          <p:nvPr/>
        </p:nvSpPr>
        <p:spPr>
          <a:xfrm>
            <a:off x="253829" y="2489986"/>
            <a:ext cx="3600450" cy="57354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28575" tIns="28575" rIns="617220" bIns="28575" anchor="ctr"/>
          <a:lstStyle/>
          <a:p>
            <a:pPr algn="r">
              <a:defRPr sz="3000">
                <a:solidFill>
                  <a:srgbClr val="FFFFFF"/>
                </a:solidFill>
              </a:defRPr>
            </a:pPr>
            <a:r>
              <a:rPr lang="ar-SY" sz="2100" b="1" dirty="0">
                <a:solidFill>
                  <a:schemeClr val="bg1"/>
                </a:solidFill>
              </a:rPr>
              <a:t>مساحة المنطقة المربعة</a:t>
            </a:r>
            <a:endParaRPr sz="2100" b="1" dirty="0">
              <a:solidFill>
                <a:schemeClr val="bg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F614A815-23E0-4766-8BF3-E830734F00DF}"/>
              </a:ext>
            </a:extLst>
          </p:cNvPr>
          <p:cNvGrpSpPr/>
          <p:nvPr/>
        </p:nvGrpSpPr>
        <p:grpSpPr>
          <a:xfrm>
            <a:off x="3784835" y="2402886"/>
            <a:ext cx="1469012" cy="747749"/>
            <a:chOff x="5131088" y="2930501"/>
            <a:chExt cx="1958683" cy="996998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12D58430-B95D-4C4B-A5AB-B123DFFCEB3B}"/>
                </a:ext>
              </a:extLst>
            </p:cNvPr>
            <p:cNvSpPr/>
            <p:nvPr/>
          </p:nvSpPr>
          <p:spPr>
            <a:xfrm>
              <a:off x="5131088" y="2930501"/>
              <a:ext cx="1958683" cy="99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extrusionOk="0">
                  <a:moveTo>
                    <a:pt x="21518" y="10568"/>
                  </a:moveTo>
                  <a:cubicBezTo>
                    <a:pt x="21518" y="10515"/>
                    <a:pt x="21518" y="10408"/>
                    <a:pt x="21518" y="10355"/>
                  </a:cubicBezTo>
                  <a:lnTo>
                    <a:pt x="21518" y="10355"/>
                  </a:lnTo>
                  <a:cubicBezTo>
                    <a:pt x="21518" y="10195"/>
                    <a:pt x="21518" y="10035"/>
                    <a:pt x="21518" y="9875"/>
                  </a:cubicBezTo>
                  <a:lnTo>
                    <a:pt x="21518" y="9875"/>
                  </a:lnTo>
                  <a:cubicBezTo>
                    <a:pt x="21518" y="9822"/>
                    <a:pt x="21518" y="9715"/>
                    <a:pt x="21518" y="9662"/>
                  </a:cubicBezTo>
                  <a:lnTo>
                    <a:pt x="21518" y="9662"/>
                  </a:lnTo>
                  <a:cubicBezTo>
                    <a:pt x="21491" y="9128"/>
                    <a:pt x="21464" y="8595"/>
                    <a:pt x="21437" y="8115"/>
                  </a:cubicBezTo>
                  <a:lnTo>
                    <a:pt x="21437" y="8008"/>
                  </a:lnTo>
                  <a:cubicBezTo>
                    <a:pt x="21437" y="7955"/>
                    <a:pt x="21437" y="7955"/>
                    <a:pt x="21437" y="7902"/>
                  </a:cubicBezTo>
                  <a:lnTo>
                    <a:pt x="21437" y="7795"/>
                  </a:lnTo>
                  <a:cubicBezTo>
                    <a:pt x="21410" y="7635"/>
                    <a:pt x="21410" y="7475"/>
                    <a:pt x="21382" y="7315"/>
                  </a:cubicBezTo>
                  <a:lnTo>
                    <a:pt x="21382" y="7315"/>
                  </a:lnTo>
                  <a:lnTo>
                    <a:pt x="21355" y="7155"/>
                  </a:lnTo>
                  <a:cubicBezTo>
                    <a:pt x="21355" y="7155"/>
                    <a:pt x="21355" y="7155"/>
                    <a:pt x="21355" y="7102"/>
                  </a:cubicBezTo>
                  <a:lnTo>
                    <a:pt x="21355" y="7102"/>
                  </a:lnTo>
                  <a:lnTo>
                    <a:pt x="21328" y="6942"/>
                  </a:lnTo>
                  <a:cubicBezTo>
                    <a:pt x="21328" y="6942"/>
                    <a:pt x="21328" y="6942"/>
                    <a:pt x="21328" y="6942"/>
                  </a:cubicBezTo>
                  <a:lnTo>
                    <a:pt x="21328" y="6942"/>
                  </a:lnTo>
                  <a:lnTo>
                    <a:pt x="21301" y="6782"/>
                  </a:lnTo>
                  <a:cubicBezTo>
                    <a:pt x="21301" y="6728"/>
                    <a:pt x="21274" y="6622"/>
                    <a:pt x="21274" y="6568"/>
                  </a:cubicBezTo>
                  <a:cubicBezTo>
                    <a:pt x="21274" y="6515"/>
                    <a:pt x="21246" y="6462"/>
                    <a:pt x="21246" y="6408"/>
                  </a:cubicBezTo>
                  <a:lnTo>
                    <a:pt x="21246" y="6355"/>
                  </a:lnTo>
                  <a:lnTo>
                    <a:pt x="21192" y="6142"/>
                  </a:lnTo>
                  <a:cubicBezTo>
                    <a:pt x="21165" y="6035"/>
                    <a:pt x="21138" y="5928"/>
                    <a:pt x="21110" y="5822"/>
                  </a:cubicBezTo>
                  <a:lnTo>
                    <a:pt x="21110" y="5822"/>
                  </a:lnTo>
                  <a:lnTo>
                    <a:pt x="21056" y="5662"/>
                  </a:lnTo>
                  <a:lnTo>
                    <a:pt x="21056" y="5662"/>
                  </a:lnTo>
                  <a:lnTo>
                    <a:pt x="21002" y="5395"/>
                  </a:lnTo>
                  <a:cubicBezTo>
                    <a:pt x="20974" y="5288"/>
                    <a:pt x="20947" y="5235"/>
                    <a:pt x="20920" y="5128"/>
                  </a:cubicBezTo>
                  <a:lnTo>
                    <a:pt x="20920" y="5128"/>
                  </a:lnTo>
                  <a:lnTo>
                    <a:pt x="20866" y="4968"/>
                  </a:lnTo>
                  <a:lnTo>
                    <a:pt x="20866" y="4915"/>
                  </a:lnTo>
                  <a:lnTo>
                    <a:pt x="20757" y="4648"/>
                  </a:lnTo>
                  <a:cubicBezTo>
                    <a:pt x="20730" y="4595"/>
                    <a:pt x="20702" y="4542"/>
                    <a:pt x="20702" y="4488"/>
                  </a:cubicBezTo>
                  <a:lnTo>
                    <a:pt x="20702" y="4435"/>
                  </a:lnTo>
                  <a:lnTo>
                    <a:pt x="20648" y="4275"/>
                  </a:lnTo>
                  <a:lnTo>
                    <a:pt x="20648" y="4275"/>
                  </a:lnTo>
                  <a:lnTo>
                    <a:pt x="20512" y="3955"/>
                  </a:lnTo>
                  <a:cubicBezTo>
                    <a:pt x="20485" y="3902"/>
                    <a:pt x="20485" y="3848"/>
                    <a:pt x="20458" y="3848"/>
                  </a:cubicBezTo>
                  <a:lnTo>
                    <a:pt x="20430" y="3795"/>
                  </a:lnTo>
                  <a:cubicBezTo>
                    <a:pt x="20322" y="3582"/>
                    <a:pt x="20240" y="3368"/>
                    <a:pt x="20131" y="3208"/>
                  </a:cubicBezTo>
                  <a:cubicBezTo>
                    <a:pt x="19995" y="2995"/>
                    <a:pt x="19832" y="2728"/>
                    <a:pt x="19696" y="2568"/>
                  </a:cubicBezTo>
                  <a:cubicBezTo>
                    <a:pt x="19669" y="2515"/>
                    <a:pt x="19641" y="2515"/>
                    <a:pt x="19587" y="2462"/>
                  </a:cubicBezTo>
                  <a:cubicBezTo>
                    <a:pt x="19533" y="2408"/>
                    <a:pt x="19451" y="2302"/>
                    <a:pt x="19397" y="2248"/>
                  </a:cubicBezTo>
                  <a:cubicBezTo>
                    <a:pt x="19369" y="2195"/>
                    <a:pt x="19342" y="2195"/>
                    <a:pt x="19288" y="2142"/>
                  </a:cubicBezTo>
                  <a:cubicBezTo>
                    <a:pt x="19206" y="2088"/>
                    <a:pt x="19152" y="2035"/>
                    <a:pt x="19070" y="1928"/>
                  </a:cubicBezTo>
                  <a:cubicBezTo>
                    <a:pt x="19043" y="1875"/>
                    <a:pt x="19016" y="1875"/>
                    <a:pt x="18961" y="1875"/>
                  </a:cubicBezTo>
                  <a:lnTo>
                    <a:pt x="18961" y="1875"/>
                  </a:lnTo>
                  <a:cubicBezTo>
                    <a:pt x="18852" y="1768"/>
                    <a:pt x="18744" y="1715"/>
                    <a:pt x="18608" y="1662"/>
                  </a:cubicBezTo>
                  <a:cubicBezTo>
                    <a:pt x="18580" y="1662"/>
                    <a:pt x="18526" y="1608"/>
                    <a:pt x="18499" y="1608"/>
                  </a:cubicBezTo>
                  <a:cubicBezTo>
                    <a:pt x="18336" y="1502"/>
                    <a:pt x="18172" y="1448"/>
                    <a:pt x="18009" y="1395"/>
                  </a:cubicBezTo>
                  <a:cubicBezTo>
                    <a:pt x="17927" y="1395"/>
                    <a:pt x="17846" y="1342"/>
                    <a:pt x="17737" y="1342"/>
                  </a:cubicBezTo>
                  <a:cubicBezTo>
                    <a:pt x="17519" y="1288"/>
                    <a:pt x="17275" y="1288"/>
                    <a:pt x="17030" y="1288"/>
                  </a:cubicBezTo>
                  <a:cubicBezTo>
                    <a:pt x="16975" y="1288"/>
                    <a:pt x="16921" y="1288"/>
                    <a:pt x="16867" y="1288"/>
                  </a:cubicBezTo>
                  <a:cubicBezTo>
                    <a:pt x="16758" y="1288"/>
                    <a:pt x="16676" y="1288"/>
                    <a:pt x="16567" y="1288"/>
                  </a:cubicBezTo>
                  <a:cubicBezTo>
                    <a:pt x="16486" y="1288"/>
                    <a:pt x="16404" y="1288"/>
                    <a:pt x="16350" y="1288"/>
                  </a:cubicBezTo>
                  <a:cubicBezTo>
                    <a:pt x="16322" y="1288"/>
                    <a:pt x="16268" y="1288"/>
                    <a:pt x="16241" y="1288"/>
                  </a:cubicBezTo>
                  <a:cubicBezTo>
                    <a:pt x="16159" y="1288"/>
                    <a:pt x="16078" y="1288"/>
                    <a:pt x="16023" y="1342"/>
                  </a:cubicBezTo>
                  <a:cubicBezTo>
                    <a:pt x="15887" y="1395"/>
                    <a:pt x="15751" y="1448"/>
                    <a:pt x="15615" y="1502"/>
                  </a:cubicBezTo>
                  <a:cubicBezTo>
                    <a:pt x="15561" y="1502"/>
                    <a:pt x="15534" y="1555"/>
                    <a:pt x="15506" y="1555"/>
                  </a:cubicBezTo>
                  <a:lnTo>
                    <a:pt x="15506" y="1555"/>
                  </a:lnTo>
                  <a:cubicBezTo>
                    <a:pt x="15370" y="1662"/>
                    <a:pt x="15207" y="1715"/>
                    <a:pt x="15044" y="1715"/>
                  </a:cubicBezTo>
                  <a:lnTo>
                    <a:pt x="13303" y="1715"/>
                  </a:lnTo>
                  <a:lnTo>
                    <a:pt x="13140" y="915"/>
                  </a:lnTo>
                  <a:lnTo>
                    <a:pt x="13140" y="862"/>
                  </a:lnTo>
                  <a:cubicBezTo>
                    <a:pt x="13112" y="755"/>
                    <a:pt x="13085" y="648"/>
                    <a:pt x="13031" y="542"/>
                  </a:cubicBezTo>
                  <a:lnTo>
                    <a:pt x="13031" y="488"/>
                  </a:lnTo>
                  <a:lnTo>
                    <a:pt x="13031" y="488"/>
                  </a:lnTo>
                  <a:lnTo>
                    <a:pt x="13031" y="488"/>
                  </a:lnTo>
                  <a:cubicBezTo>
                    <a:pt x="12976" y="382"/>
                    <a:pt x="12895" y="275"/>
                    <a:pt x="12840" y="222"/>
                  </a:cubicBezTo>
                  <a:lnTo>
                    <a:pt x="12623" y="62"/>
                  </a:lnTo>
                  <a:cubicBezTo>
                    <a:pt x="12487" y="8"/>
                    <a:pt x="12351" y="-45"/>
                    <a:pt x="12215" y="62"/>
                  </a:cubicBezTo>
                  <a:cubicBezTo>
                    <a:pt x="12215" y="62"/>
                    <a:pt x="12187" y="62"/>
                    <a:pt x="12187" y="62"/>
                  </a:cubicBezTo>
                  <a:lnTo>
                    <a:pt x="11752" y="435"/>
                  </a:lnTo>
                  <a:lnTo>
                    <a:pt x="11888" y="1608"/>
                  </a:lnTo>
                  <a:lnTo>
                    <a:pt x="9712" y="1608"/>
                  </a:lnTo>
                  <a:cubicBezTo>
                    <a:pt x="9657" y="1608"/>
                    <a:pt x="9603" y="1608"/>
                    <a:pt x="9576" y="1608"/>
                  </a:cubicBezTo>
                  <a:lnTo>
                    <a:pt x="9576" y="1608"/>
                  </a:lnTo>
                  <a:cubicBezTo>
                    <a:pt x="9467" y="1608"/>
                    <a:pt x="9358" y="1608"/>
                    <a:pt x="9249" y="1608"/>
                  </a:cubicBezTo>
                  <a:cubicBezTo>
                    <a:pt x="9086" y="1608"/>
                    <a:pt x="8950" y="1608"/>
                    <a:pt x="8760" y="1555"/>
                  </a:cubicBezTo>
                  <a:lnTo>
                    <a:pt x="8760" y="1555"/>
                  </a:lnTo>
                  <a:cubicBezTo>
                    <a:pt x="8760" y="1555"/>
                    <a:pt x="8760" y="1555"/>
                    <a:pt x="8732" y="1555"/>
                  </a:cubicBezTo>
                  <a:cubicBezTo>
                    <a:pt x="8460" y="1555"/>
                    <a:pt x="8134" y="1502"/>
                    <a:pt x="7753" y="1448"/>
                  </a:cubicBezTo>
                  <a:cubicBezTo>
                    <a:pt x="7563" y="1448"/>
                    <a:pt x="7399" y="1395"/>
                    <a:pt x="7209" y="1395"/>
                  </a:cubicBezTo>
                  <a:cubicBezTo>
                    <a:pt x="6964" y="1342"/>
                    <a:pt x="6692" y="1342"/>
                    <a:pt x="6420" y="1288"/>
                  </a:cubicBezTo>
                  <a:cubicBezTo>
                    <a:pt x="6066" y="1235"/>
                    <a:pt x="5740" y="1235"/>
                    <a:pt x="5468" y="1182"/>
                  </a:cubicBezTo>
                  <a:cubicBezTo>
                    <a:pt x="5223" y="1182"/>
                    <a:pt x="5033" y="1182"/>
                    <a:pt x="4842" y="1182"/>
                  </a:cubicBezTo>
                  <a:cubicBezTo>
                    <a:pt x="4733" y="1182"/>
                    <a:pt x="4652" y="1182"/>
                    <a:pt x="4543" y="1182"/>
                  </a:cubicBezTo>
                  <a:cubicBezTo>
                    <a:pt x="4461" y="1182"/>
                    <a:pt x="4353" y="1182"/>
                    <a:pt x="4244" y="1235"/>
                  </a:cubicBezTo>
                  <a:cubicBezTo>
                    <a:pt x="4189" y="1235"/>
                    <a:pt x="4135" y="1235"/>
                    <a:pt x="4108" y="1235"/>
                  </a:cubicBezTo>
                  <a:cubicBezTo>
                    <a:pt x="3972" y="1235"/>
                    <a:pt x="3836" y="1288"/>
                    <a:pt x="3673" y="1342"/>
                  </a:cubicBezTo>
                  <a:lnTo>
                    <a:pt x="3673" y="1342"/>
                  </a:lnTo>
                  <a:cubicBezTo>
                    <a:pt x="3591" y="1342"/>
                    <a:pt x="3482" y="1395"/>
                    <a:pt x="3373" y="1448"/>
                  </a:cubicBezTo>
                  <a:cubicBezTo>
                    <a:pt x="3264" y="1502"/>
                    <a:pt x="3183" y="1502"/>
                    <a:pt x="3074" y="1555"/>
                  </a:cubicBezTo>
                  <a:cubicBezTo>
                    <a:pt x="2992" y="1608"/>
                    <a:pt x="2911" y="1608"/>
                    <a:pt x="2856" y="1662"/>
                  </a:cubicBezTo>
                  <a:lnTo>
                    <a:pt x="2856" y="1662"/>
                  </a:lnTo>
                  <a:lnTo>
                    <a:pt x="2802" y="1662"/>
                  </a:lnTo>
                  <a:cubicBezTo>
                    <a:pt x="2748" y="1662"/>
                    <a:pt x="2720" y="1715"/>
                    <a:pt x="2666" y="1715"/>
                  </a:cubicBezTo>
                  <a:cubicBezTo>
                    <a:pt x="2530" y="1768"/>
                    <a:pt x="2421" y="1822"/>
                    <a:pt x="2285" y="1875"/>
                  </a:cubicBezTo>
                  <a:lnTo>
                    <a:pt x="2285" y="1875"/>
                  </a:lnTo>
                  <a:cubicBezTo>
                    <a:pt x="2203" y="1928"/>
                    <a:pt x="2122" y="1928"/>
                    <a:pt x="2040" y="1982"/>
                  </a:cubicBezTo>
                  <a:cubicBezTo>
                    <a:pt x="1904" y="2035"/>
                    <a:pt x="1768" y="2142"/>
                    <a:pt x="1632" y="2195"/>
                  </a:cubicBezTo>
                  <a:cubicBezTo>
                    <a:pt x="1469" y="2302"/>
                    <a:pt x="1333" y="2355"/>
                    <a:pt x="1224" y="2408"/>
                  </a:cubicBezTo>
                  <a:cubicBezTo>
                    <a:pt x="1170" y="2408"/>
                    <a:pt x="1142" y="2462"/>
                    <a:pt x="1142" y="2462"/>
                  </a:cubicBezTo>
                  <a:lnTo>
                    <a:pt x="843" y="2622"/>
                  </a:lnTo>
                  <a:cubicBezTo>
                    <a:pt x="762" y="2675"/>
                    <a:pt x="707" y="2728"/>
                    <a:pt x="653" y="2835"/>
                  </a:cubicBezTo>
                  <a:cubicBezTo>
                    <a:pt x="626" y="2835"/>
                    <a:pt x="626" y="2888"/>
                    <a:pt x="598" y="2942"/>
                  </a:cubicBezTo>
                  <a:cubicBezTo>
                    <a:pt x="544" y="3048"/>
                    <a:pt x="490" y="3155"/>
                    <a:pt x="462" y="3262"/>
                  </a:cubicBezTo>
                  <a:lnTo>
                    <a:pt x="354" y="3528"/>
                  </a:lnTo>
                  <a:lnTo>
                    <a:pt x="354" y="3582"/>
                  </a:lnTo>
                  <a:lnTo>
                    <a:pt x="326" y="3688"/>
                  </a:lnTo>
                  <a:lnTo>
                    <a:pt x="326" y="3742"/>
                  </a:lnTo>
                  <a:lnTo>
                    <a:pt x="299" y="3848"/>
                  </a:lnTo>
                  <a:lnTo>
                    <a:pt x="299" y="3848"/>
                  </a:lnTo>
                  <a:cubicBezTo>
                    <a:pt x="218" y="4222"/>
                    <a:pt x="163" y="4755"/>
                    <a:pt x="109" y="5395"/>
                  </a:cubicBezTo>
                  <a:lnTo>
                    <a:pt x="109" y="5502"/>
                  </a:lnTo>
                  <a:lnTo>
                    <a:pt x="109" y="5502"/>
                  </a:lnTo>
                  <a:cubicBezTo>
                    <a:pt x="109" y="5662"/>
                    <a:pt x="82" y="5768"/>
                    <a:pt x="82" y="5928"/>
                  </a:cubicBezTo>
                  <a:lnTo>
                    <a:pt x="82" y="5982"/>
                  </a:lnTo>
                  <a:cubicBezTo>
                    <a:pt x="82" y="6142"/>
                    <a:pt x="54" y="6302"/>
                    <a:pt x="54" y="6515"/>
                  </a:cubicBezTo>
                  <a:lnTo>
                    <a:pt x="54" y="6568"/>
                  </a:lnTo>
                  <a:lnTo>
                    <a:pt x="54" y="6568"/>
                  </a:lnTo>
                  <a:cubicBezTo>
                    <a:pt x="54" y="6622"/>
                    <a:pt x="54" y="6728"/>
                    <a:pt x="54" y="6782"/>
                  </a:cubicBezTo>
                  <a:lnTo>
                    <a:pt x="54" y="6835"/>
                  </a:lnTo>
                  <a:lnTo>
                    <a:pt x="54" y="6835"/>
                  </a:lnTo>
                  <a:cubicBezTo>
                    <a:pt x="54" y="6888"/>
                    <a:pt x="54" y="6995"/>
                    <a:pt x="54" y="7048"/>
                  </a:cubicBezTo>
                  <a:lnTo>
                    <a:pt x="54" y="7102"/>
                  </a:lnTo>
                  <a:lnTo>
                    <a:pt x="54" y="7102"/>
                  </a:lnTo>
                  <a:cubicBezTo>
                    <a:pt x="54" y="7262"/>
                    <a:pt x="54" y="7475"/>
                    <a:pt x="27" y="7635"/>
                  </a:cubicBezTo>
                  <a:lnTo>
                    <a:pt x="27" y="7635"/>
                  </a:lnTo>
                  <a:cubicBezTo>
                    <a:pt x="0" y="8222"/>
                    <a:pt x="0" y="8808"/>
                    <a:pt x="0" y="9448"/>
                  </a:cubicBezTo>
                  <a:lnTo>
                    <a:pt x="0" y="9448"/>
                  </a:lnTo>
                  <a:cubicBezTo>
                    <a:pt x="0" y="9822"/>
                    <a:pt x="0" y="10248"/>
                    <a:pt x="0" y="10622"/>
                  </a:cubicBezTo>
                  <a:cubicBezTo>
                    <a:pt x="0" y="10675"/>
                    <a:pt x="0" y="10675"/>
                    <a:pt x="0" y="10728"/>
                  </a:cubicBezTo>
                  <a:cubicBezTo>
                    <a:pt x="0" y="10728"/>
                    <a:pt x="0" y="10782"/>
                    <a:pt x="0" y="10782"/>
                  </a:cubicBezTo>
                  <a:cubicBezTo>
                    <a:pt x="0" y="10782"/>
                    <a:pt x="0" y="10835"/>
                    <a:pt x="0" y="10835"/>
                  </a:cubicBezTo>
                  <a:cubicBezTo>
                    <a:pt x="0" y="10888"/>
                    <a:pt x="0" y="10888"/>
                    <a:pt x="0" y="10942"/>
                  </a:cubicBezTo>
                  <a:cubicBezTo>
                    <a:pt x="0" y="11315"/>
                    <a:pt x="0" y="11742"/>
                    <a:pt x="0" y="12115"/>
                  </a:cubicBezTo>
                  <a:lnTo>
                    <a:pt x="0" y="12115"/>
                  </a:lnTo>
                  <a:lnTo>
                    <a:pt x="0" y="12115"/>
                  </a:lnTo>
                  <a:cubicBezTo>
                    <a:pt x="0" y="12702"/>
                    <a:pt x="27" y="13342"/>
                    <a:pt x="27" y="13875"/>
                  </a:cubicBezTo>
                  <a:lnTo>
                    <a:pt x="27" y="13875"/>
                  </a:lnTo>
                  <a:lnTo>
                    <a:pt x="27" y="13928"/>
                  </a:lnTo>
                  <a:cubicBezTo>
                    <a:pt x="27" y="14088"/>
                    <a:pt x="27" y="14302"/>
                    <a:pt x="54" y="14462"/>
                  </a:cubicBezTo>
                  <a:lnTo>
                    <a:pt x="54" y="14462"/>
                  </a:lnTo>
                  <a:lnTo>
                    <a:pt x="54" y="14515"/>
                  </a:lnTo>
                  <a:cubicBezTo>
                    <a:pt x="54" y="14568"/>
                    <a:pt x="54" y="14675"/>
                    <a:pt x="54" y="14728"/>
                  </a:cubicBezTo>
                  <a:lnTo>
                    <a:pt x="54" y="14728"/>
                  </a:lnTo>
                  <a:lnTo>
                    <a:pt x="54" y="14782"/>
                  </a:lnTo>
                  <a:cubicBezTo>
                    <a:pt x="54" y="14835"/>
                    <a:pt x="54" y="14942"/>
                    <a:pt x="54" y="14995"/>
                  </a:cubicBezTo>
                  <a:lnTo>
                    <a:pt x="54" y="14995"/>
                  </a:lnTo>
                  <a:lnTo>
                    <a:pt x="54" y="15048"/>
                  </a:lnTo>
                  <a:cubicBezTo>
                    <a:pt x="54" y="15262"/>
                    <a:pt x="82" y="15422"/>
                    <a:pt x="82" y="15582"/>
                  </a:cubicBezTo>
                  <a:lnTo>
                    <a:pt x="82" y="15635"/>
                  </a:lnTo>
                  <a:cubicBezTo>
                    <a:pt x="82" y="15742"/>
                    <a:pt x="109" y="15902"/>
                    <a:pt x="109" y="16062"/>
                  </a:cubicBezTo>
                  <a:lnTo>
                    <a:pt x="109" y="16062"/>
                  </a:lnTo>
                  <a:lnTo>
                    <a:pt x="109" y="16168"/>
                  </a:lnTo>
                  <a:cubicBezTo>
                    <a:pt x="163" y="16808"/>
                    <a:pt x="218" y="17288"/>
                    <a:pt x="299" y="17715"/>
                  </a:cubicBezTo>
                  <a:lnTo>
                    <a:pt x="299" y="17715"/>
                  </a:lnTo>
                  <a:lnTo>
                    <a:pt x="354" y="17928"/>
                  </a:lnTo>
                  <a:cubicBezTo>
                    <a:pt x="354" y="17928"/>
                    <a:pt x="354" y="17928"/>
                    <a:pt x="354" y="17928"/>
                  </a:cubicBezTo>
                  <a:lnTo>
                    <a:pt x="354" y="17928"/>
                  </a:lnTo>
                  <a:lnTo>
                    <a:pt x="381" y="18035"/>
                  </a:lnTo>
                  <a:lnTo>
                    <a:pt x="381" y="18035"/>
                  </a:lnTo>
                  <a:cubicBezTo>
                    <a:pt x="408" y="18088"/>
                    <a:pt x="408" y="18142"/>
                    <a:pt x="435" y="18195"/>
                  </a:cubicBezTo>
                  <a:lnTo>
                    <a:pt x="435" y="18248"/>
                  </a:lnTo>
                  <a:cubicBezTo>
                    <a:pt x="490" y="18408"/>
                    <a:pt x="517" y="18515"/>
                    <a:pt x="571" y="18568"/>
                  </a:cubicBezTo>
                  <a:cubicBezTo>
                    <a:pt x="598" y="18622"/>
                    <a:pt x="598" y="18622"/>
                    <a:pt x="626" y="18675"/>
                  </a:cubicBezTo>
                  <a:cubicBezTo>
                    <a:pt x="680" y="18782"/>
                    <a:pt x="762" y="18835"/>
                    <a:pt x="816" y="18888"/>
                  </a:cubicBezTo>
                  <a:lnTo>
                    <a:pt x="1115" y="19048"/>
                  </a:lnTo>
                  <a:cubicBezTo>
                    <a:pt x="1115" y="19048"/>
                    <a:pt x="1142" y="19048"/>
                    <a:pt x="1197" y="19102"/>
                  </a:cubicBezTo>
                  <a:cubicBezTo>
                    <a:pt x="1306" y="19155"/>
                    <a:pt x="1442" y="19208"/>
                    <a:pt x="1605" y="19315"/>
                  </a:cubicBezTo>
                  <a:cubicBezTo>
                    <a:pt x="1741" y="19368"/>
                    <a:pt x="1877" y="19475"/>
                    <a:pt x="2013" y="19528"/>
                  </a:cubicBezTo>
                  <a:cubicBezTo>
                    <a:pt x="2095" y="19582"/>
                    <a:pt x="2176" y="19582"/>
                    <a:pt x="2258" y="19635"/>
                  </a:cubicBezTo>
                  <a:lnTo>
                    <a:pt x="2258" y="19635"/>
                  </a:lnTo>
                  <a:cubicBezTo>
                    <a:pt x="2394" y="19688"/>
                    <a:pt x="2503" y="19742"/>
                    <a:pt x="2639" y="19795"/>
                  </a:cubicBezTo>
                  <a:cubicBezTo>
                    <a:pt x="2693" y="19795"/>
                    <a:pt x="2720" y="19848"/>
                    <a:pt x="2775" y="19848"/>
                  </a:cubicBezTo>
                  <a:lnTo>
                    <a:pt x="2856" y="19902"/>
                  </a:lnTo>
                  <a:lnTo>
                    <a:pt x="2856" y="19902"/>
                  </a:lnTo>
                  <a:cubicBezTo>
                    <a:pt x="2938" y="19955"/>
                    <a:pt x="3020" y="19955"/>
                    <a:pt x="3074" y="19955"/>
                  </a:cubicBezTo>
                  <a:cubicBezTo>
                    <a:pt x="3156" y="20008"/>
                    <a:pt x="3264" y="20008"/>
                    <a:pt x="3373" y="20062"/>
                  </a:cubicBezTo>
                  <a:cubicBezTo>
                    <a:pt x="3482" y="20115"/>
                    <a:pt x="3591" y="20115"/>
                    <a:pt x="3673" y="20168"/>
                  </a:cubicBezTo>
                  <a:lnTo>
                    <a:pt x="3673" y="20168"/>
                  </a:lnTo>
                  <a:cubicBezTo>
                    <a:pt x="3836" y="20222"/>
                    <a:pt x="3972" y="20222"/>
                    <a:pt x="4108" y="20275"/>
                  </a:cubicBezTo>
                  <a:cubicBezTo>
                    <a:pt x="4162" y="20275"/>
                    <a:pt x="4217" y="20275"/>
                    <a:pt x="4244" y="20275"/>
                  </a:cubicBezTo>
                  <a:cubicBezTo>
                    <a:pt x="4353" y="20275"/>
                    <a:pt x="4434" y="20275"/>
                    <a:pt x="4543" y="20328"/>
                  </a:cubicBezTo>
                  <a:cubicBezTo>
                    <a:pt x="4625" y="20328"/>
                    <a:pt x="4733" y="20328"/>
                    <a:pt x="4842" y="20328"/>
                  </a:cubicBezTo>
                  <a:cubicBezTo>
                    <a:pt x="5033" y="20328"/>
                    <a:pt x="5223" y="20328"/>
                    <a:pt x="5468" y="20328"/>
                  </a:cubicBezTo>
                  <a:cubicBezTo>
                    <a:pt x="5740" y="20328"/>
                    <a:pt x="6039" y="20275"/>
                    <a:pt x="6420" y="20222"/>
                  </a:cubicBezTo>
                  <a:cubicBezTo>
                    <a:pt x="6665" y="20168"/>
                    <a:pt x="6937" y="20168"/>
                    <a:pt x="7209" y="20115"/>
                  </a:cubicBezTo>
                  <a:cubicBezTo>
                    <a:pt x="7399" y="20115"/>
                    <a:pt x="7563" y="20062"/>
                    <a:pt x="7753" y="20062"/>
                  </a:cubicBezTo>
                  <a:cubicBezTo>
                    <a:pt x="8134" y="20008"/>
                    <a:pt x="8460" y="19955"/>
                    <a:pt x="8732" y="19955"/>
                  </a:cubicBezTo>
                  <a:cubicBezTo>
                    <a:pt x="8732" y="19955"/>
                    <a:pt x="8732" y="19955"/>
                    <a:pt x="8760" y="19955"/>
                  </a:cubicBezTo>
                  <a:lnTo>
                    <a:pt x="8760" y="19955"/>
                  </a:lnTo>
                  <a:cubicBezTo>
                    <a:pt x="8923" y="19955"/>
                    <a:pt x="9086" y="19955"/>
                    <a:pt x="9249" y="19902"/>
                  </a:cubicBezTo>
                  <a:cubicBezTo>
                    <a:pt x="9358" y="19902"/>
                    <a:pt x="9467" y="19902"/>
                    <a:pt x="9576" y="19902"/>
                  </a:cubicBezTo>
                  <a:lnTo>
                    <a:pt x="9603" y="19902"/>
                  </a:lnTo>
                  <a:cubicBezTo>
                    <a:pt x="9657" y="19902"/>
                    <a:pt x="9685" y="19902"/>
                    <a:pt x="9739" y="19902"/>
                  </a:cubicBezTo>
                  <a:lnTo>
                    <a:pt x="11915" y="19902"/>
                  </a:lnTo>
                  <a:lnTo>
                    <a:pt x="11779" y="21075"/>
                  </a:lnTo>
                  <a:lnTo>
                    <a:pt x="12187" y="21448"/>
                  </a:lnTo>
                  <a:lnTo>
                    <a:pt x="12215" y="21448"/>
                  </a:lnTo>
                  <a:cubicBezTo>
                    <a:pt x="12323" y="21555"/>
                    <a:pt x="12487" y="21555"/>
                    <a:pt x="12514" y="21555"/>
                  </a:cubicBezTo>
                  <a:cubicBezTo>
                    <a:pt x="12514" y="21555"/>
                    <a:pt x="12514" y="21555"/>
                    <a:pt x="12514" y="21555"/>
                  </a:cubicBezTo>
                  <a:cubicBezTo>
                    <a:pt x="12568" y="21555"/>
                    <a:pt x="12595" y="21555"/>
                    <a:pt x="12650" y="21555"/>
                  </a:cubicBezTo>
                  <a:cubicBezTo>
                    <a:pt x="12677" y="21555"/>
                    <a:pt x="12677" y="21555"/>
                    <a:pt x="12704" y="21555"/>
                  </a:cubicBezTo>
                  <a:lnTo>
                    <a:pt x="12704" y="21555"/>
                  </a:lnTo>
                  <a:cubicBezTo>
                    <a:pt x="12731" y="21555"/>
                    <a:pt x="12731" y="21555"/>
                    <a:pt x="12759" y="21555"/>
                  </a:cubicBezTo>
                  <a:cubicBezTo>
                    <a:pt x="12786" y="21555"/>
                    <a:pt x="12813" y="21502"/>
                    <a:pt x="12840" y="21502"/>
                  </a:cubicBezTo>
                  <a:cubicBezTo>
                    <a:pt x="12922" y="21448"/>
                    <a:pt x="13031" y="21288"/>
                    <a:pt x="13085" y="21182"/>
                  </a:cubicBezTo>
                  <a:lnTo>
                    <a:pt x="13112" y="21128"/>
                  </a:lnTo>
                  <a:cubicBezTo>
                    <a:pt x="13167" y="21022"/>
                    <a:pt x="13194" y="20915"/>
                    <a:pt x="13221" y="20808"/>
                  </a:cubicBezTo>
                  <a:lnTo>
                    <a:pt x="13384" y="20008"/>
                  </a:lnTo>
                  <a:lnTo>
                    <a:pt x="15125" y="20008"/>
                  </a:lnTo>
                  <a:cubicBezTo>
                    <a:pt x="15289" y="20008"/>
                    <a:pt x="15425" y="20062"/>
                    <a:pt x="15588" y="20168"/>
                  </a:cubicBezTo>
                  <a:lnTo>
                    <a:pt x="15588" y="20168"/>
                  </a:lnTo>
                  <a:cubicBezTo>
                    <a:pt x="15615" y="20168"/>
                    <a:pt x="15670" y="20222"/>
                    <a:pt x="15697" y="20222"/>
                  </a:cubicBezTo>
                  <a:cubicBezTo>
                    <a:pt x="15833" y="20275"/>
                    <a:pt x="15969" y="20328"/>
                    <a:pt x="16105" y="20382"/>
                  </a:cubicBezTo>
                  <a:cubicBezTo>
                    <a:pt x="16186" y="20382"/>
                    <a:pt x="16241" y="20435"/>
                    <a:pt x="16322" y="20435"/>
                  </a:cubicBezTo>
                  <a:cubicBezTo>
                    <a:pt x="16350" y="20435"/>
                    <a:pt x="16404" y="20435"/>
                    <a:pt x="16431" y="20435"/>
                  </a:cubicBezTo>
                  <a:cubicBezTo>
                    <a:pt x="16486" y="20435"/>
                    <a:pt x="16567" y="20435"/>
                    <a:pt x="16649" y="20435"/>
                  </a:cubicBezTo>
                  <a:cubicBezTo>
                    <a:pt x="16758" y="20435"/>
                    <a:pt x="16839" y="20435"/>
                    <a:pt x="16948" y="20435"/>
                  </a:cubicBezTo>
                  <a:cubicBezTo>
                    <a:pt x="17003" y="20435"/>
                    <a:pt x="17057" y="20435"/>
                    <a:pt x="17111" y="20435"/>
                  </a:cubicBezTo>
                  <a:cubicBezTo>
                    <a:pt x="17356" y="20435"/>
                    <a:pt x="17601" y="20435"/>
                    <a:pt x="17819" y="20382"/>
                  </a:cubicBezTo>
                  <a:cubicBezTo>
                    <a:pt x="17900" y="20382"/>
                    <a:pt x="18009" y="20328"/>
                    <a:pt x="18091" y="20328"/>
                  </a:cubicBezTo>
                  <a:cubicBezTo>
                    <a:pt x="18254" y="20275"/>
                    <a:pt x="18417" y="20222"/>
                    <a:pt x="18580" y="20115"/>
                  </a:cubicBezTo>
                  <a:cubicBezTo>
                    <a:pt x="18635" y="20115"/>
                    <a:pt x="18662" y="20062"/>
                    <a:pt x="18689" y="20062"/>
                  </a:cubicBezTo>
                  <a:cubicBezTo>
                    <a:pt x="18798" y="20008"/>
                    <a:pt x="18934" y="19902"/>
                    <a:pt x="19043" y="19848"/>
                  </a:cubicBezTo>
                  <a:lnTo>
                    <a:pt x="19043" y="19848"/>
                  </a:lnTo>
                  <a:cubicBezTo>
                    <a:pt x="19070" y="19848"/>
                    <a:pt x="19097" y="19795"/>
                    <a:pt x="19152" y="19795"/>
                  </a:cubicBezTo>
                  <a:cubicBezTo>
                    <a:pt x="19233" y="19742"/>
                    <a:pt x="19288" y="19688"/>
                    <a:pt x="19369" y="19582"/>
                  </a:cubicBezTo>
                  <a:cubicBezTo>
                    <a:pt x="19397" y="19528"/>
                    <a:pt x="19451" y="19528"/>
                    <a:pt x="19478" y="19475"/>
                  </a:cubicBezTo>
                  <a:cubicBezTo>
                    <a:pt x="19533" y="19422"/>
                    <a:pt x="19614" y="19315"/>
                    <a:pt x="19669" y="19262"/>
                  </a:cubicBezTo>
                  <a:cubicBezTo>
                    <a:pt x="19696" y="19208"/>
                    <a:pt x="19723" y="19208"/>
                    <a:pt x="19777" y="19155"/>
                  </a:cubicBezTo>
                  <a:cubicBezTo>
                    <a:pt x="19941" y="18942"/>
                    <a:pt x="20077" y="18728"/>
                    <a:pt x="20213" y="18515"/>
                  </a:cubicBezTo>
                  <a:cubicBezTo>
                    <a:pt x="20322" y="18302"/>
                    <a:pt x="20430" y="18142"/>
                    <a:pt x="20512" y="17928"/>
                  </a:cubicBezTo>
                  <a:lnTo>
                    <a:pt x="20539" y="17875"/>
                  </a:lnTo>
                  <a:cubicBezTo>
                    <a:pt x="20566" y="17822"/>
                    <a:pt x="20566" y="17768"/>
                    <a:pt x="20594" y="17768"/>
                  </a:cubicBezTo>
                  <a:lnTo>
                    <a:pt x="20730" y="17448"/>
                  </a:lnTo>
                  <a:lnTo>
                    <a:pt x="20730" y="17448"/>
                  </a:lnTo>
                  <a:lnTo>
                    <a:pt x="20784" y="17288"/>
                  </a:lnTo>
                  <a:lnTo>
                    <a:pt x="20784" y="17235"/>
                  </a:lnTo>
                  <a:cubicBezTo>
                    <a:pt x="20811" y="17182"/>
                    <a:pt x="20838" y="17128"/>
                    <a:pt x="20866" y="17022"/>
                  </a:cubicBezTo>
                  <a:lnTo>
                    <a:pt x="20866" y="16968"/>
                  </a:lnTo>
                  <a:cubicBezTo>
                    <a:pt x="20893" y="16915"/>
                    <a:pt x="20893" y="16862"/>
                    <a:pt x="20920" y="16808"/>
                  </a:cubicBezTo>
                  <a:lnTo>
                    <a:pt x="21002" y="16542"/>
                  </a:lnTo>
                  <a:lnTo>
                    <a:pt x="21002" y="16542"/>
                  </a:lnTo>
                  <a:cubicBezTo>
                    <a:pt x="21029" y="16435"/>
                    <a:pt x="21056" y="16382"/>
                    <a:pt x="21083" y="16275"/>
                  </a:cubicBezTo>
                  <a:lnTo>
                    <a:pt x="21138" y="16008"/>
                  </a:lnTo>
                  <a:lnTo>
                    <a:pt x="21138" y="16008"/>
                  </a:lnTo>
                  <a:lnTo>
                    <a:pt x="21192" y="15848"/>
                  </a:lnTo>
                  <a:lnTo>
                    <a:pt x="21192" y="15848"/>
                  </a:lnTo>
                  <a:lnTo>
                    <a:pt x="21246" y="15635"/>
                  </a:lnTo>
                  <a:lnTo>
                    <a:pt x="21246" y="15635"/>
                  </a:lnTo>
                  <a:cubicBezTo>
                    <a:pt x="21246" y="15582"/>
                    <a:pt x="21274" y="15528"/>
                    <a:pt x="21274" y="15475"/>
                  </a:cubicBezTo>
                  <a:lnTo>
                    <a:pt x="21328" y="15262"/>
                  </a:lnTo>
                  <a:lnTo>
                    <a:pt x="21328" y="15208"/>
                  </a:lnTo>
                  <a:cubicBezTo>
                    <a:pt x="21328" y="15155"/>
                    <a:pt x="21355" y="15102"/>
                    <a:pt x="21355" y="15048"/>
                  </a:cubicBezTo>
                  <a:cubicBezTo>
                    <a:pt x="21355" y="14995"/>
                    <a:pt x="21382" y="14888"/>
                    <a:pt x="21382" y="14835"/>
                  </a:cubicBezTo>
                  <a:lnTo>
                    <a:pt x="21410" y="14675"/>
                  </a:lnTo>
                  <a:lnTo>
                    <a:pt x="21410" y="14675"/>
                  </a:lnTo>
                  <a:cubicBezTo>
                    <a:pt x="21410" y="14675"/>
                    <a:pt x="21410" y="14675"/>
                    <a:pt x="21410" y="14675"/>
                  </a:cubicBezTo>
                  <a:lnTo>
                    <a:pt x="21437" y="14515"/>
                  </a:lnTo>
                  <a:lnTo>
                    <a:pt x="21437" y="14515"/>
                  </a:lnTo>
                  <a:cubicBezTo>
                    <a:pt x="21437" y="14515"/>
                    <a:pt x="21437" y="14515"/>
                    <a:pt x="21437" y="14515"/>
                  </a:cubicBezTo>
                  <a:lnTo>
                    <a:pt x="21464" y="14355"/>
                  </a:lnTo>
                  <a:lnTo>
                    <a:pt x="21464" y="14355"/>
                  </a:lnTo>
                  <a:cubicBezTo>
                    <a:pt x="21491" y="14195"/>
                    <a:pt x="21491" y="14035"/>
                    <a:pt x="21518" y="13875"/>
                  </a:cubicBezTo>
                  <a:lnTo>
                    <a:pt x="21518" y="13768"/>
                  </a:lnTo>
                  <a:lnTo>
                    <a:pt x="21518" y="13768"/>
                  </a:lnTo>
                  <a:cubicBezTo>
                    <a:pt x="21518" y="13715"/>
                    <a:pt x="21518" y="13715"/>
                    <a:pt x="21518" y="13662"/>
                  </a:cubicBezTo>
                  <a:lnTo>
                    <a:pt x="21518" y="13555"/>
                  </a:lnTo>
                  <a:lnTo>
                    <a:pt x="21518" y="13555"/>
                  </a:lnTo>
                  <a:cubicBezTo>
                    <a:pt x="21573" y="13075"/>
                    <a:pt x="21600" y="12542"/>
                    <a:pt x="21600" y="12008"/>
                  </a:cubicBezTo>
                  <a:lnTo>
                    <a:pt x="21600" y="12008"/>
                  </a:lnTo>
                  <a:cubicBezTo>
                    <a:pt x="21600" y="11955"/>
                    <a:pt x="21600" y="11848"/>
                    <a:pt x="21600" y="11795"/>
                  </a:cubicBezTo>
                  <a:lnTo>
                    <a:pt x="21600" y="11795"/>
                  </a:lnTo>
                  <a:cubicBezTo>
                    <a:pt x="21600" y="11635"/>
                    <a:pt x="21600" y="11475"/>
                    <a:pt x="21600" y="11315"/>
                  </a:cubicBezTo>
                  <a:lnTo>
                    <a:pt x="21600" y="11315"/>
                  </a:lnTo>
                  <a:cubicBezTo>
                    <a:pt x="21600" y="11262"/>
                    <a:pt x="21600" y="11155"/>
                    <a:pt x="21600" y="11102"/>
                  </a:cubicBezTo>
                  <a:cubicBezTo>
                    <a:pt x="21600" y="11102"/>
                    <a:pt x="21600" y="11048"/>
                    <a:pt x="21600" y="11048"/>
                  </a:cubicBezTo>
                  <a:lnTo>
                    <a:pt x="21600" y="11048"/>
                  </a:lnTo>
                  <a:lnTo>
                    <a:pt x="21600" y="11048"/>
                  </a:lnTo>
                  <a:cubicBezTo>
                    <a:pt x="21518" y="10622"/>
                    <a:pt x="21518" y="10622"/>
                    <a:pt x="21518" y="10568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3166B334-1C47-4776-BF1B-7EE6DCB84968}"/>
                </a:ext>
              </a:extLst>
            </p:cNvPr>
            <p:cNvSpPr/>
            <p:nvPr/>
          </p:nvSpPr>
          <p:spPr>
            <a:xfrm>
              <a:off x="5155759" y="2955168"/>
              <a:ext cx="1887156" cy="92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85"/>
                  </a:moveTo>
                  <a:cubicBezTo>
                    <a:pt x="21600" y="8952"/>
                    <a:pt x="21487" y="7335"/>
                    <a:pt x="21205" y="6006"/>
                  </a:cubicBezTo>
                  <a:lnTo>
                    <a:pt x="21092" y="6006"/>
                  </a:lnTo>
                  <a:cubicBezTo>
                    <a:pt x="20612" y="5891"/>
                    <a:pt x="20245" y="4794"/>
                    <a:pt x="20188" y="3465"/>
                  </a:cubicBezTo>
                  <a:lnTo>
                    <a:pt x="20188" y="3176"/>
                  </a:lnTo>
                  <a:cubicBezTo>
                    <a:pt x="19511" y="2021"/>
                    <a:pt x="18579" y="1328"/>
                    <a:pt x="17336" y="1328"/>
                  </a:cubicBezTo>
                  <a:cubicBezTo>
                    <a:pt x="16856" y="1328"/>
                    <a:pt x="16461" y="1271"/>
                    <a:pt x="16066" y="1502"/>
                  </a:cubicBezTo>
                  <a:cubicBezTo>
                    <a:pt x="15671" y="1733"/>
                    <a:pt x="15247" y="1790"/>
                    <a:pt x="14852" y="1790"/>
                  </a:cubicBezTo>
                  <a:lnTo>
                    <a:pt x="13158" y="1790"/>
                  </a:lnTo>
                  <a:lnTo>
                    <a:pt x="12875" y="347"/>
                  </a:lnTo>
                  <a:cubicBezTo>
                    <a:pt x="12875" y="289"/>
                    <a:pt x="12847" y="289"/>
                    <a:pt x="12847" y="231"/>
                  </a:cubicBezTo>
                  <a:cubicBezTo>
                    <a:pt x="12847" y="231"/>
                    <a:pt x="12847" y="231"/>
                    <a:pt x="12847" y="231"/>
                  </a:cubicBezTo>
                  <a:cubicBezTo>
                    <a:pt x="12819" y="173"/>
                    <a:pt x="12791" y="115"/>
                    <a:pt x="12734" y="58"/>
                  </a:cubicBezTo>
                  <a:cubicBezTo>
                    <a:pt x="12734" y="58"/>
                    <a:pt x="12706" y="58"/>
                    <a:pt x="12678" y="0"/>
                  </a:cubicBezTo>
                  <a:cubicBezTo>
                    <a:pt x="12678" y="0"/>
                    <a:pt x="12649" y="0"/>
                    <a:pt x="12649" y="0"/>
                  </a:cubicBezTo>
                  <a:cubicBezTo>
                    <a:pt x="12649" y="0"/>
                    <a:pt x="12621" y="0"/>
                    <a:pt x="12621" y="0"/>
                  </a:cubicBezTo>
                  <a:cubicBezTo>
                    <a:pt x="12593" y="0"/>
                    <a:pt x="12593" y="0"/>
                    <a:pt x="12565" y="0"/>
                  </a:cubicBezTo>
                  <a:lnTo>
                    <a:pt x="12565" y="0"/>
                  </a:lnTo>
                  <a:cubicBezTo>
                    <a:pt x="12537" y="0"/>
                    <a:pt x="12452" y="0"/>
                    <a:pt x="12424" y="58"/>
                  </a:cubicBezTo>
                  <a:lnTo>
                    <a:pt x="12339" y="115"/>
                  </a:lnTo>
                  <a:lnTo>
                    <a:pt x="12536" y="1790"/>
                  </a:lnTo>
                  <a:lnTo>
                    <a:pt x="9685" y="1790"/>
                  </a:lnTo>
                  <a:cubicBezTo>
                    <a:pt x="7906" y="1790"/>
                    <a:pt x="5901" y="1271"/>
                    <a:pt x="4376" y="1328"/>
                  </a:cubicBezTo>
                  <a:cubicBezTo>
                    <a:pt x="2852" y="1444"/>
                    <a:pt x="904" y="2657"/>
                    <a:pt x="904" y="2657"/>
                  </a:cubicBezTo>
                  <a:lnTo>
                    <a:pt x="593" y="2830"/>
                  </a:lnTo>
                  <a:cubicBezTo>
                    <a:pt x="141" y="3061"/>
                    <a:pt x="0" y="7393"/>
                    <a:pt x="0" y="10627"/>
                  </a:cubicBezTo>
                  <a:cubicBezTo>
                    <a:pt x="0" y="10684"/>
                    <a:pt x="0" y="10742"/>
                    <a:pt x="0" y="10800"/>
                  </a:cubicBezTo>
                  <a:cubicBezTo>
                    <a:pt x="0" y="10858"/>
                    <a:pt x="0" y="10916"/>
                    <a:pt x="0" y="10973"/>
                  </a:cubicBezTo>
                  <a:cubicBezTo>
                    <a:pt x="0" y="14207"/>
                    <a:pt x="141" y="18481"/>
                    <a:pt x="593" y="18770"/>
                  </a:cubicBezTo>
                  <a:lnTo>
                    <a:pt x="904" y="18943"/>
                  </a:lnTo>
                  <a:cubicBezTo>
                    <a:pt x="904" y="18943"/>
                    <a:pt x="2852" y="20156"/>
                    <a:pt x="4376" y="20272"/>
                  </a:cubicBezTo>
                  <a:cubicBezTo>
                    <a:pt x="5901" y="20387"/>
                    <a:pt x="7906" y="19810"/>
                    <a:pt x="9685" y="19810"/>
                  </a:cubicBezTo>
                  <a:lnTo>
                    <a:pt x="12536" y="19810"/>
                  </a:lnTo>
                  <a:lnTo>
                    <a:pt x="12339" y="21485"/>
                  </a:lnTo>
                  <a:lnTo>
                    <a:pt x="12424" y="21542"/>
                  </a:lnTo>
                  <a:cubicBezTo>
                    <a:pt x="12452" y="21600"/>
                    <a:pt x="12537" y="21600"/>
                    <a:pt x="12565" y="21600"/>
                  </a:cubicBezTo>
                  <a:cubicBezTo>
                    <a:pt x="12593" y="21600"/>
                    <a:pt x="12593" y="21600"/>
                    <a:pt x="12621" y="21600"/>
                  </a:cubicBezTo>
                  <a:cubicBezTo>
                    <a:pt x="12621" y="21600"/>
                    <a:pt x="12649" y="21600"/>
                    <a:pt x="12649" y="21600"/>
                  </a:cubicBezTo>
                  <a:cubicBezTo>
                    <a:pt x="12649" y="21600"/>
                    <a:pt x="12678" y="21600"/>
                    <a:pt x="12678" y="21600"/>
                  </a:cubicBezTo>
                  <a:cubicBezTo>
                    <a:pt x="12706" y="21600"/>
                    <a:pt x="12706" y="21600"/>
                    <a:pt x="12734" y="21542"/>
                  </a:cubicBezTo>
                  <a:cubicBezTo>
                    <a:pt x="12762" y="21485"/>
                    <a:pt x="12819" y="21427"/>
                    <a:pt x="12847" y="21369"/>
                  </a:cubicBezTo>
                  <a:cubicBezTo>
                    <a:pt x="12847" y="21369"/>
                    <a:pt x="12847" y="21369"/>
                    <a:pt x="12847" y="21369"/>
                  </a:cubicBezTo>
                  <a:cubicBezTo>
                    <a:pt x="12875" y="21311"/>
                    <a:pt x="12875" y="21311"/>
                    <a:pt x="12875" y="21253"/>
                  </a:cubicBezTo>
                  <a:lnTo>
                    <a:pt x="13158" y="19810"/>
                  </a:lnTo>
                  <a:lnTo>
                    <a:pt x="14852" y="19810"/>
                  </a:lnTo>
                  <a:cubicBezTo>
                    <a:pt x="15275" y="19810"/>
                    <a:pt x="15671" y="19925"/>
                    <a:pt x="16066" y="20098"/>
                  </a:cubicBezTo>
                  <a:cubicBezTo>
                    <a:pt x="16461" y="20329"/>
                    <a:pt x="16856" y="20272"/>
                    <a:pt x="17336" y="20272"/>
                  </a:cubicBezTo>
                  <a:cubicBezTo>
                    <a:pt x="18579" y="20272"/>
                    <a:pt x="19511" y="19579"/>
                    <a:pt x="20188" y="18424"/>
                  </a:cubicBezTo>
                  <a:lnTo>
                    <a:pt x="20188" y="18135"/>
                  </a:lnTo>
                  <a:cubicBezTo>
                    <a:pt x="20216" y="16806"/>
                    <a:pt x="20584" y="15709"/>
                    <a:pt x="21092" y="15594"/>
                  </a:cubicBezTo>
                  <a:lnTo>
                    <a:pt x="21205" y="15594"/>
                  </a:lnTo>
                  <a:cubicBezTo>
                    <a:pt x="21487" y="14207"/>
                    <a:pt x="21600" y="12648"/>
                    <a:pt x="21600" y="10915"/>
                  </a:cubicBezTo>
                  <a:cubicBezTo>
                    <a:pt x="21600" y="10858"/>
                    <a:pt x="21600" y="10858"/>
                    <a:pt x="21600" y="10800"/>
                  </a:cubicBezTo>
                  <a:cubicBezTo>
                    <a:pt x="21600" y="10742"/>
                    <a:pt x="21600" y="10685"/>
                    <a:pt x="21600" y="10685"/>
                  </a:cubicBezTo>
                  <a:close/>
                  <a:moveTo>
                    <a:pt x="10306" y="3003"/>
                  </a:moveTo>
                  <a:cubicBezTo>
                    <a:pt x="11435" y="3003"/>
                    <a:pt x="12339" y="2888"/>
                    <a:pt x="13073" y="2888"/>
                  </a:cubicBezTo>
                  <a:cubicBezTo>
                    <a:pt x="12000" y="3985"/>
                    <a:pt x="10024" y="4678"/>
                    <a:pt x="7765" y="4678"/>
                  </a:cubicBezTo>
                  <a:lnTo>
                    <a:pt x="7765" y="4678"/>
                  </a:lnTo>
                  <a:cubicBezTo>
                    <a:pt x="7002" y="4678"/>
                    <a:pt x="6268" y="4620"/>
                    <a:pt x="5591" y="4447"/>
                  </a:cubicBezTo>
                  <a:cubicBezTo>
                    <a:pt x="6212" y="2195"/>
                    <a:pt x="7849" y="3061"/>
                    <a:pt x="10306" y="3003"/>
                  </a:cubicBezTo>
                  <a:close/>
                  <a:moveTo>
                    <a:pt x="5139" y="15132"/>
                  </a:moveTo>
                  <a:cubicBezTo>
                    <a:pt x="5139" y="15767"/>
                    <a:pt x="4885" y="16229"/>
                    <a:pt x="4602" y="16229"/>
                  </a:cubicBezTo>
                  <a:lnTo>
                    <a:pt x="2823" y="15651"/>
                  </a:lnTo>
                  <a:cubicBezTo>
                    <a:pt x="2202" y="15420"/>
                    <a:pt x="1694" y="13399"/>
                    <a:pt x="1666" y="10742"/>
                  </a:cubicBezTo>
                  <a:cubicBezTo>
                    <a:pt x="1722" y="8143"/>
                    <a:pt x="2202" y="6064"/>
                    <a:pt x="2823" y="5833"/>
                  </a:cubicBezTo>
                  <a:lnTo>
                    <a:pt x="4602" y="5256"/>
                  </a:lnTo>
                  <a:lnTo>
                    <a:pt x="4602" y="5256"/>
                  </a:lnTo>
                  <a:cubicBezTo>
                    <a:pt x="4913" y="5256"/>
                    <a:pt x="5139" y="5775"/>
                    <a:pt x="5139" y="6353"/>
                  </a:cubicBezTo>
                  <a:lnTo>
                    <a:pt x="5139" y="15132"/>
                  </a:lnTo>
                  <a:close/>
                  <a:moveTo>
                    <a:pt x="10306" y="18597"/>
                  </a:moveTo>
                  <a:cubicBezTo>
                    <a:pt x="7849" y="18539"/>
                    <a:pt x="6212" y="19405"/>
                    <a:pt x="5619" y="17153"/>
                  </a:cubicBezTo>
                  <a:cubicBezTo>
                    <a:pt x="6296" y="16980"/>
                    <a:pt x="7031" y="16922"/>
                    <a:pt x="7793" y="16922"/>
                  </a:cubicBezTo>
                  <a:lnTo>
                    <a:pt x="7793" y="16922"/>
                  </a:lnTo>
                  <a:cubicBezTo>
                    <a:pt x="10052" y="16922"/>
                    <a:pt x="12028" y="17673"/>
                    <a:pt x="13101" y="18712"/>
                  </a:cubicBezTo>
                  <a:cubicBezTo>
                    <a:pt x="12367" y="18655"/>
                    <a:pt x="11435" y="18597"/>
                    <a:pt x="10306" y="18597"/>
                  </a:cubicBezTo>
                  <a:close/>
                  <a:moveTo>
                    <a:pt x="14428" y="17846"/>
                  </a:moveTo>
                  <a:cubicBezTo>
                    <a:pt x="14372" y="17846"/>
                    <a:pt x="14287" y="17846"/>
                    <a:pt x="14231" y="17788"/>
                  </a:cubicBezTo>
                  <a:cubicBezTo>
                    <a:pt x="14231" y="17788"/>
                    <a:pt x="14231" y="17788"/>
                    <a:pt x="14231" y="17788"/>
                  </a:cubicBezTo>
                  <a:lnTo>
                    <a:pt x="12762" y="17211"/>
                  </a:lnTo>
                  <a:cubicBezTo>
                    <a:pt x="12367" y="16922"/>
                    <a:pt x="12028" y="16518"/>
                    <a:pt x="12028" y="15709"/>
                  </a:cubicBezTo>
                  <a:lnTo>
                    <a:pt x="12028" y="5775"/>
                  </a:lnTo>
                  <a:cubicBezTo>
                    <a:pt x="12028" y="4967"/>
                    <a:pt x="12367" y="4563"/>
                    <a:pt x="12762" y="4274"/>
                  </a:cubicBezTo>
                  <a:lnTo>
                    <a:pt x="14231" y="3696"/>
                  </a:lnTo>
                  <a:cubicBezTo>
                    <a:pt x="14231" y="3696"/>
                    <a:pt x="14231" y="3696"/>
                    <a:pt x="14231" y="3696"/>
                  </a:cubicBezTo>
                  <a:cubicBezTo>
                    <a:pt x="14287" y="3639"/>
                    <a:pt x="14372" y="3639"/>
                    <a:pt x="14428" y="3639"/>
                  </a:cubicBezTo>
                  <a:lnTo>
                    <a:pt x="14428" y="3639"/>
                  </a:lnTo>
                  <a:cubicBezTo>
                    <a:pt x="15473" y="3639"/>
                    <a:pt x="16292" y="6295"/>
                    <a:pt x="16292" y="10685"/>
                  </a:cubicBezTo>
                  <a:cubicBezTo>
                    <a:pt x="16320" y="15189"/>
                    <a:pt x="15473" y="17846"/>
                    <a:pt x="14428" y="1784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18" name="Rectangle">
            <a:extLst>
              <a:ext uri="{FF2B5EF4-FFF2-40B4-BE49-F238E27FC236}">
                <a16:creationId xmlns:a16="http://schemas.microsoft.com/office/drawing/2014/main" id="{E313A651-3199-465D-A645-E7FB3CDD906B}"/>
              </a:ext>
            </a:extLst>
          </p:cNvPr>
          <p:cNvSpPr/>
          <p:nvPr/>
        </p:nvSpPr>
        <p:spPr>
          <a:xfrm>
            <a:off x="253829" y="4007574"/>
            <a:ext cx="3331498" cy="57354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8575" tIns="28575" rIns="617220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ar-SY" sz="2100" b="1" dirty="0">
                <a:solidFill>
                  <a:schemeClr val="bg1"/>
                </a:solidFill>
              </a:rPr>
              <a:t>استكشاف الحجم</a:t>
            </a:r>
            <a:endParaRPr sz="2100" b="1" dirty="0">
              <a:solidFill>
                <a:schemeClr val="bg1"/>
              </a:solidFill>
            </a:endParaRPr>
          </a:p>
        </p:txBody>
      </p:sp>
      <p:grpSp>
        <p:nvGrpSpPr>
          <p:cNvPr id="19" name="Group 24">
            <a:extLst>
              <a:ext uri="{FF2B5EF4-FFF2-40B4-BE49-F238E27FC236}">
                <a16:creationId xmlns:a16="http://schemas.microsoft.com/office/drawing/2014/main" id="{00CBB923-3A08-47AB-AE01-2BB8460CF6A6}"/>
              </a:ext>
            </a:extLst>
          </p:cNvPr>
          <p:cNvGrpSpPr/>
          <p:nvPr/>
        </p:nvGrpSpPr>
        <p:grpSpPr>
          <a:xfrm>
            <a:off x="3161981" y="3920473"/>
            <a:ext cx="1469012" cy="747749"/>
            <a:chOff x="7104585" y="4188605"/>
            <a:chExt cx="1958683" cy="996998"/>
          </a:xfrm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7B94D311-2D5C-4EF6-ABA6-22A26BC3FC53}"/>
                </a:ext>
              </a:extLst>
            </p:cNvPr>
            <p:cNvSpPr/>
            <p:nvPr/>
          </p:nvSpPr>
          <p:spPr>
            <a:xfrm>
              <a:off x="7104585" y="4188605"/>
              <a:ext cx="1958683" cy="99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extrusionOk="0">
                  <a:moveTo>
                    <a:pt x="21518" y="10568"/>
                  </a:moveTo>
                  <a:cubicBezTo>
                    <a:pt x="21518" y="10515"/>
                    <a:pt x="21518" y="10408"/>
                    <a:pt x="21518" y="10355"/>
                  </a:cubicBezTo>
                  <a:lnTo>
                    <a:pt x="21518" y="10355"/>
                  </a:lnTo>
                  <a:cubicBezTo>
                    <a:pt x="21518" y="10195"/>
                    <a:pt x="21518" y="10035"/>
                    <a:pt x="21518" y="9875"/>
                  </a:cubicBezTo>
                  <a:lnTo>
                    <a:pt x="21518" y="9875"/>
                  </a:lnTo>
                  <a:cubicBezTo>
                    <a:pt x="21518" y="9822"/>
                    <a:pt x="21518" y="9715"/>
                    <a:pt x="21518" y="9662"/>
                  </a:cubicBezTo>
                  <a:lnTo>
                    <a:pt x="21518" y="9662"/>
                  </a:lnTo>
                  <a:cubicBezTo>
                    <a:pt x="21491" y="9128"/>
                    <a:pt x="21464" y="8595"/>
                    <a:pt x="21437" y="8115"/>
                  </a:cubicBezTo>
                  <a:lnTo>
                    <a:pt x="21437" y="8008"/>
                  </a:lnTo>
                  <a:cubicBezTo>
                    <a:pt x="21437" y="7955"/>
                    <a:pt x="21437" y="7955"/>
                    <a:pt x="21437" y="7902"/>
                  </a:cubicBezTo>
                  <a:lnTo>
                    <a:pt x="21437" y="7795"/>
                  </a:lnTo>
                  <a:cubicBezTo>
                    <a:pt x="21410" y="7635"/>
                    <a:pt x="21410" y="7475"/>
                    <a:pt x="21382" y="7315"/>
                  </a:cubicBezTo>
                  <a:lnTo>
                    <a:pt x="21382" y="7315"/>
                  </a:lnTo>
                  <a:lnTo>
                    <a:pt x="21355" y="7155"/>
                  </a:lnTo>
                  <a:cubicBezTo>
                    <a:pt x="21355" y="7155"/>
                    <a:pt x="21355" y="7155"/>
                    <a:pt x="21355" y="7102"/>
                  </a:cubicBezTo>
                  <a:lnTo>
                    <a:pt x="21355" y="7102"/>
                  </a:lnTo>
                  <a:lnTo>
                    <a:pt x="21328" y="6942"/>
                  </a:lnTo>
                  <a:cubicBezTo>
                    <a:pt x="21328" y="6942"/>
                    <a:pt x="21328" y="6942"/>
                    <a:pt x="21328" y="6942"/>
                  </a:cubicBezTo>
                  <a:lnTo>
                    <a:pt x="21328" y="6942"/>
                  </a:lnTo>
                  <a:lnTo>
                    <a:pt x="21301" y="6782"/>
                  </a:lnTo>
                  <a:cubicBezTo>
                    <a:pt x="21301" y="6728"/>
                    <a:pt x="21274" y="6622"/>
                    <a:pt x="21274" y="6568"/>
                  </a:cubicBezTo>
                  <a:cubicBezTo>
                    <a:pt x="21274" y="6515"/>
                    <a:pt x="21246" y="6462"/>
                    <a:pt x="21246" y="6408"/>
                  </a:cubicBezTo>
                  <a:lnTo>
                    <a:pt x="21246" y="6355"/>
                  </a:lnTo>
                  <a:lnTo>
                    <a:pt x="21192" y="6142"/>
                  </a:lnTo>
                  <a:cubicBezTo>
                    <a:pt x="21165" y="6035"/>
                    <a:pt x="21138" y="5928"/>
                    <a:pt x="21110" y="5822"/>
                  </a:cubicBezTo>
                  <a:lnTo>
                    <a:pt x="21110" y="5822"/>
                  </a:lnTo>
                  <a:lnTo>
                    <a:pt x="21056" y="5662"/>
                  </a:lnTo>
                  <a:lnTo>
                    <a:pt x="21056" y="5662"/>
                  </a:lnTo>
                  <a:lnTo>
                    <a:pt x="21002" y="5395"/>
                  </a:lnTo>
                  <a:cubicBezTo>
                    <a:pt x="20974" y="5288"/>
                    <a:pt x="20947" y="5235"/>
                    <a:pt x="20920" y="5128"/>
                  </a:cubicBezTo>
                  <a:lnTo>
                    <a:pt x="20920" y="5128"/>
                  </a:lnTo>
                  <a:lnTo>
                    <a:pt x="20866" y="4968"/>
                  </a:lnTo>
                  <a:lnTo>
                    <a:pt x="20866" y="4915"/>
                  </a:lnTo>
                  <a:lnTo>
                    <a:pt x="20757" y="4648"/>
                  </a:lnTo>
                  <a:cubicBezTo>
                    <a:pt x="20730" y="4595"/>
                    <a:pt x="20702" y="4542"/>
                    <a:pt x="20702" y="4488"/>
                  </a:cubicBezTo>
                  <a:lnTo>
                    <a:pt x="20702" y="4435"/>
                  </a:lnTo>
                  <a:lnTo>
                    <a:pt x="20648" y="4275"/>
                  </a:lnTo>
                  <a:lnTo>
                    <a:pt x="20648" y="4275"/>
                  </a:lnTo>
                  <a:lnTo>
                    <a:pt x="20512" y="3955"/>
                  </a:lnTo>
                  <a:cubicBezTo>
                    <a:pt x="20485" y="3902"/>
                    <a:pt x="20485" y="3848"/>
                    <a:pt x="20458" y="3848"/>
                  </a:cubicBezTo>
                  <a:lnTo>
                    <a:pt x="20430" y="3795"/>
                  </a:lnTo>
                  <a:cubicBezTo>
                    <a:pt x="20322" y="3582"/>
                    <a:pt x="20240" y="3368"/>
                    <a:pt x="20131" y="3208"/>
                  </a:cubicBezTo>
                  <a:cubicBezTo>
                    <a:pt x="19995" y="2995"/>
                    <a:pt x="19832" y="2728"/>
                    <a:pt x="19696" y="2568"/>
                  </a:cubicBezTo>
                  <a:cubicBezTo>
                    <a:pt x="19669" y="2515"/>
                    <a:pt x="19641" y="2515"/>
                    <a:pt x="19587" y="2462"/>
                  </a:cubicBezTo>
                  <a:cubicBezTo>
                    <a:pt x="19533" y="2408"/>
                    <a:pt x="19451" y="2302"/>
                    <a:pt x="19397" y="2248"/>
                  </a:cubicBezTo>
                  <a:cubicBezTo>
                    <a:pt x="19369" y="2195"/>
                    <a:pt x="19342" y="2195"/>
                    <a:pt x="19288" y="2142"/>
                  </a:cubicBezTo>
                  <a:cubicBezTo>
                    <a:pt x="19206" y="2088"/>
                    <a:pt x="19152" y="2035"/>
                    <a:pt x="19070" y="1928"/>
                  </a:cubicBezTo>
                  <a:cubicBezTo>
                    <a:pt x="19043" y="1875"/>
                    <a:pt x="19016" y="1875"/>
                    <a:pt x="18961" y="1875"/>
                  </a:cubicBezTo>
                  <a:lnTo>
                    <a:pt x="18961" y="1875"/>
                  </a:lnTo>
                  <a:cubicBezTo>
                    <a:pt x="18852" y="1768"/>
                    <a:pt x="18744" y="1715"/>
                    <a:pt x="18608" y="1662"/>
                  </a:cubicBezTo>
                  <a:cubicBezTo>
                    <a:pt x="18580" y="1662"/>
                    <a:pt x="18526" y="1608"/>
                    <a:pt x="18499" y="1608"/>
                  </a:cubicBezTo>
                  <a:cubicBezTo>
                    <a:pt x="18336" y="1502"/>
                    <a:pt x="18172" y="1448"/>
                    <a:pt x="18009" y="1395"/>
                  </a:cubicBezTo>
                  <a:cubicBezTo>
                    <a:pt x="17927" y="1395"/>
                    <a:pt x="17846" y="1342"/>
                    <a:pt x="17737" y="1342"/>
                  </a:cubicBezTo>
                  <a:cubicBezTo>
                    <a:pt x="17519" y="1288"/>
                    <a:pt x="17275" y="1288"/>
                    <a:pt x="17030" y="1288"/>
                  </a:cubicBezTo>
                  <a:cubicBezTo>
                    <a:pt x="16975" y="1288"/>
                    <a:pt x="16921" y="1288"/>
                    <a:pt x="16867" y="1288"/>
                  </a:cubicBezTo>
                  <a:cubicBezTo>
                    <a:pt x="16758" y="1288"/>
                    <a:pt x="16676" y="1288"/>
                    <a:pt x="16567" y="1288"/>
                  </a:cubicBezTo>
                  <a:cubicBezTo>
                    <a:pt x="16486" y="1288"/>
                    <a:pt x="16404" y="1288"/>
                    <a:pt x="16350" y="1288"/>
                  </a:cubicBezTo>
                  <a:cubicBezTo>
                    <a:pt x="16322" y="1288"/>
                    <a:pt x="16268" y="1288"/>
                    <a:pt x="16241" y="1288"/>
                  </a:cubicBezTo>
                  <a:cubicBezTo>
                    <a:pt x="16159" y="1288"/>
                    <a:pt x="16078" y="1288"/>
                    <a:pt x="16023" y="1342"/>
                  </a:cubicBezTo>
                  <a:cubicBezTo>
                    <a:pt x="15887" y="1395"/>
                    <a:pt x="15751" y="1448"/>
                    <a:pt x="15615" y="1502"/>
                  </a:cubicBezTo>
                  <a:cubicBezTo>
                    <a:pt x="15561" y="1502"/>
                    <a:pt x="15534" y="1555"/>
                    <a:pt x="15506" y="1555"/>
                  </a:cubicBezTo>
                  <a:lnTo>
                    <a:pt x="15506" y="1555"/>
                  </a:lnTo>
                  <a:cubicBezTo>
                    <a:pt x="15370" y="1662"/>
                    <a:pt x="15207" y="1715"/>
                    <a:pt x="15044" y="1715"/>
                  </a:cubicBezTo>
                  <a:lnTo>
                    <a:pt x="13303" y="1715"/>
                  </a:lnTo>
                  <a:lnTo>
                    <a:pt x="13140" y="915"/>
                  </a:lnTo>
                  <a:lnTo>
                    <a:pt x="13140" y="862"/>
                  </a:lnTo>
                  <a:cubicBezTo>
                    <a:pt x="13112" y="755"/>
                    <a:pt x="13085" y="648"/>
                    <a:pt x="13031" y="542"/>
                  </a:cubicBezTo>
                  <a:lnTo>
                    <a:pt x="13031" y="488"/>
                  </a:lnTo>
                  <a:lnTo>
                    <a:pt x="13031" y="488"/>
                  </a:lnTo>
                  <a:lnTo>
                    <a:pt x="13031" y="488"/>
                  </a:lnTo>
                  <a:cubicBezTo>
                    <a:pt x="12976" y="382"/>
                    <a:pt x="12895" y="275"/>
                    <a:pt x="12840" y="222"/>
                  </a:cubicBezTo>
                  <a:lnTo>
                    <a:pt x="12623" y="62"/>
                  </a:lnTo>
                  <a:cubicBezTo>
                    <a:pt x="12487" y="8"/>
                    <a:pt x="12351" y="-45"/>
                    <a:pt x="12215" y="62"/>
                  </a:cubicBezTo>
                  <a:cubicBezTo>
                    <a:pt x="12215" y="62"/>
                    <a:pt x="12187" y="62"/>
                    <a:pt x="12187" y="62"/>
                  </a:cubicBezTo>
                  <a:lnTo>
                    <a:pt x="11752" y="435"/>
                  </a:lnTo>
                  <a:lnTo>
                    <a:pt x="11888" y="1608"/>
                  </a:lnTo>
                  <a:lnTo>
                    <a:pt x="9712" y="1608"/>
                  </a:lnTo>
                  <a:cubicBezTo>
                    <a:pt x="9657" y="1608"/>
                    <a:pt x="9603" y="1608"/>
                    <a:pt x="9576" y="1608"/>
                  </a:cubicBezTo>
                  <a:lnTo>
                    <a:pt x="9576" y="1608"/>
                  </a:lnTo>
                  <a:cubicBezTo>
                    <a:pt x="9467" y="1608"/>
                    <a:pt x="9358" y="1608"/>
                    <a:pt x="9249" y="1608"/>
                  </a:cubicBezTo>
                  <a:cubicBezTo>
                    <a:pt x="9086" y="1608"/>
                    <a:pt x="8950" y="1608"/>
                    <a:pt x="8760" y="1555"/>
                  </a:cubicBezTo>
                  <a:lnTo>
                    <a:pt x="8760" y="1555"/>
                  </a:lnTo>
                  <a:cubicBezTo>
                    <a:pt x="8760" y="1555"/>
                    <a:pt x="8760" y="1555"/>
                    <a:pt x="8732" y="1555"/>
                  </a:cubicBezTo>
                  <a:cubicBezTo>
                    <a:pt x="8460" y="1555"/>
                    <a:pt x="8134" y="1502"/>
                    <a:pt x="7753" y="1448"/>
                  </a:cubicBezTo>
                  <a:cubicBezTo>
                    <a:pt x="7563" y="1448"/>
                    <a:pt x="7399" y="1395"/>
                    <a:pt x="7209" y="1395"/>
                  </a:cubicBezTo>
                  <a:cubicBezTo>
                    <a:pt x="6964" y="1342"/>
                    <a:pt x="6692" y="1342"/>
                    <a:pt x="6420" y="1288"/>
                  </a:cubicBezTo>
                  <a:cubicBezTo>
                    <a:pt x="6066" y="1235"/>
                    <a:pt x="5740" y="1235"/>
                    <a:pt x="5468" y="1182"/>
                  </a:cubicBezTo>
                  <a:cubicBezTo>
                    <a:pt x="5223" y="1182"/>
                    <a:pt x="5033" y="1182"/>
                    <a:pt x="4842" y="1182"/>
                  </a:cubicBezTo>
                  <a:cubicBezTo>
                    <a:pt x="4733" y="1182"/>
                    <a:pt x="4652" y="1182"/>
                    <a:pt x="4543" y="1182"/>
                  </a:cubicBezTo>
                  <a:cubicBezTo>
                    <a:pt x="4461" y="1182"/>
                    <a:pt x="4353" y="1182"/>
                    <a:pt x="4244" y="1235"/>
                  </a:cubicBezTo>
                  <a:cubicBezTo>
                    <a:pt x="4189" y="1235"/>
                    <a:pt x="4135" y="1235"/>
                    <a:pt x="4108" y="1235"/>
                  </a:cubicBezTo>
                  <a:cubicBezTo>
                    <a:pt x="3972" y="1235"/>
                    <a:pt x="3836" y="1288"/>
                    <a:pt x="3673" y="1342"/>
                  </a:cubicBezTo>
                  <a:lnTo>
                    <a:pt x="3673" y="1342"/>
                  </a:lnTo>
                  <a:cubicBezTo>
                    <a:pt x="3591" y="1342"/>
                    <a:pt x="3482" y="1395"/>
                    <a:pt x="3373" y="1448"/>
                  </a:cubicBezTo>
                  <a:cubicBezTo>
                    <a:pt x="3264" y="1502"/>
                    <a:pt x="3183" y="1502"/>
                    <a:pt x="3074" y="1555"/>
                  </a:cubicBezTo>
                  <a:cubicBezTo>
                    <a:pt x="2992" y="1608"/>
                    <a:pt x="2911" y="1608"/>
                    <a:pt x="2856" y="1662"/>
                  </a:cubicBezTo>
                  <a:lnTo>
                    <a:pt x="2856" y="1662"/>
                  </a:lnTo>
                  <a:lnTo>
                    <a:pt x="2802" y="1662"/>
                  </a:lnTo>
                  <a:cubicBezTo>
                    <a:pt x="2748" y="1662"/>
                    <a:pt x="2720" y="1715"/>
                    <a:pt x="2666" y="1715"/>
                  </a:cubicBezTo>
                  <a:cubicBezTo>
                    <a:pt x="2530" y="1768"/>
                    <a:pt x="2421" y="1822"/>
                    <a:pt x="2285" y="1875"/>
                  </a:cubicBezTo>
                  <a:lnTo>
                    <a:pt x="2285" y="1875"/>
                  </a:lnTo>
                  <a:cubicBezTo>
                    <a:pt x="2203" y="1928"/>
                    <a:pt x="2122" y="1928"/>
                    <a:pt x="2040" y="1982"/>
                  </a:cubicBezTo>
                  <a:cubicBezTo>
                    <a:pt x="1904" y="2035"/>
                    <a:pt x="1768" y="2142"/>
                    <a:pt x="1632" y="2195"/>
                  </a:cubicBezTo>
                  <a:cubicBezTo>
                    <a:pt x="1469" y="2302"/>
                    <a:pt x="1333" y="2355"/>
                    <a:pt x="1224" y="2408"/>
                  </a:cubicBezTo>
                  <a:cubicBezTo>
                    <a:pt x="1170" y="2408"/>
                    <a:pt x="1142" y="2462"/>
                    <a:pt x="1142" y="2462"/>
                  </a:cubicBezTo>
                  <a:lnTo>
                    <a:pt x="843" y="2622"/>
                  </a:lnTo>
                  <a:cubicBezTo>
                    <a:pt x="762" y="2675"/>
                    <a:pt x="707" y="2728"/>
                    <a:pt x="653" y="2835"/>
                  </a:cubicBezTo>
                  <a:cubicBezTo>
                    <a:pt x="626" y="2835"/>
                    <a:pt x="626" y="2888"/>
                    <a:pt x="598" y="2942"/>
                  </a:cubicBezTo>
                  <a:cubicBezTo>
                    <a:pt x="544" y="3048"/>
                    <a:pt x="490" y="3155"/>
                    <a:pt x="462" y="3262"/>
                  </a:cubicBezTo>
                  <a:lnTo>
                    <a:pt x="354" y="3528"/>
                  </a:lnTo>
                  <a:lnTo>
                    <a:pt x="354" y="3582"/>
                  </a:lnTo>
                  <a:lnTo>
                    <a:pt x="326" y="3688"/>
                  </a:lnTo>
                  <a:lnTo>
                    <a:pt x="326" y="3742"/>
                  </a:lnTo>
                  <a:lnTo>
                    <a:pt x="299" y="3848"/>
                  </a:lnTo>
                  <a:lnTo>
                    <a:pt x="299" y="3848"/>
                  </a:lnTo>
                  <a:cubicBezTo>
                    <a:pt x="218" y="4222"/>
                    <a:pt x="163" y="4755"/>
                    <a:pt x="109" y="5395"/>
                  </a:cubicBezTo>
                  <a:lnTo>
                    <a:pt x="109" y="5502"/>
                  </a:lnTo>
                  <a:lnTo>
                    <a:pt x="109" y="5502"/>
                  </a:lnTo>
                  <a:cubicBezTo>
                    <a:pt x="109" y="5662"/>
                    <a:pt x="82" y="5768"/>
                    <a:pt x="82" y="5928"/>
                  </a:cubicBezTo>
                  <a:lnTo>
                    <a:pt x="82" y="5982"/>
                  </a:lnTo>
                  <a:cubicBezTo>
                    <a:pt x="82" y="6142"/>
                    <a:pt x="54" y="6302"/>
                    <a:pt x="54" y="6515"/>
                  </a:cubicBezTo>
                  <a:lnTo>
                    <a:pt x="54" y="6568"/>
                  </a:lnTo>
                  <a:lnTo>
                    <a:pt x="54" y="6568"/>
                  </a:lnTo>
                  <a:cubicBezTo>
                    <a:pt x="54" y="6622"/>
                    <a:pt x="54" y="6728"/>
                    <a:pt x="54" y="6782"/>
                  </a:cubicBezTo>
                  <a:lnTo>
                    <a:pt x="54" y="6835"/>
                  </a:lnTo>
                  <a:lnTo>
                    <a:pt x="54" y="6835"/>
                  </a:lnTo>
                  <a:cubicBezTo>
                    <a:pt x="54" y="6888"/>
                    <a:pt x="54" y="6995"/>
                    <a:pt x="54" y="7048"/>
                  </a:cubicBezTo>
                  <a:lnTo>
                    <a:pt x="54" y="7102"/>
                  </a:lnTo>
                  <a:lnTo>
                    <a:pt x="54" y="7102"/>
                  </a:lnTo>
                  <a:cubicBezTo>
                    <a:pt x="54" y="7262"/>
                    <a:pt x="54" y="7475"/>
                    <a:pt x="27" y="7635"/>
                  </a:cubicBezTo>
                  <a:lnTo>
                    <a:pt x="27" y="7635"/>
                  </a:lnTo>
                  <a:cubicBezTo>
                    <a:pt x="0" y="8222"/>
                    <a:pt x="0" y="8808"/>
                    <a:pt x="0" y="9448"/>
                  </a:cubicBezTo>
                  <a:lnTo>
                    <a:pt x="0" y="9448"/>
                  </a:lnTo>
                  <a:cubicBezTo>
                    <a:pt x="0" y="9822"/>
                    <a:pt x="0" y="10248"/>
                    <a:pt x="0" y="10622"/>
                  </a:cubicBezTo>
                  <a:cubicBezTo>
                    <a:pt x="0" y="10675"/>
                    <a:pt x="0" y="10675"/>
                    <a:pt x="0" y="10728"/>
                  </a:cubicBezTo>
                  <a:cubicBezTo>
                    <a:pt x="0" y="10728"/>
                    <a:pt x="0" y="10782"/>
                    <a:pt x="0" y="10782"/>
                  </a:cubicBezTo>
                  <a:cubicBezTo>
                    <a:pt x="0" y="10782"/>
                    <a:pt x="0" y="10835"/>
                    <a:pt x="0" y="10835"/>
                  </a:cubicBezTo>
                  <a:cubicBezTo>
                    <a:pt x="0" y="10888"/>
                    <a:pt x="0" y="10888"/>
                    <a:pt x="0" y="10942"/>
                  </a:cubicBezTo>
                  <a:cubicBezTo>
                    <a:pt x="0" y="11315"/>
                    <a:pt x="0" y="11742"/>
                    <a:pt x="0" y="12115"/>
                  </a:cubicBezTo>
                  <a:lnTo>
                    <a:pt x="0" y="12115"/>
                  </a:lnTo>
                  <a:lnTo>
                    <a:pt x="0" y="12115"/>
                  </a:lnTo>
                  <a:cubicBezTo>
                    <a:pt x="0" y="12702"/>
                    <a:pt x="27" y="13342"/>
                    <a:pt x="27" y="13875"/>
                  </a:cubicBezTo>
                  <a:lnTo>
                    <a:pt x="27" y="13875"/>
                  </a:lnTo>
                  <a:lnTo>
                    <a:pt x="27" y="13928"/>
                  </a:lnTo>
                  <a:cubicBezTo>
                    <a:pt x="27" y="14088"/>
                    <a:pt x="27" y="14302"/>
                    <a:pt x="54" y="14462"/>
                  </a:cubicBezTo>
                  <a:lnTo>
                    <a:pt x="54" y="14462"/>
                  </a:lnTo>
                  <a:lnTo>
                    <a:pt x="54" y="14515"/>
                  </a:lnTo>
                  <a:cubicBezTo>
                    <a:pt x="54" y="14568"/>
                    <a:pt x="54" y="14675"/>
                    <a:pt x="54" y="14728"/>
                  </a:cubicBezTo>
                  <a:lnTo>
                    <a:pt x="54" y="14728"/>
                  </a:lnTo>
                  <a:lnTo>
                    <a:pt x="54" y="14782"/>
                  </a:lnTo>
                  <a:cubicBezTo>
                    <a:pt x="54" y="14835"/>
                    <a:pt x="54" y="14942"/>
                    <a:pt x="54" y="14995"/>
                  </a:cubicBezTo>
                  <a:lnTo>
                    <a:pt x="54" y="14995"/>
                  </a:lnTo>
                  <a:lnTo>
                    <a:pt x="54" y="15048"/>
                  </a:lnTo>
                  <a:cubicBezTo>
                    <a:pt x="54" y="15262"/>
                    <a:pt x="82" y="15422"/>
                    <a:pt x="82" y="15582"/>
                  </a:cubicBezTo>
                  <a:lnTo>
                    <a:pt x="82" y="15635"/>
                  </a:lnTo>
                  <a:cubicBezTo>
                    <a:pt x="82" y="15742"/>
                    <a:pt x="109" y="15902"/>
                    <a:pt x="109" y="16062"/>
                  </a:cubicBezTo>
                  <a:lnTo>
                    <a:pt x="109" y="16062"/>
                  </a:lnTo>
                  <a:lnTo>
                    <a:pt x="109" y="16168"/>
                  </a:lnTo>
                  <a:cubicBezTo>
                    <a:pt x="163" y="16808"/>
                    <a:pt x="218" y="17288"/>
                    <a:pt x="299" y="17715"/>
                  </a:cubicBezTo>
                  <a:lnTo>
                    <a:pt x="299" y="17715"/>
                  </a:lnTo>
                  <a:lnTo>
                    <a:pt x="354" y="17928"/>
                  </a:lnTo>
                  <a:cubicBezTo>
                    <a:pt x="354" y="17928"/>
                    <a:pt x="354" y="17928"/>
                    <a:pt x="354" y="17928"/>
                  </a:cubicBezTo>
                  <a:lnTo>
                    <a:pt x="354" y="17928"/>
                  </a:lnTo>
                  <a:lnTo>
                    <a:pt x="381" y="18035"/>
                  </a:lnTo>
                  <a:lnTo>
                    <a:pt x="381" y="18035"/>
                  </a:lnTo>
                  <a:cubicBezTo>
                    <a:pt x="408" y="18088"/>
                    <a:pt x="408" y="18142"/>
                    <a:pt x="435" y="18195"/>
                  </a:cubicBezTo>
                  <a:lnTo>
                    <a:pt x="435" y="18248"/>
                  </a:lnTo>
                  <a:cubicBezTo>
                    <a:pt x="490" y="18408"/>
                    <a:pt x="517" y="18515"/>
                    <a:pt x="571" y="18568"/>
                  </a:cubicBezTo>
                  <a:cubicBezTo>
                    <a:pt x="598" y="18622"/>
                    <a:pt x="598" y="18622"/>
                    <a:pt x="626" y="18675"/>
                  </a:cubicBezTo>
                  <a:cubicBezTo>
                    <a:pt x="680" y="18782"/>
                    <a:pt x="762" y="18835"/>
                    <a:pt x="816" y="18888"/>
                  </a:cubicBezTo>
                  <a:lnTo>
                    <a:pt x="1115" y="19048"/>
                  </a:lnTo>
                  <a:cubicBezTo>
                    <a:pt x="1115" y="19048"/>
                    <a:pt x="1142" y="19048"/>
                    <a:pt x="1197" y="19102"/>
                  </a:cubicBezTo>
                  <a:cubicBezTo>
                    <a:pt x="1306" y="19155"/>
                    <a:pt x="1442" y="19208"/>
                    <a:pt x="1605" y="19315"/>
                  </a:cubicBezTo>
                  <a:cubicBezTo>
                    <a:pt x="1741" y="19368"/>
                    <a:pt x="1877" y="19475"/>
                    <a:pt x="2013" y="19528"/>
                  </a:cubicBezTo>
                  <a:cubicBezTo>
                    <a:pt x="2095" y="19582"/>
                    <a:pt x="2176" y="19582"/>
                    <a:pt x="2258" y="19635"/>
                  </a:cubicBezTo>
                  <a:lnTo>
                    <a:pt x="2258" y="19635"/>
                  </a:lnTo>
                  <a:cubicBezTo>
                    <a:pt x="2394" y="19688"/>
                    <a:pt x="2503" y="19742"/>
                    <a:pt x="2639" y="19795"/>
                  </a:cubicBezTo>
                  <a:cubicBezTo>
                    <a:pt x="2693" y="19795"/>
                    <a:pt x="2720" y="19848"/>
                    <a:pt x="2775" y="19848"/>
                  </a:cubicBezTo>
                  <a:lnTo>
                    <a:pt x="2856" y="19902"/>
                  </a:lnTo>
                  <a:lnTo>
                    <a:pt x="2856" y="19902"/>
                  </a:lnTo>
                  <a:cubicBezTo>
                    <a:pt x="2938" y="19955"/>
                    <a:pt x="3020" y="19955"/>
                    <a:pt x="3074" y="19955"/>
                  </a:cubicBezTo>
                  <a:cubicBezTo>
                    <a:pt x="3156" y="20008"/>
                    <a:pt x="3264" y="20008"/>
                    <a:pt x="3373" y="20062"/>
                  </a:cubicBezTo>
                  <a:cubicBezTo>
                    <a:pt x="3482" y="20115"/>
                    <a:pt x="3591" y="20115"/>
                    <a:pt x="3673" y="20168"/>
                  </a:cubicBezTo>
                  <a:lnTo>
                    <a:pt x="3673" y="20168"/>
                  </a:lnTo>
                  <a:cubicBezTo>
                    <a:pt x="3836" y="20222"/>
                    <a:pt x="3972" y="20222"/>
                    <a:pt x="4108" y="20275"/>
                  </a:cubicBezTo>
                  <a:cubicBezTo>
                    <a:pt x="4162" y="20275"/>
                    <a:pt x="4217" y="20275"/>
                    <a:pt x="4244" y="20275"/>
                  </a:cubicBezTo>
                  <a:cubicBezTo>
                    <a:pt x="4353" y="20275"/>
                    <a:pt x="4434" y="20275"/>
                    <a:pt x="4543" y="20328"/>
                  </a:cubicBezTo>
                  <a:cubicBezTo>
                    <a:pt x="4625" y="20328"/>
                    <a:pt x="4733" y="20328"/>
                    <a:pt x="4842" y="20328"/>
                  </a:cubicBezTo>
                  <a:cubicBezTo>
                    <a:pt x="5033" y="20328"/>
                    <a:pt x="5223" y="20328"/>
                    <a:pt x="5468" y="20328"/>
                  </a:cubicBezTo>
                  <a:cubicBezTo>
                    <a:pt x="5740" y="20328"/>
                    <a:pt x="6039" y="20275"/>
                    <a:pt x="6420" y="20222"/>
                  </a:cubicBezTo>
                  <a:cubicBezTo>
                    <a:pt x="6665" y="20168"/>
                    <a:pt x="6937" y="20168"/>
                    <a:pt x="7209" y="20115"/>
                  </a:cubicBezTo>
                  <a:cubicBezTo>
                    <a:pt x="7399" y="20115"/>
                    <a:pt x="7563" y="20062"/>
                    <a:pt x="7753" y="20062"/>
                  </a:cubicBezTo>
                  <a:cubicBezTo>
                    <a:pt x="8134" y="20008"/>
                    <a:pt x="8460" y="19955"/>
                    <a:pt x="8732" y="19955"/>
                  </a:cubicBezTo>
                  <a:cubicBezTo>
                    <a:pt x="8732" y="19955"/>
                    <a:pt x="8732" y="19955"/>
                    <a:pt x="8760" y="19955"/>
                  </a:cubicBezTo>
                  <a:lnTo>
                    <a:pt x="8760" y="19955"/>
                  </a:lnTo>
                  <a:cubicBezTo>
                    <a:pt x="8923" y="19955"/>
                    <a:pt x="9086" y="19955"/>
                    <a:pt x="9249" y="19902"/>
                  </a:cubicBezTo>
                  <a:cubicBezTo>
                    <a:pt x="9358" y="19902"/>
                    <a:pt x="9467" y="19902"/>
                    <a:pt x="9576" y="19902"/>
                  </a:cubicBezTo>
                  <a:lnTo>
                    <a:pt x="9603" y="19902"/>
                  </a:lnTo>
                  <a:cubicBezTo>
                    <a:pt x="9657" y="19902"/>
                    <a:pt x="9685" y="19902"/>
                    <a:pt x="9739" y="19902"/>
                  </a:cubicBezTo>
                  <a:lnTo>
                    <a:pt x="11915" y="19902"/>
                  </a:lnTo>
                  <a:lnTo>
                    <a:pt x="11779" y="21075"/>
                  </a:lnTo>
                  <a:lnTo>
                    <a:pt x="12187" y="21448"/>
                  </a:lnTo>
                  <a:lnTo>
                    <a:pt x="12215" y="21448"/>
                  </a:lnTo>
                  <a:cubicBezTo>
                    <a:pt x="12323" y="21555"/>
                    <a:pt x="12487" y="21555"/>
                    <a:pt x="12514" y="21555"/>
                  </a:cubicBezTo>
                  <a:cubicBezTo>
                    <a:pt x="12514" y="21555"/>
                    <a:pt x="12514" y="21555"/>
                    <a:pt x="12514" y="21555"/>
                  </a:cubicBezTo>
                  <a:cubicBezTo>
                    <a:pt x="12568" y="21555"/>
                    <a:pt x="12595" y="21555"/>
                    <a:pt x="12650" y="21555"/>
                  </a:cubicBezTo>
                  <a:cubicBezTo>
                    <a:pt x="12677" y="21555"/>
                    <a:pt x="12677" y="21555"/>
                    <a:pt x="12704" y="21555"/>
                  </a:cubicBezTo>
                  <a:lnTo>
                    <a:pt x="12704" y="21555"/>
                  </a:lnTo>
                  <a:cubicBezTo>
                    <a:pt x="12731" y="21555"/>
                    <a:pt x="12731" y="21555"/>
                    <a:pt x="12759" y="21555"/>
                  </a:cubicBezTo>
                  <a:cubicBezTo>
                    <a:pt x="12786" y="21555"/>
                    <a:pt x="12813" y="21502"/>
                    <a:pt x="12840" y="21502"/>
                  </a:cubicBezTo>
                  <a:cubicBezTo>
                    <a:pt x="12922" y="21448"/>
                    <a:pt x="13031" y="21288"/>
                    <a:pt x="13085" y="21182"/>
                  </a:cubicBezTo>
                  <a:lnTo>
                    <a:pt x="13112" y="21128"/>
                  </a:lnTo>
                  <a:cubicBezTo>
                    <a:pt x="13167" y="21022"/>
                    <a:pt x="13194" y="20915"/>
                    <a:pt x="13221" y="20808"/>
                  </a:cubicBezTo>
                  <a:lnTo>
                    <a:pt x="13384" y="20008"/>
                  </a:lnTo>
                  <a:lnTo>
                    <a:pt x="15125" y="20008"/>
                  </a:lnTo>
                  <a:cubicBezTo>
                    <a:pt x="15289" y="20008"/>
                    <a:pt x="15425" y="20062"/>
                    <a:pt x="15588" y="20168"/>
                  </a:cubicBezTo>
                  <a:lnTo>
                    <a:pt x="15588" y="20168"/>
                  </a:lnTo>
                  <a:cubicBezTo>
                    <a:pt x="15615" y="20168"/>
                    <a:pt x="15670" y="20222"/>
                    <a:pt x="15697" y="20222"/>
                  </a:cubicBezTo>
                  <a:cubicBezTo>
                    <a:pt x="15833" y="20275"/>
                    <a:pt x="15969" y="20328"/>
                    <a:pt x="16105" y="20382"/>
                  </a:cubicBezTo>
                  <a:cubicBezTo>
                    <a:pt x="16186" y="20382"/>
                    <a:pt x="16241" y="20435"/>
                    <a:pt x="16322" y="20435"/>
                  </a:cubicBezTo>
                  <a:cubicBezTo>
                    <a:pt x="16350" y="20435"/>
                    <a:pt x="16404" y="20435"/>
                    <a:pt x="16431" y="20435"/>
                  </a:cubicBezTo>
                  <a:cubicBezTo>
                    <a:pt x="16486" y="20435"/>
                    <a:pt x="16567" y="20435"/>
                    <a:pt x="16649" y="20435"/>
                  </a:cubicBezTo>
                  <a:cubicBezTo>
                    <a:pt x="16758" y="20435"/>
                    <a:pt x="16839" y="20435"/>
                    <a:pt x="16948" y="20435"/>
                  </a:cubicBezTo>
                  <a:cubicBezTo>
                    <a:pt x="17003" y="20435"/>
                    <a:pt x="17057" y="20435"/>
                    <a:pt x="17111" y="20435"/>
                  </a:cubicBezTo>
                  <a:cubicBezTo>
                    <a:pt x="17356" y="20435"/>
                    <a:pt x="17601" y="20435"/>
                    <a:pt x="17819" y="20382"/>
                  </a:cubicBezTo>
                  <a:cubicBezTo>
                    <a:pt x="17900" y="20382"/>
                    <a:pt x="18009" y="20328"/>
                    <a:pt x="18091" y="20328"/>
                  </a:cubicBezTo>
                  <a:cubicBezTo>
                    <a:pt x="18254" y="20275"/>
                    <a:pt x="18417" y="20222"/>
                    <a:pt x="18580" y="20115"/>
                  </a:cubicBezTo>
                  <a:cubicBezTo>
                    <a:pt x="18635" y="20115"/>
                    <a:pt x="18662" y="20062"/>
                    <a:pt x="18689" y="20062"/>
                  </a:cubicBezTo>
                  <a:cubicBezTo>
                    <a:pt x="18798" y="20008"/>
                    <a:pt x="18934" y="19902"/>
                    <a:pt x="19043" y="19848"/>
                  </a:cubicBezTo>
                  <a:lnTo>
                    <a:pt x="19043" y="19848"/>
                  </a:lnTo>
                  <a:cubicBezTo>
                    <a:pt x="19070" y="19848"/>
                    <a:pt x="19097" y="19795"/>
                    <a:pt x="19152" y="19795"/>
                  </a:cubicBezTo>
                  <a:cubicBezTo>
                    <a:pt x="19233" y="19742"/>
                    <a:pt x="19288" y="19688"/>
                    <a:pt x="19369" y="19582"/>
                  </a:cubicBezTo>
                  <a:cubicBezTo>
                    <a:pt x="19397" y="19528"/>
                    <a:pt x="19451" y="19528"/>
                    <a:pt x="19478" y="19475"/>
                  </a:cubicBezTo>
                  <a:cubicBezTo>
                    <a:pt x="19533" y="19422"/>
                    <a:pt x="19614" y="19315"/>
                    <a:pt x="19669" y="19262"/>
                  </a:cubicBezTo>
                  <a:cubicBezTo>
                    <a:pt x="19696" y="19208"/>
                    <a:pt x="19723" y="19208"/>
                    <a:pt x="19777" y="19155"/>
                  </a:cubicBezTo>
                  <a:cubicBezTo>
                    <a:pt x="19941" y="18942"/>
                    <a:pt x="20077" y="18728"/>
                    <a:pt x="20213" y="18515"/>
                  </a:cubicBezTo>
                  <a:cubicBezTo>
                    <a:pt x="20322" y="18302"/>
                    <a:pt x="20430" y="18142"/>
                    <a:pt x="20512" y="17928"/>
                  </a:cubicBezTo>
                  <a:lnTo>
                    <a:pt x="20539" y="17875"/>
                  </a:lnTo>
                  <a:cubicBezTo>
                    <a:pt x="20566" y="17822"/>
                    <a:pt x="20566" y="17768"/>
                    <a:pt x="20594" y="17768"/>
                  </a:cubicBezTo>
                  <a:lnTo>
                    <a:pt x="20730" y="17448"/>
                  </a:lnTo>
                  <a:lnTo>
                    <a:pt x="20730" y="17448"/>
                  </a:lnTo>
                  <a:lnTo>
                    <a:pt x="20784" y="17288"/>
                  </a:lnTo>
                  <a:lnTo>
                    <a:pt x="20784" y="17235"/>
                  </a:lnTo>
                  <a:cubicBezTo>
                    <a:pt x="20811" y="17182"/>
                    <a:pt x="20838" y="17128"/>
                    <a:pt x="20866" y="17022"/>
                  </a:cubicBezTo>
                  <a:lnTo>
                    <a:pt x="20866" y="16968"/>
                  </a:lnTo>
                  <a:cubicBezTo>
                    <a:pt x="20893" y="16915"/>
                    <a:pt x="20893" y="16862"/>
                    <a:pt x="20920" y="16808"/>
                  </a:cubicBezTo>
                  <a:lnTo>
                    <a:pt x="21002" y="16542"/>
                  </a:lnTo>
                  <a:lnTo>
                    <a:pt x="21002" y="16542"/>
                  </a:lnTo>
                  <a:cubicBezTo>
                    <a:pt x="21029" y="16435"/>
                    <a:pt x="21056" y="16382"/>
                    <a:pt x="21083" y="16275"/>
                  </a:cubicBezTo>
                  <a:lnTo>
                    <a:pt x="21138" y="16008"/>
                  </a:lnTo>
                  <a:lnTo>
                    <a:pt x="21138" y="16008"/>
                  </a:lnTo>
                  <a:lnTo>
                    <a:pt x="21192" y="15848"/>
                  </a:lnTo>
                  <a:lnTo>
                    <a:pt x="21192" y="15848"/>
                  </a:lnTo>
                  <a:lnTo>
                    <a:pt x="21246" y="15635"/>
                  </a:lnTo>
                  <a:lnTo>
                    <a:pt x="21246" y="15635"/>
                  </a:lnTo>
                  <a:cubicBezTo>
                    <a:pt x="21246" y="15582"/>
                    <a:pt x="21274" y="15528"/>
                    <a:pt x="21274" y="15475"/>
                  </a:cubicBezTo>
                  <a:lnTo>
                    <a:pt x="21328" y="15262"/>
                  </a:lnTo>
                  <a:lnTo>
                    <a:pt x="21328" y="15208"/>
                  </a:lnTo>
                  <a:cubicBezTo>
                    <a:pt x="21328" y="15155"/>
                    <a:pt x="21355" y="15102"/>
                    <a:pt x="21355" y="15048"/>
                  </a:cubicBezTo>
                  <a:cubicBezTo>
                    <a:pt x="21355" y="14995"/>
                    <a:pt x="21382" y="14888"/>
                    <a:pt x="21382" y="14835"/>
                  </a:cubicBezTo>
                  <a:lnTo>
                    <a:pt x="21410" y="14675"/>
                  </a:lnTo>
                  <a:lnTo>
                    <a:pt x="21410" y="14675"/>
                  </a:lnTo>
                  <a:cubicBezTo>
                    <a:pt x="21410" y="14675"/>
                    <a:pt x="21410" y="14675"/>
                    <a:pt x="21410" y="14675"/>
                  </a:cubicBezTo>
                  <a:lnTo>
                    <a:pt x="21437" y="14515"/>
                  </a:lnTo>
                  <a:lnTo>
                    <a:pt x="21437" y="14515"/>
                  </a:lnTo>
                  <a:cubicBezTo>
                    <a:pt x="21437" y="14515"/>
                    <a:pt x="21437" y="14515"/>
                    <a:pt x="21437" y="14515"/>
                  </a:cubicBezTo>
                  <a:lnTo>
                    <a:pt x="21464" y="14355"/>
                  </a:lnTo>
                  <a:lnTo>
                    <a:pt x="21464" y="14355"/>
                  </a:lnTo>
                  <a:cubicBezTo>
                    <a:pt x="21491" y="14195"/>
                    <a:pt x="21491" y="14035"/>
                    <a:pt x="21518" y="13875"/>
                  </a:cubicBezTo>
                  <a:lnTo>
                    <a:pt x="21518" y="13768"/>
                  </a:lnTo>
                  <a:lnTo>
                    <a:pt x="21518" y="13768"/>
                  </a:lnTo>
                  <a:cubicBezTo>
                    <a:pt x="21518" y="13715"/>
                    <a:pt x="21518" y="13715"/>
                    <a:pt x="21518" y="13662"/>
                  </a:cubicBezTo>
                  <a:lnTo>
                    <a:pt x="21518" y="13555"/>
                  </a:lnTo>
                  <a:lnTo>
                    <a:pt x="21518" y="13555"/>
                  </a:lnTo>
                  <a:cubicBezTo>
                    <a:pt x="21573" y="13075"/>
                    <a:pt x="21600" y="12542"/>
                    <a:pt x="21600" y="12008"/>
                  </a:cubicBezTo>
                  <a:lnTo>
                    <a:pt x="21600" y="12008"/>
                  </a:lnTo>
                  <a:cubicBezTo>
                    <a:pt x="21600" y="11955"/>
                    <a:pt x="21600" y="11848"/>
                    <a:pt x="21600" y="11795"/>
                  </a:cubicBezTo>
                  <a:lnTo>
                    <a:pt x="21600" y="11795"/>
                  </a:lnTo>
                  <a:cubicBezTo>
                    <a:pt x="21600" y="11635"/>
                    <a:pt x="21600" y="11475"/>
                    <a:pt x="21600" y="11315"/>
                  </a:cubicBezTo>
                  <a:lnTo>
                    <a:pt x="21600" y="11315"/>
                  </a:lnTo>
                  <a:cubicBezTo>
                    <a:pt x="21600" y="11262"/>
                    <a:pt x="21600" y="11155"/>
                    <a:pt x="21600" y="11102"/>
                  </a:cubicBezTo>
                  <a:cubicBezTo>
                    <a:pt x="21600" y="11102"/>
                    <a:pt x="21600" y="11048"/>
                    <a:pt x="21600" y="11048"/>
                  </a:cubicBezTo>
                  <a:lnTo>
                    <a:pt x="21600" y="11048"/>
                  </a:lnTo>
                  <a:lnTo>
                    <a:pt x="21600" y="11048"/>
                  </a:lnTo>
                  <a:cubicBezTo>
                    <a:pt x="21518" y="10622"/>
                    <a:pt x="21518" y="10568"/>
                    <a:pt x="21518" y="10568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401B8BF0-146B-4534-9781-425964DE9369}"/>
                </a:ext>
              </a:extLst>
            </p:cNvPr>
            <p:cNvSpPr/>
            <p:nvPr/>
          </p:nvSpPr>
          <p:spPr>
            <a:xfrm>
              <a:off x="7129255" y="4213271"/>
              <a:ext cx="1887156" cy="92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85"/>
                  </a:moveTo>
                  <a:cubicBezTo>
                    <a:pt x="21600" y="8952"/>
                    <a:pt x="21487" y="7335"/>
                    <a:pt x="21205" y="6006"/>
                  </a:cubicBezTo>
                  <a:lnTo>
                    <a:pt x="21092" y="6006"/>
                  </a:lnTo>
                  <a:cubicBezTo>
                    <a:pt x="20612" y="5891"/>
                    <a:pt x="20245" y="4794"/>
                    <a:pt x="20188" y="3465"/>
                  </a:cubicBezTo>
                  <a:lnTo>
                    <a:pt x="20188" y="3176"/>
                  </a:lnTo>
                  <a:cubicBezTo>
                    <a:pt x="19511" y="2021"/>
                    <a:pt x="18579" y="1328"/>
                    <a:pt x="17336" y="1328"/>
                  </a:cubicBezTo>
                  <a:cubicBezTo>
                    <a:pt x="16856" y="1328"/>
                    <a:pt x="16461" y="1271"/>
                    <a:pt x="16066" y="1502"/>
                  </a:cubicBezTo>
                  <a:cubicBezTo>
                    <a:pt x="15671" y="1733"/>
                    <a:pt x="15247" y="1790"/>
                    <a:pt x="14852" y="1790"/>
                  </a:cubicBezTo>
                  <a:lnTo>
                    <a:pt x="13158" y="1790"/>
                  </a:lnTo>
                  <a:lnTo>
                    <a:pt x="12875" y="347"/>
                  </a:lnTo>
                  <a:cubicBezTo>
                    <a:pt x="12875" y="289"/>
                    <a:pt x="12847" y="289"/>
                    <a:pt x="12847" y="231"/>
                  </a:cubicBezTo>
                  <a:cubicBezTo>
                    <a:pt x="12847" y="231"/>
                    <a:pt x="12847" y="231"/>
                    <a:pt x="12847" y="231"/>
                  </a:cubicBezTo>
                  <a:cubicBezTo>
                    <a:pt x="12819" y="173"/>
                    <a:pt x="12791" y="115"/>
                    <a:pt x="12734" y="58"/>
                  </a:cubicBezTo>
                  <a:cubicBezTo>
                    <a:pt x="12734" y="58"/>
                    <a:pt x="12706" y="58"/>
                    <a:pt x="12678" y="0"/>
                  </a:cubicBezTo>
                  <a:cubicBezTo>
                    <a:pt x="12678" y="0"/>
                    <a:pt x="12649" y="0"/>
                    <a:pt x="12649" y="0"/>
                  </a:cubicBezTo>
                  <a:cubicBezTo>
                    <a:pt x="12649" y="0"/>
                    <a:pt x="12621" y="0"/>
                    <a:pt x="12621" y="0"/>
                  </a:cubicBezTo>
                  <a:cubicBezTo>
                    <a:pt x="12593" y="0"/>
                    <a:pt x="12593" y="0"/>
                    <a:pt x="12565" y="0"/>
                  </a:cubicBezTo>
                  <a:lnTo>
                    <a:pt x="12565" y="0"/>
                  </a:lnTo>
                  <a:cubicBezTo>
                    <a:pt x="12537" y="0"/>
                    <a:pt x="12452" y="0"/>
                    <a:pt x="12424" y="58"/>
                  </a:cubicBezTo>
                  <a:lnTo>
                    <a:pt x="12339" y="115"/>
                  </a:lnTo>
                  <a:lnTo>
                    <a:pt x="12536" y="1790"/>
                  </a:lnTo>
                  <a:lnTo>
                    <a:pt x="9685" y="1790"/>
                  </a:lnTo>
                  <a:cubicBezTo>
                    <a:pt x="7906" y="1790"/>
                    <a:pt x="5901" y="1271"/>
                    <a:pt x="4376" y="1328"/>
                  </a:cubicBezTo>
                  <a:cubicBezTo>
                    <a:pt x="2852" y="1444"/>
                    <a:pt x="904" y="2657"/>
                    <a:pt x="904" y="2657"/>
                  </a:cubicBezTo>
                  <a:lnTo>
                    <a:pt x="593" y="2830"/>
                  </a:lnTo>
                  <a:cubicBezTo>
                    <a:pt x="141" y="3061"/>
                    <a:pt x="0" y="7393"/>
                    <a:pt x="0" y="10627"/>
                  </a:cubicBezTo>
                  <a:cubicBezTo>
                    <a:pt x="0" y="10684"/>
                    <a:pt x="0" y="10742"/>
                    <a:pt x="0" y="10800"/>
                  </a:cubicBezTo>
                  <a:cubicBezTo>
                    <a:pt x="0" y="10858"/>
                    <a:pt x="0" y="10916"/>
                    <a:pt x="0" y="10973"/>
                  </a:cubicBezTo>
                  <a:cubicBezTo>
                    <a:pt x="0" y="14207"/>
                    <a:pt x="141" y="18481"/>
                    <a:pt x="593" y="18770"/>
                  </a:cubicBezTo>
                  <a:lnTo>
                    <a:pt x="904" y="18943"/>
                  </a:lnTo>
                  <a:cubicBezTo>
                    <a:pt x="904" y="18943"/>
                    <a:pt x="2852" y="20156"/>
                    <a:pt x="4376" y="20272"/>
                  </a:cubicBezTo>
                  <a:cubicBezTo>
                    <a:pt x="5901" y="20387"/>
                    <a:pt x="7906" y="19810"/>
                    <a:pt x="9685" y="19810"/>
                  </a:cubicBezTo>
                  <a:lnTo>
                    <a:pt x="12536" y="19810"/>
                  </a:lnTo>
                  <a:lnTo>
                    <a:pt x="12339" y="21485"/>
                  </a:lnTo>
                  <a:lnTo>
                    <a:pt x="12424" y="21542"/>
                  </a:lnTo>
                  <a:cubicBezTo>
                    <a:pt x="12452" y="21600"/>
                    <a:pt x="12537" y="21600"/>
                    <a:pt x="12565" y="21600"/>
                  </a:cubicBezTo>
                  <a:cubicBezTo>
                    <a:pt x="12593" y="21600"/>
                    <a:pt x="12593" y="21600"/>
                    <a:pt x="12621" y="21600"/>
                  </a:cubicBezTo>
                  <a:cubicBezTo>
                    <a:pt x="12621" y="21600"/>
                    <a:pt x="12649" y="21600"/>
                    <a:pt x="12649" y="21600"/>
                  </a:cubicBezTo>
                  <a:cubicBezTo>
                    <a:pt x="12649" y="21600"/>
                    <a:pt x="12678" y="21600"/>
                    <a:pt x="12678" y="21600"/>
                  </a:cubicBezTo>
                  <a:cubicBezTo>
                    <a:pt x="12706" y="21600"/>
                    <a:pt x="12706" y="21600"/>
                    <a:pt x="12734" y="21542"/>
                  </a:cubicBezTo>
                  <a:cubicBezTo>
                    <a:pt x="12762" y="21485"/>
                    <a:pt x="12819" y="21427"/>
                    <a:pt x="12847" y="21369"/>
                  </a:cubicBezTo>
                  <a:cubicBezTo>
                    <a:pt x="12847" y="21369"/>
                    <a:pt x="12847" y="21369"/>
                    <a:pt x="12847" y="21369"/>
                  </a:cubicBezTo>
                  <a:cubicBezTo>
                    <a:pt x="12875" y="21311"/>
                    <a:pt x="12875" y="21311"/>
                    <a:pt x="12875" y="21253"/>
                  </a:cubicBezTo>
                  <a:lnTo>
                    <a:pt x="13158" y="19810"/>
                  </a:lnTo>
                  <a:lnTo>
                    <a:pt x="14852" y="19810"/>
                  </a:lnTo>
                  <a:cubicBezTo>
                    <a:pt x="15275" y="19810"/>
                    <a:pt x="15671" y="19925"/>
                    <a:pt x="16066" y="20098"/>
                  </a:cubicBezTo>
                  <a:cubicBezTo>
                    <a:pt x="16461" y="20329"/>
                    <a:pt x="16856" y="20272"/>
                    <a:pt x="17336" y="20272"/>
                  </a:cubicBezTo>
                  <a:cubicBezTo>
                    <a:pt x="18579" y="20272"/>
                    <a:pt x="19511" y="19579"/>
                    <a:pt x="20188" y="18424"/>
                  </a:cubicBezTo>
                  <a:lnTo>
                    <a:pt x="20188" y="18135"/>
                  </a:lnTo>
                  <a:cubicBezTo>
                    <a:pt x="20216" y="16806"/>
                    <a:pt x="20584" y="15709"/>
                    <a:pt x="21092" y="15594"/>
                  </a:cubicBezTo>
                  <a:lnTo>
                    <a:pt x="21205" y="15594"/>
                  </a:lnTo>
                  <a:cubicBezTo>
                    <a:pt x="21487" y="14207"/>
                    <a:pt x="21600" y="12648"/>
                    <a:pt x="21600" y="10915"/>
                  </a:cubicBezTo>
                  <a:cubicBezTo>
                    <a:pt x="21600" y="10858"/>
                    <a:pt x="21600" y="10858"/>
                    <a:pt x="21600" y="10800"/>
                  </a:cubicBezTo>
                  <a:cubicBezTo>
                    <a:pt x="21600" y="10742"/>
                    <a:pt x="21600" y="10685"/>
                    <a:pt x="21600" y="10685"/>
                  </a:cubicBezTo>
                  <a:close/>
                  <a:moveTo>
                    <a:pt x="10334" y="3003"/>
                  </a:moveTo>
                  <a:cubicBezTo>
                    <a:pt x="11464" y="3003"/>
                    <a:pt x="12367" y="2888"/>
                    <a:pt x="13101" y="2888"/>
                  </a:cubicBezTo>
                  <a:cubicBezTo>
                    <a:pt x="12028" y="3985"/>
                    <a:pt x="10052" y="4678"/>
                    <a:pt x="7793" y="4678"/>
                  </a:cubicBezTo>
                  <a:lnTo>
                    <a:pt x="7793" y="4678"/>
                  </a:lnTo>
                  <a:cubicBezTo>
                    <a:pt x="7031" y="4678"/>
                    <a:pt x="6296" y="4620"/>
                    <a:pt x="5619" y="4447"/>
                  </a:cubicBezTo>
                  <a:cubicBezTo>
                    <a:pt x="6212" y="2195"/>
                    <a:pt x="7878" y="3061"/>
                    <a:pt x="10334" y="3003"/>
                  </a:cubicBezTo>
                  <a:close/>
                  <a:moveTo>
                    <a:pt x="5167" y="15132"/>
                  </a:moveTo>
                  <a:cubicBezTo>
                    <a:pt x="5167" y="15767"/>
                    <a:pt x="4913" y="16229"/>
                    <a:pt x="4631" y="16229"/>
                  </a:cubicBezTo>
                  <a:lnTo>
                    <a:pt x="2852" y="15651"/>
                  </a:lnTo>
                  <a:cubicBezTo>
                    <a:pt x="2231" y="15420"/>
                    <a:pt x="1722" y="13399"/>
                    <a:pt x="1694" y="10742"/>
                  </a:cubicBezTo>
                  <a:cubicBezTo>
                    <a:pt x="1751" y="8143"/>
                    <a:pt x="2231" y="6064"/>
                    <a:pt x="2852" y="5833"/>
                  </a:cubicBezTo>
                  <a:lnTo>
                    <a:pt x="4631" y="5256"/>
                  </a:lnTo>
                  <a:lnTo>
                    <a:pt x="4631" y="5256"/>
                  </a:lnTo>
                  <a:cubicBezTo>
                    <a:pt x="4941" y="5256"/>
                    <a:pt x="5167" y="5775"/>
                    <a:pt x="5167" y="6353"/>
                  </a:cubicBezTo>
                  <a:lnTo>
                    <a:pt x="5167" y="15132"/>
                  </a:lnTo>
                  <a:close/>
                  <a:moveTo>
                    <a:pt x="10334" y="18597"/>
                  </a:moveTo>
                  <a:cubicBezTo>
                    <a:pt x="7878" y="18539"/>
                    <a:pt x="6240" y="19405"/>
                    <a:pt x="5647" y="17153"/>
                  </a:cubicBezTo>
                  <a:cubicBezTo>
                    <a:pt x="6325" y="16980"/>
                    <a:pt x="7059" y="16922"/>
                    <a:pt x="7821" y="16922"/>
                  </a:cubicBezTo>
                  <a:lnTo>
                    <a:pt x="7821" y="16922"/>
                  </a:lnTo>
                  <a:cubicBezTo>
                    <a:pt x="10080" y="16922"/>
                    <a:pt x="12056" y="17673"/>
                    <a:pt x="13129" y="18712"/>
                  </a:cubicBezTo>
                  <a:cubicBezTo>
                    <a:pt x="12367" y="18655"/>
                    <a:pt x="11464" y="18597"/>
                    <a:pt x="10334" y="18597"/>
                  </a:cubicBezTo>
                  <a:close/>
                  <a:moveTo>
                    <a:pt x="14456" y="17846"/>
                  </a:moveTo>
                  <a:cubicBezTo>
                    <a:pt x="14400" y="17846"/>
                    <a:pt x="14315" y="17846"/>
                    <a:pt x="14259" y="17788"/>
                  </a:cubicBezTo>
                  <a:cubicBezTo>
                    <a:pt x="14259" y="17788"/>
                    <a:pt x="14259" y="17788"/>
                    <a:pt x="14259" y="17788"/>
                  </a:cubicBezTo>
                  <a:lnTo>
                    <a:pt x="12791" y="17211"/>
                  </a:lnTo>
                  <a:cubicBezTo>
                    <a:pt x="12395" y="16922"/>
                    <a:pt x="12056" y="16518"/>
                    <a:pt x="12056" y="15709"/>
                  </a:cubicBezTo>
                  <a:lnTo>
                    <a:pt x="12056" y="5775"/>
                  </a:lnTo>
                  <a:cubicBezTo>
                    <a:pt x="12056" y="4967"/>
                    <a:pt x="12395" y="4563"/>
                    <a:pt x="12791" y="4274"/>
                  </a:cubicBezTo>
                  <a:lnTo>
                    <a:pt x="14259" y="3696"/>
                  </a:lnTo>
                  <a:cubicBezTo>
                    <a:pt x="14259" y="3696"/>
                    <a:pt x="14259" y="3696"/>
                    <a:pt x="14259" y="3696"/>
                  </a:cubicBezTo>
                  <a:cubicBezTo>
                    <a:pt x="14315" y="3639"/>
                    <a:pt x="14400" y="3639"/>
                    <a:pt x="14456" y="3639"/>
                  </a:cubicBezTo>
                  <a:lnTo>
                    <a:pt x="14456" y="3639"/>
                  </a:lnTo>
                  <a:cubicBezTo>
                    <a:pt x="15501" y="3639"/>
                    <a:pt x="16320" y="6295"/>
                    <a:pt x="16320" y="10685"/>
                  </a:cubicBezTo>
                  <a:cubicBezTo>
                    <a:pt x="16320" y="15189"/>
                    <a:pt x="15473" y="17846"/>
                    <a:pt x="14456" y="1784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25" name="Rectangle">
            <a:extLst>
              <a:ext uri="{FF2B5EF4-FFF2-40B4-BE49-F238E27FC236}">
                <a16:creationId xmlns:a16="http://schemas.microsoft.com/office/drawing/2014/main" id="{625ECF12-B826-479D-9DDF-2BDFCB81BAF9}"/>
              </a:ext>
            </a:extLst>
          </p:cNvPr>
          <p:cNvSpPr/>
          <p:nvPr/>
        </p:nvSpPr>
        <p:spPr>
          <a:xfrm>
            <a:off x="147484" y="885297"/>
            <a:ext cx="2506645" cy="57354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8575" tIns="28575" rIns="617220" bIns="28575" anchor="ctr"/>
          <a:lstStyle/>
          <a:p>
            <a:pPr algn="r">
              <a:defRPr sz="3000">
                <a:solidFill>
                  <a:srgbClr val="FFFFFF"/>
                </a:solidFill>
              </a:defRPr>
            </a:pPr>
            <a:r>
              <a:rPr lang="ar-SY" sz="2100" b="1" dirty="0"/>
              <a:t>مساحة المنطقة المستطيلة</a:t>
            </a:r>
            <a:endParaRPr sz="2100" b="1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4485FC1-DE5C-482B-9642-EF47D28DE5BE}"/>
              </a:ext>
            </a:extLst>
          </p:cNvPr>
          <p:cNvGrpSpPr/>
          <p:nvPr/>
        </p:nvGrpSpPr>
        <p:grpSpPr>
          <a:xfrm>
            <a:off x="2553521" y="798197"/>
            <a:ext cx="1469012" cy="747749"/>
            <a:chOff x="3182261" y="1672397"/>
            <a:chExt cx="1958683" cy="996998"/>
          </a:xfrm>
        </p:grpSpPr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9A9DB304-25FF-4417-BA4D-CBE59D20A007}"/>
                </a:ext>
              </a:extLst>
            </p:cNvPr>
            <p:cNvSpPr/>
            <p:nvPr/>
          </p:nvSpPr>
          <p:spPr>
            <a:xfrm>
              <a:off x="3182261" y="1672397"/>
              <a:ext cx="1958683" cy="99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extrusionOk="0">
                  <a:moveTo>
                    <a:pt x="21518" y="10568"/>
                  </a:moveTo>
                  <a:cubicBezTo>
                    <a:pt x="21518" y="10515"/>
                    <a:pt x="21518" y="10408"/>
                    <a:pt x="21518" y="10355"/>
                  </a:cubicBezTo>
                  <a:lnTo>
                    <a:pt x="21518" y="10355"/>
                  </a:lnTo>
                  <a:cubicBezTo>
                    <a:pt x="21518" y="10195"/>
                    <a:pt x="21518" y="10035"/>
                    <a:pt x="21518" y="9875"/>
                  </a:cubicBezTo>
                  <a:lnTo>
                    <a:pt x="21518" y="9875"/>
                  </a:lnTo>
                  <a:cubicBezTo>
                    <a:pt x="21518" y="9822"/>
                    <a:pt x="21518" y="9715"/>
                    <a:pt x="21518" y="9662"/>
                  </a:cubicBezTo>
                  <a:lnTo>
                    <a:pt x="21518" y="9662"/>
                  </a:lnTo>
                  <a:cubicBezTo>
                    <a:pt x="21491" y="9128"/>
                    <a:pt x="21464" y="8595"/>
                    <a:pt x="21437" y="8115"/>
                  </a:cubicBezTo>
                  <a:lnTo>
                    <a:pt x="21437" y="8008"/>
                  </a:lnTo>
                  <a:cubicBezTo>
                    <a:pt x="21437" y="7955"/>
                    <a:pt x="21437" y="7955"/>
                    <a:pt x="21437" y="7902"/>
                  </a:cubicBezTo>
                  <a:lnTo>
                    <a:pt x="21437" y="7795"/>
                  </a:lnTo>
                  <a:cubicBezTo>
                    <a:pt x="21410" y="7635"/>
                    <a:pt x="21410" y="7475"/>
                    <a:pt x="21382" y="7315"/>
                  </a:cubicBezTo>
                  <a:lnTo>
                    <a:pt x="21382" y="7315"/>
                  </a:lnTo>
                  <a:lnTo>
                    <a:pt x="21355" y="7155"/>
                  </a:lnTo>
                  <a:cubicBezTo>
                    <a:pt x="21355" y="7155"/>
                    <a:pt x="21355" y="7155"/>
                    <a:pt x="21355" y="7102"/>
                  </a:cubicBezTo>
                  <a:lnTo>
                    <a:pt x="21355" y="7102"/>
                  </a:lnTo>
                  <a:lnTo>
                    <a:pt x="21328" y="6942"/>
                  </a:lnTo>
                  <a:cubicBezTo>
                    <a:pt x="21328" y="6942"/>
                    <a:pt x="21328" y="6942"/>
                    <a:pt x="21328" y="6942"/>
                  </a:cubicBezTo>
                  <a:lnTo>
                    <a:pt x="21328" y="6942"/>
                  </a:lnTo>
                  <a:lnTo>
                    <a:pt x="21301" y="6782"/>
                  </a:lnTo>
                  <a:cubicBezTo>
                    <a:pt x="21301" y="6728"/>
                    <a:pt x="21274" y="6622"/>
                    <a:pt x="21274" y="6568"/>
                  </a:cubicBezTo>
                  <a:cubicBezTo>
                    <a:pt x="21274" y="6515"/>
                    <a:pt x="21246" y="6462"/>
                    <a:pt x="21246" y="6408"/>
                  </a:cubicBezTo>
                  <a:lnTo>
                    <a:pt x="21246" y="6355"/>
                  </a:lnTo>
                  <a:lnTo>
                    <a:pt x="21192" y="6142"/>
                  </a:lnTo>
                  <a:cubicBezTo>
                    <a:pt x="21165" y="6035"/>
                    <a:pt x="21138" y="5928"/>
                    <a:pt x="21110" y="5822"/>
                  </a:cubicBezTo>
                  <a:lnTo>
                    <a:pt x="21110" y="5822"/>
                  </a:lnTo>
                  <a:lnTo>
                    <a:pt x="21056" y="5662"/>
                  </a:lnTo>
                  <a:lnTo>
                    <a:pt x="21056" y="5662"/>
                  </a:lnTo>
                  <a:lnTo>
                    <a:pt x="21002" y="5395"/>
                  </a:lnTo>
                  <a:cubicBezTo>
                    <a:pt x="20974" y="5288"/>
                    <a:pt x="20947" y="5235"/>
                    <a:pt x="20920" y="5128"/>
                  </a:cubicBezTo>
                  <a:lnTo>
                    <a:pt x="20920" y="5128"/>
                  </a:lnTo>
                  <a:lnTo>
                    <a:pt x="20866" y="4968"/>
                  </a:lnTo>
                  <a:lnTo>
                    <a:pt x="20866" y="4915"/>
                  </a:lnTo>
                  <a:lnTo>
                    <a:pt x="20757" y="4648"/>
                  </a:lnTo>
                  <a:cubicBezTo>
                    <a:pt x="20730" y="4595"/>
                    <a:pt x="20702" y="4542"/>
                    <a:pt x="20702" y="4488"/>
                  </a:cubicBezTo>
                  <a:lnTo>
                    <a:pt x="20702" y="4435"/>
                  </a:lnTo>
                  <a:lnTo>
                    <a:pt x="20648" y="4275"/>
                  </a:lnTo>
                  <a:lnTo>
                    <a:pt x="20648" y="4275"/>
                  </a:lnTo>
                  <a:lnTo>
                    <a:pt x="20512" y="3955"/>
                  </a:lnTo>
                  <a:cubicBezTo>
                    <a:pt x="20485" y="3902"/>
                    <a:pt x="20485" y="3848"/>
                    <a:pt x="20458" y="3848"/>
                  </a:cubicBezTo>
                  <a:lnTo>
                    <a:pt x="20430" y="3795"/>
                  </a:lnTo>
                  <a:cubicBezTo>
                    <a:pt x="20322" y="3582"/>
                    <a:pt x="20240" y="3368"/>
                    <a:pt x="20131" y="3208"/>
                  </a:cubicBezTo>
                  <a:cubicBezTo>
                    <a:pt x="19995" y="2995"/>
                    <a:pt x="19832" y="2728"/>
                    <a:pt x="19696" y="2568"/>
                  </a:cubicBezTo>
                  <a:cubicBezTo>
                    <a:pt x="19669" y="2515"/>
                    <a:pt x="19641" y="2515"/>
                    <a:pt x="19587" y="2462"/>
                  </a:cubicBezTo>
                  <a:cubicBezTo>
                    <a:pt x="19533" y="2408"/>
                    <a:pt x="19451" y="2302"/>
                    <a:pt x="19397" y="2248"/>
                  </a:cubicBezTo>
                  <a:cubicBezTo>
                    <a:pt x="19369" y="2195"/>
                    <a:pt x="19342" y="2195"/>
                    <a:pt x="19288" y="2142"/>
                  </a:cubicBezTo>
                  <a:cubicBezTo>
                    <a:pt x="19206" y="2088"/>
                    <a:pt x="19152" y="2035"/>
                    <a:pt x="19070" y="1928"/>
                  </a:cubicBezTo>
                  <a:cubicBezTo>
                    <a:pt x="19043" y="1875"/>
                    <a:pt x="19016" y="1875"/>
                    <a:pt x="18961" y="1875"/>
                  </a:cubicBezTo>
                  <a:lnTo>
                    <a:pt x="18961" y="1875"/>
                  </a:lnTo>
                  <a:cubicBezTo>
                    <a:pt x="18852" y="1768"/>
                    <a:pt x="18744" y="1715"/>
                    <a:pt x="18608" y="1662"/>
                  </a:cubicBezTo>
                  <a:cubicBezTo>
                    <a:pt x="18580" y="1662"/>
                    <a:pt x="18526" y="1608"/>
                    <a:pt x="18499" y="1608"/>
                  </a:cubicBezTo>
                  <a:cubicBezTo>
                    <a:pt x="18336" y="1502"/>
                    <a:pt x="18172" y="1448"/>
                    <a:pt x="18009" y="1395"/>
                  </a:cubicBezTo>
                  <a:cubicBezTo>
                    <a:pt x="17927" y="1395"/>
                    <a:pt x="17846" y="1342"/>
                    <a:pt x="17737" y="1342"/>
                  </a:cubicBezTo>
                  <a:cubicBezTo>
                    <a:pt x="17519" y="1288"/>
                    <a:pt x="17275" y="1288"/>
                    <a:pt x="17030" y="1288"/>
                  </a:cubicBezTo>
                  <a:cubicBezTo>
                    <a:pt x="16975" y="1288"/>
                    <a:pt x="16921" y="1288"/>
                    <a:pt x="16867" y="1288"/>
                  </a:cubicBezTo>
                  <a:cubicBezTo>
                    <a:pt x="16758" y="1288"/>
                    <a:pt x="16676" y="1288"/>
                    <a:pt x="16567" y="1288"/>
                  </a:cubicBezTo>
                  <a:cubicBezTo>
                    <a:pt x="16486" y="1288"/>
                    <a:pt x="16404" y="1288"/>
                    <a:pt x="16350" y="1288"/>
                  </a:cubicBezTo>
                  <a:cubicBezTo>
                    <a:pt x="16322" y="1288"/>
                    <a:pt x="16268" y="1288"/>
                    <a:pt x="16241" y="1288"/>
                  </a:cubicBezTo>
                  <a:cubicBezTo>
                    <a:pt x="16159" y="1288"/>
                    <a:pt x="16078" y="1288"/>
                    <a:pt x="16023" y="1342"/>
                  </a:cubicBezTo>
                  <a:cubicBezTo>
                    <a:pt x="15887" y="1395"/>
                    <a:pt x="15751" y="1448"/>
                    <a:pt x="15615" y="1502"/>
                  </a:cubicBezTo>
                  <a:cubicBezTo>
                    <a:pt x="15561" y="1502"/>
                    <a:pt x="15534" y="1555"/>
                    <a:pt x="15506" y="1555"/>
                  </a:cubicBezTo>
                  <a:lnTo>
                    <a:pt x="15506" y="1555"/>
                  </a:lnTo>
                  <a:cubicBezTo>
                    <a:pt x="15370" y="1662"/>
                    <a:pt x="15207" y="1715"/>
                    <a:pt x="15044" y="1715"/>
                  </a:cubicBezTo>
                  <a:lnTo>
                    <a:pt x="13303" y="1715"/>
                  </a:lnTo>
                  <a:lnTo>
                    <a:pt x="13140" y="915"/>
                  </a:lnTo>
                  <a:lnTo>
                    <a:pt x="13140" y="862"/>
                  </a:lnTo>
                  <a:cubicBezTo>
                    <a:pt x="13112" y="755"/>
                    <a:pt x="13085" y="648"/>
                    <a:pt x="13031" y="542"/>
                  </a:cubicBezTo>
                  <a:lnTo>
                    <a:pt x="13031" y="488"/>
                  </a:lnTo>
                  <a:lnTo>
                    <a:pt x="13031" y="488"/>
                  </a:lnTo>
                  <a:lnTo>
                    <a:pt x="13031" y="488"/>
                  </a:lnTo>
                  <a:cubicBezTo>
                    <a:pt x="12976" y="382"/>
                    <a:pt x="12895" y="275"/>
                    <a:pt x="12840" y="222"/>
                  </a:cubicBezTo>
                  <a:lnTo>
                    <a:pt x="12623" y="62"/>
                  </a:lnTo>
                  <a:cubicBezTo>
                    <a:pt x="12487" y="8"/>
                    <a:pt x="12351" y="-45"/>
                    <a:pt x="12215" y="62"/>
                  </a:cubicBezTo>
                  <a:cubicBezTo>
                    <a:pt x="12215" y="62"/>
                    <a:pt x="12187" y="62"/>
                    <a:pt x="12187" y="62"/>
                  </a:cubicBezTo>
                  <a:lnTo>
                    <a:pt x="11752" y="435"/>
                  </a:lnTo>
                  <a:lnTo>
                    <a:pt x="11888" y="1608"/>
                  </a:lnTo>
                  <a:lnTo>
                    <a:pt x="9712" y="1608"/>
                  </a:lnTo>
                  <a:cubicBezTo>
                    <a:pt x="9657" y="1608"/>
                    <a:pt x="9603" y="1608"/>
                    <a:pt x="9576" y="1608"/>
                  </a:cubicBezTo>
                  <a:lnTo>
                    <a:pt x="9576" y="1608"/>
                  </a:lnTo>
                  <a:cubicBezTo>
                    <a:pt x="9467" y="1608"/>
                    <a:pt x="9358" y="1608"/>
                    <a:pt x="9249" y="1608"/>
                  </a:cubicBezTo>
                  <a:cubicBezTo>
                    <a:pt x="9086" y="1608"/>
                    <a:pt x="8950" y="1608"/>
                    <a:pt x="8760" y="1555"/>
                  </a:cubicBezTo>
                  <a:lnTo>
                    <a:pt x="8760" y="1555"/>
                  </a:lnTo>
                  <a:cubicBezTo>
                    <a:pt x="8760" y="1555"/>
                    <a:pt x="8760" y="1555"/>
                    <a:pt x="8732" y="1555"/>
                  </a:cubicBezTo>
                  <a:cubicBezTo>
                    <a:pt x="8460" y="1555"/>
                    <a:pt x="8134" y="1502"/>
                    <a:pt x="7753" y="1448"/>
                  </a:cubicBezTo>
                  <a:cubicBezTo>
                    <a:pt x="7563" y="1448"/>
                    <a:pt x="7399" y="1395"/>
                    <a:pt x="7209" y="1395"/>
                  </a:cubicBezTo>
                  <a:cubicBezTo>
                    <a:pt x="6964" y="1342"/>
                    <a:pt x="6692" y="1342"/>
                    <a:pt x="6420" y="1288"/>
                  </a:cubicBezTo>
                  <a:cubicBezTo>
                    <a:pt x="6066" y="1235"/>
                    <a:pt x="5740" y="1235"/>
                    <a:pt x="5468" y="1182"/>
                  </a:cubicBezTo>
                  <a:cubicBezTo>
                    <a:pt x="5223" y="1182"/>
                    <a:pt x="5033" y="1182"/>
                    <a:pt x="4842" y="1182"/>
                  </a:cubicBezTo>
                  <a:cubicBezTo>
                    <a:pt x="4733" y="1182"/>
                    <a:pt x="4652" y="1182"/>
                    <a:pt x="4543" y="1182"/>
                  </a:cubicBezTo>
                  <a:cubicBezTo>
                    <a:pt x="4461" y="1182"/>
                    <a:pt x="4353" y="1182"/>
                    <a:pt x="4244" y="1235"/>
                  </a:cubicBezTo>
                  <a:cubicBezTo>
                    <a:pt x="4189" y="1235"/>
                    <a:pt x="4135" y="1235"/>
                    <a:pt x="4108" y="1235"/>
                  </a:cubicBezTo>
                  <a:cubicBezTo>
                    <a:pt x="3972" y="1235"/>
                    <a:pt x="3836" y="1288"/>
                    <a:pt x="3673" y="1342"/>
                  </a:cubicBezTo>
                  <a:lnTo>
                    <a:pt x="3673" y="1342"/>
                  </a:lnTo>
                  <a:cubicBezTo>
                    <a:pt x="3591" y="1342"/>
                    <a:pt x="3482" y="1395"/>
                    <a:pt x="3373" y="1448"/>
                  </a:cubicBezTo>
                  <a:cubicBezTo>
                    <a:pt x="3264" y="1502"/>
                    <a:pt x="3183" y="1502"/>
                    <a:pt x="3074" y="1555"/>
                  </a:cubicBezTo>
                  <a:cubicBezTo>
                    <a:pt x="2992" y="1608"/>
                    <a:pt x="2911" y="1608"/>
                    <a:pt x="2856" y="1662"/>
                  </a:cubicBezTo>
                  <a:lnTo>
                    <a:pt x="2856" y="1662"/>
                  </a:lnTo>
                  <a:lnTo>
                    <a:pt x="2802" y="1662"/>
                  </a:lnTo>
                  <a:cubicBezTo>
                    <a:pt x="2748" y="1662"/>
                    <a:pt x="2720" y="1715"/>
                    <a:pt x="2666" y="1715"/>
                  </a:cubicBezTo>
                  <a:cubicBezTo>
                    <a:pt x="2530" y="1768"/>
                    <a:pt x="2421" y="1822"/>
                    <a:pt x="2285" y="1875"/>
                  </a:cubicBezTo>
                  <a:lnTo>
                    <a:pt x="2285" y="1875"/>
                  </a:lnTo>
                  <a:cubicBezTo>
                    <a:pt x="2203" y="1928"/>
                    <a:pt x="2122" y="1928"/>
                    <a:pt x="2040" y="1982"/>
                  </a:cubicBezTo>
                  <a:cubicBezTo>
                    <a:pt x="1904" y="2035"/>
                    <a:pt x="1768" y="2142"/>
                    <a:pt x="1632" y="2195"/>
                  </a:cubicBezTo>
                  <a:cubicBezTo>
                    <a:pt x="1469" y="2302"/>
                    <a:pt x="1333" y="2355"/>
                    <a:pt x="1224" y="2408"/>
                  </a:cubicBezTo>
                  <a:cubicBezTo>
                    <a:pt x="1170" y="2408"/>
                    <a:pt x="1142" y="2462"/>
                    <a:pt x="1142" y="2462"/>
                  </a:cubicBezTo>
                  <a:lnTo>
                    <a:pt x="843" y="2622"/>
                  </a:lnTo>
                  <a:cubicBezTo>
                    <a:pt x="762" y="2675"/>
                    <a:pt x="707" y="2728"/>
                    <a:pt x="653" y="2835"/>
                  </a:cubicBezTo>
                  <a:cubicBezTo>
                    <a:pt x="626" y="2835"/>
                    <a:pt x="626" y="2888"/>
                    <a:pt x="598" y="2942"/>
                  </a:cubicBezTo>
                  <a:cubicBezTo>
                    <a:pt x="544" y="3048"/>
                    <a:pt x="490" y="3155"/>
                    <a:pt x="462" y="3262"/>
                  </a:cubicBezTo>
                  <a:lnTo>
                    <a:pt x="354" y="3528"/>
                  </a:lnTo>
                  <a:lnTo>
                    <a:pt x="354" y="3582"/>
                  </a:lnTo>
                  <a:lnTo>
                    <a:pt x="326" y="3688"/>
                  </a:lnTo>
                  <a:lnTo>
                    <a:pt x="326" y="3742"/>
                  </a:lnTo>
                  <a:lnTo>
                    <a:pt x="299" y="3848"/>
                  </a:lnTo>
                  <a:lnTo>
                    <a:pt x="299" y="3848"/>
                  </a:lnTo>
                  <a:cubicBezTo>
                    <a:pt x="218" y="4222"/>
                    <a:pt x="163" y="4755"/>
                    <a:pt x="109" y="5395"/>
                  </a:cubicBezTo>
                  <a:lnTo>
                    <a:pt x="109" y="5502"/>
                  </a:lnTo>
                  <a:lnTo>
                    <a:pt x="109" y="5502"/>
                  </a:lnTo>
                  <a:cubicBezTo>
                    <a:pt x="109" y="5662"/>
                    <a:pt x="82" y="5768"/>
                    <a:pt x="82" y="5928"/>
                  </a:cubicBezTo>
                  <a:lnTo>
                    <a:pt x="82" y="5982"/>
                  </a:lnTo>
                  <a:cubicBezTo>
                    <a:pt x="82" y="6142"/>
                    <a:pt x="54" y="6302"/>
                    <a:pt x="54" y="6515"/>
                  </a:cubicBezTo>
                  <a:lnTo>
                    <a:pt x="54" y="6568"/>
                  </a:lnTo>
                  <a:lnTo>
                    <a:pt x="54" y="6568"/>
                  </a:lnTo>
                  <a:cubicBezTo>
                    <a:pt x="54" y="6622"/>
                    <a:pt x="54" y="6728"/>
                    <a:pt x="54" y="6782"/>
                  </a:cubicBezTo>
                  <a:lnTo>
                    <a:pt x="54" y="6835"/>
                  </a:lnTo>
                  <a:lnTo>
                    <a:pt x="54" y="6835"/>
                  </a:lnTo>
                  <a:cubicBezTo>
                    <a:pt x="54" y="6888"/>
                    <a:pt x="54" y="6995"/>
                    <a:pt x="54" y="7048"/>
                  </a:cubicBezTo>
                  <a:lnTo>
                    <a:pt x="54" y="7102"/>
                  </a:lnTo>
                  <a:lnTo>
                    <a:pt x="54" y="7102"/>
                  </a:lnTo>
                  <a:cubicBezTo>
                    <a:pt x="54" y="7262"/>
                    <a:pt x="54" y="7475"/>
                    <a:pt x="27" y="7635"/>
                  </a:cubicBezTo>
                  <a:lnTo>
                    <a:pt x="27" y="7635"/>
                  </a:lnTo>
                  <a:cubicBezTo>
                    <a:pt x="0" y="8222"/>
                    <a:pt x="0" y="8808"/>
                    <a:pt x="0" y="9448"/>
                  </a:cubicBezTo>
                  <a:lnTo>
                    <a:pt x="0" y="9448"/>
                  </a:lnTo>
                  <a:cubicBezTo>
                    <a:pt x="0" y="9822"/>
                    <a:pt x="0" y="10248"/>
                    <a:pt x="0" y="10622"/>
                  </a:cubicBezTo>
                  <a:cubicBezTo>
                    <a:pt x="0" y="10675"/>
                    <a:pt x="0" y="10675"/>
                    <a:pt x="0" y="10728"/>
                  </a:cubicBezTo>
                  <a:cubicBezTo>
                    <a:pt x="0" y="10728"/>
                    <a:pt x="0" y="10782"/>
                    <a:pt x="0" y="10782"/>
                  </a:cubicBezTo>
                  <a:cubicBezTo>
                    <a:pt x="0" y="10782"/>
                    <a:pt x="0" y="10835"/>
                    <a:pt x="0" y="10835"/>
                  </a:cubicBezTo>
                  <a:cubicBezTo>
                    <a:pt x="0" y="10888"/>
                    <a:pt x="0" y="10888"/>
                    <a:pt x="0" y="10942"/>
                  </a:cubicBezTo>
                  <a:cubicBezTo>
                    <a:pt x="0" y="11315"/>
                    <a:pt x="0" y="11742"/>
                    <a:pt x="0" y="12115"/>
                  </a:cubicBezTo>
                  <a:lnTo>
                    <a:pt x="0" y="12115"/>
                  </a:lnTo>
                  <a:lnTo>
                    <a:pt x="0" y="12115"/>
                  </a:lnTo>
                  <a:cubicBezTo>
                    <a:pt x="0" y="12702"/>
                    <a:pt x="27" y="13342"/>
                    <a:pt x="27" y="13875"/>
                  </a:cubicBezTo>
                  <a:lnTo>
                    <a:pt x="27" y="13875"/>
                  </a:lnTo>
                  <a:lnTo>
                    <a:pt x="27" y="13928"/>
                  </a:lnTo>
                  <a:cubicBezTo>
                    <a:pt x="27" y="14088"/>
                    <a:pt x="27" y="14302"/>
                    <a:pt x="54" y="14462"/>
                  </a:cubicBezTo>
                  <a:lnTo>
                    <a:pt x="54" y="14462"/>
                  </a:lnTo>
                  <a:lnTo>
                    <a:pt x="54" y="14515"/>
                  </a:lnTo>
                  <a:cubicBezTo>
                    <a:pt x="54" y="14568"/>
                    <a:pt x="54" y="14675"/>
                    <a:pt x="54" y="14728"/>
                  </a:cubicBezTo>
                  <a:lnTo>
                    <a:pt x="54" y="14728"/>
                  </a:lnTo>
                  <a:lnTo>
                    <a:pt x="54" y="14782"/>
                  </a:lnTo>
                  <a:cubicBezTo>
                    <a:pt x="54" y="14835"/>
                    <a:pt x="54" y="14942"/>
                    <a:pt x="54" y="14995"/>
                  </a:cubicBezTo>
                  <a:lnTo>
                    <a:pt x="54" y="14995"/>
                  </a:lnTo>
                  <a:lnTo>
                    <a:pt x="54" y="15048"/>
                  </a:lnTo>
                  <a:cubicBezTo>
                    <a:pt x="54" y="15262"/>
                    <a:pt x="82" y="15422"/>
                    <a:pt x="82" y="15582"/>
                  </a:cubicBezTo>
                  <a:lnTo>
                    <a:pt x="82" y="15635"/>
                  </a:lnTo>
                  <a:cubicBezTo>
                    <a:pt x="82" y="15742"/>
                    <a:pt x="109" y="15902"/>
                    <a:pt x="109" y="16062"/>
                  </a:cubicBezTo>
                  <a:lnTo>
                    <a:pt x="109" y="16062"/>
                  </a:lnTo>
                  <a:lnTo>
                    <a:pt x="109" y="16168"/>
                  </a:lnTo>
                  <a:cubicBezTo>
                    <a:pt x="163" y="16808"/>
                    <a:pt x="218" y="17288"/>
                    <a:pt x="299" y="17715"/>
                  </a:cubicBezTo>
                  <a:lnTo>
                    <a:pt x="299" y="17715"/>
                  </a:lnTo>
                  <a:lnTo>
                    <a:pt x="354" y="17928"/>
                  </a:lnTo>
                  <a:cubicBezTo>
                    <a:pt x="354" y="17928"/>
                    <a:pt x="354" y="17928"/>
                    <a:pt x="354" y="17928"/>
                  </a:cubicBezTo>
                  <a:lnTo>
                    <a:pt x="354" y="17928"/>
                  </a:lnTo>
                  <a:lnTo>
                    <a:pt x="381" y="18035"/>
                  </a:lnTo>
                  <a:lnTo>
                    <a:pt x="381" y="18035"/>
                  </a:lnTo>
                  <a:cubicBezTo>
                    <a:pt x="408" y="18088"/>
                    <a:pt x="408" y="18142"/>
                    <a:pt x="435" y="18195"/>
                  </a:cubicBezTo>
                  <a:lnTo>
                    <a:pt x="435" y="18248"/>
                  </a:lnTo>
                  <a:cubicBezTo>
                    <a:pt x="490" y="18408"/>
                    <a:pt x="517" y="18515"/>
                    <a:pt x="571" y="18568"/>
                  </a:cubicBezTo>
                  <a:cubicBezTo>
                    <a:pt x="598" y="18622"/>
                    <a:pt x="598" y="18622"/>
                    <a:pt x="626" y="18675"/>
                  </a:cubicBezTo>
                  <a:cubicBezTo>
                    <a:pt x="680" y="18782"/>
                    <a:pt x="762" y="18835"/>
                    <a:pt x="816" y="18888"/>
                  </a:cubicBezTo>
                  <a:lnTo>
                    <a:pt x="1115" y="19048"/>
                  </a:lnTo>
                  <a:cubicBezTo>
                    <a:pt x="1115" y="19048"/>
                    <a:pt x="1142" y="19048"/>
                    <a:pt x="1197" y="19102"/>
                  </a:cubicBezTo>
                  <a:cubicBezTo>
                    <a:pt x="1306" y="19155"/>
                    <a:pt x="1442" y="19208"/>
                    <a:pt x="1605" y="19315"/>
                  </a:cubicBezTo>
                  <a:cubicBezTo>
                    <a:pt x="1741" y="19368"/>
                    <a:pt x="1877" y="19475"/>
                    <a:pt x="2013" y="19528"/>
                  </a:cubicBezTo>
                  <a:cubicBezTo>
                    <a:pt x="2095" y="19582"/>
                    <a:pt x="2176" y="19582"/>
                    <a:pt x="2258" y="19635"/>
                  </a:cubicBezTo>
                  <a:lnTo>
                    <a:pt x="2258" y="19635"/>
                  </a:lnTo>
                  <a:cubicBezTo>
                    <a:pt x="2394" y="19688"/>
                    <a:pt x="2503" y="19742"/>
                    <a:pt x="2639" y="19795"/>
                  </a:cubicBezTo>
                  <a:cubicBezTo>
                    <a:pt x="2693" y="19795"/>
                    <a:pt x="2720" y="19848"/>
                    <a:pt x="2775" y="19848"/>
                  </a:cubicBezTo>
                  <a:lnTo>
                    <a:pt x="2856" y="19902"/>
                  </a:lnTo>
                  <a:lnTo>
                    <a:pt x="2856" y="19902"/>
                  </a:lnTo>
                  <a:cubicBezTo>
                    <a:pt x="2938" y="19955"/>
                    <a:pt x="3020" y="19955"/>
                    <a:pt x="3074" y="19955"/>
                  </a:cubicBezTo>
                  <a:cubicBezTo>
                    <a:pt x="3156" y="20008"/>
                    <a:pt x="3264" y="20008"/>
                    <a:pt x="3373" y="20062"/>
                  </a:cubicBezTo>
                  <a:cubicBezTo>
                    <a:pt x="3482" y="20115"/>
                    <a:pt x="3591" y="20115"/>
                    <a:pt x="3673" y="20168"/>
                  </a:cubicBezTo>
                  <a:lnTo>
                    <a:pt x="3673" y="20168"/>
                  </a:lnTo>
                  <a:cubicBezTo>
                    <a:pt x="3836" y="20222"/>
                    <a:pt x="3972" y="20222"/>
                    <a:pt x="4108" y="20275"/>
                  </a:cubicBezTo>
                  <a:cubicBezTo>
                    <a:pt x="4162" y="20275"/>
                    <a:pt x="4217" y="20275"/>
                    <a:pt x="4244" y="20275"/>
                  </a:cubicBezTo>
                  <a:cubicBezTo>
                    <a:pt x="4353" y="20275"/>
                    <a:pt x="4434" y="20275"/>
                    <a:pt x="4543" y="20328"/>
                  </a:cubicBezTo>
                  <a:cubicBezTo>
                    <a:pt x="4625" y="20328"/>
                    <a:pt x="4733" y="20328"/>
                    <a:pt x="4842" y="20328"/>
                  </a:cubicBezTo>
                  <a:cubicBezTo>
                    <a:pt x="5033" y="20328"/>
                    <a:pt x="5223" y="20328"/>
                    <a:pt x="5468" y="20328"/>
                  </a:cubicBezTo>
                  <a:cubicBezTo>
                    <a:pt x="5740" y="20328"/>
                    <a:pt x="6039" y="20275"/>
                    <a:pt x="6420" y="20222"/>
                  </a:cubicBezTo>
                  <a:cubicBezTo>
                    <a:pt x="6665" y="20168"/>
                    <a:pt x="6937" y="20168"/>
                    <a:pt x="7209" y="20115"/>
                  </a:cubicBezTo>
                  <a:cubicBezTo>
                    <a:pt x="7399" y="20115"/>
                    <a:pt x="7563" y="20062"/>
                    <a:pt x="7753" y="20062"/>
                  </a:cubicBezTo>
                  <a:cubicBezTo>
                    <a:pt x="8134" y="20008"/>
                    <a:pt x="8460" y="19955"/>
                    <a:pt x="8732" y="19955"/>
                  </a:cubicBezTo>
                  <a:cubicBezTo>
                    <a:pt x="8732" y="19955"/>
                    <a:pt x="8732" y="19955"/>
                    <a:pt x="8760" y="19955"/>
                  </a:cubicBezTo>
                  <a:lnTo>
                    <a:pt x="8760" y="19955"/>
                  </a:lnTo>
                  <a:cubicBezTo>
                    <a:pt x="8923" y="19955"/>
                    <a:pt x="9086" y="19955"/>
                    <a:pt x="9249" y="19902"/>
                  </a:cubicBezTo>
                  <a:cubicBezTo>
                    <a:pt x="9358" y="19902"/>
                    <a:pt x="9467" y="19902"/>
                    <a:pt x="9576" y="19902"/>
                  </a:cubicBezTo>
                  <a:lnTo>
                    <a:pt x="9603" y="19902"/>
                  </a:lnTo>
                  <a:cubicBezTo>
                    <a:pt x="9657" y="19902"/>
                    <a:pt x="9685" y="19902"/>
                    <a:pt x="9739" y="19902"/>
                  </a:cubicBezTo>
                  <a:lnTo>
                    <a:pt x="11915" y="19902"/>
                  </a:lnTo>
                  <a:lnTo>
                    <a:pt x="11779" y="21075"/>
                  </a:lnTo>
                  <a:lnTo>
                    <a:pt x="12187" y="21448"/>
                  </a:lnTo>
                  <a:lnTo>
                    <a:pt x="12215" y="21448"/>
                  </a:lnTo>
                  <a:cubicBezTo>
                    <a:pt x="12323" y="21555"/>
                    <a:pt x="12487" y="21555"/>
                    <a:pt x="12514" y="21555"/>
                  </a:cubicBezTo>
                  <a:cubicBezTo>
                    <a:pt x="12514" y="21555"/>
                    <a:pt x="12514" y="21555"/>
                    <a:pt x="12514" y="21555"/>
                  </a:cubicBezTo>
                  <a:cubicBezTo>
                    <a:pt x="12568" y="21555"/>
                    <a:pt x="12595" y="21555"/>
                    <a:pt x="12650" y="21555"/>
                  </a:cubicBezTo>
                  <a:cubicBezTo>
                    <a:pt x="12677" y="21555"/>
                    <a:pt x="12677" y="21555"/>
                    <a:pt x="12704" y="21555"/>
                  </a:cubicBezTo>
                  <a:lnTo>
                    <a:pt x="12704" y="21555"/>
                  </a:lnTo>
                  <a:cubicBezTo>
                    <a:pt x="12731" y="21555"/>
                    <a:pt x="12731" y="21555"/>
                    <a:pt x="12759" y="21555"/>
                  </a:cubicBezTo>
                  <a:cubicBezTo>
                    <a:pt x="12786" y="21555"/>
                    <a:pt x="12813" y="21502"/>
                    <a:pt x="12840" y="21502"/>
                  </a:cubicBezTo>
                  <a:cubicBezTo>
                    <a:pt x="12922" y="21448"/>
                    <a:pt x="13031" y="21288"/>
                    <a:pt x="13085" y="21182"/>
                  </a:cubicBezTo>
                  <a:lnTo>
                    <a:pt x="13112" y="21128"/>
                  </a:lnTo>
                  <a:cubicBezTo>
                    <a:pt x="13167" y="21022"/>
                    <a:pt x="13194" y="20915"/>
                    <a:pt x="13221" y="20808"/>
                  </a:cubicBezTo>
                  <a:lnTo>
                    <a:pt x="13384" y="20008"/>
                  </a:lnTo>
                  <a:lnTo>
                    <a:pt x="15125" y="20008"/>
                  </a:lnTo>
                  <a:cubicBezTo>
                    <a:pt x="15289" y="20008"/>
                    <a:pt x="15425" y="20062"/>
                    <a:pt x="15588" y="20168"/>
                  </a:cubicBezTo>
                  <a:lnTo>
                    <a:pt x="15588" y="20168"/>
                  </a:lnTo>
                  <a:cubicBezTo>
                    <a:pt x="15615" y="20168"/>
                    <a:pt x="15670" y="20222"/>
                    <a:pt x="15697" y="20222"/>
                  </a:cubicBezTo>
                  <a:cubicBezTo>
                    <a:pt x="15833" y="20275"/>
                    <a:pt x="15969" y="20328"/>
                    <a:pt x="16105" y="20382"/>
                  </a:cubicBezTo>
                  <a:cubicBezTo>
                    <a:pt x="16186" y="20382"/>
                    <a:pt x="16241" y="20435"/>
                    <a:pt x="16322" y="20435"/>
                  </a:cubicBezTo>
                  <a:cubicBezTo>
                    <a:pt x="16350" y="20435"/>
                    <a:pt x="16404" y="20435"/>
                    <a:pt x="16431" y="20435"/>
                  </a:cubicBezTo>
                  <a:cubicBezTo>
                    <a:pt x="16486" y="20435"/>
                    <a:pt x="16567" y="20435"/>
                    <a:pt x="16649" y="20435"/>
                  </a:cubicBezTo>
                  <a:cubicBezTo>
                    <a:pt x="16758" y="20435"/>
                    <a:pt x="16839" y="20435"/>
                    <a:pt x="16948" y="20435"/>
                  </a:cubicBezTo>
                  <a:cubicBezTo>
                    <a:pt x="17003" y="20435"/>
                    <a:pt x="17057" y="20435"/>
                    <a:pt x="17111" y="20435"/>
                  </a:cubicBezTo>
                  <a:cubicBezTo>
                    <a:pt x="17356" y="20435"/>
                    <a:pt x="17601" y="20435"/>
                    <a:pt x="17819" y="20382"/>
                  </a:cubicBezTo>
                  <a:cubicBezTo>
                    <a:pt x="17900" y="20382"/>
                    <a:pt x="18009" y="20328"/>
                    <a:pt x="18091" y="20328"/>
                  </a:cubicBezTo>
                  <a:cubicBezTo>
                    <a:pt x="18254" y="20275"/>
                    <a:pt x="18417" y="20222"/>
                    <a:pt x="18580" y="20115"/>
                  </a:cubicBezTo>
                  <a:cubicBezTo>
                    <a:pt x="18635" y="20115"/>
                    <a:pt x="18662" y="20062"/>
                    <a:pt x="18689" y="20062"/>
                  </a:cubicBezTo>
                  <a:cubicBezTo>
                    <a:pt x="18798" y="20008"/>
                    <a:pt x="18934" y="19902"/>
                    <a:pt x="19043" y="19848"/>
                  </a:cubicBezTo>
                  <a:lnTo>
                    <a:pt x="19043" y="19848"/>
                  </a:lnTo>
                  <a:cubicBezTo>
                    <a:pt x="19070" y="19848"/>
                    <a:pt x="19097" y="19795"/>
                    <a:pt x="19152" y="19795"/>
                  </a:cubicBezTo>
                  <a:cubicBezTo>
                    <a:pt x="19233" y="19742"/>
                    <a:pt x="19288" y="19688"/>
                    <a:pt x="19369" y="19582"/>
                  </a:cubicBezTo>
                  <a:cubicBezTo>
                    <a:pt x="19397" y="19528"/>
                    <a:pt x="19451" y="19528"/>
                    <a:pt x="19478" y="19475"/>
                  </a:cubicBezTo>
                  <a:cubicBezTo>
                    <a:pt x="19533" y="19422"/>
                    <a:pt x="19614" y="19315"/>
                    <a:pt x="19669" y="19262"/>
                  </a:cubicBezTo>
                  <a:cubicBezTo>
                    <a:pt x="19696" y="19208"/>
                    <a:pt x="19723" y="19208"/>
                    <a:pt x="19777" y="19155"/>
                  </a:cubicBezTo>
                  <a:cubicBezTo>
                    <a:pt x="19941" y="18942"/>
                    <a:pt x="20077" y="18728"/>
                    <a:pt x="20213" y="18515"/>
                  </a:cubicBezTo>
                  <a:cubicBezTo>
                    <a:pt x="20322" y="18302"/>
                    <a:pt x="20430" y="18142"/>
                    <a:pt x="20512" y="17928"/>
                  </a:cubicBezTo>
                  <a:lnTo>
                    <a:pt x="20539" y="17875"/>
                  </a:lnTo>
                  <a:cubicBezTo>
                    <a:pt x="20566" y="17822"/>
                    <a:pt x="20566" y="17768"/>
                    <a:pt x="20594" y="17768"/>
                  </a:cubicBezTo>
                  <a:lnTo>
                    <a:pt x="20730" y="17448"/>
                  </a:lnTo>
                  <a:lnTo>
                    <a:pt x="20730" y="17448"/>
                  </a:lnTo>
                  <a:lnTo>
                    <a:pt x="20784" y="17288"/>
                  </a:lnTo>
                  <a:lnTo>
                    <a:pt x="20784" y="17235"/>
                  </a:lnTo>
                  <a:cubicBezTo>
                    <a:pt x="20811" y="17182"/>
                    <a:pt x="20838" y="17128"/>
                    <a:pt x="20866" y="17022"/>
                  </a:cubicBezTo>
                  <a:lnTo>
                    <a:pt x="20866" y="16968"/>
                  </a:lnTo>
                  <a:cubicBezTo>
                    <a:pt x="20893" y="16915"/>
                    <a:pt x="20893" y="16862"/>
                    <a:pt x="20920" y="16808"/>
                  </a:cubicBezTo>
                  <a:lnTo>
                    <a:pt x="21002" y="16542"/>
                  </a:lnTo>
                  <a:lnTo>
                    <a:pt x="21002" y="16542"/>
                  </a:lnTo>
                  <a:cubicBezTo>
                    <a:pt x="21029" y="16435"/>
                    <a:pt x="21056" y="16382"/>
                    <a:pt x="21083" y="16275"/>
                  </a:cubicBezTo>
                  <a:lnTo>
                    <a:pt x="21138" y="16008"/>
                  </a:lnTo>
                  <a:lnTo>
                    <a:pt x="21138" y="16008"/>
                  </a:lnTo>
                  <a:lnTo>
                    <a:pt x="21192" y="15848"/>
                  </a:lnTo>
                  <a:lnTo>
                    <a:pt x="21192" y="15848"/>
                  </a:lnTo>
                  <a:lnTo>
                    <a:pt x="21246" y="15635"/>
                  </a:lnTo>
                  <a:lnTo>
                    <a:pt x="21246" y="15635"/>
                  </a:lnTo>
                  <a:cubicBezTo>
                    <a:pt x="21246" y="15582"/>
                    <a:pt x="21274" y="15528"/>
                    <a:pt x="21274" y="15475"/>
                  </a:cubicBezTo>
                  <a:lnTo>
                    <a:pt x="21328" y="15262"/>
                  </a:lnTo>
                  <a:lnTo>
                    <a:pt x="21328" y="15208"/>
                  </a:lnTo>
                  <a:cubicBezTo>
                    <a:pt x="21328" y="15155"/>
                    <a:pt x="21355" y="15102"/>
                    <a:pt x="21355" y="15048"/>
                  </a:cubicBezTo>
                  <a:cubicBezTo>
                    <a:pt x="21355" y="14995"/>
                    <a:pt x="21382" y="14888"/>
                    <a:pt x="21382" y="14835"/>
                  </a:cubicBezTo>
                  <a:lnTo>
                    <a:pt x="21410" y="14675"/>
                  </a:lnTo>
                  <a:lnTo>
                    <a:pt x="21410" y="14675"/>
                  </a:lnTo>
                  <a:cubicBezTo>
                    <a:pt x="21410" y="14675"/>
                    <a:pt x="21410" y="14675"/>
                    <a:pt x="21410" y="14675"/>
                  </a:cubicBezTo>
                  <a:lnTo>
                    <a:pt x="21437" y="14515"/>
                  </a:lnTo>
                  <a:lnTo>
                    <a:pt x="21437" y="14515"/>
                  </a:lnTo>
                  <a:cubicBezTo>
                    <a:pt x="21437" y="14515"/>
                    <a:pt x="21437" y="14515"/>
                    <a:pt x="21437" y="14515"/>
                  </a:cubicBezTo>
                  <a:lnTo>
                    <a:pt x="21464" y="14355"/>
                  </a:lnTo>
                  <a:lnTo>
                    <a:pt x="21464" y="14355"/>
                  </a:lnTo>
                  <a:cubicBezTo>
                    <a:pt x="21491" y="14195"/>
                    <a:pt x="21491" y="14035"/>
                    <a:pt x="21518" y="13875"/>
                  </a:cubicBezTo>
                  <a:lnTo>
                    <a:pt x="21518" y="13768"/>
                  </a:lnTo>
                  <a:lnTo>
                    <a:pt x="21518" y="13768"/>
                  </a:lnTo>
                  <a:cubicBezTo>
                    <a:pt x="21518" y="13715"/>
                    <a:pt x="21518" y="13715"/>
                    <a:pt x="21518" y="13662"/>
                  </a:cubicBezTo>
                  <a:lnTo>
                    <a:pt x="21518" y="13555"/>
                  </a:lnTo>
                  <a:lnTo>
                    <a:pt x="21518" y="13555"/>
                  </a:lnTo>
                  <a:cubicBezTo>
                    <a:pt x="21573" y="13075"/>
                    <a:pt x="21600" y="12542"/>
                    <a:pt x="21600" y="12008"/>
                  </a:cubicBezTo>
                  <a:lnTo>
                    <a:pt x="21600" y="12008"/>
                  </a:lnTo>
                  <a:cubicBezTo>
                    <a:pt x="21600" y="11955"/>
                    <a:pt x="21600" y="11848"/>
                    <a:pt x="21600" y="11795"/>
                  </a:cubicBezTo>
                  <a:lnTo>
                    <a:pt x="21600" y="11795"/>
                  </a:lnTo>
                  <a:cubicBezTo>
                    <a:pt x="21600" y="11635"/>
                    <a:pt x="21600" y="11475"/>
                    <a:pt x="21600" y="11315"/>
                  </a:cubicBezTo>
                  <a:lnTo>
                    <a:pt x="21600" y="11315"/>
                  </a:lnTo>
                  <a:cubicBezTo>
                    <a:pt x="21600" y="11262"/>
                    <a:pt x="21600" y="11155"/>
                    <a:pt x="21600" y="11102"/>
                  </a:cubicBezTo>
                  <a:cubicBezTo>
                    <a:pt x="21600" y="11102"/>
                    <a:pt x="21600" y="11048"/>
                    <a:pt x="21600" y="11048"/>
                  </a:cubicBezTo>
                  <a:lnTo>
                    <a:pt x="21600" y="11048"/>
                  </a:lnTo>
                  <a:lnTo>
                    <a:pt x="21600" y="11048"/>
                  </a:lnTo>
                  <a:cubicBezTo>
                    <a:pt x="21518" y="10622"/>
                    <a:pt x="21518" y="10622"/>
                    <a:pt x="21518" y="10568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8296D951-9A81-43D5-ACE6-FB75172883BA}"/>
                </a:ext>
              </a:extLst>
            </p:cNvPr>
            <p:cNvSpPr/>
            <p:nvPr/>
          </p:nvSpPr>
          <p:spPr>
            <a:xfrm>
              <a:off x="3206931" y="1697064"/>
              <a:ext cx="1887156" cy="92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85"/>
                  </a:moveTo>
                  <a:cubicBezTo>
                    <a:pt x="21600" y="8952"/>
                    <a:pt x="21487" y="7335"/>
                    <a:pt x="21205" y="6006"/>
                  </a:cubicBezTo>
                  <a:lnTo>
                    <a:pt x="21092" y="6006"/>
                  </a:lnTo>
                  <a:cubicBezTo>
                    <a:pt x="20612" y="5891"/>
                    <a:pt x="20245" y="4794"/>
                    <a:pt x="20188" y="3465"/>
                  </a:cubicBezTo>
                  <a:lnTo>
                    <a:pt x="20188" y="3176"/>
                  </a:lnTo>
                  <a:cubicBezTo>
                    <a:pt x="19511" y="2021"/>
                    <a:pt x="18579" y="1328"/>
                    <a:pt x="17336" y="1328"/>
                  </a:cubicBezTo>
                  <a:cubicBezTo>
                    <a:pt x="16856" y="1328"/>
                    <a:pt x="16461" y="1271"/>
                    <a:pt x="16066" y="1502"/>
                  </a:cubicBezTo>
                  <a:cubicBezTo>
                    <a:pt x="15671" y="1733"/>
                    <a:pt x="15247" y="1790"/>
                    <a:pt x="14852" y="1790"/>
                  </a:cubicBezTo>
                  <a:lnTo>
                    <a:pt x="13158" y="1790"/>
                  </a:lnTo>
                  <a:lnTo>
                    <a:pt x="12875" y="347"/>
                  </a:lnTo>
                  <a:cubicBezTo>
                    <a:pt x="12875" y="289"/>
                    <a:pt x="12847" y="289"/>
                    <a:pt x="12847" y="231"/>
                  </a:cubicBezTo>
                  <a:cubicBezTo>
                    <a:pt x="12847" y="231"/>
                    <a:pt x="12847" y="231"/>
                    <a:pt x="12847" y="231"/>
                  </a:cubicBezTo>
                  <a:cubicBezTo>
                    <a:pt x="12819" y="173"/>
                    <a:pt x="12791" y="115"/>
                    <a:pt x="12734" y="58"/>
                  </a:cubicBezTo>
                  <a:cubicBezTo>
                    <a:pt x="12734" y="58"/>
                    <a:pt x="12706" y="58"/>
                    <a:pt x="12678" y="0"/>
                  </a:cubicBezTo>
                  <a:cubicBezTo>
                    <a:pt x="12678" y="0"/>
                    <a:pt x="12649" y="0"/>
                    <a:pt x="12649" y="0"/>
                  </a:cubicBezTo>
                  <a:cubicBezTo>
                    <a:pt x="12649" y="0"/>
                    <a:pt x="12621" y="0"/>
                    <a:pt x="12621" y="0"/>
                  </a:cubicBezTo>
                  <a:cubicBezTo>
                    <a:pt x="12593" y="0"/>
                    <a:pt x="12593" y="0"/>
                    <a:pt x="12565" y="0"/>
                  </a:cubicBezTo>
                  <a:lnTo>
                    <a:pt x="12565" y="0"/>
                  </a:lnTo>
                  <a:cubicBezTo>
                    <a:pt x="12537" y="0"/>
                    <a:pt x="12452" y="0"/>
                    <a:pt x="12424" y="58"/>
                  </a:cubicBezTo>
                  <a:lnTo>
                    <a:pt x="12339" y="115"/>
                  </a:lnTo>
                  <a:lnTo>
                    <a:pt x="12536" y="1790"/>
                  </a:lnTo>
                  <a:lnTo>
                    <a:pt x="9685" y="1790"/>
                  </a:lnTo>
                  <a:cubicBezTo>
                    <a:pt x="7906" y="1790"/>
                    <a:pt x="5901" y="1271"/>
                    <a:pt x="4376" y="1328"/>
                  </a:cubicBezTo>
                  <a:cubicBezTo>
                    <a:pt x="2852" y="1444"/>
                    <a:pt x="904" y="2657"/>
                    <a:pt x="904" y="2657"/>
                  </a:cubicBezTo>
                  <a:lnTo>
                    <a:pt x="593" y="2830"/>
                  </a:lnTo>
                  <a:cubicBezTo>
                    <a:pt x="141" y="3061"/>
                    <a:pt x="0" y="7393"/>
                    <a:pt x="0" y="10627"/>
                  </a:cubicBezTo>
                  <a:cubicBezTo>
                    <a:pt x="0" y="10684"/>
                    <a:pt x="0" y="10742"/>
                    <a:pt x="0" y="10800"/>
                  </a:cubicBezTo>
                  <a:cubicBezTo>
                    <a:pt x="0" y="10858"/>
                    <a:pt x="0" y="10916"/>
                    <a:pt x="0" y="10973"/>
                  </a:cubicBezTo>
                  <a:cubicBezTo>
                    <a:pt x="0" y="14207"/>
                    <a:pt x="141" y="18481"/>
                    <a:pt x="593" y="18770"/>
                  </a:cubicBezTo>
                  <a:lnTo>
                    <a:pt x="904" y="18943"/>
                  </a:lnTo>
                  <a:cubicBezTo>
                    <a:pt x="904" y="18943"/>
                    <a:pt x="2852" y="20156"/>
                    <a:pt x="4376" y="20272"/>
                  </a:cubicBezTo>
                  <a:cubicBezTo>
                    <a:pt x="5901" y="20387"/>
                    <a:pt x="7906" y="19810"/>
                    <a:pt x="9685" y="19810"/>
                  </a:cubicBezTo>
                  <a:lnTo>
                    <a:pt x="12536" y="19810"/>
                  </a:lnTo>
                  <a:lnTo>
                    <a:pt x="12339" y="21485"/>
                  </a:lnTo>
                  <a:lnTo>
                    <a:pt x="12424" y="21542"/>
                  </a:lnTo>
                  <a:cubicBezTo>
                    <a:pt x="12452" y="21600"/>
                    <a:pt x="12537" y="21600"/>
                    <a:pt x="12565" y="21600"/>
                  </a:cubicBezTo>
                  <a:cubicBezTo>
                    <a:pt x="12593" y="21600"/>
                    <a:pt x="12593" y="21600"/>
                    <a:pt x="12621" y="21600"/>
                  </a:cubicBezTo>
                  <a:cubicBezTo>
                    <a:pt x="12621" y="21600"/>
                    <a:pt x="12649" y="21600"/>
                    <a:pt x="12649" y="21600"/>
                  </a:cubicBezTo>
                  <a:cubicBezTo>
                    <a:pt x="12649" y="21600"/>
                    <a:pt x="12678" y="21600"/>
                    <a:pt x="12678" y="21600"/>
                  </a:cubicBezTo>
                  <a:cubicBezTo>
                    <a:pt x="12706" y="21600"/>
                    <a:pt x="12706" y="21600"/>
                    <a:pt x="12734" y="21542"/>
                  </a:cubicBezTo>
                  <a:cubicBezTo>
                    <a:pt x="12762" y="21485"/>
                    <a:pt x="12819" y="21427"/>
                    <a:pt x="12847" y="21369"/>
                  </a:cubicBezTo>
                  <a:cubicBezTo>
                    <a:pt x="12847" y="21369"/>
                    <a:pt x="12847" y="21369"/>
                    <a:pt x="12847" y="21369"/>
                  </a:cubicBezTo>
                  <a:cubicBezTo>
                    <a:pt x="12875" y="21311"/>
                    <a:pt x="12875" y="21311"/>
                    <a:pt x="12875" y="21253"/>
                  </a:cubicBezTo>
                  <a:lnTo>
                    <a:pt x="13158" y="19810"/>
                  </a:lnTo>
                  <a:lnTo>
                    <a:pt x="14852" y="19810"/>
                  </a:lnTo>
                  <a:cubicBezTo>
                    <a:pt x="15275" y="19810"/>
                    <a:pt x="15671" y="19925"/>
                    <a:pt x="16066" y="20098"/>
                  </a:cubicBezTo>
                  <a:cubicBezTo>
                    <a:pt x="16461" y="20329"/>
                    <a:pt x="16856" y="20272"/>
                    <a:pt x="17336" y="20272"/>
                  </a:cubicBezTo>
                  <a:cubicBezTo>
                    <a:pt x="18579" y="20272"/>
                    <a:pt x="19511" y="19579"/>
                    <a:pt x="20188" y="18424"/>
                  </a:cubicBezTo>
                  <a:lnTo>
                    <a:pt x="20188" y="18135"/>
                  </a:lnTo>
                  <a:cubicBezTo>
                    <a:pt x="20216" y="16806"/>
                    <a:pt x="20584" y="15709"/>
                    <a:pt x="21092" y="15594"/>
                  </a:cubicBezTo>
                  <a:lnTo>
                    <a:pt x="21205" y="15594"/>
                  </a:lnTo>
                  <a:cubicBezTo>
                    <a:pt x="21487" y="14207"/>
                    <a:pt x="21600" y="12648"/>
                    <a:pt x="21600" y="10915"/>
                  </a:cubicBezTo>
                  <a:cubicBezTo>
                    <a:pt x="21600" y="10858"/>
                    <a:pt x="21600" y="10858"/>
                    <a:pt x="21600" y="10800"/>
                  </a:cubicBezTo>
                  <a:cubicBezTo>
                    <a:pt x="21600" y="10742"/>
                    <a:pt x="21600" y="10742"/>
                    <a:pt x="21600" y="10685"/>
                  </a:cubicBezTo>
                  <a:close/>
                  <a:moveTo>
                    <a:pt x="10306" y="3003"/>
                  </a:moveTo>
                  <a:cubicBezTo>
                    <a:pt x="11435" y="3003"/>
                    <a:pt x="12339" y="2888"/>
                    <a:pt x="13073" y="2888"/>
                  </a:cubicBezTo>
                  <a:cubicBezTo>
                    <a:pt x="12000" y="3985"/>
                    <a:pt x="10024" y="4678"/>
                    <a:pt x="7765" y="4678"/>
                  </a:cubicBezTo>
                  <a:lnTo>
                    <a:pt x="7765" y="4678"/>
                  </a:lnTo>
                  <a:cubicBezTo>
                    <a:pt x="7002" y="4678"/>
                    <a:pt x="6268" y="4620"/>
                    <a:pt x="5591" y="4447"/>
                  </a:cubicBezTo>
                  <a:cubicBezTo>
                    <a:pt x="6212" y="2195"/>
                    <a:pt x="7849" y="3061"/>
                    <a:pt x="10306" y="3003"/>
                  </a:cubicBezTo>
                  <a:close/>
                  <a:moveTo>
                    <a:pt x="5139" y="15132"/>
                  </a:moveTo>
                  <a:cubicBezTo>
                    <a:pt x="5139" y="15767"/>
                    <a:pt x="4885" y="16229"/>
                    <a:pt x="4602" y="16229"/>
                  </a:cubicBezTo>
                  <a:lnTo>
                    <a:pt x="2823" y="15651"/>
                  </a:lnTo>
                  <a:cubicBezTo>
                    <a:pt x="2202" y="15420"/>
                    <a:pt x="1694" y="13399"/>
                    <a:pt x="1666" y="10742"/>
                  </a:cubicBezTo>
                  <a:cubicBezTo>
                    <a:pt x="1722" y="8143"/>
                    <a:pt x="2202" y="6064"/>
                    <a:pt x="2823" y="5833"/>
                  </a:cubicBezTo>
                  <a:lnTo>
                    <a:pt x="4602" y="5256"/>
                  </a:lnTo>
                  <a:lnTo>
                    <a:pt x="4602" y="5256"/>
                  </a:lnTo>
                  <a:cubicBezTo>
                    <a:pt x="4913" y="5256"/>
                    <a:pt x="5139" y="5775"/>
                    <a:pt x="5139" y="6353"/>
                  </a:cubicBezTo>
                  <a:lnTo>
                    <a:pt x="5139" y="15132"/>
                  </a:lnTo>
                  <a:close/>
                  <a:moveTo>
                    <a:pt x="10306" y="18597"/>
                  </a:moveTo>
                  <a:cubicBezTo>
                    <a:pt x="7849" y="18539"/>
                    <a:pt x="6212" y="19405"/>
                    <a:pt x="5619" y="17153"/>
                  </a:cubicBezTo>
                  <a:cubicBezTo>
                    <a:pt x="6296" y="16980"/>
                    <a:pt x="7031" y="16922"/>
                    <a:pt x="7793" y="16922"/>
                  </a:cubicBezTo>
                  <a:lnTo>
                    <a:pt x="7793" y="16922"/>
                  </a:lnTo>
                  <a:cubicBezTo>
                    <a:pt x="10052" y="16922"/>
                    <a:pt x="12028" y="17673"/>
                    <a:pt x="13101" y="18712"/>
                  </a:cubicBezTo>
                  <a:cubicBezTo>
                    <a:pt x="12339" y="18655"/>
                    <a:pt x="11435" y="18597"/>
                    <a:pt x="10306" y="18597"/>
                  </a:cubicBezTo>
                  <a:close/>
                  <a:moveTo>
                    <a:pt x="14428" y="17846"/>
                  </a:moveTo>
                  <a:cubicBezTo>
                    <a:pt x="14372" y="17846"/>
                    <a:pt x="14287" y="17846"/>
                    <a:pt x="14231" y="17788"/>
                  </a:cubicBezTo>
                  <a:cubicBezTo>
                    <a:pt x="14231" y="17788"/>
                    <a:pt x="14231" y="17788"/>
                    <a:pt x="14231" y="17788"/>
                  </a:cubicBezTo>
                  <a:lnTo>
                    <a:pt x="12762" y="17211"/>
                  </a:lnTo>
                  <a:cubicBezTo>
                    <a:pt x="12367" y="16922"/>
                    <a:pt x="12028" y="16518"/>
                    <a:pt x="12028" y="15709"/>
                  </a:cubicBezTo>
                  <a:lnTo>
                    <a:pt x="12028" y="5775"/>
                  </a:lnTo>
                  <a:cubicBezTo>
                    <a:pt x="12028" y="4967"/>
                    <a:pt x="12367" y="4563"/>
                    <a:pt x="12762" y="4274"/>
                  </a:cubicBezTo>
                  <a:lnTo>
                    <a:pt x="14231" y="3696"/>
                  </a:lnTo>
                  <a:cubicBezTo>
                    <a:pt x="14231" y="3696"/>
                    <a:pt x="14231" y="3696"/>
                    <a:pt x="14231" y="3696"/>
                  </a:cubicBezTo>
                  <a:cubicBezTo>
                    <a:pt x="14287" y="3639"/>
                    <a:pt x="14372" y="3639"/>
                    <a:pt x="14428" y="3639"/>
                  </a:cubicBezTo>
                  <a:lnTo>
                    <a:pt x="14428" y="3639"/>
                  </a:lnTo>
                  <a:cubicBezTo>
                    <a:pt x="15473" y="3639"/>
                    <a:pt x="16292" y="6295"/>
                    <a:pt x="16292" y="10685"/>
                  </a:cubicBezTo>
                  <a:cubicBezTo>
                    <a:pt x="16292" y="15189"/>
                    <a:pt x="15473" y="17846"/>
                    <a:pt x="14428" y="1784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7648B030-1BBD-4B06-961A-5E7F56B8B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71" t="33430" r="7741" b="47101"/>
          <a:stretch/>
        </p:blipFill>
        <p:spPr>
          <a:xfrm>
            <a:off x="4203290" y="746253"/>
            <a:ext cx="4801884" cy="968207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6CEB0628-41D7-4DBF-A109-48EFDB349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49" t="42891" r="8951" b="36083"/>
          <a:stretch/>
        </p:blipFill>
        <p:spPr>
          <a:xfrm>
            <a:off x="5237208" y="2445068"/>
            <a:ext cx="3600450" cy="81071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F9AF4A7-7925-49A3-B2B3-0ABCD9269C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59" t="59328" r="5967" b="25895"/>
          <a:stretch/>
        </p:blipFill>
        <p:spPr>
          <a:xfrm>
            <a:off x="4837471" y="4007574"/>
            <a:ext cx="4306529" cy="484297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5AF016FC-F21B-42FF-93B3-F54AB2B91D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45" t="42891" r="18710" b="47689"/>
          <a:stretch/>
        </p:blipFill>
        <p:spPr>
          <a:xfrm>
            <a:off x="3002581" y="4922160"/>
            <a:ext cx="6002593" cy="4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C80B3D07-0CBA-4A48-AF66-393F0E429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3" t="65650" r="15484" b="26332"/>
          <a:stretch/>
        </p:blipFill>
        <p:spPr>
          <a:xfrm>
            <a:off x="103238" y="766916"/>
            <a:ext cx="8937523" cy="6341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401E2CA-081D-423B-ABA4-5A77E83B5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6" t="24264" r="65000" b="23913"/>
          <a:stretch/>
        </p:blipFill>
        <p:spPr>
          <a:xfrm>
            <a:off x="333805" y="1401097"/>
            <a:ext cx="1996440" cy="26641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170C20F-BB4D-4813-B748-51A6F5557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24264" r="38710" b="22312"/>
          <a:stretch/>
        </p:blipFill>
        <p:spPr>
          <a:xfrm>
            <a:off x="2979173" y="1401097"/>
            <a:ext cx="2403987" cy="274649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564CB85-E87F-4FCC-8512-723D8A952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19" t="22663" r="13167" b="23913"/>
          <a:stretch/>
        </p:blipFill>
        <p:spPr>
          <a:xfrm>
            <a:off x="6016604" y="1401097"/>
            <a:ext cx="2232414" cy="2746492"/>
          </a:xfrm>
          <a:prstGeom prst="rect">
            <a:avLst/>
          </a:prstGeom>
        </p:spPr>
      </p:pic>
      <p:sp>
        <p:nvSpPr>
          <p:cNvPr id="15" name="سحابة 14">
            <a:extLst>
              <a:ext uri="{FF2B5EF4-FFF2-40B4-BE49-F238E27FC236}">
                <a16:creationId xmlns:a16="http://schemas.microsoft.com/office/drawing/2014/main" id="{126AF03F-05D8-492F-A9A8-1EB745A31FA5}"/>
              </a:ext>
            </a:extLst>
          </p:cNvPr>
          <p:cNvSpPr/>
          <p:nvPr/>
        </p:nvSpPr>
        <p:spPr>
          <a:xfrm>
            <a:off x="6223819" y="132735"/>
            <a:ext cx="2920181" cy="6341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التطابق والتناظر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5D7CE203-F97E-4854-BE2B-5F9C105859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064" t="40677" r="17904" b="27767"/>
          <a:stretch/>
        </p:blipFill>
        <p:spPr>
          <a:xfrm>
            <a:off x="1503711" y="4590042"/>
            <a:ext cx="2080462" cy="193941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8405054-042D-4571-AF52-B9AC5B9A41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86" t="40103" r="45382" b="25758"/>
          <a:stretch/>
        </p:blipFill>
        <p:spPr>
          <a:xfrm>
            <a:off x="3928413" y="4606696"/>
            <a:ext cx="1906603" cy="192275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BFD0D4E-86D8-4B78-8F79-40C40AA70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7" t="41302" r="74474" b="27185"/>
          <a:stretch/>
        </p:blipFill>
        <p:spPr>
          <a:xfrm>
            <a:off x="6122548" y="4606696"/>
            <a:ext cx="2020525" cy="1922759"/>
          </a:xfrm>
          <a:prstGeom prst="rect">
            <a:avLst/>
          </a:prstGeom>
        </p:spPr>
      </p:pic>
      <p:sp>
        <p:nvSpPr>
          <p:cNvPr id="23" name="سحابة 22">
            <a:extLst>
              <a:ext uri="{FF2B5EF4-FFF2-40B4-BE49-F238E27FC236}">
                <a16:creationId xmlns:a16="http://schemas.microsoft.com/office/drawing/2014/main" id="{327F1EE7-AEE0-4079-B31D-A8D703665512}"/>
              </a:ext>
            </a:extLst>
          </p:cNvPr>
          <p:cNvSpPr/>
          <p:nvPr/>
        </p:nvSpPr>
        <p:spPr>
          <a:xfrm>
            <a:off x="-100145" y="4190658"/>
            <a:ext cx="2920181" cy="6341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/>
              <a:t>حركة الأشكال</a:t>
            </a:r>
          </a:p>
        </p:txBody>
      </p:sp>
    </p:spTree>
    <p:extLst>
      <p:ext uri="{BB962C8B-B14F-4D97-AF65-F5344CB8AC3E}">
        <p14:creationId xmlns:p14="http://schemas.microsoft.com/office/powerpoint/2010/main" val="109270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7284A089-A955-40EB-B0E9-3B6C27913CE8}"/>
              </a:ext>
            </a:extLst>
          </p:cNvPr>
          <p:cNvSpPr/>
          <p:nvPr/>
        </p:nvSpPr>
        <p:spPr>
          <a:xfrm>
            <a:off x="301721" y="270377"/>
            <a:ext cx="2871473" cy="1057058"/>
          </a:xfrm>
          <a:custGeom>
            <a:avLst/>
            <a:gdLst>
              <a:gd name="connsiteX0" fmla="*/ 0 w 6989176"/>
              <a:gd name="connsiteY0" fmla="*/ 90172 h 901721"/>
              <a:gd name="connsiteX1" fmla="*/ 90172 w 6989176"/>
              <a:gd name="connsiteY1" fmla="*/ 0 h 901721"/>
              <a:gd name="connsiteX2" fmla="*/ 6899004 w 6989176"/>
              <a:gd name="connsiteY2" fmla="*/ 0 h 901721"/>
              <a:gd name="connsiteX3" fmla="*/ 6989176 w 6989176"/>
              <a:gd name="connsiteY3" fmla="*/ 90172 h 901721"/>
              <a:gd name="connsiteX4" fmla="*/ 6989176 w 6989176"/>
              <a:gd name="connsiteY4" fmla="*/ 811549 h 901721"/>
              <a:gd name="connsiteX5" fmla="*/ 6899004 w 6989176"/>
              <a:gd name="connsiteY5" fmla="*/ 901721 h 901721"/>
              <a:gd name="connsiteX6" fmla="*/ 90172 w 6989176"/>
              <a:gd name="connsiteY6" fmla="*/ 901721 h 901721"/>
              <a:gd name="connsiteX7" fmla="*/ 0 w 6989176"/>
              <a:gd name="connsiteY7" fmla="*/ 811549 h 901721"/>
              <a:gd name="connsiteX8" fmla="*/ 0 w 6989176"/>
              <a:gd name="connsiteY8" fmla="*/ 90172 h 90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9176" h="901721">
                <a:moveTo>
                  <a:pt x="0" y="90172"/>
                </a:moveTo>
                <a:cubicBezTo>
                  <a:pt x="0" y="40371"/>
                  <a:pt x="40371" y="0"/>
                  <a:pt x="90172" y="0"/>
                </a:cubicBezTo>
                <a:lnTo>
                  <a:pt x="6899004" y="0"/>
                </a:lnTo>
                <a:cubicBezTo>
                  <a:pt x="6948805" y="0"/>
                  <a:pt x="6989176" y="40371"/>
                  <a:pt x="6989176" y="90172"/>
                </a:cubicBezTo>
                <a:lnTo>
                  <a:pt x="6989176" y="811549"/>
                </a:lnTo>
                <a:cubicBezTo>
                  <a:pt x="6989176" y="861350"/>
                  <a:pt x="6948805" y="901721"/>
                  <a:pt x="6899004" y="901721"/>
                </a:cubicBezTo>
                <a:lnTo>
                  <a:pt x="90172" y="901721"/>
                </a:lnTo>
                <a:cubicBezTo>
                  <a:pt x="40371" y="901721"/>
                  <a:pt x="0" y="861350"/>
                  <a:pt x="0" y="811549"/>
                </a:cubicBezTo>
                <a:lnTo>
                  <a:pt x="0" y="9017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75001" tIns="175001" rIns="1269503" bIns="175001" numCol="1" spcCol="127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800" b="1" kern="1200" dirty="0">
                <a:ln/>
                <a:solidFill>
                  <a:schemeClr val="accent3"/>
                </a:solidFill>
              </a:rPr>
              <a:t>إحداثيات على الشبكة</a:t>
            </a:r>
            <a:endParaRPr lang="en-US" sz="2800" b="1" kern="1200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333D9D23-BEC9-4A16-9267-F1F7EDEBAF79}"/>
              </a:ext>
            </a:extLst>
          </p:cNvPr>
          <p:cNvSpPr/>
          <p:nvPr/>
        </p:nvSpPr>
        <p:spPr>
          <a:xfrm>
            <a:off x="2339333" y="1106317"/>
            <a:ext cx="845122" cy="747196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1F6F4479-7EE5-45E5-80F4-9A947E44D9E7}"/>
              </a:ext>
            </a:extLst>
          </p:cNvPr>
          <p:cNvSpPr/>
          <p:nvPr/>
        </p:nvSpPr>
        <p:spPr>
          <a:xfrm>
            <a:off x="3554360" y="304790"/>
            <a:ext cx="2604237" cy="1022645"/>
          </a:xfrm>
          <a:custGeom>
            <a:avLst/>
            <a:gdLst>
              <a:gd name="connsiteX0" fmla="*/ 0 w 6989176"/>
              <a:gd name="connsiteY0" fmla="*/ 90172 h 901721"/>
              <a:gd name="connsiteX1" fmla="*/ 90172 w 6989176"/>
              <a:gd name="connsiteY1" fmla="*/ 0 h 901721"/>
              <a:gd name="connsiteX2" fmla="*/ 6899004 w 6989176"/>
              <a:gd name="connsiteY2" fmla="*/ 0 h 901721"/>
              <a:gd name="connsiteX3" fmla="*/ 6989176 w 6989176"/>
              <a:gd name="connsiteY3" fmla="*/ 90172 h 901721"/>
              <a:gd name="connsiteX4" fmla="*/ 6989176 w 6989176"/>
              <a:gd name="connsiteY4" fmla="*/ 811549 h 901721"/>
              <a:gd name="connsiteX5" fmla="*/ 6899004 w 6989176"/>
              <a:gd name="connsiteY5" fmla="*/ 901721 h 901721"/>
              <a:gd name="connsiteX6" fmla="*/ 90172 w 6989176"/>
              <a:gd name="connsiteY6" fmla="*/ 901721 h 901721"/>
              <a:gd name="connsiteX7" fmla="*/ 0 w 6989176"/>
              <a:gd name="connsiteY7" fmla="*/ 811549 h 901721"/>
              <a:gd name="connsiteX8" fmla="*/ 0 w 6989176"/>
              <a:gd name="connsiteY8" fmla="*/ 90172 h 90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9176" h="901721">
                <a:moveTo>
                  <a:pt x="0" y="90172"/>
                </a:moveTo>
                <a:cubicBezTo>
                  <a:pt x="0" y="40371"/>
                  <a:pt x="40371" y="0"/>
                  <a:pt x="90172" y="0"/>
                </a:cubicBezTo>
                <a:lnTo>
                  <a:pt x="6899004" y="0"/>
                </a:lnTo>
                <a:cubicBezTo>
                  <a:pt x="6948805" y="0"/>
                  <a:pt x="6989176" y="40371"/>
                  <a:pt x="6989176" y="90172"/>
                </a:cubicBezTo>
                <a:lnTo>
                  <a:pt x="6989176" y="811549"/>
                </a:lnTo>
                <a:cubicBezTo>
                  <a:pt x="6989176" y="861350"/>
                  <a:pt x="6948805" y="901721"/>
                  <a:pt x="6899004" y="901721"/>
                </a:cubicBezTo>
                <a:lnTo>
                  <a:pt x="90172" y="901721"/>
                </a:lnTo>
                <a:cubicBezTo>
                  <a:pt x="40371" y="901721"/>
                  <a:pt x="0" y="861350"/>
                  <a:pt x="0" y="811549"/>
                </a:cubicBezTo>
                <a:lnTo>
                  <a:pt x="0" y="90172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75001" tIns="175001" rIns="1269503" bIns="175001" numCol="1" spcCol="127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800" b="1" kern="1200" dirty="0">
                <a:ln/>
                <a:solidFill>
                  <a:schemeClr val="accent3"/>
                </a:solidFill>
              </a:rPr>
              <a:t>الزواج المرتبة</a:t>
            </a:r>
            <a:endParaRPr lang="en-US" sz="2800" b="1" kern="1200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8BCC1D53-73F3-4851-AD35-1557B1944CE5}"/>
              </a:ext>
            </a:extLst>
          </p:cNvPr>
          <p:cNvSpPr/>
          <p:nvPr/>
        </p:nvSpPr>
        <p:spPr>
          <a:xfrm>
            <a:off x="5224580" y="1155451"/>
            <a:ext cx="845122" cy="747196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24B6E437-09B0-4C0B-B9CB-DF1E47CE2F97}"/>
              </a:ext>
            </a:extLst>
          </p:cNvPr>
          <p:cNvSpPr/>
          <p:nvPr/>
        </p:nvSpPr>
        <p:spPr>
          <a:xfrm>
            <a:off x="6272527" y="304790"/>
            <a:ext cx="2871473" cy="1057058"/>
          </a:xfrm>
          <a:custGeom>
            <a:avLst/>
            <a:gdLst>
              <a:gd name="connsiteX0" fmla="*/ 0 w 6989176"/>
              <a:gd name="connsiteY0" fmla="*/ 90172 h 901721"/>
              <a:gd name="connsiteX1" fmla="*/ 90172 w 6989176"/>
              <a:gd name="connsiteY1" fmla="*/ 0 h 901721"/>
              <a:gd name="connsiteX2" fmla="*/ 6899004 w 6989176"/>
              <a:gd name="connsiteY2" fmla="*/ 0 h 901721"/>
              <a:gd name="connsiteX3" fmla="*/ 6989176 w 6989176"/>
              <a:gd name="connsiteY3" fmla="*/ 90172 h 901721"/>
              <a:gd name="connsiteX4" fmla="*/ 6989176 w 6989176"/>
              <a:gd name="connsiteY4" fmla="*/ 811549 h 901721"/>
              <a:gd name="connsiteX5" fmla="*/ 6899004 w 6989176"/>
              <a:gd name="connsiteY5" fmla="*/ 901721 h 901721"/>
              <a:gd name="connsiteX6" fmla="*/ 90172 w 6989176"/>
              <a:gd name="connsiteY6" fmla="*/ 901721 h 901721"/>
              <a:gd name="connsiteX7" fmla="*/ 0 w 6989176"/>
              <a:gd name="connsiteY7" fmla="*/ 811549 h 901721"/>
              <a:gd name="connsiteX8" fmla="*/ 0 w 6989176"/>
              <a:gd name="connsiteY8" fmla="*/ 90172 h 90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9176" h="901721">
                <a:moveTo>
                  <a:pt x="0" y="90172"/>
                </a:moveTo>
                <a:cubicBezTo>
                  <a:pt x="0" y="40371"/>
                  <a:pt x="40371" y="0"/>
                  <a:pt x="90172" y="0"/>
                </a:cubicBezTo>
                <a:lnTo>
                  <a:pt x="6899004" y="0"/>
                </a:lnTo>
                <a:cubicBezTo>
                  <a:pt x="6948805" y="0"/>
                  <a:pt x="6989176" y="40371"/>
                  <a:pt x="6989176" y="90172"/>
                </a:cubicBezTo>
                <a:lnTo>
                  <a:pt x="6989176" y="811549"/>
                </a:lnTo>
                <a:cubicBezTo>
                  <a:pt x="6989176" y="861350"/>
                  <a:pt x="6948805" y="901721"/>
                  <a:pt x="6899004" y="901721"/>
                </a:cubicBezTo>
                <a:lnTo>
                  <a:pt x="90172" y="901721"/>
                </a:lnTo>
                <a:cubicBezTo>
                  <a:pt x="40371" y="901721"/>
                  <a:pt x="0" y="861350"/>
                  <a:pt x="0" y="811549"/>
                </a:cubicBezTo>
                <a:lnTo>
                  <a:pt x="0" y="90172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75001" tIns="175001" rIns="1269503" bIns="175001" numCol="1" spcCol="127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2400" b="1" kern="1200" dirty="0">
                <a:ln/>
                <a:solidFill>
                  <a:schemeClr val="accent3"/>
                </a:solidFill>
              </a:rPr>
              <a:t>التمثيل البياني بالخطوط</a:t>
            </a:r>
            <a:endParaRPr lang="en-US" sz="2400" b="1" kern="1200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C320FE44-B7D9-4195-AE26-2C8C82D5A431}"/>
              </a:ext>
            </a:extLst>
          </p:cNvPr>
          <p:cNvSpPr/>
          <p:nvPr/>
        </p:nvSpPr>
        <p:spPr>
          <a:xfrm>
            <a:off x="8298878" y="1106237"/>
            <a:ext cx="845122" cy="747196"/>
          </a:xfrm>
          <a:custGeom>
            <a:avLst/>
            <a:gdLst>
              <a:gd name="connsiteX0" fmla="*/ 0 w 706346"/>
              <a:gd name="connsiteY0" fmla="*/ 388490 h 706346"/>
              <a:gd name="connsiteX1" fmla="*/ 158928 w 706346"/>
              <a:gd name="connsiteY1" fmla="*/ 388490 h 706346"/>
              <a:gd name="connsiteX2" fmla="*/ 158928 w 706346"/>
              <a:gd name="connsiteY2" fmla="*/ 0 h 706346"/>
              <a:gd name="connsiteX3" fmla="*/ 547418 w 706346"/>
              <a:gd name="connsiteY3" fmla="*/ 0 h 706346"/>
              <a:gd name="connsiteX4" fmla="*/ 547418 w 706346"/>
              <a:gd name="connsiteY4" fmla="*/ 388490 h 706346"/>
              <a:gd name="connsiteX5" fmla="*/ 706346 w 706346"/>
              <a:gd name="connsiteY5" fmla="*/ 388490 h 706346"/>
              <a:gd name="connsiteX6" fmla="*/ 353173 w 706346"/>
              <a:gd name="connsiteY6" fmla="*/ 706346 h 706346"/>
              <a:gd name="connsiteX7" fmla="*/ 0 w 706346"/>
              <a:gd name="connsiteY7" fmla="*/ 388490 h 7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346" h="706346">
                <a:moveTo>
                  <a:pt x="0" y="388490"/>
                </a:moveTo>
                <a:lnTo>
                  <a:pt x="158928" y="388490"/>
                </a:lnTo>
                <a:lnTo>
                  <a:pt x="158928" y="0"/>
                </a:lnTo>
                <a:lnTo>
                  <a:pt x="547418" y="0"/>
                </a:lnTo>
                <a:lnTo>
                  <a:pt x="547418" y="388490"/>
                </a:lnTo>
                <a:lnTo>
                  <a:pt x="706346" y="388490"/>
                </a:lnTo>
                <a:lnTo>
                  <a:pt x="353173" y="706346"/>
                </a:lnTo>
                <a:lnTo>
                  <a:pt x="0" y="38849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568" tIns="40640" rIns="199568" bIns="21546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F3074D6-FD33-487F-AD03-E38D7B00E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3" t="29488" r="54516" b="12276"/>
          <a:stretch/>
        </p:blipFill>
        <p:spPr>
          <a:xfrm>
            <a:off x="0" y="1853433"/>
            <a:ext cx="2960938" cy="287593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F234BD-BDBA-4593-9EA5-A6AD5A8CF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80" t="50000" r="9243" b="33218"/>
          <a:stretch/>
        </p:blipFill>
        <p:spPr>
          <a:xfrm>
            <a:off x="301721" y="5176706"/>
            <a:ext cx="3111910" cy="60947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C96F1AA-1B3B-4A6C-8764-23CAEA288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67" t="15145" r="52420" b="16004"/>
          <a:stretch/>
        </p:blipFill>
        <p:spPr>
          <a:xfrm>
            <a:off x="3205493" y="1853432"/>
            <a:ext cx="2720140" cy="287593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93FD7E3-AC05-4FA1-BE1F-B4F49942F8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9" t="36857" r="1130" b="16005"/>
          <a:stretch/>
        </p:blipFill>
        <p:spPr>
          <a:xfrm>
            <a:off x="3554360" y="4836179"/>
            <a:ext cx="3811867" cy="105705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DC0D97E-DF2A-4589-9F1A-B8BEDB876E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32" t="13136" r="28387" b="9694"/>
          <a:stretch/>
        </p:blipFill>
        <p:spPr>
          <a:xfrm>
            <a:off x="5903201" y="1819020"/>
            <a:ext cx="3240799" cy="2441947"/>
          </a:xfrm>
          <a:prstGeom prst="rect">
            <a:avLst/>
          </a:prstGeom>
        </p:spPr>
      </p:pic>
      <p:sp>
        <p:nvSpPr>
          <p:cNvPr id="26" name="فقاعة التفكير: على شكل سحابة 25">
            <a:extLst>
              <a:ext uri="{FF2B5EF4-FFF2-40B4-BE49-F238E27FC236}">
                <a16:creationId xmlns:a16="http://schemas.microsoft.com/office/drawing/2014/main" id="{F82836B3-2939-4677-8521-9534B0E95D19}"/>
              </a:ext>
            </a:extLst>
          </p:cNvPr>
          <p:cNvSpPr/>
          <p:nvPr/>
        </p:nvSpPr>
        <p:spPr>
          <a:xfrm>
            <a:off x="6459794" y="3598606"/>
            <a:ext cx="2720140" cy="1237573"/>
          </a:xfrm>
          <a:prstGeom prst="cloudCallout">
            <a:avLst>
              <a:gd name="adj1" fmla="val 20868"/>
              <a:gd name="adj2" fmla="val -9664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/>
              <a:t>هو تمثيل بياني يصل بين نقاط ليبين كيفية تغير البيانات</a:t>
            </a:r>
          </a:p>
        </p:txBody>
      </p:sp>
    </p:spTree>
    <p:extLst>
      <p:ext uri="{BB962C8B-B14F-4D97-AF65-F5344CB8AC3E}">
        <p14:creationId xmlns:p14="http://schemas.microsoft.com/office/powerpoint/2010/main" val="211405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058F834-70EB-4678-BD31-DD6603E00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31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54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sentationGO">
  <a:themeElements>
    <a:clrScheme name="PGO - FALL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84_T_PGO_Fall-4x3.pptx" id="{B82C3D0A-D0D2-4286-ACF7-EF309C779A22}" vid="{B204B39F-266D-4780-A4A0-D18E6C64F59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10846</TotalTime>
  <Words>68</Words>
  <Application>Microsoft Office PowerPoint</Application>
  <PresentationFormat>عرض على الشاشة (4:3)</PresentationFormat>
  <Paragraphs>16</Paragraphs>
  <Slides>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Open Sans</vt:lpstr>
      <vt:lpstr>Template PresentationGO</vt:lpstr>
      <vt:lpstr>Template PresentationGO Dark</vt:lpstr>
      <vt:lpstr>Custom Design</vt:lpstr>
      <vt:lpstr>PresentationGO</vt:lpstr>
      <vt:lpstr>الهندسة/2/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Backpack Radial Cycle</dc:title>
  <dc:creator>PresentationGO.com</dc:creator>
  <dc:description>© Copyright PresentationGO.com</dc:description>
  <cp:lastModifiedBy>Tarek Ghanem</cp:lastModifiedBy>
  <cp:revision>7</cp:revision>
  <dcterms:created xsi:type="dcterms:W3CDTF">2014-11-26T05:14:11Z</dcterms:created>
  <dcterms:modified xsi:type="dcterms:W3CDTF">2021-03-27T20:35:10Z</dcterms:modified>
  <cp:category>Charts &amp; Diagrams</cp:category>
</cp:coreProperties>
</file>