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55DBC-0910-4E92-B118-F6DA60C0F792}" type="doc">
      <dgm:prSet loTypeId="urn:microsoft.com/office/officeart/2005/8/layout/process4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8C44737D-7C89-484B-99F7-723ABB126806}">
      <dgm:prSet phldrT="[Text]" custT="1"/>
      <dgm:spPr>
        <a:ln>
          <a:solidFill>
            <a:schemeClr val="accent4">
              <a:lumMod val="75000"/>
              <a:alpha val="33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ar-SY" sz="3200" b="1" dirty="0">
              <a:solidFill>
                <a:schemeClr val="tx2">
                  <a:lumMod val="75000"/>
                </a:schemeClr>
              </a:solidFill>
            </a:rPr>
            <a:t>خطوات الجمع</a:t>
          </a:r>
          <a:endParaRPr lang="en-US" sz="3200" b="1" dirty="0">
            <a:solidFill>
              <a:schemeClr val="tx2">
                <a:lumMod val="75000"/>
              </a:schemeClr>
            </a:solidFill>
          </a:endParaRPr>
        </a:p>
      </dgm:t>
    </dgm:pt>
    <dgm:pt modelId="{7F2AA70F-07F2-44CE-8DF6-4315B1BE784A}" type="parTrans" cxnId="{314DF246-5FB0-4C0A-8F89-51C3AA349791}">
      <dgm:prSet/>
      <dgm:spPr/>
      <dgm:t>
        <a:bodyPr/>
        <a:lstStyle/>
        <a:p>
          <a:endParaRPr lang="en-US"/>
        </a:p>
      </dgm:t>
    </dgm:pt>
    <dgm:pt modelId="{527EBBDF-5C5E-4D1A-A241-C63EBDB6BFC2}" type="sibTrans" cxnId="{314DF246-5FB0-4C0A-8F89-51C3AA349791}">
      <dgm:prSet/>
      <dgm:spPr>
        <a:ln w="22225">
          <a:solidFill>
            <a:schemeClr val="accent6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endParaRPr lang="en-US"/>
        </a:p>
      </dgm:t>
    </dgm:pt>
    <dgm:pt modelId="{C592B503-4712-49ED-8888-B433D6CEE9DE}">
      <dgm:prSet phldrT="[Text]" custT="1"/>
      <dgm:spPr>
        <a:ln>
          <a:solidFill>
            <a:schemeClr val="accent4">
              <a:lumMod val="75000"/>
              <a:alpha val="33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ar-SY" sz="1600" b="1" dirty="0">
              <a:solidFill>
                <a:srgbClr val="0070C0"/>
              </a:solidFill>
            </a:rPr>
            <a:t>الخطوة الأولى</a:t>
          </a:r>
        </a:p>
        <a:p>
          <a:r>
            <a:rPr lang="ar-SY" sz="1600" b="1" dirty="0">
              <a:solidFill>
                <a:srgbClr val="0070C0"/>
              </a:solidFill>
            </a:rPr>
            <a:t>اجمع الآحاد</a:t>
          </a:r>
          <a:endParaRPr lang="en-US" sz="1600" b="1" dirty="0">
            <a:solidFill>
              <a:srgbClr val="0070C0"/>
            </a:solidFill>
          </a:endParaRPr>
        </a:p>
      </dgm:t>
    </dgm:pt>
    <dgm:pt modelId="{100D6B2D-0EF7-4E03-8E09-DA47F271BE5B}" type="parTrans" cxnId="{8AA65C55-54C6-45C5-8F48-6A5A9350A275}">
      <dgm:prSet/>
      <dgm:spPr/>
      <dgm:t>
        <a:bodyPr/>
        <a:lstStyle/>
        <a:p>
          <a:endParaRPr lang="en-US"/>
        </a:p>
      </dgm:t>
    </dgm:pt>
    <dgm:pt modelId="{9EC9805F-28C4-47DC-8DA8-3BAF38C6727B}" type="sibTrans" cxnId="{8AA65C55-54C6-45C5-8F48-6A5A9350A275}">
      <dgm:prSet/>
      <dgm:spPr>
        <a:ln w="22225">
          <a:solidFill>
            <a:schemeClr val="accent6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endParaRPr lang="en-US"/>
        </a:p>
      </dgm:t>
    </dgm:pt>
    <dgm:pt modelId="{BA8CDF2A-B8C2-48E1-B50E-6F3E19CCC8E1}">
      <dgm:prSet phldrT="[Text]" custT="1"/>
      <dgm:spPr>
        <a:ln>
          <a:solidFill>
            <a:schemeClr val="accent4">
              <a:lumMod val="75000"/>
              <a:alpha val="33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ar-SY" sz="1800" b="1" dirty="0">
              <a:solidFill>
                <a:srgbClr val="0070C0"/>
              </a:solidFill>
            </a:rPr>
            <a:t>الخطوة الثانية</a:t>
          </a:r>
        </a:p>
        <a:p>
          <a:pPr rtl="1"/>
          <a:r>
            <a:rPr lang="ar-SY" sz="1800" b="1" dirty="0">
              <a:solidFill>
                <a:srgbClr val="0070C0"/>
              </a:solidFill>
            </a:rPr>
            <a:t>اجمع العشرات</a:t>
          </a:r>
          <a:endParaRPr lang="en-US" sz="1100" dirty="0">
            <a:solidFill>
              <a:schemeClr val="tx2">
                <a:lumMod val="75000"/>
              </a:schemeClr>
            </a:solidFill>
          </a:endParaRPr>
        </a:p>
      </dgm:t>
    </dgm:pt>
    <dgm:pt modelId="{93EDB3B8-887E-4BF6-BF3F-53FA9A6687FD}" type="parTrans" cxnId="{A1A5AC90-1A45-4FFF-9FF1-B2984A605643}">
      <dgm:prSet/>
      <dgm:spPr/>
      <dgm:t>
        <a:bodyPr/>
        <a:lstStyle/>
        <a:p>
          <a:endParaRPr lang="en-US"/>
        </a:p>
      </dgm:t>
    </dgm:pt>
    <dgm:pt modelId="{C3D05DA7-3FAD-4AF3-B06F-22F3AAF4883A}" type="sibTrans" cxnId="{A1A5AC90-1A45-4FFF-9FF1-B2984A605643}">
      <dgm:prSet/>
      <dgm:spPr>
        <a:ln w="22225">
          <a:solidFill>
            <a:schemeClr val="accent6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endParaRPr lang="en-US"/>
        </a:p>
      </dgm:t>
    </dgm:pt>
    <dgm:pt modelId="{A04D31D4-0557-4535-A7E5-75B85FF83846}">
      <dgm:prSet phldrT="[Text]" custT="1"/>
      <dgm:spPr>
        <a:ln>
          <a:solidFill>
            <a:schemeClr val="accent4">
              <a:lumMod val="75000"/>
              <a:alpha val="33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ar-SY" sz="1800" b="1" dirty="0">
              <a:solidFill>
                <a:srgbClr val="0070C0"/>
              </a:solidFill>
            </a:rPr>
            <a:t>الخطوة الثالثة</a:t>
          </a:r>
        </a:p>
        <a:p>
          <a:pPr rtl="1"/>
          <a:r>
            <a:rPr lang="ar-SY" sz="1800" b="1" dirty="0">
              <a:solidFill>
                <a:srgbClr val="0070C0"/>
              </a:solidFill>
            </a:rPr>
            <a:t>اجمع المئات</a:t>
          </a:r>
          <a:endParaRPr lang="en-US" sz="1100" dirty="0">
            <a:solidFill>
              <a:schemeClr val="tx2">
                <a:lumMod val="75000"/>
              </a:schemeClr>
            </a:solidFill>
          </a:endParaRPr>
        </a:p>
      </dgm:t>
    </dgm:pt>
    <dgm:pt modelId="{817C99DB-9CA6-41F2-8E6B-2CC3D7201AEB}" type="parTrans" cxnId="{058C4DE0-21C2-4BCD-AD33-401E1664B893}">
      <dgm:prSet/>
      <dgm:spPr/>
      <dgm:t>
        <a:bodyPr/>
        <a:lstStyle/>
        <a:p>
          <a:endParaRPr lang="en-US"/>
        </a:p>
      </dgm:t>
    </dgm:pt>
    <dgm:pt modelId="{05E82A5A-80FC-46C1-B1C8-BF252B91A5A0}" type="sibTrans" cxnId="{058C4DE0-21C2-4BCD-AD33-401E1664B893}">
      <dgm:prSet/>
      <dgm:spPr/>
      <dgm:t>
        <a:bodyPr/>
        <a:lstStyle/>
        <a:p>
          <a:endParaRPr lang="en-US"/>
        </a:p>
      </dgm:t>
    </dgm:pt>
    <dgm:pt modelId="{28FE6EFD-00C4-45D7-9B9F-D1267C4FF7B9}" type="pres">
      <dgm:prSet presAssocID="{DD355DBC-0910-4E92-B118-F6DA60C0F792}" presName="Name0" presStyleCnt="0">
        <dgm:presLayoutVars>
          <dgm:dir/>
          <dgm:animLvl val="lvl"/>
          <dgm:resizeHandles val="exact"/>
        </dgm:presLayoutVars>
      </dgm:prSet>
      <dgm:spPr/>
    </dgm:pt>
    <dgm:pt modelId="{A84B1187-6AE6-4CE7-A31F-9D9A38D062FD}" type="pres">
      <dgm:prSet presAssocID="{A04D31D4-0557-4535-A7E5-75B85FF83846}" presName="boxAndChildren" presStyleCnt="0"/>
      <dgm:spPr/>
    </dgm:pt>
    <dgm:pt modelId="{6EA4C035-BC39-4224-A0E9-FEA4285AB498}" type="pres">
      <dgm:prSet presAssocID="{A04D31D4-0557-4535-A7E5-75B85FF83846}" presName="parentTextBox" presStyleLbl="node1" presStyleIdx="0" presStyleCnt="4"/>
      <dgm:spPr/>
    </dgm:pt>
    <dgm:pt modelId="{6658C84F-EAF8-4E45-8CAF-2C30F0C3DC9C}" type="pres">
      <dgm:prSet presAssocID="{C3D05DA7-3FAD-4AF3-B06F-22F3AAF4883A}" presName="sp" presStyleCnt="0"/>
      <dgm:spPr/>
    </dgm:pt>
    <dgm:pt modelId="{16D49DA0-3E32-44D1-9CED-37A502DE0B19}" type="pres">
      <dgm:prSet presAssocID="{BA8CDF2A-B8C2-48E1-B50E-6F3E19CCC8E1}" presName="arrowAndChildren" presStyleCnt="0"/>
      <dgm:spPr/>
    </dgm:pt>
    <dgm:pt modelId="{DDBE308D-6BD5-4F39-8A6B-411A33308C83}" type="pres">
      <dgm:prSet presAssocID="{BA8CDF2A-B8C2-48E1-B50E-6F3E19CCC8E1}" presName="parentTextArrow" presStyleLbl="node1" presStyleIdx="1" presStyleCnt="4"/>
      <dgm:spPr/>
    </dgm:pt>
    <dgm:pt modelId="{8A22A3DF-E8D2-4067-B12A-578562ECBBB2}" type="pres">
      <dgm:prSet presAssocID="{9EC9805F-28C4-47DC-8DA8-3BAF38C6727B}" presName="sp" presStyleCnt="0"/>
      <dgm:spPr/>
    </dgm:pt>
    <dgm:pt modelId="{49E6F770-7057-422D-8AF1-C78698451950}" type="pres">
      <dgm:prSet presAssocID="{C592B503-4712-49ED-8888-B433D6CEE9DE}" presName="arrowAndChildren" presStyleCnt="0"/>
      <dgm:spPr/>
    </dgm:pt>
    <dgm:pt modelId="{8E6B5488-35D7-4F68-85ED-40B4F6F09A79}" type="pres">
      <dgm:prSet presAssocID="{C592B503-4712-49ED-8888-B433D6CEE9DE}" presName="parentTextArrow" presStyleLbl="node1" presStyleIdx="2" presStyleCnt="4"/>
      <dgm:spPr/>
    </dgm:pt>
    <dgm:pt modelId="{C33CBA21-FA02-418E-8FD5-FEF16DF057BF}" type="pres">
      <dgm:prSet presAssocID="{527EBBDF-5C5E-4D1A-A241-C63EBDB6BFC2}" presName="sp" presStyleCnt="0"/>
      <dgm:spPr/>
    </dgm:pt>
    <dgm:pt modelId="{4C506085-F50B-4748-9ACF-FD8931A38968}" type="pres">
      <dgm:prSet presAssocID="{8C44737D-7C89-484B-99F7-723ABB126806}" presName="arrowAndChildren" presStyleCnt="0"/>
      <dgm:spPr/>
    </dgm:pt>
    <dgm:pt modelId="{2B03FD61-CD97-40E1-88C5-F3EB67EB3557}" type="pres">
      <dgm:prSet presAssocID="{8C44737D-7C89-484B-99F7-723ABB126806}" presName="parentTextArrow" presStyleLbl="node1" presStyleIdx="3" presStyleCnt="4" custLinFactNeighborX="-31471" custLinFactNeighborY="-26227"/>
      <dgm:spPr/>
    </dgm:pt>
  </dgm:ptLst>
  <dgm:cxnLst>
    <dgm:cxn modelId="{EB566F28-7325-4656-B03B-DDFF9AF62393}" type="presOf" srcId="{BA8CDF2A-B8C2-48E1-B50E-6F3E19CCC8E1}" destId="{DDBE308D-6BD5-4F39-8A6B-411A33308C83}" srcOrd="0" destOrd="0" presId="urn:microsoft.com/office/officeart/2005/8/layout/process4"/>
    <dgm:cxn modelId="{4AC6EB44-B41A-4080-89DB-137A0EE5FA24}" type="presOf" srcId="{C592B503-4712-49ED-8888-B433D6CEE9DE}" destId="{8E6B5488-35D7-4F68-85ED-40B4F6F09A79}" srcOrd="0" destOrd="0" presId="urn:microsoft.com/office/officeart/2005/8/layout/process4"/>
    <dgm:cxn modelId="{314DF246-5FB0-4C0A-8F89-51C3AA349791}" srcId="{DD355DBC-0910-4E92-B118-F6DA60C0F792}" destId="{8C44737D-7C89-484B-99F7-723ABB126806}" srcOrd="0" destOrd="0" parTransId="{7F2AA70F-07F2-44CE-8DF6-4315B1BE784A}" sibTransId="{527EBBDF-5C5E-4D1A-A241-C63EBDB6BFC2}"/>
    <dgm:cxn modelId="{3031446F-01AD-4471-879D-1BAA769C2B86}" type="presOf" srcId="{DD355DBC-0910-4E92-B118-F6DA60C0F792}" destId="{28FE6EFD-00C4-45D7-9B9F-D1267C4FF7B9}" srcOrd="0" destOrd="0" presId="urn:microsoft.com/office/officeart/2005/8/layout/process4"/>
    <dgm:cxn modelId="{8AA65C55-54C6-45C5-8F48-6A5A9350A275}" srcId="{DD355DBC-0910-4E92-B118-F6DA60C0F792}" destId="{C592B503-4712-49ED-8888-B433D6CEE9DE}" srcOrd="1" destOrd="0" parTransId="{100D6B2D-0EF7-4E03-8E09-DA47F271BE5B}" sibTransId="{9EC9805F-28C4-47DC-8DA8-3BAF38C6727B}"/>
    <dgm:cxn modelId="{235E9A58-44C0-43E7-B3C2-594C0952651B}" type="presOf" srcId="{A04D31D4-0557-4535-A7E5-75B85FF83846}" destId="{6EA4C035-BC39-4224-A0E9-FEA4285AB498}" srcOrd="0" destOrd="0" presId="urn:microsoft.com/office/officeart/2005/8/layout/process4"/>
    <dgm:cxn modelId="{A1A5AC90-1A45-4FFF-9FF1-B2984A605643}" srcId="{DD355DBC-0910-4E92-B118-F6DA60C0F792}" destId="{BA8CDF2A-B8C2-48E1-B50E-6F3E19CCC8E1}" srcOrd="2" destOrd="0" parTransId="{93EDB3B8-887E-4BF6-BF3F-53FA9A6687FD}" sibTransId="{C3D05DA7-3FAD-4AF3-B06F-22F3AAF4883A}"/>
    <dgm:cxn modelId="{2FAD74DB-A73F-4B99-AF83-0A9FCB5F69DB}" type="presOf" srcId="{8C44737D-7C89-484B-99F7-723ABB126806}" destId="{2B03FD61-CD97-40E1-88C5-F3EB67EB3557}" srcOrd="0" destOrd="0" presId="urn:microsoft.com/office/officeart/2005/8/layout/process4"/>
    <dgm:cxn modelId="{058C4DE0-21C2-4BCD-AD33-401E1664B893}" srcId="{DD355DBC-0910-4E92-B118-F6DA60C0F792}" destId="{A04D31D4-0557-4535-A7E5-75B85FF83846}" srcOrd="3" destOrd="0" parTransId="{817C99DB-9CA6-41F2-8E6B-2CC3D7201AEB}" sibTransId="{05E82A5A-80FC-46C1-B1C8-BF252B91A5A0}"/>
    <dgm:cxn modelId="{C6D73BFE-5942-4103-8146-67B5F03FAC5B}" type="presParOf" srcId="{28FE6EFD-00C4-45D7-9B9F-D1267C4FF7B9}" destId="{A84B1187-6AE6-4CE7-A31F-9D9A38D062FD}" srcOrd="0" destOrd="0" presId="urn:microsoft.com/office/officeart/2005/8/layout/process4"/>
    <dgm:cxn modelId="{B1F58EC4-7778-4F82-A5B5-96E559B3D319}" type="presParOf" srcId="{A84B1187-6AE6-4CE7-A31F-9D9A38D062FD}" destId="{6EA4C035-BC39-4224-A0E9-FEA4285AB498}" srcOrd="0" destOrd="0" presId="urn:microsoft.com/office/officeart/2005/8/layout/process4"/>
    <dgm:cxn modelId="{C08778E2-5009-4429-9439-5E2B2F21C0FD}" type="presParOf" srcId="{28FE6EFD-00C4-45D7-9B9F-D1267C4FF7B9}" destId="{6658C84F-EAF8-4E45-8CAF-2C30F0C3DC9C}" srcOrd="1" destOrd="0" presId="urn:microsoft.com/office/officeart/2005/8/layout/process4"/>
    <dgm:cxn modelId="{12E2484D-0D28-4B39-8087-F890BC7BA1A1}" type="presParOf" srcId="{28FE6EFD-00C4-45D7-9B9F-D1267C4FF7B9}" destId="{16D49DA0-3E32-44D1-9CED-37A502DE0B19}" srcOrd="2" destOrd="0" presId="urn:microsoft.com/office/officeart/2005/8/layout/process4"/>
    <dgm:cxn modelId="{C9FE1B66-466B-4BEA-842C-3D8147E87ABE}" type="presParOf" srcId="{16D49DA0-3E32-44D1-9CED-37A502DE0B19}" destId="{DDBE308D-6BD5-4F39-8A6B-411A33308C83}" srcOrd="0" destOrd="0" presId="urn:microsoft.com/office/officeart/2005/8/layout/process4"/>
    <dgm:cxn modelId="{0EEC04AB-0A8F-418E-9FCD-BB485863387C}" type="presParOf" srcId="{28FE6EFD-00C4-45D7-9B9F-D1267C4FF7B9}" destId="{8A22A3DF-E8D2-4067-B12A-578562ECBBB2}" srcOrd="3" destOrd="0" presId="urn:microsoft.com/office/officeart/2005/8/layout/process4"/>
    <dgm:cxn modelId="{78FB7E27-B028-494D-BB86-3E46B8C4BD60}" type="presParOf" srcId="{28FE6EFD-00C4-45D7-9B9F-D1267C4FF7B9}" destId="{49E6F770-7057-422D-8AF1-C78698451950}" srcOrd="4" destOrd="0" presId="urn:microsoft.com/office/officeart/2005/8/layout/process4"/>
    <dgm:cxn modelId="{66F5E631-4CED-45CB-8E6A-DCE7CC8BE625}" type="presParOf" srcId="{49E6F770-7057-422D-8AF1-C78698451950}" destId="{8E6B5488-35D7-4F68-85ED-40B4F6F09A79}" srcOrd="0" destOrd="0" presId="urn:microsoft.com/office/officeart/2005/8/layout/process4"/>
    <dgm:cxn modelId="{00708C8B-34A6-4E74-BD88-13C306173201}" type="presParOf" srcId="{28FE6EFD-00C4-45D7-9B9F-D1267C4FF7B9}" destId="{C33CBA21-FA02-418E-8FD5-FEF16DF057BF}" srcOrd="5" destOrd="0" presId="urn:microsoft.com/office/officeart/2005/8/layout/process4"/>
    <dgm:cxn modelId="{779F772F-5CD8-4114-932B-2B1166187676}" type="presParOf" srcId="{28FE6EFD-00C4-45D7-9B9F-D1267C4FF7B9}" destId="{4C506085-F50B-4748-9ACF-FD8931A38968}" srcOrd="6" destOrd="0" presId="urn:microsoft.com/office/officeart/2005/8/layout/process4"/>
    <dgm:cxn modelId="{D5A2BFA8-108A-4BFB-8453-954646693822}" type="presParOf" srcId="{4C506085-F50B-4748-9ACF-FD8931A38968}" destId="{2B03FD61-CD97-40E1-88C5-F3EB67EB3557}" srcOrd="0" destOrd="0" presId="urn:microsoft.com/office/officeart/2005/8/layout/process4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55DBC-0910-4E92-B118-F6DA60C0F792}" type="doc">
      <dgm:prSet loTypeId="urn:microsoft.com/office/officeart/2005/8/layout/process4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8C44737D-7C89-484B-99F7-723ABB126806}">
      <dgm:prSet phldrT="[Text]" custT="1"/>
      <dgm:spPr>
        <a:ln>
          <a:solidFill>
            <a:schemeClr val="accent4">
              <a:lumMod val="75000"/>
              <a:alpha val="33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ar-SY" sz="3200" b="1" dirty="0">
              <a:solidFill>
                <a:schemeClr val="tx2">
                  <a:lumMod val="75000"/>
                </a:schemeClr>
              </a:solidFill>
            </a:rPr>
            <a:t>خطوات الطرح</a:t>
          </a:r>
          <a:endParaRPr lang="en-US" sz="3200" b="1" dirty="0">
            <a:solidFill>
              <a:schemeClr val="tx2">
                <a:lumMod val="75000"/>
              </a:schemeClr>
            </a:solidFill>
          </a:endParaRPr>
        </a:p>
      </dgm:t>
    </dgm:pt>
    <dgm:pt modelId="{7F2AA70F-07F2-44CE-8DF6-4315B1BE784A}" type="parTrans" cxnId="{314DF246-5FB0-4C0A-8F89-51C3AA349791}">
      <dgm:prSet/>
      <dgm:spPr/>
      <dgm:t>
        <a:bodyPr/>
        <a:lstStyle/>
        <a:p>
          <a:endParaRPr lang="en-US"/>
        </a:p>
      </dgm:t>
    </dgm:pt>
    <dgm:pt modelId="{527EBBDF-5C5E-4D1A-A241-C63EBDB6BFC2}" type="sibTrans" cxnId="{314DF246-5FB0-4C0A-8F89-51C3AA349791}">
      <dgm:prSet/>
      <dgm:spPr>
        <a:ln w="22225">
          <a:solidFill>
            <a:schemeClr val="accent6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endParaRPr lang="en-US"/>
        </a:p>
      </dgm:t>
    </dgm:pt>
    <dgm:pt modelId="{C592B503-4712-49ED-8888-B433D6CEE9DE}">
      <dgm:prSet phldrT="[Text]" custT="1"/>
      <dgm:spPr>
        <a:ln>
          <a:solidFill>
            <a:schemeClr val="accent4">
              <a:lumMod val="75000"/>
              <a:alpha val="33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ar-SY" sz="1600" b="1" dirty="0">
              <a:solidFill>
                <a:srgbClr val="0070C0"/>
              </a:solidFill>
            </a:rPr>
            <a:t>الخطوة الأولى</a:t>
          </a:r>
        </a:p>
        <a:p>
          <a:r>
            <a:rPr lang="ar-SY" sz="1600" b="1" dirty="0">
              <a:solidFill>
                <a:srgbClr val="0070C0"/>
              </a:solidFill>
            </a:rPr>
            <a:t>اطرح الآحاد</a:t>
          </a:r>
          <a:endParaRPr lang="en-US" sz="1600" b="1" dirty="0">
            <a:solidFill>
              <a:srgbClr val="0070C0"/>
            </a:solidFill>
          </a:endParaRPr>
        </a:p>
      </dgm:t>
    </dgm:pt>
    <dgm:pt modelId="{100D6B2D-0EF7-4E03-8E09-DA47F271BE5B}" type="parTrans" cxnId="{8AA65C55-54C6-45C5-8F48-6A5A9350A275}">
      <dgm:prSet/>
      <dgm:spPr/>
      <dgm:t>
        <a:bodyPr/>
        <a:lstStyle/>
        <a:p>
          <a:endParaRPr lang="en-US"/>
        </a:p>
      </dgm:t>
    </dgm:pt>
    <dgm:pt modelId="{9EC9805F-28C4-47DC-8DA8-3BAF38C6727B}" type="sibTrans" cxnId="{8AA65C55-54C6-45C5-8F48-6A5A9350A275}">
      <dgm:prSet/>
      <dgm:spPr>
        <a:ln w="22225">
          <a:solidFill>
            <a:schemeClr val="accent6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endParaRPr lang="en-US"/>
        </a:p>
      </dgm:t>
    </dgm:pt>
    <dgm:pt modelId="{BA8CDF2A-B8C2-48E1-B50E-6F3E19CCC8E1}">
      <dgm:prSet phldrT="[Text]" custT="1"/>
      <dgm:spPr>
        <a:ln>
          <a:solidFill>
            <a:schemeClr val="accent4">
              <a:lumMod val="75000"/>
              <a:alpha val="33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ar-SY" sz="1800" b="1" dirty="0">
              <a:solidFill>
                <a:srgbClr val="0070C0"/>
              </a:solidFill>
            </a:rPr>
            <a:t>الخطوة الثانية</a:t>
          </a:r>
        </a:p>
        <a:p>
          <a:pPr rtl="1"/>
          <a:r>
            <a:rPr lang="ar-SY" sz="1800" b="1" dirty="0">
              <a:solidFill>
                <a:srgbClr val="0070C0"/>
              </a:solidFill>
            </a:rPr>
            <a:t>اطرح العشرات</a:t>
          </a:r>
          <a:endParaRPr lang="en-US" sz="1100" dirty="0">
            <a:solidFill>
              <a:schemeClr val="tx2">
                <a:lumMod val="75000"/>
              </a:schemeClr>
            </a:solidFill>
          </a:endParaRPr>
        </a:p>
      </dgm:t>
    </dgm:pt>
    <dgm:pt modelId="{93EDB3B8-887E-4BF6-BF3F-53FA9A6687FD}" type="parTrans" cxnId="{A1A5AC90-1A45-4FFF-9FF1-B2984A605643}">
      <dgm:prSet/>
      <dgm:spPr/>
      <dgm:t>
        <a:bodyPr/>
        <a:lstStyle/>
        <a:p>
          <a:endParaRPr lang="en-US"/>
        </a:p>
      </dgm:t>
    </dgm:pt>
    <dgm:pt modelId="{C3D05DA7-3FAD-4AF3-B06F-22F3AAF4883A}" type="sibTrans" cxnId="{A1A5AC90-1A45-4FFF-9FF1-B2984A605643}">
      <dgm:prSet/>
      <dgm:spPr>
        <a:ln w="22225">
          <a:solidFill>
            <a:schemeClr val="accent6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endParaRPr lang="en-US"/>
        </a:p>
      </dgm:t>
    </dgm:pt>
    <dgm:pt modelId="{A04D31D4-0557-4535-A7E5-75B85FF83846}">
      <dgm:prSet phldrT="[Text]" custT="1"/>
      <dgm:spPr>
        <a:ln>
          <a:solidFill>
            <a:schemeClr val="accent4">
              <a:lumMod val="75000"/>
              <a:alpha val="33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ar-SY" sz="1800" b="1" dirty="0">
              <a:solidFill>
                <a:srgbClr val="0070C0"/>
              </a:solidFill>
            </a:rPr>
            <a:t>الخطوة الثالثة</a:t>
          </a:r>
        </a:p>
        <a:p>
          <a:pPr rtl="1"/>
          <a:r>
            <a:rPr lang="ar-SY" sz="1800" b="1" dirty="0">
              <a:solidFill>
                <a:srgbClr val="0070C0"/>
              </a:solidFill>
            </a:rPr>
            <a:t>اطرح المئات</a:t>
          </a:r>
          <a:endParaRPr lang="en-US" sz="1100" dirty="0">
            <a:solidFill>
              <a:schemeClr val="tx2">
                <a:lumMod val="75000"/>
              </a:schemeClr>
            </a:solidFill>
          </a:endParaRPr>
        </a:p>
      </dgm:t>
    </dgm:pt>
    <dgm:pt modelId="{817C99DB-9CA6-41F2-8E6B-2CC3D7201AEB}" type="parTrans" cxnId="{058C4DE0-21C2-4BCD-AD33-401E1664B893}">
      <dgm:prSet/>
      <dgm:spPr/>
      <dgm:t>
        <a:bodyPr/>
        <a:lstStyle/>
        <a:p>
          <a:endParaRPr lang="en-US"/>
        </a:p>
      </dgm:t>
    </dgm:pt>
    <dgm:pt modelId="{05E82A5A-80FC-46C1-B1C8-BF252B91A5A0}" type="sibTrans" cxnId="{058C4DE0-21C2-4BCD-AD33-401E1664B893}">
      <dgm:prSet/>
      <dgm:spPr/>
      <dgm:t>
        <a:bodyPr/>
        <a:lstStyle/>
        <a:p>
          <a:endParaRPr lang="en-US"/>
        </a:p>
      </dgm:t>
    </dgm:pt>
    <dgm:pt modelId="{28FE6EFD-00C4-45D7-9B9F-D1267C4FF7B9}" type="pres">
      <dgm:prSet presAssocID="{DD355DBC-0910-4E92-B118-F6DA60C0F792}" presName="Name0" presStyleCnt="0">
        <dgm:presLayoutVars>
          <dgm:dir/>
          <dgm:animLvl val="lvl"/>
          <dgm:resizeHandles val="exact"/>
        </dgm:presLayoutVars>
      </dgm:prSet>
      <dgm:spPr/>
    </dgm:pt>
    <dgm:pt modelId="{A84B1187-6AE6-4CE7-A31F-9D9A38D062FD}" type="pres">
      <dgm:prSet presAssocID="{A04D31D4-0557-4535-A7E5-75B85FF83846}" presName="boxAndChildren" presStyleCnt="0"/>
      <dgm:spPr/>
    </dgm:pt>
    <dgm:pt modelId="{6EA4C035-BC39-4224-A0E9-FEA4285AB498}" type="pres">
      <dgm:prSet presAssocID="{A04D31D4-0557-4535-A7E5-75B85FF83846}" presName="parentTextBox" presStyleLbl="node1" presStyleIdx="0" presStyleCnt="4"/>
      <dgm:spPr/>
    </dgm:pt>
    <dgm:pt modelId="{6658C84F-EAF8-4E45-8CAF-2C30F0C3DC9C}" type="pres">
      <dgm:prSet presAssocID="{C3D05DA7-3FAD-4AF3-B06F-22F3AAF4883A}" presName="sp" presStyleCnt="0"/>
      <dgm:spPr/>
    </dgm:pt>
    <dgm:pt modelId="{16D49DA0-3E32-44D1-9CED-37A502DE0B19}" type="pres">
      <dgm:prSet presAssocID="{BA8CDF2A-B8C2-48E1-B50E-6F3E19CCC8E1}" presName="arrowAndChildren" presStyleCnt="0"/>
      <dgm:spPr/>
    </dgm:pt>
    <dgm:pt modelId="{DDBE308D-6BD5-4F39-8A6B-411A33308C83}" type="pres">
      <dgm:prSet presAssocID="{BA8CDF2A-B8C2-48E1-B50E-6F3E19CCC8E1}" presName="parentTextArrow" presStyleLbl="node1" presStyleIdx="1" presStyleCnt="4"/>
      <dgm:spPr/>
    </dgm:pt>
    <dgm:pt modelId="{8A22A3DF-E8D2-4067-B12A-578562ECBBB2}" type="pres">
      <dgm:prSet presAssocID="{9EC9805F-28C4-47DC-8DA8-3BAF38C6727B}" presName="sp" presStyleCnt="0"/>
      <dgm:spPr/>
    </dgm:pt>
    <dgm:pt modelId="{49E6F770-7057-422D-8AF1-C78698451950}" type="pres">
      <dgm:prSet presAssocID="{C592B503-4712-49ED-8888-B433D6CEE9DE}" presName="arrowAndChildren" presStyleCnt="0"/>
      <dgm:spPr/>
    </dgm:pt>
    <dgm:pt modelId="{8E6B5488-35D7-4F68-85ED-40B4F6F09A79}" type="pres">
      <dgm:prSet presAssocID="{C592B503-4712-49ED-8888-B433D6CEE9DE}" presName="parentTextArrow" presStyleLbl="node1" presStyleIdx="2" presStyleCnt="4"/>
      <dgm:spPr/>
    </dgm:pt>
    <dgm:pt modelId="{C33CBA21-FA02-418E-8FD5-FEF16DF057BF}" type="pres">
      <dgm:prSet presAssocID="{527EBBDF-5C5E-4D1A-A241-C63EBDB6BFC2}" presName="sp" presStyleCnt="0"/>
      <dgm:spPr/>
    </dgm:pt>
    <dgm:pt modelId="{4C506085-F50B-4748-9ACF-FD8931A38968}" type="pres">
      <dgm:prSet presAssocID="{8C44737D-7C89-484B-99F7-723ABB126806}" presName="arrowAndChildren" presStyleCnt="0"/>
      <dgm:spPr/>
    </dgm:pt>
    <dgm:pt modelId="{2B03FD61-CD97-40E1-88C5-F3EB67EB3557}" type="pres">
      <dgm:prSet presAssocID="{8C44737D-7C89-484B-99F7-723ABB126806}" presName="parentTextArrow" presStyleLbl="node1" presStyleIdx="3" presStyleCnt="4" custLinFactNeighborX="-31471" custLinFactNeighborY="-26227"/>
      <dgm:spPr/>
    </dgm:pt>
  </dgm:ptLst>
  <dgm:cxnLst>
    <dgm:cxn modelId="{EB566F28-7325-4656-B03B-DDFF9AF62393}" type="presOf" srcId="{BA8CDF2A-B8C2-48E1-B50E-6F3E19CCC8E1}" destId="{DDBE308D-6BD5-4F39-8A6B-411A33308C83}" srcOrd="0" destOrd="0" presId="urn:microsoft.com/office/officeart/2005/8/layout/process4"/>
    <dgm:cxn modelId="{4AC6EB44-B41A-4080-89DB-137A0EE5FA24}" type="presOf" srcId="{C592B503-4712-49ED-8888-B433D6CEE9DE}" destId="{8E6B5488-35D7-4F68-85ED-40B4F6F09A79}" srcOrd="0" destOrd="0" presId="urn:microsoft.com/office/officeart/2005/8/layout/process4"/>
    <dgm:cxn modelId="{314DF246-5FB0-4C0A-8F89-51C3AA349791}" srcId="{DD355DBC-0910-4E92-B118-F6DA60C0F792}" destId="{8C44737D-7C89-484B-99F7-723ABB126806}" srcOrd="0" destOrd="0" parTransId="{7F2AA70F-07F2-44CE-8DF6-4315B1BE784A}" sibTransId="{527EBBDF-5C5E-4D1A-A241-C63EBDB6BFC2}"/>
    <dgm:cxn modelId="{3031446F-01AD-4471-879D-1BAA769C2B86}" type="presOf" srcId="{DD355DBC-0910-4E92-B118-F6DA60C0F792}" destId="{28FE6EFD-00C4-45D7-9B9F-D1267C4FF7B9}" srcOrd="0" destOrd="0" presId="urn:microsoft.com/office/officeart/2005/8/layout/process4"/>
    <dgm:cxn modelId="{8AA65C55-54C6-45C5-8F48-6A5A9350A275}" srcId="{DD355DBC-0910-4E92-B118-F6DA60C0F792}" destId="{C592B503-4712-49ED-8888-B433D6CEE9DE}" srcOrd="1" destOrd="0" parTransId="{100D6B2D-0EF7-4E03-8E09-DA47F271BE5B}" sibTransId="{9EC9805F-28C4-47DC-8DA8-3BAF38C6727B}"/>
    <dgm:cxn modelId="{235E9A58-44C0-43E7-B3C2-594C0952651B}" type="presOf" srcId="{A04D31D4-0557-4535-A7E5-75B85FF83846}" destId="{6EA4C035-BC39-4224-A0E9-FEA4285AB498}" srcOrd="0" destOrd="0" presId="urn:microsoft.com/office/officeart/2005/8/layout/process4"/>
    <dgm:cxn modelId="{A1A5AC90-1A45-4FFF-9FF1-B2984A605643}" srcId="{DD355DBC-0910-4E92-B118-F6DA60C0F792}" destId="{BA8CDF2A-B8C2-48E1-B50E-6F3E19CCC8E1}" srcOrd="2" destOrd="0" parTransId="{93EDB3B8-887E-4BF6-BF3F-53FA9A6687FD}" sibTransId="{C3D05DA7-3FAD-4AF3-B06F-22F3AAF4883A}"/>
    <dgm:cxn modelId="{2FAD74DB-A73F-4B99-AF83-0A9FCB5F69DB}" type="presOf" srcId="{8C44737D-7C89-484B-99F7-723ABB126806}" destId="{2B03FD61-CD97-40E1-88C5-F3EB67EB3557}" srcOrd="0" destOrd="0" presId="urn:microsoft.com/office/officeart/2005/8/layout/process4"/>
    <dgm:cxn modelId="{058C4DE0-21C2-4BCD-AD33-401E1664B893}" srcId="{DD355DBC-0910-4E92-B118-F6DA60C0F792}" destId="{A04D31D4-0557-4535-A7E5-75B85FF83846}" srcOrd="3" destOrd="0" parTransId="{817C99DB-9CA6-41F2-8E6B-2CC3D7201AEB}" sibTransId="{05E82A5A-80FC-46C1-B1C8-BF252B91A5A0}"/>
    <dgm:cxn modelId="{C6D73BFE-5942-4103-8146-67B5F03FAC5B}" type="presParOf" srcId="{28FE6EFD-00C4-45D7-9B9F-D1267C4FF7B9}" destId="{A84B1187-6AE6-4CE7-A31F-9D9A38D062FD}" srcOrd="0" destOrd="0" presId="urn:microsoft.com/office/officeart/2005/8/layout/process4"/>
    <dgm:cxn modelId="{B1F58EC4-7778-4F82-A5B5-96E559B3D319}" type="presParOf" srcId="{A84B1187-6AE6-4CE7-A31F-9D9A38D062FD}" destId="{6EA4C035-BC39-4224-A0E9-FEA4285AB498}" srcOrd="0" destOrd="0" presId="urn:microsoft.com/office/officeart/2005/8/layout/process4"/>
    <dgm:cxn modelId="{C08778E2-5009-4429-9439-5E2B2F21C0FD}" type="presParOf" srcId="{28FE6EFD-00C4-45D7-9B9F-D1267C4FF7B9}" destId="{6658C84F-EAF8-4E45-8CAF-2C30F0C3DC9C}" srcOrd="1" destOrd="0" presId="urn:microsoft.com/office/officeart/2005/8/layout/process4"/>
    <dgm:cxn modelId="{12E2484D-0D28-4B39-8087-F890BC7BA1A1}" type="presParOf" srcId="{28FE6EFD-00C4-45D7-9B9F-D1267C4FF7B9}" destId="{16D49DA0-3E32-44D1-9CED-37A502DE0B19}" srcOrd="2" destOrd="0" presId="urn:microsoft.com/office/officeart/2005/8/layout/process4"/>
    <dgm:cxn modelId="{C9FE1B66-466B-4BEA-842C-3D8147E87ABE}" type="presParOf" srcId="{16D49DA0-3E32-44D1-9CED-37A502DE0B19}" destId="{DDBE308D-6BD5-4F39-8A6B-411A33308C83}" srcOrd="0" destOrd="0" presId="urn:microsoft.com/office/officeart/2005/8/layout/process4"/>
    <dgm:cxn modelId="{0EEC04AB-0A8F-418E-9FCD-BB485863387C}" type="presParOf" srcId="{28FE6EFD-00C4-45D7-9B9F-D1267C4FF7B9}" destId="{8A22A3DF-E8D2-4067-B12A-578562ECBBB2}" srcOrd="3" destOrd="0" presId="urn:microsoft.com/office/officeart/2005/8/layout/process4"/>
    <dgm:cxn modelId="{78FB7E27-B028-494D-BB86-3E46B8C4BD60}" type="presParOf" srcId="{28FE6EFD-00C4-45D7-9B9F-D1267C4FF7B9}" destId="{49E6F770-7057-422D-8AF1-C78698451950}" srcOrd="4" destOrd="0" presId="urn:microsoft.com/office/officeart/2005/8/layout/process4"/>
    <dgm:cxn modelId="{66F5E631-4CED-45CB-8E6A-DCE7CC8BE625}" type="presParOf" srcId="{49E6F770-7057-422D-8AF1-C78698451950}" destId="{8E6B5488-35D7-4F68-85ED-40B4F6F09A79}" srcOrd="0" destOrd="0" presId="urn:microsoft.com/office/officeart/2005/8/layout/process4"/>
    <dgm:cxn modelId="{00708C8B-34A6-4E74-BD88-13C306173201}" type="presParOf" srcId="{28FE6EFD-00C4-45D7-9B9F-D1267C4FF7B9}" destId="{C33CBA21-FA02-418E-8FD5-FEF16DF057BF}" srcOrd="5" destOrd="0" presId="urn:microsoft.com/office/officeart/2005/8/layout/process4"/>
    <dgm:cxn modelId="{779F772F-5CD8-4114-932B-2B1166187676}" type="presParOf" srcId="{28FE6EFD-00C4-45D7-9B9F-D1267C4FF7B9}" destId="{4C506085-F50B-4748-9ACF-FD8931A38968}" srcOrd="6" destOrd="0" presId="urn:microsoft.com/office/officeart/2005/8/layout/process4"/>
    <dgm:cxn modelId="{D5A2BFA8-108A-4BFB-8453-954646693822}" type="presParOf" srcId="{4C506085-F50B-4748-9ACF-FD8931A38968}" destId="{2B03FD61-CD97-40E1-88C5-F3EB67EB3557}" srcOrd="0" destOrd="0" presId="urn:microsoft.com/office/officeart/2005/8/layout/process4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4C035-BC39-4224-A0E9-FEA4285AB498}">
      <dsp:nvSpPr>
        <dsp:cNvPr id="0" name=""/>
        <dsp:cNvSpPr/>
      </dsp:nvSpPr>
      <dsp:spPr>
        <a:xfrm>
          <a:off x="0" y="2657582"/>
          <a:ext cx="2965266" cy="581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  <a:alpha val="33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>
              <a:solidFill>
                <a:srgbClr val="0070C0"/>
              </a:solidFill>
            </a:rPr>
            <a:t>الخطوة الثالثة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>
              <a:solidFill>
                <a:srgbClr val="0070C0"/>
              </a:solidFill>
            </a:rPr>
            <a:t>اجمع المئات</a:t>
          </a:r>
          <a:endParaRPr lang="en-US" sz="1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657582"/>
        <a:ext cx="2965266" cy="581414"/>
      </dsp:txXfrm>
    </dsp:sp>
    <dsp:sp modelId="{DDBE308D-6BD5-4F39-8A6B-411A33308C83}">
      <dsp:nvSpPr>
        <dsp:cNvPr id="0" name=""/>
        <dsp:cNvSpPr/>
      </dsp:nvSpPr>
      <dsp:spPr>
        <a:xfrm rot="10800000">
          <a:off x="0" y="1772088"/>
          <a:ext cx="2965266" cy="89421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  <a:alpha val="33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>
              <a:solidFill>
                <a:srgbClr val="0070C0"/>
              </a:solidFill>
            </a:rPr>
            <a:t>الخطوة الثانية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>
              <a:solidFill>
                <a:srgbClr val="0070C0"/>
              </a:solidFill>
            </a:rPr>
            <a:t>اجمع العشرات</a:t>
          </a:r>
          <a:endParaRPr lang="en-US" sz="11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0" y="1772088"/>
        <a:ext cx="2965266" cy="581033"/>
      </dsp:txXfrm>
    </dsp:sp>
    <dsp:sp modelId="{8E6B5488-35D7-4F68-85ED-40B4F6F09A79}">
      <dsp:nvSpPr>
        <dsp:cNvPr id="0" name=""/>
        <dsp:cNvSpPr/>
      </dsp:nvSpPr>
      <dsp:spPr>
        <a:xfrm rot="10800000">
          <a:off x="0" y="886595"/>
          <a:ext cx="2965266" cy="89421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  <a:alpha val="33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>
              <a:solidFill>
                <a:srgbClr val="0070C0"/>
              </a:solidFill>
            </a:rPr>
            <a:t>الخطوة الأولى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>
              <a:solidFill>
                <a:srgbClr val="0070C0"/>
              </a:solidFill>
            </a:rPr>
            <a:t>اجمع الآحاد</a:t>
          </a:r>
          <a:endParaRPr lang="en-US" sz="1600" b="1" kern="1200" dirty="0">
            <a:solidFill>
              <a:srgbClr val="0070C0"/>
            </a:solidFill>
          </a:endParaRPr>
        </a:p>
      </dsp:txBody>
      <dsp:txXfrm rot="10800000">
        <a:off x="0" y="886595"/>
        <a:ext cx="2965266" cy="581033"/>
      </dsp:txXfrm>
    </dsp:sp>
    <dsp:sp modelId="{2B03FD61-CD97-40E1-88C5-F3EB67EB3557}">
      <dsp:nvSpPr>
        <dsp:cNvPr id="0" name=""/>
        <dsp:cNvSpPr/>
      </dsp:nvSpPr>
      <dsp:spPr>
        <a:xfrm rot="10800000">
          <a:off x="0" y="0"/>
          <a:ext cx="2965266" cy="89421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  <a:alpha val="33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b="1" kern="1200" dirty="0">
              <a:solidFill>
                <a:schemeClr val="tx2">
                  <a:lumMod val="75000"/>
                </a:schemeClr>
              </a:solidFill>
            </a:rPr>
            <a:t>خطوات الجمع</a:t>
          </a:r>
          <a:endParaRPr lang="en-US" sz="32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0" y="0"/>
        <a:ext cx="2965266" cy="581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4C035-BC39-4224-A0E9-FEA4285AB498}">
      <dsp:nvSpPr>
        <dsp:cNvPr id="0" name=""/>
        <dsp:cNvSpPr/>
      </dsp:nvSpPr>
      <dsp:spPr>
        <a:xfrm>
          <a:off x="0" y="2657582"/>
          <a:ext cx="2965266" cy="581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  <a:alpha val="33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>
              <a:solidFill>
                <a:srgbClr val="0070C0"/>
              </a:solidFill>
            </a:rPr>
            <a:t>الخطوة الثالثة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>
              <a:solidFill>
                <a:srgbClr val="0070C0"/>
              </a:solidFill>
            </a:rPr>
            <a:t>اطرح المئات</a:t>
          </a:r>
          <a:endParaRPr lang="en-US" sz="1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657582"/>
        <a:ext cx="2965266" cy="581414"/>
      </dsp:txXfrm>
    </dsp:sp>
    <dsp:sp modelId="{DDBE308D-6BD5-4F39-8A6B-411A33308C83}">
      <dsp:nvSpPr>
        <dsp:cNvPr id="0" name=""/>
        <dsp:cNvSpPr/>
      </dsp:nvSpPr>
      <dsp:spPr>
        <a:xfrm rot="10800000">
          <a:off x="0" y="1772088"/>
          <a:ext cx="2965266" cy="89421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  <a:alpha val="33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>
              <a:solidFill>
                <a:srgbClr val="0070C0"/>
              </a:solidFill>
            </a:rPr>
            <a:t>الخطوة الثانية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>
              <a:solidFill>
                <a:srgbClr val="0070C0"/>
              </a:solidFill>
            </a:rPr>
            <a:t>اطرح العشرات</a:t>
          </a:r>
          <a:endParaRPr lang="en-US" sz="11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0" y="1772088"/>
        <a:ext cx="2965266" cy="581033"/>
      </dsp:txXfrm>
    </dsp:sp>
    <dsp:sp modelId="{8E6B5488-35D7-4F68-85ED-40B4F6F09A79}">
      <dsp:nvSpPr>
        <dsp:cNvPr id="0" name=""/>
        <dsp:cNvSpPr/>
      </dsp:nvSpPr>
      <dsp:spPr>
        <a:xfrm rot="10800000">
          <a:off x="0" y="886595"/>
          <a:ext cx="2965266" cy="89421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  <a:alpha val="33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>
              <a:solidFill>
                <a:srgbClr val="0070C0"/>
              </a:solidFill>
            </a:rPr>
            <a:t>الخطوة الأولى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>
              <a:solidFill>
                <a:srgbClr val="0070C0"/>
              </a:solidFill>
            </a:rPr>
            <a:t>اطرح الآحاد</a:t>
          </a:r>
          <a:endParaRPr lang="en-US" sz="1600" b="1" kern="1200" dirty="0">
            <a:solidFill>
              <a:srgbClr val="0070C0"/>
            </a:solidFill>
          </a:endParaRPr>
        </a:p>
      </dsp:txBody>
      <dsp:txXfrm rot="10800000">
        <a:off x="0" y="886595"/>
        <a:ext cx="2965266" cy="581033"/>
      </dsp:txXfrm>
    </dsp:sp>
    <dsp:sp modelId="{2B03FD61-CD97-40E1-88C5-F3EB67EB3557}">
      <dsp:nvSpPr>
        <dsp:cNvPr id="0" name=""/>
        <dsp:cNvSpPr/>
      </dsp:nvSpPr>
      <dsp:spPr>
        <a:xfrm rot="10800000">
          <a:off x="0" y="0"/>
          <a:ext cx="2965266" cy="89421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  <a:alpha val="33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b="1" kern="1200" dirty="0">
              <a:solidFill>
                <a:schemeClr val="tx2">
                  <a:lumMod val="75000"/>
                </a:schemeClr>
              </a:solidFill>
            </a:rPr>
            <a:t>خطوات الطرح</a:t>
          </a:r>
          <a:endParaRPr lang="en-US" sz="32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0" y="0"/>
        <a:ext cx="2965266" cy="581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978A77-1208-4CFA-94C2-ABAF5724A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FBE56F-3963-48DA-B8C4-353E06663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336C57-B1C9-4296-B357-38D7CB70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92C30D-6978-4F10-811F-BA657A1B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778CAA-7307-4183-B750-B1475781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8261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35F77-8D60-4936-8BEA-0009E126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607160C-BF42-4A2C-AD50-5A22F4DA2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5EDDF9-1128-4E40-9E2F-DB918BE4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F87F8D-BBB8-4F95-87F5-65939459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4C930F-11EC-4FE8-A7D8-C4E69F75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43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526349-8D32-4EEF-ADA2-2CAB6242B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53B09-9BA6-4C4C-8121-FF394353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BBDDCB-7EAD-416B-9507-A50C1CD8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F794D0-A775-4806-948E-2F07DD29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F5C22C-C209-4324-950B-538880E2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6260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A4DE0F-09D3-4AF3-A343-0B7D2B07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607445-5597-4477-B558-A0BC88575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E5332C-6E75-42A6-A3CC-1EA2362B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38C3C4-FAD2-4351-8658-CA8D3562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18A1C3-05D4-4233-B5E3-BBFF33E7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613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215756-D25F-4B24-8131-BA514A9A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38F6CC-BA98-4A57-8DA5-463C3ED8A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1E4B07-8300-4E6E-90E0-643A004E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BDF340-27DC-4746-9A9B-2ADA8B1E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C3524-E36D-4081-927B-27B4A1EA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8630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825D23-91C2-495E-B464-EBA3683D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61550E-942F-4934-9743-36396ED1B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46E735-9423-4E98-816E-9EC55FF7E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89C430A-4DE2-49D7-BF0C-E2069567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B2FC10-5BAA-4C75-8980-47100E69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FBCD2B-DFA5-4A9A-908A-1E7CE9E4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5020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4A3ABC-3D6B-4AF0-9045-165202EE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77EA2F-7A51-4A51-A6D8-0588C31C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1DD9C87-DAC9-49EA-A55C-EAF4D3C6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00D566D-2329-4497-A4F4-04FD26BCF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CCAF509-E26A-42CD-B639-5EAA0212F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9420F1F-9BDD-4759-B881-6AA1A5C3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4D9A9EC-0B35-44AA-826A-C519BA40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6F5AB7A-75E0-4F22-9F21-472E1230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9292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3C4BD8-44EC-4236-8C02-FC848B74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26E1691-5BD1-4FF0-8D24-450F09E1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6B94653-E7E8-468E-B8DB-864BF2B9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07BA51E-46A3-4192-92D4-57664AE8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384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3B6B04C-C37A-42EF-B41C-AF487A08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F444AC-19CB-4AA9-9327-2F7A563B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5968CE2-7D0A-451B-9ADB-33023239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2355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D3FD83-7DDD-4F88-B41A-7B3E938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E60BC3-D771-4B96-BB57-3ADB33E2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19563AC-339B-4C04-B9E5-98EC64A24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BC088F-5436-4CB1-972A-0D1E5974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E363B8-FBC4-44C6-869F-5785FD77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E5EE8C-12DA-4EDE-87AB-359EB393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345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6C32CE-8B4F-4FD5-B436-A4F2C950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04B6677-23ED-4528-9E76-DE8CE9E0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E56971C-F1D1-4896-841A-1A21DF69D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E310BB3-15DA-49BE-ACE5-1FD0D850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C4CA37-7E62-420D-982B-D47E0F42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ABBE19-C119-4EED-9D97-2AC1470F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707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CAA9A09-5753-4BBA-B15D-C90941FD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9F24724-DC50-4F03-84C3-4A847FC7C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631DE4-EC81-4F26-A93D-04C585DEF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17DD-C1C5-41B5-91E7-3981C7C32A03}" type="datetimeFigureOut">
              <a:rPr lang="ar-SY" smtClean="0"/>
              <a:t>09/08/1442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36E6E6-1E49-4C6B-AB6B-1D6368CA1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C0FE7E-D0FE-4336-8EA7-DAA945A9D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D5015-77D5-4025-B278-746A064C0D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209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2BD7683-7BAD-4A4B-A836-C90BE16ED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" t="-1" b="27057"/>
          <a:stretch/>
        </p:blipFill>
        <p:spPr>
          <a:xfrm>
            <a:off x="-65200" y="0"/>
            <a:ext cx="123224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69DD2AA-41E3-4B7E-B3D8-60B257383786}"/>
              </a:ext>
            </a:extLst>
          </p:cNvPr>
          <p:cNvSpPr txBox="1"/>
          <p:nvPr/>
        </p:nvSpPr>
        <p:spPr>
          <a:xfrm>
            <a:off x="2782389" y="1366896"/>
            <a:ext cx="69102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Y" sz="2800" b="1" dirty="0"/>
              <a:t>الوحدة الثامنة</a:t>
            </a:r>
            <a:br>
              <a:rPr lang="ar-SY" sz="2800" b="1" dirty="0"/>
            </a:br>
            <a:br>
              <a:rPr lang="ar-SY" sz="2800" b="1" dirty="0"/>
            </a:br>
            <a:r>
              <a:rPr lang="ar-SY" sz="4400" b="1" dirty="0">
                <a:solidFill>
                  <a:srgbClr val="FFFF00"/>
                </a:solidFill>
              </a:rPr>
              <a:t>      جمع وطرح الأعداد الكلية 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Adding and Subtracting Whole Numbers</a:t>
            </a:r>
            <a:endParaRPr lang="ar-SY" sz="4000" b="1" dirty="0"/>
          </a:p>
        </p:txBody>
      </p:sp>
    </p:spTree>
    <p:extLst>
      <p:ext uri="{BB962C8B-B14F-4D97-AF65-F5344CB8AC3E}">
        <p14:creationId xmlns:p14="http://schemas.microsoft.com/office/powerpoint/2010/main" val="247198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631F34AF-A081-4640-855B-DFBFA3F93BF9}"/>
              </a:ext>
            </a:extLst>
          </p:cNvPr>
          <p:cNvSpPr txBox="1">
            <a:spLocks/>
          </p:cNvSpPr>
          <p:nvPr/>
        </p:nvSpPr>
        <p:spPr>
          <a:xfrm>
            <a:off x="-417249" y="1928"/>
            <a:ext cx="12609250" cy="938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Clr>
                <a:schemeClr val="bg1">
                  <a:lumMod val="95000"/>
                </a:schemeClr>
              </a:buClr>
              <a:buFont typeface="Arial" pitchFamily="34" charset="0"/>
              <a:buChar char="•"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 marL="0" indent="0" algn="r">
              <a:buNone/>
            </a:pPr>
            <a:r>
              <a:rPr lang="ar-SY" sz="2400" b="1" dirty="0">
                <a:solidFill>
                  <a:srgbClr val="00B050"/>
                </a:solidFill>
              </a:rPr>
              <a:t>طلابنا الأعزاء سنتعلم في هذه الوحدة </a:t>
            </a:r>
            <a:r>
              <a:rPr lang="ar-SY" sz="2400" dirty="0">
                <a:solidFill>
                  <a:srgbClr val="00B050"/>
                </a:solidFill>
              </a:rPr>
              <a:t>جمع وطرح </a:t>
            </a:r>
            <a:r>
              <a:rPr lang="ar-SY" sz="2400" b="1" dirty="0">
                <a:solidFill>
                  <a:srgbClr val="00B050"/>
                </a:solidFill>
              </a:rPr>
              <a:t>الأعداد حتى الملايين، وتقدير نواتج الجمع والطرح واستخدام البيانات وتمثيلها.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D280024-DC90-474B-903C-BA42CFB25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803536"/>
              </p:ext>
            </p:extLst>
          </p:nvPr>
        </p:nvGraphicFramePr>
        <p:xfrm>
          <a:off x="64655" y="940017"/>
          <a:ext cx="2965267" cy="324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سهم: مسنن إلى اليمين 10">
            <a:extLst>
              <a:ext uri="{FF2B5EF4-FFF2-40B4-BE49-F238E27FC236}">
                <a16:creationId xmlns:a16="http://schemas.microsoft.com/office/drawing/2014/main" id="{3D73109D-3700-4753-8C4A-6D0405144E3E}"/>
              </a:ext>
            </a:extLst>
          </p:cNvPr>
          <p:cNvSpPr/>
          <p:nvPr/>
        </p:nvSpPr>
        <p:spPr>
          <a:xfrm>
            <a:off x="3166281" y="2091021"/>
            <a:ext cx="1511741" cy="10687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/>
              <a:t>وهكذا</a:t>
            </a:r>
          </a:p>
          <a:p>
            <a:pPr algn="ctr"/>
            <a:r>
              <a:rPr lang="ar-SY" b="1" dirty="0"/>
              <a:t>مثال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A6DAAAA-0C0A-4385-ADC4-80FA97D096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43" t="38661" r="14393" b="13235"/>
          <a:stretch/>
        </p:blipFill>
        <p:spPr>
          <a:xfrm>
            <a:off x="5055325" y="1338943"/>
            <a:ext cx="5522763" cy="2090057"/>
          </a:xfrm>
          <a:prstGeom prst="rect">
            <a:avLst/>
          </a:prstGeom>
        </p:spPr>
      </p:pic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id="{2B42ECA4-3235-4731-BF50-42276CE8D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518599"/>
              </p:ext>
            </p:extLst>
          </p:nvPr>
        </p:nvGraphicFramePr>
        <p:xfrm>
          <a:off x="8799352" y="3508023"/>
          <a:ext cx="2965267" cy="324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سهم: لليسار 14">
            <a:extLst>
              <a:ext uri="{FF2B5EF4-FFF2-40B4-BE49-F238E27FC236}">
                <a16:creationId xmlns:a16="http://schemas.microsoft.com/office/drawing/2014/main" id="{ED0A7EA7-9BB6-4C19-B3C0-5EF8E4B02D8A}"/>
              </a:ext>
            </a:extLst>
          </p:cNvPr>
          <p:cNvSpPr/>
          <p:nvPr/>
        </p:nvSpPr>
        <p:spPr>
          <a:xfrm>
            <a:off x="6688183" y="4566369"/>
            <a:ext cx="1645920" cy="11234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وهكذا</a:t>
            </a:r>
          </a:p>
          <a:p>
            <a:pPr algn="ctr"/>
            <a:r>
              <a:rPr lang="ar-SY" sz="2000" b="1" dirty="0"/>
              <a:t>مثال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23B6F05-DA1C-4A90-B2B0-9712246AF89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570" t="34278" r="14715" b="17018"/>
          <a:stretch/>
        </p:blipFill>
        <p:spPr>
          <a:xfrm>
            <a:off x="1224389" y="4384513"/>
            <a:ext cx="5231170" cy="20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Graphic spid="14" grpId="0">
        <p:bldAsOne/>
      </p:bldGraphic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488A9DF-D33D-4189-AA5F-361E24B96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43" b="15619"/>
          <a:stretch/>
        </p:blipFill>
        <p:spPr>
          <a:xfrm>
            <a:off x="0" y="5128072"/>
            <a:ext cx="5291976" cy="1728000"/>
          </a:xfrm>
          <a:prstGeom prst="rect">
            <a:avLst/>
          </a:prstGeom>
        </p:spPr>
      </p:pic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6EBF5383-592A-4715-860F-163E87208006}"/>
              </a:ext>
            </a:extLst>
          </p:cNvPr>
          <p:cNvSpPr/>
          <p:nvPr/>
        </p:nvSpPr>
        <p:spPr>
          <a:xfrm>
            <a:off x="625304" y="385497"/>
            <a:ext cx="2262382" cy="1371436"/>
          </a:xfrm>
          <a:custGeom>
            <a:avLst/>
            <a:gdLst>
              <a:gd name="connsiteX0" fmla="*/ 0 w 2262382"/>
              <a:gd name="connsiteY0" fmla="*/ 137144 h 1371436"/>
              <a:gd name="connsiteX1" fmla="*/ 137144 w 2262382"/>
              <a:gd name="connsiteY1" fmla="*/ 0 h 1371436"/>
              <a:gd name="connsiteX2" fmla="*/ 2125238 w 2262382"/>
              <a:gd name="connsiteY2" fmla="*/ 0 h 1371436"/>
              <a:gd name="connsiteX3" fmla="*/ 2262382 w 2262382"/>
              <a:gd name="connsiteY3" fmla="*/ 137144 h 1371436"/>
              <a:gd name="connsiteX4" fmla="*/ 2262382 w 2262382"/>
              <a:gd name="connsiteY4" fmla="*/ 1234292 h 1371436"/>
              <a:gd name="connsiteX5" fmla="*/ 2125238 w 2262382"/>
              <a:gd name="connsiteY5" fmla="*/ 1371436 h 1371436"/>
              <a:gd name="connsiteX6" fmla="*/ 137144 w 2262382"/>
              <a:gd name="connsiteY6" fmla="*/ 1371436 h 1371436"/>
              <a:gd name="connsiteX7" fmla="*/ 0 w 2262382"/>
              <a:gd name="connsiteY7" fmla="*/ 1234292 h 1371436"/>
              <a:gd name="connsiteX8" fmla="*/ 0 w 2262382"/>
              <a:gd name="connsiteY8" fmla="*/ 137144 h 137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382" h="1371436">
                <a:moveTo>
                  <a:pt x="0" y="137144"/>
                </a:moveTo>
                <a:cubicBezTo>
                  <a:pt x="0" y="61401"/>
                  <a:pt x="61401" y="0"/>
                  <a:pt x="137144" y="0"/>
                </a:cubicBezTo>
                <a:lnTo>
                  <a:pt x="2125238" y="0"/>
                </a:lnTo>
                <a:cubicBezTo>
                  <a:pt x="2200981" y="0"/>
                  <a:pt x="2262382" y="61401"/>
                  <a:pt x="2262382" y="137144"/>
                </a:cubicBezTo>
                <a:lnTo>
                  <a:pt x="2262382" y="1234292"/>
                </a:lnTo>
                <a:cubicBezTo>
                  <a:pt x="2262382" y="1310035"/>
                  <a:pt x="2200981" y="1371436"/>
                  <a:pt x="2125238" y="1371436"/>
                </a:cubicBezTo>
                <a:lnTo>
                  <a:pt x="137144" y="1371436"/>
                </a:lnTo>
                <a:cubicBezTo>
                  <a:pt x="61401" y="1371436"/>
                  <a:pt x="0" y="1310035"/>
                  <a:pt x="0" y="1234292"/>
                </a:cubicBezTo>
                <a:lnTo>
                  <a:pt x="0" y="13714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06843" tIns="84618" rIns="106843" bIns="84618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3500" kern="1200" dirty="0"/>
              <a:t>تقدير نواتج الجمع والطرح</a:t>
            </a:r>
            <a:endParaRPr lang="en-US" sz="3500" kern="1200" dirty="0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22C6E9C6-819F-4067-B577-957DC6848E72}"/>
              </a:ext>
            </a:extLst>
          </p:cNvPr>
          <p:cNvSpPr/>
          <p:nvPr/>
        </p:nvSpPr>
        <p:spPr>
          <a:xfrm>
            <a:off x="805822" y="1756933"/>
            <a:ext cx="91440" cy="5493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49315"/>
                </a:lnTo>
                <a:lnTo>
                  <a:pt x="93348" y="549315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BE45D0B3-FED2-49D4-B5AD-897E7B1A0BF7}"/>
              </a:ext>
            </a:extLst>
          </p:cNvPr>
          <p:cNvSpPr/>
          <p:nvPr/>
        </p:nvSpPr>
        <p:spPr>
          <a:xfrm>
            <a:off x="899171" y="1885486"/>
            <a:ext cx="1606137" cy="841524"/>
          </a:xfrm>
          <a:custGeom>
            <a:avLst/>
            <a:gdLst>
              <a:gd name="connsiteX0" fmla="*/ 0 w 1606137"/>
              <a:gd name="connsiteY0" fmla="*/ 84152 h 841524"/>
              <a:gd name="connsiteX1" fmla="*/ 84152 w 1606137"/>
              <a:gd name="connsiteY1" fmla="*/ 0 h 841524"/>
              <a:gd name="connsiteX2" fmla="*/ 1521985 w 1606137"/>
              <a:gd name="connsiteY2" fmla="*/ 0 h 841524"/>
              <a:gd name="connsiteX3" fmla="*/ 1606137 w 1606137"/>
              <a:gd name="connsiteY3" fmla="*/ 84152 h 841524"/>
              <a:gd name="connsiteX4" fmla="*/ 1606137 w 1606137"/>
              <a:gd name="connsiteY4" fmla="*/ 757372 h 841524"/>
              <a:gd name="connsiteX5" fmla="*/ 1521985 w 1606137"/>
              <a:gd name="connsiteY5" fmla="*/ 841524 h 841524"/>
              <a:gd name="connsiteX6" fmla="*/ 84152 w 1606137"/>
              <a:gd name="connsiteY6" fmla="*/ 841524 h 841524"/>
              <a:gd name="connsiteX7" fmla="*/ 0 w 1606137"/>
              <a:gd name="connsiteY7" fmla="*/ 757372 h 841524"/>
              <a:gd name="connsiteX8" fmla="*/ 0 w 1606137"/>
              <a:gd name="connsiteY8" fmla="*/ 84152 h 84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137" h="841524">
                <a:moveTo>
                  <a:pt x="0" y="84152"/>
                </a:moveTo>
                <a:cubicBezTo>
                  <a:pt x="0" y="37676"/>
                  <a:pt x="37676" y="0"/>
                  <a:pt x="84152" y="0"/>
                </a:cubicBezTo>
                <a:lnTo>
                  <a:pt x="1521985" y="0"/>
                </a:lnTo>
                <a:cubicBezTo>
                  <a:pt x="1568461" y="0"/>
                  <a:pt x="1606137" y="37676"/>
                  <a:pt x="1606137" y="84152"/>
                </a:cubicBezTo>
                <a:lnTo>
                  <a:pt x="1606137" y="757372"/>
                </a:lnTo>
                <a:cubicBezTo>
                  <a:pt x="1606137" y="803848"/>
                  <a:pt x="1568461" y="841524"/>
                  <a:pt x="1521985" y="841524"/>
                </a:cubicBezTo>
                <a:lnTo>
                  <a:pt x="84152" y="841524"/>
                </a:lnTo>
                <a:cubicBezTo>
                  <a:pt x="37676" y="841524"/>
                  <a:pt x="0" y="803848"/>
                  <a:pt x="0" y="757372"/>
                </a:cubicBezTo>
                <a:lnTo>
                  <a:pt x="0" y="8415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53222" tIns="43697" rIns="53222" bIns="43697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1500" b="1" kern="1200" dirty="0"/>
              <a:t>عند تقدير ناتج جمع وطرح عددين</a:t>
            </a:r>
            <a:endParaRPr lang="en-US" sz="1500" b="1" kern="1200" dirty="0"/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FAF67070-3F16-46FE-9349-5124E4DFBEF7}"/>
              </a:ext>
            </a:extLst>
          </p:cNvPr>
          <p:cNvSpPr/>
          <p:nvPr/>
        </p:nvSpPr>
        <p:spPr>
          <a:xfrm>
            <a:off x="805822" y="1756933"/>
            <a:ext cx="91440" cy="15291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529173"/>
                </a:lnTo>
                <a:lnTo>
                  <a:pt x="93348" y="1529173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2575EEA5-F04A-463C-98E4-D33570C113F7}"/>
              </a:ext>
            </a:extLst>
          </p:cNvPr>
          <p:cNvSpPr/>
          <p:nvPr/>
        </p:nvSpPr>
        <p:spPr>
          <a:xfrm>
            <a:off x="899171" y="2855564"/>
            <a:ext cx="1714648" cy="861085"/>
          </a:xfrm>
          <a:custGeom>
            <a:avLst/>
            <a:gdLst>
              <a:gd name="connsiteX0" fmla="*/ 0 w 1714648"/>
              <a:gd name="connsiteY0" fmla="*/ 86109 h 861085"/>
              <a:gd name="connsiteX1" fmla="*/ 86109 w 1714648"/>
              <a:gd name="connsiteY1" fmla="*/ 0 h 861085"/>
              <a:gd name="connsiteX2" fmla="*/ 1628540 w 1714648"/>
              <a:gd name="connsiteY2" fmla="*/ 0 h 861085"/>
              <a:gd name="connsiteX3" fmla="*/ 1714649 w 1714648"/>
              <a:gd name="connsiteY3" fmla="*/ 86109 h 861085"/>
              <a:gd name="connsiteX4" fmla="*/ 1714648 w 1714648"/>
              <a:gd name="connsiteY4" fmla="*/ 774977 h 861085"/>
              <a:gd name="connsiteX5" fmla="*/ 1628539 w 1714648"/>
              <a:gd name="connsiteY5" fmla="*/ 861086 h 861085"/>
              <a:gd name="connsiteX6" fmla="*/ 86109 w 1714648"/>
              <a:gd name="connsiteY6" fmla="*/ 861085 h 861085"/>
              <a:gd name="connsiteX7" fmla="*/ 0 w 1714648"/>
              <a:gd name="connsiteY7" fmla="*/ 774976 h 861085"/>
              <a:gd name="connsiteX8" fmla="*/ 0 w 1714648"/>
              <a:gd name="connsiteY8" fmla="*/ 86109 h 8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648" h="861085">
                <a:moveTo>
                  <a:pt x="0" y="86109"/>
                </a:moveTo>
                <a:cubicBezTo>
                  <a:pt x="0" y="38552"/>
                  <a:pt x="38552" y="0"/>
                  <a:pt x="86109" y="0"/>
                </a:cubicBezTo>
                <a:lnTo>
                  <a:pt x="1628540" y="0"/>
                </a:lnTo>
                <a:cubicBezTo>
                  <a:pt x="1676097" y="0"/>
                  <a:pt x="1714649" y="38552"/>
                  <a:pt x="1714649" y="86109"/>
                </a:cubicBezTo>
                <a:cubicBezTo>
                  <a:pt x="1714649" y="315732"/>
                  <a:pt x="1714648" y="545354"/>
                  <a:pt x="1714648" y="774977"/>
                </a:cubicBezTo>
                <a:cubicBezTo>
                  <a:pt x="1714648" y="822534"/>
                  <a:pt x="1676096" y="861086"/>
                  <a:pt x="1628539" y="861086"/>
                </a:cubicBezTo>
                <a:lnTo>
                  <a:pt x="86109" y="861085"/>
                </a:lnTo>
                <a:cubicBezTo>
                  <a:pt x="38552" y="861085"/>
                  <a:pt x="0" y="822533"/>
                  <a:pt x="0" y="774976"/>
                </a:cubicBezTo>
                <a:lnTo>
                  <a:pt x="0" y="8610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5700" tIns="45540" rIns="55700" bIns="455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1600" b="1" kern="1200" dirty="0"/>
              <a:t>نقرب كل منهما إلى المنزلة نفسها</a:t>
            </a:r>
            <a:endParaRPr lang="en-US" sz="1600" b="1" kern="1200" dirty="0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DEADD91D-D1C4-49CA-B55B-23F4B972E331}"/>
              </a:ext>
            </a:extLst>
          </p:cNvPr>
          <p:cNvSpPr/>
          <p:nvPr/>
        </p:nvSpPr>
        <p:spPr>
          <a:xfrm>
            <a:off x="805822" y="1756933"/>
            <a:ext cx="91440" cy="23453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45375"/>
                </a:lnTo>
                <a:lnTo>
                  <a:pt x="93348" y="2345375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4A2F405C-409A-4B44-AB31-6B4657EEED41}"/>
              </a:ext>
            </a:extLst>
          </p:cNvPr>
          <p:cNvSpPr/>
          <p:nvPr/>
        </p:nvSpPr>
        <p:spPr>
          <a:xfrm>
            <a:off x="899171" y="3845203"/>
            <a:ext cx="1807084" cy="634433"/>
          </a:xfrm>
          <a:custGeom>
            <a:avLst/>
            <a:gdLst>
              <a:gd name="connsiteX0" fmla="*/ 0 w 822740"/>
              <a:gd name="connsiteY0" fmla="*/ 51421 h 514212"/>
              <a:gd name="connsiteX1" fmla="*/ 51421 w 822740"/>
              <a:gd name="connsiteY1" fmla="*/ 0 h 514212"/>
              <a:gd name="connsiteX2" fmla="*/ 771319 w 822740"/>
              <a:gd name="connsiteY2" fmla="*/ 0 h 514212"/>
              <a:gd name="connsiteX3" fmla="*/ 822740 w 822740"/>
              <a:gd name="connsiteY3" fmla="*/ 51421 h 514212"/>
              <a:gd name="connsiteX4" fmla="*/ 822740 w 822740"/>
              <a:gd name="connsiteY4" fmla="*/ 462791 h 514212"/>
              <a:gd name="connsiteX5" fmla="*/ 771319 w 822740"/>
              <a:gd name="connsiteY5" fmla="*/ 514212 h 514212"/>
              <a:gd name="connsiteX6" fmla="*/ 51421 w 822740"/>
              <a:gd name="connsiteY6" fmla="*/ 514212 h 514212"/>
              <a:gd name="connsiteX7" fmla="*/ 0 w 822740"/>
              <a:gd name="connsiteY7" fmla="*/ 462791 h 514212"/>
              <a:gd name="connsiteX8" fmla="*/ 0 w 822740"/>
              <a:gd name="connsiteY8" fmla="*/ 51421 h 51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740" h="514212">
                <a:moveTo>
                  <a:pt x="0" y="51421"/>
                </a:moveTo>
                <a:cubicBezTo>
                  <a:pt x="0" y="23022"/>
                  <a:pt x="23022" y="0"/>
                  <a:pt x="51421" y="0"/>
                </a:cubicBezTo>
                <a:lnTo>
                  <a:pt x="771319" y="0"/>
                </a:lnTo>
                <a:cubicBezTo>
                  <a:pt x="799718" y="0"/>
                  <a:pt x="822740" y="23022"/>
                  <a:pt x="822740" y="51421"/>
                </a:cubicBezTo>
                <a:lnTo>
                  <a:pt x="822740" y="462791"/>
                </a:lnTo>
                <a:cubicBezTo>
                  <a:pt x="822740" y="491190"/>
                  <a:pt x="799718" y="514212"/>
                  <a:pt x="771319" y="514212"/>
                </a:cubicBezTo>
                <a:lnTo>
                  <a:pt x="51421" y="514212"/>
                </a:lnTo>
                <a:cubicBezTo>
                  <a:pt x="23022" y="514212"/>
                  <a:pt x="0" y="491190"/>
                  <a:pt x="0" y="462791"/>
                </a:cubicBezTo>
                <a:lnTo>
                  <a:pt x="0" y="5142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3636" tIns="34111" rIns="43636" bIns="3411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b="1" dirty="0"/>
              <a:t>عادة هي أكبر منزلة لأصغر العددين</a:t>
            </a:r>
            <a:endParaRPr lang="en-US" b="1" kern="1200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67BB914-11D2-4A0D-A25E-DE6DBC39D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9" t="41639" r="16060" b="24162"/>
          <a:stretch/>
        </p:blipFill>
        <p:spPr>
          <a:xfrm>
            <a:off x="3565236" y="1724865"/>
            <a:ext cx="3833091" cy="1051113"/>
          </a:xfrm>
          <a:prstGeom prst="rect">
            <a:avLst/>
          </a:prstGeom>
        </p:spPr>
      </p:pic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D180E7F5-648A-4281-88CF-6A3706795927}"/>
              </a:ext>
            </a:extLst>
          </p:cNvPr>
          <p:cNvSpPr/>
          <p:nvPr/>
        </p:nvSpPr>
        <p:spPr>
          <a:xfrm>
            <a:off x="4377586" y="587515"/>
            <a:ext cx="2125738" cy="863277"/>
          </a:xfrm>
          <a:custGeom>
            <a:avLst/>
            <a:gdLst>
              <a:gd name="connsiteX0" fmla="*/ 0 w 1606137"/>
              <a:gd name="connsiteY0" fmla="*/ 84152 h 841524"/>
              <a:gd name="connsiteX1" fmla="*/ 84152 w 1606137"/>
              <a:gd name="connsiteY1" fmla="*/ 0 h 841524"/>
              <a:gd name="connsiteX2" fmla="*/ 1521985 w 1606137"/>
              <a:gd name="connsiteY2" fmla="*/ 0 h 841524"/>
              <a:gd name="connsiteX3" fmla="*/ 1606137 w 1606137"/>
              <a:gd name="connsiteY3" fmla="*/ 84152 h 841524"/>
              <a:gd name="connsiteX4" fmla="*/ 1606137 w 1606137"/>
              <a:gd name="connsiteY4" fmla="*/ 757372 h 841524"/>
              <a:gd name="connsiteX5" fmla="*/ 1521985 w 1606137"/>
              <a:gd name="connsiteY5" fmla="*/ 841524 h 841524"/>
              <a:gd name="connsiteX6" fmla="*/ 84152 w 1606137"/>
              <a:gd name="connsiteY6" fmla="*/ 841524 h 841524"/>
              <a:gd name="connsiteX7" fmla="*/ 0 w 1606137"/>
              <a:gd name="connsiteY7" fmla="*/ 757372 h 841524"/>
              <a:gd name="connsiteX8" fmla="*/ 0 w 1606137"/>
              <a:gd name="connsiteY8" fmla="*/ 84152 h 84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137" h="841524">
                <a:moveTo>
                  <a:pt x="0" y="84152"/>
                </a:moveTo>
                <a:cubicBezTo>
                  <a:pt x="0" y="37676"/>
                  <a:pt x="37676" y="0"/>
                  <a:pt x="84152" y="0"/>
                </a:cubicBezTo>
                <a:lnTo>
                  <a:pt x="1521985" y="0"/>
                </a:lnTo>
                <a:cubicBezTo>
                  <a:pt x="1568461" y="0"/>
                  <a:pt x="1606137" y="37676"/>
                  <a:pt x="1606137" y="84152"/>
                </a:cubicBezTo>
                <a:lnTo>
                  <a:pt x="1606137" y="757372"/>
                </a:lnTo>
                <a:cubicBezTo>
                  <a:pt x="1606137" y="803848"/>
                  <a:pt x="1568461" y="841524"/>
                  <a:pt x="1521985" y="841524"/>
                </a:cubicBezTo>
                <a:lnTo>
                  <a:pt x="84152" y="841524"/>
                </a:lnTo>
                <a:cubicBezTo>
                  <a:pt x="37676" y="841524"/>
                  <a:pt x="0" y="803848"/>
                  <a:pt x="0" y="757372"/>
                </a:cubicBezTo>
                <a:lnTo>
                  <a:pt x="0" y="8415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53222" tIns="43697" rIns="53222" bIns="43697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1500" b="1" kern="1200" dirty="0"/>
              <a:t>قدر ناتج 65197-4527</a:t>
            </a:r>
            <a:endParaRPr lang="en-US" sz="1500" b="1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1CE012A2-3E5A-43E4-A896-57B653C03D81}"/>
                  </a:ext>
                </a:extLst>
              </p:cNvPr>
              <p:cNvSpPr/>
              <p:nvPr/>
            </p:nvSpPr>
            <p:spPr>
              <a:xfrm>
                <a:off x="4377586" y="3241224"/>
                <a:ext cx="2503505" cy="610630"/>
              </a:xfrm>
              <a:custGeom>
                <a:avLst/>
                <a:gdLst>
                  <a:gd name="connsiteX0" fmla="*/ 0 w 1714648"/>
                  <a:gd name="connsiteY0" fmla="*/ 86109 h 861085"/>
                  <a:gd name="connsiteX1" fmla="*/ 86109 w 1714648"/>
                  <a:gd name="connsiteY1" fmla="*/ 0 h 861085"/>
                  <a:gd name="connsiteX2" fmla="*/ 1628540 w 1714648"/>
                  <a:gd name="connsiteY2" fmla="*/ 0 h 861085"/>
                  <a:gd name="connsiteX3" fmla="*/ 1714649 w 1714648"/>
                  <a:gd name="connsiteY3" fmla="*/ 86109 h 861085"/>
                  <a:gd name="connsiteX4" fmla="*/ 1714648 w 1714648"/>
                  <a:gd name="connsiteY4" fmla="*/ 774977 h 861085"/>
                  <a:gd name="connsiteX5" fmla="*/ 1628539 w 1714648"/>
                  <a:gd name="connsiteY5" fmla="*/ 861086 h 861085"/>
                  <a:gd name="connsiteX6" fmla="*/ 86109 w 1714648"/>
                  <a:gd name="connsiteY6" fmla="*/ 861085 h 861085"/>
                  <a:gd name="connsiteX7" fmla="*/ 0 w 1714648"/>
                  <a:gd name="connsiteY7" fmla="*/ 774976 h 861085"/>
                  <a:gd name="connsiteX8" fmla="*/ 0 w 1714648"/>
                  <a:gd name="connsiteY8" fmla="*/ 86109 h 8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648" h="861085">
                    <a:moveTo>
                      <a:pt x="0" y="86109"/>
                    </a:moveTo>
                    <a:cubicBezTo>
                      <a:pt x="0" y="38552"/>
                      <a:pt x="38552" y="0"/>
                      <a:pt x="86109" y="0"/>
                    </a:cubicBezTo>
                    <a:lnTo>
                      <a:pt x="1628540" y="0"/>
                    </a:lnTo>
                    <a:cubicBezTo>
                      <a:pt x="1676097" y="0"/>
                      <a:pt x="1714649" y="38552"/>
                      <a:pt x="1714649" y="86109"/>
                    </a:cubicBezTo>
                    <a:cubicBezTo>
                      <a:pt x="1714649" y="315732"/>
                      <a:pt x="1714648" y="545354"/>
                      <a:pt x="1714648" y="774977"/>
                    </a:cubicBezTo>
                    <a:cubicBezTo>
                      <a:pt x="1714648" y="822534"/>
                      <a:pt x="1676096" y="861086"/>
                      <a:pt x="1628539" y="861086"/>
                    </a:cubicBezTo>
                    <a:lnTo>
                      <a:pt x="86109" y="861085"/>
                    </a:lnTo>
                    <a:cubicBezTo>
                      <a:pt x="38552" y="861085"/>
                      <a:pt x="0" y="822533"/>
                      <a:pt x="0" y="774976"/>
                    </a:cubicBezTo>
                    <a:lnTo>
                      <a:pt x="0" y="86109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55700" tIns="45540" rIns="55700" bIns="4554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Y" sz="1600" b="1" kern="1200" dirty="0"/>
                  <a:t>65197-</a:t>
                </a:r>
                <a:r>
                  <a:rPr lang="ar-SY" sz="1600" b="1" dirty="0">
                    <a:ea typeface="Cambria Math" panose="02040503050406030204" pitchFamily="18" charset="0"/>
                  </a:rPr>
                  <a:t>6000</a:t>
                </a:r>
                <a14:m>
                  <m:oMath xmlns:m="http://schemas.openxmlformats.org/officeDocument/2006/math">
                    <m:r>
                      <a:rPr lang="ar-SY" sz="16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ar-SY" sz="1600" b="1" kern="1200" dirty="0"/>
                  <a:t>4527</a:t>
                </a:r>
                <a:endParaRPr lang="en-US" sz="1600" b="1" kern="1200" dirty="0"/>
              </a:p>
            </p:txBody>
          </p:sp>
        </mc:Choice>
        <mc:Fallback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1CE012A2-3E5A-43E4-A896-57B653C03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586" y="3241224"/>
                <a:ext cx="2503505" cy="610630"/>
              </a:xfrm>
              <a:custGeom>
                <a:avLst/>
                <a:gdLst>
                  <a:gd name="connsiteX0" fmla="*/ 0 w 1714648"/>
                  <a:gd name="connsiteY0" fmla="*/ 86109 h 861085"/>
                  <a:gd name="connsiteX1" fmla="*/ 86109 w 1714648"/>
                  <a:gd name="connsiteY1" fmla="*/ 0 h 861085"/>
                  <a:gd name="connsiteX2" fmla="*/ 1628540 w 1714648"/>
                  <a:gd name="connsiteY2" fmla="*/ 0 h 861085"/>
                  <a:gd name="connsiteX3" fmla="*/ 1714649 w 1714648"/>
                  <a:gd name="connsiteY3" fmla="*/ 86109 h 861085"/>
                  <a:gd name="connsiteX4" fmla="*/ 1714648 w 1714648"/>
                  <a:gd name="connsiteY4" fmla="*/ 774977 h 861085"/>
                  <a:gd name="connsiteX5" fmla="*/ 1628539 w 1714648"/>
                  <a:gd name="connsiteY5" fmla="*/ 861086 h 861085"/>
                  <a:gd name="connsiteX6" fmla="*/ 86109 w 1714648"/>
                  <a:gd name="connsiteY6" fmla="*/ 861085 h 861085"/>
                  <a:gd name="connsiteX7" fmla="*/ 0 w 1714648"/>
                  <a:gd name="connsiteY7" fmla="*/ 774976 h 861085"/>
                  <a:gd name="connsiteX8" fmla="*/ 0 w 1714648"/>
                  <a:gd name="connsiteY8" fmla="*/ 86109 h 8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648" h="861085">
                    <a:moveTo>
                      <a:pt x="0" y="86109"/>
                    </a:moveTo>
                    <a:cubicBezTo>
                      <a:pt x="0" y="38552"/>
                      <a:pt x="38552" y="0"/>
                      <a:pt x="86109" y="0"/>
                    </a:cubicBezTo>
                    <a:lnTo>
                      <a:pt x="1628540" y="0"/>
                    </a:lnTo>
                    <a:cubicBezTo>
                      <a:pt x="1676097" y="0"/>
                      <a:pt x="1714649" y="38552"/>
                      <a:pt x="1714649" y="86109"/>
                    </a:cubicBezTo>
                    <a:cubicBezTo>
                      <a:pt x="1714649" y="315732"/>
                      <a:pt x="1714648" y="545354"/>
                      <a:pt x="1714648" y="774977"/>
                    </a:cubicBezTo>
                    <a:cubicBezTo>
                      <a:pt x="1714648" y="822534"/>
                      <a:pt x="1676096" y="861086"/>
                      <a:pt x="1628539" y="861086"/>
                    </a:cubicBezTo>
                    <a:lnTo>
                      <a:pt x="86109" y="861085"/>
                    </a:lnTo>
                    <a:cubicBezTo>
                      <a:pt x="38552" y="861085"/>
                      <a:pt x="0" y="822533"/>
                      <a:pt x="0" y="774976"/>
                    </a:cubicBezTo>
                    <a:lnTo>
                      <a:pt x="0" y="86109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سهم: لأسفل 15">
            <a:extLst>
              <a:ext uri="{FF2B5EF4-FFF2-40B4-BE49-F238E27FC236}">
                <a16:creationId xmlns:a16="http://schemas.microsoft.com/office/drawing/2014/main" id="{75A06354-20DB-45FC-AB86-A08ECE2C82E8}"/>
              </a:ext>
            </a:extLst>
          </p:cNvPr>
          <p:cNvSpPr/>
          <p:nvPr/>
        </p:nvSpPr>
        <p:spPr>
          <a:xfrm>
            <a:off x="5163125" y="1476885"/>
            <a:ext cx="637309" cy="48231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سهم: لأسفل 16">
            <a:extLst>
              <a:ext uri="{FF2B5EF4-FFF2-40B4-BE49-F238E27FC236}">
                <a16:creationId xmlns:a16="http://schemas.microsoft.com/office/drawing/2014/main" id="{E96F8AC4-5A15-4DA9-B831-4A1927297E00}"/>
              </a:ext>
            </a:extLst>
          </p:cNvPr>
          <p:cNvSpPr/>
          <p:nvPr/>
        </p:nvSpPr>
        <p:spPr>
          <a:xfrm>
            <a:off x="5163126" y="2675849"/>
            <a:ext cx="637309" cy="48231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4389209-1F29-4285-9D0A-7F51AE74A99A}"/>
              </a:ext>
            </a:extLst>
          </p:cNvPr>
          <p:cNvGrpSpPr/>
          <p:nvPr/>
        </p:nvGrpSpPr>
        <p:grpSpPr>
          <a:xfrm>
            <a:off x="8169644" y="766507"/>
            <a:ext cx="3008241" cy="2402414"/>
            <a:chOff x="8169644" y="766507"/>
            <a:chExt cx="3008241" cy="2402414"/>
          </a:xfrm>
        </p:grpSpPr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065B7CFD-056A-4328-B07E-58105047B998}"/>
                </a:ext>
              </a:extLst>
            </p:cNvPr>
            <p:cNvSpPr/>
            <p:nvPr/>
          </p:nvSpPr>
          <p:spPr>
            <a:xfrm>
              <a:off x="8169644" y="766507"/>
              <a:ext cx="3008241" cy="1671245"/>
            </a:xfrm>
            <a:custGeom>
              <a:avLst/>
              <a:gdLst>
                <a:gd name="connsiteX0" fmla="*/ 0 w 3008241"/>
                <a:gd name="connsiteY0" fmla="*/ 167125 h 1671245"/>
                <a:gd name="connsiteX1" fmla="*/ 167125 w 3008241"/>
                <a:gd name="connsiteY1" fmla="*/ 0 h 1671245"/>
                <a:gd name="connsiteX2" fmla="*/ 2841117 w 3008241"/>
                <a:gd name="connsiteY2" fmla="*/ 0 h 1671245"/>
                <a:gd name="connsiteX3" fmla="*/ 3008242 w 3008241"/>
                <a:gd name="connsiteY3" fmla="*/ 167125 h 1671245"/>
                <a:gd name="connsiteX4" fmla="*/ 3008241 w 3008241"/>
                <a:gd name="connsiteY4" fmla="*/ 1504121 h 1671245"/>
                <a:gd name="connsiteX5" fmla="*/ 2841116 w 3008241"/>
                <a:gd name="connsiteY5" fmla="*/ 1671246 h 1671245"/>
                <a:gd name="connsiteX6" fmla="*/ 167125 w 3008241"/>
                <a:gd name="connsiteY6" fmla="*/ 1671245 h 1671245"/>
                <a:gd name="connsiteX7" fmla="*/ 0 w 3008241"/>
                <a:gd name="connsiteY7" fmla="*/ 1504120 h 1671245"/>
                <a:gd name="connsiteX8" fmla="*/ 0 w 3008241"/>
                <a:gd name="connsiteY8" fmla="*/ 167125 h 16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8241" h="1671245">
                  <a:moveTo>
                    <a:pt x="0" y="167125"/>
                  </a:moveTo>
                  <a:cubicBezTo>
                    <a:pt x="0" y="74824"/>
                    <a:pt x="74824" y="0"/>
                    <a:pt x="167125" y="0"/>
                  </a:cubicBezTo>
                  <a:lnTo>
                    <a:pt x="2841117" y="0"/>
                  </a:lnTo>
                  <a:cubicBezTo>
                    <a:pt x="2933418" y="0"/>
                    <a:pt x="3008242" y="74824"/>
                    <a:pt x="3008242" y="167125"/>
                  </a:cubicBezTo>
                  <a:cubicBezTo>
                    <a:pt x="3008242" y="612790"/>
                    <a:pt x="3008241" y="1058456"/>
                    <a:pt x="3008241" y="1504121"/>
                  </a:cubicBezTo>
                  <a:cubicBezTo>
                    <a:pt x="3008241" y="1596422"/>
                    <a:pt x="2933417" y="1671246"/>
                    <a:pt x="2841116" y="1671246"/>
                  </a:cubicBezTo>
                  <a:lnTo>
                    <a:pt x="167125" y="1671245"/>
                  </a:lnTo>
                  <a:cubicBezTo>
                    <a:pt x="74824" y="1671245"/>
                    <a:pt x="0" y="1596421"/>
                    <a:pt x="0" y="1504120"/>
                  </a:cubicBezTo>
                  <a:lnTo>
                    <a:pt x="0" y="1671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829" tIns="231829" rIns="231829" bIns="231829" numCol="1" spcCol="1270" anchor="ctr" anchorCtr="0">
              <a:noAutofit/>
            </a:bodyPr>
            <a:lstStyle/>
            <a:p>
              <a:pPr marL="0" lvl="0" indent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Y" sz="4800" kern="1200" dirty="0"/>
                <a:t>مخططات </a:t>
              </a:r>
              <a:r>
                <a:rPr lang="ar-SY" sz="48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ڨ</a:t>
              </a:r>
              <a:r>
                <a:rPr lang="ar-SY" sz="4800" kern="1200" dirty="0" err="1"/>
                <a:t>ن</a:t>
              </a:r>
              <a:endParaRPr lang="ar-SY" sz="4800" kern="1200" dirty="0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01C214A2-6589-444C-9FAA-759D5994A7B1}"/>
                </a:ext>
              </a:extLst>
            </p:cNvPr>
            <p:cNvSpPr/>
            <p:nvPr/>
          </p:nvSpPr>
          <p:spPr>
            <a:xfrm>
              <a:off x="9297735" y="2542205"/>
              <a:ext cx="752060" cy="626716"/>
            </a:xfrm>
            <a:custGeom>
              <a:avLst/>
              <a:gdLst>
                <a:gd name="connsiteX0" fmla="*/ 0 w 626716"/>
                <a:gd name="connsiteY0" fmla="*/ 150412 h 752060"/>
                <a:gd name="connsiteX1" fmla="*/ 313358 w 626716"/>
                <a:gd name="connsiteY1" fmla="*/ 150412 h 752060"/>
                <a:gd name="connsiteX2" fmla="*/ 313358 w 626716"/>
                <a:gd name="connsiteY2" fmla="*/ 0 h 752060"/>
                <a:gd name="connsiteX3" fmla="*/ 626716 w 626716"/>
                <a:gd name="connsiteY3" fmla="*/ 376030 h 752060"/>
                <a:gd name="connsiteX4" fmla="*/ 313358 w 626716"/>
                <a:gd name="connsiteY4" fmla="*/ 752060 h 752060"/>
                <a:gd name="connsiteX5" fmla="*/ 313358 w 626716"/>
                <a:gd name="connsiteY5" fmla="*/ 601648 h 752060"/>
                <a:gd name="connsiteX6" fmla="*/ 0 w 626716"/>
                <a:gd name="connsiteY6" fmla="*/ 601648 h 752060"/>
                <a:gd name="connsiteX7" fmla="*/ 0 w 626716"/>
                <a:gd name="connsiteY7" fmla="*/ 150412 h 7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16" h="752060">
                  <a:moveTo>
                    <a:pt x="501373" y="0"/>
                  </a:moveTo>
                  <a:lnTo>
                    <a:pt x="501373" y="376030"/>
                  </a:lnTo>
                  <a:lnTo>
                    <a:pt x="626716" y="376030"/>
                  </a:lnTo>
                  <a:lnTo>
                    <a:pt x="313358" y="752060"/>
                  </a:lnTo>
                  <a:lnTo>
                    <a:pt x="0" y="376030"/>
                  </a:lnTo>
                  <a:lnTo>
                    <a:pt x="125343" y="376030"/>
                  </a:lnTo>
                  <a:lnTo>
                    <a:pt x="125343" y="0"/>
                  </a:lnTo>
                  <a:lnTo>
                    <a:pt x="501373" y="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413" tIns="0" rIns="150411" bIns="188015" numCol="1" spcCol="1270" anchor="ctr" anchorCtr="0">
              <a:noAutofit/>
            </a:bodyPr>
            <a:lstStyle/>
            <a:p>
              <a:pPr marL="0" lvl="0" indent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Y" sz="3300" kern="1200"/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7CE5B63F-5517-4B24-864C-000D3CAB5A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1" t="30333" r="27046" b="35922"/>
          <a:stretch/>
        </p:blipFill>
        <p:spPr>
          <a:xfrm>
            <a:off x="7122557" y="3429000"/>
            <a:ext cx="4801589" cy="1309255"/>
          </a:xfrm>
          <a:prstGeom prst="rect">
            <a:avLst/>
          </a:prstGeom>
        </p:spPr>
      </p:pic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F302A227-2C37-49CA-9BD0-77A205A84D25}"/>
              </a:ext>
            </a:extLst>
          </p:cNvPr>
          <p:cNvSpPr/>
          <p:nvPr/>
        </p:nvSpPr>
        <p:spPr>
          <a:xfrm>
            <a:off x="9147321" y="4814714"/>
            <a:ext cx="752060" cy="626716"/>
          </a:xfrm>
          <a:custGeom>
            <a:avLst/>
            <a:gdLst>
              <a:gd name="connsiteX0" fmla="*/ 0 w 626716"/>
              <a:gd name="connsiteY0" fmla="*/ 150412 h 752060"/>
              <a:gd name="connsiteX1" fmla="*/ 313358 w 626716"/>
              <a:gd name="connsiteY1" fmla="*/ 150412 h 752060"/>
              <a:gd name="connsiteX2" fmla="*/ 313358 w 626716"/>
              <a:gd name="connsiteY2" fmla="*/ 0 h 752060"/>
              <a:gd name="connsiteX3" fmla="*/ 626716 w 626716"/>
              <a:gd name="connsiteY3" fmla="*/ 376030 h 752060"/>
              <a:gd name="connsiteX4" fmla="*/ 313358 w 626716"/>
              <a:gd name="connsiteY4" fmla="*/ 752060 h 752060"/>
              <a:gd name="connsiteX5" fmla="*/ 313358 w 626716"/>
              <a:gd name="connsiteY5" fmla="*/ 601648 h 752060"/>
              <a:gd name="connsiteX6" fmla="*/ 0 w 626716"/>
              <a:gd name="connsiteY6" fmla="*/ 601648 h 752060"/>
              <a:gd name="connsiteX7" fmla="*/ 0 w 626716"/>
              <a:gd name="connsiteY7" fmla="*/ 150412 h 7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716" h="752060">
                <a:moveTo>
                  <a:pt x="501373" y="0"/>
                </a:moveTo>
                <a:lnTo>
                  <a:pt x="501373" y="376030"/>
                </a:lnTo>
                <a:lnTo>
                  <a:pt x="626716" y="376030"/>
                </a:lnTo>
                <a:lnTo>
                  <a:pt x="313358" y="752060"/>
                </a:lnTo>
                <a:lnTo>
                  <a:pt x="0" y="376030"/>
                </a:lnTo>
                <a:lnTo>
                  <a:pt x="125343" y="376030"/>
                </a:lnTo>
                <a:lnTo>
                  <a:pt x="125343" y="0"/>
                </a:lnTo>
                <a:lnTo>
                  <a:pt x="501373" y="0"/>
                </a:lnTo>
                <a:close/>
              </a:path>
            </a:pathLst>
          </a:cu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13" tIns="0" rIns="150411" bIns="188015" numCol="1" spcCol="1270" anchor="ctr" anchorCtr="0">
            <a:noAutofit/>
          </a:bodyPr>
          <a:lstStyle/>
          <a:p>
            <a:pPr marL="0" lvl="0" indent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Y" sz="3300" kern="120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53553AB-9384-48EF-A3BB-D7F533B3F9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74" t="36987" r="43115" b="35922"/>
          <a:stretch/>
        </p:blipFill>
        <p:spPr>
          <a:xfrm>
            <a:off x="8091714" y="5580160"/>
            <a:ext cx="2863273" cy="1051113"/>
          </a:xfrm>
          <a:prstGeom prst="rect">
            <a:avLst/>
          </a:prstGeom>
        </p:spPr>
      </p:pic>
      <p:sp>
        <p:nvSpPr>
          <p:cNvPr id="28" name="عنوان 27">
            <a:extLst>
              <a:ext uri="{FF2B5EF4-FFF2-40B4-BE49-F238E27FC236}">
                <a16:creationId xmlns:a16="http://schemas.microsoft.com/office/drawing/2014/main" id="{B097AF00-6A3C-4C0B-8C37-BA7FA531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321" y="5656208"/>
            <a:ext cx="536934" cy="516641"/>
          </a:xfrm>
        </p:spPr>
        <p:txBody>
          <a:bodyPr>
            <a:noAutofit/>
          </a:bodyPr>
          <a:lstStyle/>
          <a:p>
            <a:r>
              <a:rPr lang="ar-SY" sz="2000" dirty="0"/>
              <a:t>2</a:t>
            </a:r>
          </a:p>
        </p:txBody>
      </p:sp>
      <p:sp>
        <p:nvSpPr>
          <p:cNvPr id="29" name="عنوان 27">
            <a:extLst>
              <a:ext uri="{FF2B5EF4-FFF2-40B4-BE49-F238E27FC236}">
                <a16:creationId xmlns:a16="http://schemas.microsoft.com/office/drawing/2014/main" id="{CCFE3E5E-FF00-45A2-B56A-6DC63A8B4A8A}"/>
              </a:ext>
            </a:extLst>
          </p:cNvPr>
          <p:cNvSpPr txBox="1">
            <a:spLocks/>
          </p:cNvSpPr>
          <p:nvPr/>
        </p:nvSpPr>
        <p:spPr>
          <a:xfrm>
            <a:off x="9299721" y="5808608"/>
            <a:ext cx="536934" cy="51664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Y" sz="2000" dirty="0"/>
          </a:p>
        </p:txBody>
      </p:sp>
      <p:sp>
        <p:nvSpPr>
          <p:cNvPr id="30" name="عنوان 27">
            <a:extLst>
              <a:ext uri="{FF2B5EF4-FFF2-40B4-BE49-F238E27FC236}">
                <a16:creationId xmlns:a16="http://schemas.microsoft.com/office/drawing/2014/main" id="{87D55F64-2F0F-444E-A58D-7E7DA2907C26}"/>
              </a:ext>
            </a:extLst>
          </p:cNvPr>
          <p:cNvSpPr txBox="1">
            <a:spLocks/>
          </p:cNvSpPr>
          <p:nvPr/>
        </p:nvSpPr>
        <p:spPr>
          <a:xfrm>
            <a:off x="8704150" y="5940915"/>
            <a:ext cx="536934" cy="51664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Y" sz="2000" dirty="0"/>
              <a:t>3</a:t>
            </a:r>
          </a:p>
        </p:txBody>
      </p:sp>
      <p:sp>
        <p:nvSpPr>
          <p:cNvPr id="31" name="عنوان 27">
            <a:extLst>
              <a:ext uri="{FF2B5EF4-FFF2-40B4-BE49-F238E27FC236}">
                <a16:creationId xmlns:a16="http://schemas.microsoft.com/office/drawing/2014/main" id="{0D2005CE-EB29-461D-860B-D5DB78FEE360}"/>
              </a:ext>
            </a:extLst>
          </p:cNvPr>
          <p:cNvSpPr txBox="1">
            <a:spLocks/>
          </p:cNvSpPr>
          <p:nvPr/>
        </p:nvSpPr>
        <p:spPr>
          <a:xfrm>
            <a:off x="9590420" y="5517958"/>
            <a:ext cx="536934" cy="51664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Y" sz="2000" dirty="0"/>
              <a:t>4</a:t>
            </a:r>
          </a:p>
        </p:txBody>
      </p:sp>
      <p:sp>
        <p:nvSpPr>
          <p:cNvPr id="32" name="عنوان 27">
            <a:extLst>
              <a:ext uri="{FF2B5EF4-FFF2-40B4-BE49-F238E27FC236}">
                <a16:creationId xmlns:a16="http://schemas.microsoft.com/office/drawing/2014/main" id="{5D9FAF3D-B70C-4768-A47A-1F807FD3754D}"/>
              </a:ext>
            </a:extLst>
          </p:cNvPr>
          <p:cNvSpPr txBox="1">
            <a:spLocks/>
          </p:cNvSpPr>
          <p:nvPr/>
        </p:nvSpPr>
        <p:spPr>
          <a:xfrm>
            <a:off x="8869387" y="5593830"/>
            <a:ext cx="536934" cy="51664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Y" sz="2000" dirty="0"/>
              <a:t>5</a:t>
            </a:r>
          </a:p>
        </p:txBody>
      </p:sp>
      <p:sp>
        <p:nvSpPr>
          <p:cNvPr id="33" name="عنوان 27">
            <a:extLst>
              <a:ext uri="{FF2B5EF4-FFF2-40B4-BE49-F238E27FC236}">
                <a16:creationId xmlns:a16="http://schemas.microsoft.com/office/drawing/2014/main" id="{C8303805-0B2E-45EA-AC80-2540FF742102}"/>
              </a:ext>
            </a:extLst>
          </p:cNvPr>
          <p:cNvSpPr txBox="1">
            <a:spLocks/>
          </p:cNvSpPr>
          <p:nvPr/>
        </p:nvSpPr>
        <p:spPr>
          <a:xfrm>
            <a:off x="8600219" y="5667004"/>
            <a:ext cx="536934" cy="51664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Y" sz="2000" dirty="0"/>
              <a:t>7</a:t>
            </a:r>
          </a:p>
        </p:txBody>
      </p:sp>
      <p:sp>
        <p:nvSpPr>
          <p:cNvPr id="34" name="عنوان 27">
            <a:extLst>
              <a:ext uri="{FF2B5EF4-FFF2-40B4-BE49-F238E27FC236}">
                <a16:creationId xmlns:a16="http://schemas.microsoft.com/office/drawing/2014/main" id="{1F0C34A8-0EB4-40A4-8946-8FC8B5326265}"/>
              </a:ext>
            </a:extLst>
          </p:cNvPr>
          <p:cNvSpPr txBox="1">
            <a:spLocks/>
          </p:cNvSpPr>
          <p:nvPr/>
        </p:nvSpPr>
        <p:spPr>
          <a:xfrm>
            <a:off x="9822554" y="5656208"/>
            <a:ext cx="536934" cy="51664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Y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77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623056-CFCA-4FE0-A85B-52C1C3052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8"/>
          <a:stretch/>
        </p:blipFill>
        <p:spPr>
          <a:xfrm>
            <a:off x="0" y="0"/>
            <a:ext cx="6111500" cy="198120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F9F64EB-4A7D-4000-A7BD-C45BA9544ACE}"/>
              </a:ext>
            </a:extLst>
          </p:cNvPr>
          <p:cNvGrpSpPr/>
          <p:nvPr/>
        </p:nvGrpSpPr>
        <p:grpSpPr>
          <a:xfrm>
            <a:off x="6785120" y="435061"/>
            <a:ext cx="4724401" cy="3443580"/>
            <a:chOff x="6738256" y="1117534"/>
            <a:chExt cx="4724401" cy="3443580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BE6365E-60CB-4807-BEB3-0BA4AEB088C3}"/>
                </a:ext>
              </a:extLst>
            </p:cNvPr>
            <p:cNvSpPr/>
            <p:nvPr/>
          </p:nvSpPr>
          <p:spPr>
            <a:xfrm>
              <a:off x="6738257" y="1132114"/>
              <a:ext cx="4724400" cy="3429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1596F1B7-0B68-400A-A403-AA1583DC3DEC}"/>
                </a:ext>
              </a:extLst>
            </p:cNvPr>
            <p:cNvSpPr/>
            <p:nvPr/>
          </p:nvSpPr>
          <p:spPr>
            <a:xfrm>
              <a:off x="6738256" y="1117534"/>
              <a:ext cx="4724399" cy="796974"/>
            </a:xfrm>
            <a:custGeom>
              <a:avLst/>
              <a:gdLst>
                <a:gd name="connsiteX0" fmla="*/ 0 w 4724399"/>
                <a:gd name="connsiteY0" fmla="*/ 79697 h 796974"/>
                <a:gd name="connsiteX1" fmla="*/ 79697 w 4724399"/>
                <a:gd name="connsiteY1" fmla="*/ 0 h 796974"/>
                <a:gd name="connsiteX2" fmla="*/ 4644702 w 4724399"/>
                <a:gd name="connsiteY2" fmla="*/ 0 h 796974"/>
                <a:gd name="connsiteX3" fmla="*/ 4724399 w 4724399"/>
                <a:gd name="connsiteY3" fmla="*/ 79697 h 796974"/>
                <a:gd name="connsiteX4" fmla="*/ 4724399 w 4724399"/>
                <a:gd name="connsiteY4" fmla="*/ 717277 h 796974"/>
                <a:gd name="connsiteX5" fmla="*/ 4644702 w 4724399"/>
                <a:gd name="connsiteY5" fmla="*/ 796974 h 796974"/>
                <a:gd name="connsiteX6" fmla="*/ 79697 w 4724399"/>
                <a:gd name="connsiteY6" fmla="*/ 796974 h 796974"/>
                <a:gd name="connsiteX7" fmla="*/ 0 w 4724399"/>
                <a:gd name="connsiteY7" fmla="*/ 717277 h 796974"/>
                <a:gd name="connsiteX8" fmla="*/ 0 w 4724399"/>
                <a:gd name="connsiteY8" fmla="*/ 79697 h 79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4399" h="796974">
                  <a:moveTo>
                    <a:pt x="0" y="79697"/>
                  </a:moveTo>
                  <a:cubicBezTo>
                    <a:pt x="0" y="35682"/>
                    <a:pt x="35682" y="0"/>
                    <a:pt x="79697" y="0"/>
                  </a:cubicBezTo>
                  <a:lnTo>
                    <a:pt x="4644702" y="0"/>
                  </a:lnTo>
                  <a:cubicBezTo>
                    <a:pt x="4688717" y="0"/>
                    <a:pt x="4724399" y="35682"/>
                    <a:pt x="4724399" y="79697"/>
                  </a:cubicBezTo>
                  <a:lnTo>
                    <a:pt x="4724399" y="717277"/>
                  </a:lnTo>
                  <a:cubicBezTo>
                    <a:pt x="4724399" y="761292"/>
                    <a:pt x="4688717" y="796974"/>
                    <a:pt x="4644702" y="796974"/>
                  </a:cubicBezTo>
                  <a:lnTo>
                    <a:pt x="79697" y="796974"/>
                  </a:lnTo>
                  <a:cubicBezTo>
                    <a:pt x="35682" y="796974"/>
                    <a:pt x="0" y="761292"/>
                    <a:pt x="0" y="717277"/>
                  </a:cubicBezTo>
                  <a:lnTo>
                    <a:pt x="0" y="7969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917" tIns="53340" rIns="53340" bIns="53340" numCol="1" spcCol="1270" anchor="ctr" anchorCtr="0">
              <a:noAutofit/>
            </a:bodyPr>
            <a:lstStyle/>
            <a:p>
              <a:pPr marL="719138" lvl="0" indent="85725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tabLst>
                  <a:tab pos="631825" algn="l"/>
                </a:tabLst>
              </a:pPr>
              <a:r>
                <a:rPr lang="ar-SY" sz="2400" b="1" kern="1200" dirty="0">
                  <a:solidFill>
                    <a:srgbClr val="FFC000"/>
                  </a:solidFill>
                </a:rPr>
                <a:t>استخدام البيانات: التمثيل البياني بالأعمدة المزدوجة </a:t>
              </a:r>
              <a:endParaRPr lang="en-US" sz="1400" kern="12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D177BB33-02C7-428E-8634-4718963F1FAC}"/>
                </a:ext>
              </a:extLst>
            </p:cNvPr>
            <p:cNvSpPr/>
            <p:nvPr/>
          </p:nvSpPr>
          <p:spPr>
            <a:xfrm>
              <a:off x="6738257" y="2008786"/>
              <a:ext cx="4724399" cy="796974"/>
            </a:xfrm>
            <a:custGeom>
              <a:avLst/>
              <a:gdLst>
                <a:gd name="connsiteX0" fmla="*/ 0 w 4724399"/>
                <a:gd name="connsiteY0" fmla="*/ 79697 h 796974"/>
                <a:gd name="connsiteX1" fmla="*/ 79697 w 4724399"/>
                <a:gd name="connsiteY1" fmla="*/ 0 h 796974"/>
                <a:gd name="connsiteX2" fmla="*/ 4644702 w 4724399"/>
                <a:gd name="connsiteY2" fmla="*/ 0 h 796974"/>
                <a:gd name="connsiteX3" fmla="*/ 4724399 w 4724399"/>
                <a:gd name="connsiteY3" fmla="*/ 79697 h 796974"/>
                <a:gd name="connsiteX4" fmla="*/ 4724399 w 4724399"/>
                <a:gd name="connsiteY4" fmla="*/ 717277 h 796974"/>
                <a:gd name="connsiteX5" fmla="*/ 4644702 w 4724399"/>
                <a:gd name="connsiteY5" fmla="*/ 796974 h 796974"/>
                <a:gd name="connsiteX6" fmla="*/ 79697 w 4724399"/>
                <a:gd name="connsiteY6" fmla="*/ 796974 h 796974"/>
                <a:gd name="connsiteX7" fmla="*/ 0 w 4724399"/>
                <a:gd name="connsiteY7" fmla="*/ 717277 h 796974"/>
                <a:gd name="connsiteX8" fmla="*/ 0 w 4724399"/>
                <a:gd name="connsiteY8" fmla="*/ 79697 h 79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4399" h="796974">
                  <a:moveTo>
                    <a:pt x="0" y="79697"/>
                  </a:moveTo>
                  <a:cubicBezTo>
                    <a:pt x="0" y="35682"/>
                    <a:pt x="35682" y="0"/>
                    <a:pt x="79697" y="0"/>
                  </a:cubicBezTo>
                  <a:lnTo>
                    <a:pt x="4644702" y="0"/>
                  </a:lnTo>
                  <a:cubicBezTo>
                    <a:pt x="4688717" y="0"/>
                    <a:pt x="4724399" y="35682"/>
                    <a:pt x="4724399" y="79697"/>
                  </a:cubicBezTo>
                  <a:lnTo>
                    <a:pt x="4724399" y="717277"/>
                  </a:lnTo>
                  <a:cubicBezTo>
                    <a:pt x="4724399" y="761292"/>
                    <a:pt x="4688717" y="796974"/>
                    <a:pt x="4644702" y="796974"/>
                  </a:cubicBezTo>
                  <a:lnTo>
                    <a:pt x="79697" y="796974"/>
                  </a:lnTo>
                  <a:cubicBezTo>
                    <a:pt x="35682" y="796974"/>
                    <a:pt x="0" y="761292"/>
                    <a:pt x="0" y="717277"/>
                  </a:cubicBezTo>
                  <a:lnTo>
                    <a:pt x="0" y="7969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917" tIns="53340" rIns="53340" bIns="53340" numCol="1" spcCol="1270" anchor="ctr" anchorCtr="0">
              <a:noAutofit/>
            </a:bodyPr>
            <a:lstStyle/>
            <a:p>
              <a:pPr marL="631825" lvl="0" indent="2603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Y" sz="2400" b="1" kern="1200" dirty="0">
                  <a:solidFill>
                    <a:srgbClr val="002060"/>
                  </a:solidFill>
                </a:rPr>
                <a:t>يقارن بين مجموعتين من البيانات</a:t>
              </a:r>
              <a:endParaRPr lang="en-US" sz="1400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6C013271-DD5C-41D2-B462-921DC77AE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2" t="16296" r="44732" b="19524"/>
          <a:stretch/>
        </p:blipFill>
        <p:spPr>
          <a:xfrm>
            <a:off x="6915749" y="2999959"/>
            <a:ext cx="4463139" cy="3631034"/>
          </a:xfrm>
          <a:prstGeom prst="rect">
            <a:avLst/>
          </a:prstGeom>
        </p:spPr>
      </p:pic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BD290E18-E235-4D22-8AC2-0E385CE48123}"/>
              </a:ext>
            </a:extLst>
          </p:cNvPr>
          <p:cNvSpPr/>
          <p:nvPr/>
        </p:nvSpPr>
        <p:spPr>
          <a:xfrm>
            <a:off x="8850083" y="2358199"/>
            <a:ext cx="752060" cy="626716"/>
          </a:xfrm>
          <a:custGeom>
            <a:avLst/>
            <a:gdLst>
              <a:gd name="connsiteX0" fmla="*/ 0 w 626716"/>
              <a:gd name="connsiteY0" fmla="*/ 150412 h 752060"/>
              <a:gd name="connsiteX1" fmla="*/ 313358 w 626716"/>
              <a:gd name="connsiteY1" fmla="*/ 150412 h 752060"/>
              <a:gd name="connsiteX2" fmla="*/ 313358 w 626716"/>
              <a:gd name="connsiteY2" fmla="*/ 0 h 752060"/>
              <a:gd name="connsiteX3" fmla="*/ 626716 w 626716"/>
              <a:gd name="connsiteY3" fmla="*/ 376030 h 752060"/>
              <a:gd name="connsiteX4" fmla="*/ 313358 w 626716"/>
              <a:gd name="connsiteY4" fmla="*/ 752060 h 752060"/>
              <a:gd name="connsiteX5" fmla="*/ 313358 w 626716"/>
              <a:gd name="connsiteY5" fmla="*/ 601648 h 752060"/>
              <a:gd name="connsiteX6" fmla="*/ 0 w 626716"/>
              <a:gd name="connsiteY6" fmla="*/ 601648 h 752060"/>
              <a:gd name="connsiteX7" fmla="*/ 0 w 626716"/>
              <a:gd name="connsiteY7" fmla="*/ 150412 h 7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716" h="752060">
                <a:moveTo>
                  <a:pt x="501373" y="0"/>
                </a:moveTo>
                <a:lnTo>
                  <a:pt x="501373" y="376030"/>
                </a:lnTo>
                <a:lnTo>
                  <a:pt x="626716" y="376030"/>
                </a:lnTo>
                <a:lnTo>
                  <a:pt x="313358" y="752060"/>
                </a:lnTo>
                <a:lnTo>
                  <a:pt x="0" y="376030"/>
                </a:lnTo>
                <a:lnTo>
                  <a:pt x="125343" y="376030"/>
                </a:lnTo>
                <a:lnTo>
                  <a:pt x="125343" y="0"/>
                </a:lnTo>
                <a:lnTo>
                  <a:pt x="501373" y="0"/>
                </a:lnTo>
                <a:close/>
              </a:path>
            </a:pathLst>
          </a:cu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13" tIns="0" rIns="150411" bIns="188015" numCol="1" spcCol="1270" anchor="ctr" anchorCtr="0">
            <a:noAutofit/>
          </a:bodyPr>
          <a:lstStyle/>
          <a:p>
            <a:pPr marL="0" lvl="0" indent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Y" sz="3300" kern="1200"/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422CE984-2E4D-43B0-9A46-96196C0A56F2}"/>
              </a:ext>
            </a:extLst>
          </p:cNvPr>
          <p:cNvSpPr/>
          <p:nvPr/>
        </p:nvSpPr>
        <p:spPr>
          <a:xfrm rot="5400000">
            <a:off x="5847689" y="4502118"/>
            <a:ext cx="752060" cy="626716"/>
          </a:xfrm>
          <a:custGeom>
            <a:avLst/>
            <a:gdLst>
              <a:gd name="connsiteX0" fmla="*/ 0 w 626716"/>
              <a:gd name="connsiteY0" fmla="*/ 150412 h 752060"/>
              <a:gd name="connsiteX1" fmla="*/ 313358 w 626716"/>
              <a:gd name="connsiteY1" fmla="*/ 150412 h 752060"/>
              <a:gd name="connsiteX2" fmla="*/ 313358 w 626716"/>
              <a:gd name="connsiteY2" fmla="*/ 0 h 752060"/>
              <a:gd name="connsiteX3" fmla="*/ 626716 w 626716"/>
              <a:gd name="connsiteY3" fmla="*/ 376030 h 752060"/>
              <a:gd name="connsiteX4" fmla="*/ 313358 w 626716"/>
              <a:gd name="connsiteY4" fmla="*/ 752060 h 752060"/>
              <a:gd name="connsiteX5" fmla="*/ 313358 w 626716"/>
              <a:gd name="connsiteY5" fmla="*/ 601648 h 752060"/>
              <a:gd name="connsiteX6" fmla="*/ 0 w 626716"/>
              <a:gd name="connsiteY6" fmla="*/ 601648 h 752060"/>
              <a:gd name="connsiteX7" fmla="*/ 0 w 626716"/>
              <a:gd name="connsiteY7" fmla="*/ 150412 h 7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716" h="752060">
                <a:moveTo>
                  <a:pt x="501373" y="0"/>
                </a:moveTo>
                <a:lnTo>
                  <a:pt x="501373" y="376030"/>
                </a:lnTo>
                <a:lnTo>
                  <a:pt x="626716" y="376030"/>
                </a:lnTo>
                <a:lnTo>
                  <a:pt x="313358" y="752060"/>
                </a:lnTo>
                <a:lnTo>
                  <a:pt x="0" y="376030"/>
                </a:lnTo>
                <a:lnTo>
                  <a:pt x="125343" y="376030"/>
                </a:lnTo>
                <a:lnTo>
                  <a:pt x="125343" y="0"/>
                </a:lnTo>
                <a:lnTo>
                  <a:pt x="501373" y="0"/>
                </a:lnTo>
                <a:close/>
              </a:path>
            </a:pathLst>
          </a:cu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13" tIns="0" rIns="150411" bIns="188015" numCol="1" spcCol="1270" anchor="ctr" anchorCtr="0">
            <a:noAutofit/>
          </a:bodyPr>
          <a:lstStyle/>
          <a:p>
            <a:pPr marL="0" lvl="0" indent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Y" sz="3300" kern="120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46EC66D4-AD46-4C9A-834B-325A2271C6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18" t="64120" r="24018" b="27652"/>
          <a:stretch/>
        </p:blipFill>
        <p:spPr>
          <a:xfrm>
            <a:off x="144829" y="5606319"/>
            <a:ext cx="6640287" cy="56432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3AC8FA5-2EFD-4002-A32D-30D451BF6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07" t="53809" r="24107" b="38577"/>
          <a:stretch/>
        </p:blipFill>
        <p:spPr>
          <a:xfrm>
            <a:off x="73064" y="3795169"/>
            <a:ext cx="6330156" cy="42174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4A91159-311C-4F1A-A306-EF9BA1D7C1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44" t="43742" r="24107" b="47120"/>
          <a:stretch/>
        </p:blipFill>
        <p:spPr>
          <a:xfrm>
            <a:off x="437848" y="4502117"/>
            <a:ext cx="5334001" cy="62671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817F9F8-00A7-4302-A4F4-DFD7AB700D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07" t="33444" r="24464" b="58327"/>
          <a:stretch/>
        </p:blipFill>
        <p:spPr>
          <a:xfrm>
            <a:off x="437848" y="3037623"/>
            <a:ext cx="5965372" cy="5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114</Words>
  <Application>Microsoft Office PowerPoint</Application>
  <PresentationFormat>شاشة عريضة</PresentationFormat>
  <Paragraphs>36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2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 Ghanem</dc:creator>
  <cp:lastModifiedBy>noor ghanem</cp:lastModifiedBy>
  <cp:revision>43</cp:revision>
  <dcterms:created xsi:type="dcterms:W3CDTF">2021-03-22T20:23:31Z</dcterms:created>
  <dcterms:modified xsi:type="dcterms:W3CDTF">2021-03-22T23:16:51Z</dcterms:modified>
</cp:coreProperties>
</file>