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2" r:id="rId2"/>
    <p:sldId id="468" r:id="rId3"/>
    <p:sldId id="457" r:id="rId4"/>
    <p:sldId id="471" r:id="rId5"/>
    <p:sldId id="256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0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96"/>
      </p:cViewPr>
      <p:guideLst>
        <p:guide orient="horz" pos="2183"/>
        <p:guide pos="3840"/>
        <p:guide orient="horz" pos="211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03/08/1442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3154D2C-416C-49B2-8C7D-83B0C76DDE26}"/>
              </a:ext>
            </a:extLst>
          </p:cNvPr>
          <p:cNvSpPr/>
          <p:nvPr/>
        </p:nvSpPr>
        <p:spPr>
          <a:xfrm flipH="1">
            <a:off x="-1" y="1273127"/>
            <a:ext cx="12192000" cy="4459459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solidFill>
            <a:srgbClr val="FEE35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06A04C-4C4E-4CE5-8A7F-02823E83D7AA}"/>
              </a:ext>
            </a:extLst>
          </p:cNvPr>
          <p:cNvSpPr/>
          <p:nvPr/>
        </p:nvSpPr>
        <p:spPr>
          <a:xfrm flipH="1">
            <a:off x="0" y="1125416"/>
            <a:ext cx="12192000" cy="4459459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B83F3E-B194-4E1E-BA06-53C567EEEE23}"/>
              </a:ext>
            </a:extLst>
          </p:cNvPr>
          <p:cNvSpPr/>
          <p:nvPr/>
        </p:nvSpPr>
        <p:spPr>
          <a:xfrm flipH="1">
            <a:off x="0" y="1444935"/>
            <a:ext cx="12192000" cy="3450622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D6D0C"/>
              </a:gs>
              <a:gs pos="73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0E81BF-5193-481B-915D-7E7AF518E87F}"/>
              </a:ext>
            </a:extLst>
          </p:cNvPr>
          <p:cNvSpPr txBox="1"/>
          <p:nvPr/>
        </p:nvSpPr>
        <p:spPr>
          <a:xfrm>
            <a:off x="0" y="267287"/>
            <a:ext cx="12192000" cy="769441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  <a:latin typeface="Oswald" panose="02000503000000000000" pitchFamily="2" charset="0"/>
              </a:rPr>
              <a:t>تقرير عن ..........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01511-E0E3-4F0C-85B3-2D6C1A1EE0AD}"/>
              </a:ext>
            </a:extLst>
          </p:cNvPr>
          <p:cNvSpPr txBox="1"/>
          <p:nvPr/>
        </p:nvSpPr>
        <p:spPr>
          <a:xfrm>
            <a:off x="138513" y="2222698"/>
            <a:ext cx="12053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 Of Sean" panose="02000500000000000000" pitchFamily="2" charset="-128"/>
                <a:ea typeface="Hand Of Sean" panose="02000500000000000000" pitchFamily="2" charset="-128"/>
              </a:rPr>
              <a:t>اسم الطالب .......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22F78-6DE0-4C6D-A5A5-5FC36E419FC4}"/>
              </a:ext>
            </a:extLst>
          </p:cNvPr>
          <p:cNvSpPr txBox="1"/>
          <p:nvPr/>
        </p:nvSpPr>
        <p:spPr>
          <a:xfrm>
            <a:off x="2388296" y="3355145"/>
            <a:ext cx="834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</a:rPr>
              <a:t>الصف .........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6FC83B-27A7-4BBF-AD96-DFD188261464}"/>
              </a:ext>
            </a:extLst>
          </p:cNvPr>
          <p:cNvCxnSpPr/>
          <p:nvPr/>
        </p:nvCxnSpPr>
        <p:spPr>
          <a:xfrm>
            <a:off x="2536513" y="3137096"/>
            <a:ext cx="7566255" cy="0"/>
          </a:xfrm>
          <a:prstGeom prst="line">
            <a:avLst/>
          </a:prstGeom>
          <a:ln w="28575">
            <a:solidFill>
              <a:schemeClr val="bg1"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903B56-B7D8-4BD5-9DA2-1E89B6E73A68}"/>
              </a:ext>
            </a:extLst>
          </p:cNvPr>
          <p:cNvCxnSpPr/>
          <p:nvPr/>
        </p:nvCxnSpPr>
        <p:spPr>
          <a:xfrm>
            <a:off x="1662151" y="6189784"/>
            <a:ext cx="20430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6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AA490A-412C-47BC-86F4-93BFC40CE91E}"/>
              </a:ext>
            </a:extLst>
          </p:cNvPr>
          <p:cNvCxnSpPr/>
          <p:nvPr/>
        </p:nvCxnSpPr>
        <p:spPr>
          <a:xfrm>
            <a:off x="8486789" y="6189784"/>
            <a:ext cx="20430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6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418E7D88-FD62-487E-86EB-5A40B250EA99}"/>
              </a:ext>
            </a:extLst>
          </p:cNvPr>
          <p:cNvSpPr/>
          <p:nvPr/>
        </p:nvSpPr>
        <p:spPr>
          <a:xfrm rot="18293417">
            <a:off x="5409691" y="6043479"/>
            <a:ext cx="1027717" cy="46445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C19F1912-571A-4D99-8AD3-777FA1B683FE}"/>
              </a:ext>
            </a:extLst>
          </p:cNvPr>
          <p:cNvSpPr/>
          <p:nvPr/>
        </p:nvSpPr>
        <p:spPr>
          <a:xfrm rot="14228355">
            <a:off x="5697222" y="6056803"/>
            <a:ext cx="1027717" cy="453364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F58C1B6-1E3F-4DBC-8350-75A0836CF3CD}"/>
              </a:ext>
            </a:extLst>
          </p:cNvPr>
          <p:cNvGrpSpPr/>
          <p:nvPr/>
        </p:nvGrpSpPr>
        <p:grpSpPr>
          <a:xfrm>
            <a:off x="5322342" y="5205048"/>
            <a:ext cx="1449397" cy="1177635"/>
            <a:chOff x="4420453" y="5315576"/>
            <a:chExt cx="1177635" cy="1177635"/>
          </a:xfrm>
        </p:grpSpPr>
        <p:sp>
          <p:nvSpPr>
            <p:cNvPr id="20" name="Star: 24 Points 19">
              <a:extLst>
                <a:ext uri="{FF2B5EF4-FFF2-40B4-BE49-F238E27FC236}">
                  <a16:creationId xmlns:a16="http://schemas.microsoft.com/office/drawing/2014/main" id="{A3E8C6E3-0F17-4D84-B7ED-CB4D2E5A3A71}"/>
                </a:ext>
              </a:extLst>
            </p:cNvPr>
            <p:cNvSpPr/>
            <p:nvPr/>
          </p:nvSpPr>
          <p:spPr>
            <a:xfrm>
              <a:off x="4420453" y="5315576"/>
              <a:ext cx="1177635" cy="1177635"/>
            </a:xfrm>
            <a:prstGeom prst="star24">
              <a:avLst>
                <a:gd name="adj" fmla="val 45862"/>
              </a:avLst>
            </a:prstGeom>
            <a:solidFill>
              <a:srgbClr val="CC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864DB6E-D61B-4598-AA68-CBAB00432309}"/>
                </a:ext>
              </a:extLst>
            </p:cNvPr>
            <p:cNvSpPr/>
            <p:nvPr/>
          </p:nvSpPr>
          <p:spPr>
            <a:xfrm>
              <a:off x="4591687" y="5486810"/>
              <a:ext cx="835167" cy="8351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5424DF7B-47B0-481A-A57D-00CDFFCB0BA2}"/>
              </a:ext>
            </a:extLst>
          </p:cNvPr>
          <p:cNvSpPr/>
          <p:nvPr/>
        </p:nvSpPr>
        <p:spPr>
          <a:xfrm>
            <a:off x="5782573" y="5575681"/>
            <a:ext cx="537066" cy="43636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921" y="2831326"/>
            <a:ext cx="647853" cy="58579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946269" y="1582670"/>
              <a:ext cx="16076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الهضمي</a:t>
              </a:r>
            </a:p>
            <a:p>
              <a:pPr lvl="0" algn="ctr">
                <a:defRPr/>
              </a:pP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537070" y="2195561"/>
              <a:ext cx="2572197" cy="571781"/>
              <a:chOff x="3048709" y="5653352"/>
              <a:chExt cx="2572197" cy="57178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048709" y="5825023"/>
                <a:ext cx="25721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الهضمي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val 17">
            <a:extLst>
              <a:ext uri="{FF2B5EF4-FFF2-40B4-BE49-F238E27FC236}">
                <a16:creationId xmlns:a16="http://schemas.microsoft.com/office/drawing/2014/main" id="{251C32FA-817E-486A-93A2-6AC77FD6E4D2}"/>
              </a:ext>
            </a:extLst>
          </p:cNvPr>
          <p:cNvSpPr/>
          <p:nvPr/>
        </p:nvSpPr>
        <p:spPr>
          <a:xfrm>
            <a:off x="7630430" y="2866885"/>
            <a:ext cx="1589649" cy="1589649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D8A5D02A-3D44-432C-9A58-719927EC321A}"/>
              </a:ext>
            </a:extLst>
          </p:cNvPr>
          <p:cNvSpPr/>
          <p:nvPr/>
        </p:nvSpPr>
        <p:spPr>
          <a:xfrm>
            <a:off x="4854406" y="2866885"/>
            <a:ext cx="1589649" cy="1589649"/>
          </a:xfrm>
          <a:prstGeom prst="ellipse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9">
            <a:extLst>
              <a:ext uri="{FF2B5EF4-FFF2-40B4-BE49-F238E27FC236}">
                <a16:creationId xmlns:a16="http://schemas.microsoft.com/office/drawing/2014/main" id="{4976CE09-4B13-4F30-950A-6C25C119154A}"/>
              </a:ext>
            </a:extLst>
          </p:cNvPr>
          <p:cNvSpPr/>
          <p:nvPr/>
        </p:nvSpPr>
        <p:spPr>
          <a:xfrm>
            <a:off x="6266093" y="4219141"/>
            <a:ext cx="1589649" cy="1589649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5">
            <a:extLst>
              <a:ext uri="{FF2B5EF4-FFF2-40B4-BE49-F238E27FC236}">
                <a16:creationId xmlns:a16="http://schemas.microsoft.com/office/drawing/2014/main" id="{EA115AC3-828B-41BA-A870-17FAC53BF1B1}"/>
              </a:ext>
            </a:extLst>
          </p:cNvPr>
          <p:cNvSpPr/>
          <p:nvPr/>
        </p:nvSpPr>
        <p:spPr>
          <a:xfrm>
            <a:off x="6266094" y="1514629"/>
            <a:ext cx="1589649" cy="158964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ircle: Hollow 4">
            <a:extLst>
              <a:ext uri="{FF2B5EF4-FFF2-40B4-BE49-F238E27FC236}">
                <a16:creationId xmlns:a16="http://schemas.microsoft.com/office/drawing/2014/main" id="{CC6029EB-DE0E-4CA4-9B70-9F38BB59642B}"/>
              </a:ext>
            </a:extLst>
          </p:cNvPr>
          <p:cNvSpPr/>
          <p:nvPr/>
        </p:nvSpPr>
        <p:spPr>
          <a:xfrm>
            <a:off x="5436100" y="2040410"/>
            <a:ext cx="3249636" cy="3249636"/>
          </a:xfrm>
          <a:prstGeom prst="donut">
            <a:avLst>
              <a:gd name="adj" fmla="val 126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4" name="Group 37">
            <a:extLst>
              <a:ext uri="{FF2B5EF4-FFF2-40B4-BE49-F238E27FC236}">
                <a16:creationId xmlns:a16="http://schemas.microsoft.com/office/drawing/2014/main" id="{D390E980-0664-408B-B884-F58C4C992970}"/>
              </a:ext>
            </a:extLst>
          </p:cNvPr>
          <p:cNvGrpSpPr/>
          <p:nvPr/>
        </p:nvGrpSpPr>
        <p:grpSpPr>
          <a:xfrm>
            <a:off x="959501" y="3320739"/>
            <a:ext cx="3865458" cy="830997"/>
            <a:chOff x="1513104" y="2827765"/>
            <a:chExt cx="2342045" cy="550759"/>
          </a:xfrm>
        </p:grpSpPr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E62F1361-CBFF-4342-942B-ED7BD43CA3E1}"/>
                </a:ext>
              </a:extLst>
            </p:cNvPr>
            <p:cNvSpPr txBox="1"/>
            <p:nvPr/>
          </p:nvSpPr>
          <p:spPr>
            <a:xfrm>
              <a:off x="2203766" y="3070274"/>
              <a:ext cx="1500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6" name="TextBox 22">
              <a:extLst>
                <a:ext uri="{FF2B5EF4-FFF2-40B4-BE49-F238E27FC236}">
                  <a16:creationId xmlns:a16="http://schemas.microsoft.com/office/drawing/2014/main" id="{5D77B5A3-DBB2-48F8-B199-C60D9FE384B7}"/>
                </a:ext>
              </a:extLst>
            </p:cNvPr>
            <p:cNvSpPr txBox="1"/>
            <p:nvPr/>
          </p:nvSpPr>
          <p:spPr>
            <a:xfrm>
              <a:off x="1513104" y="2827765"/>
              <a:ext cx="2342045" cy="550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بروتين + ماء </a:t>
              </a:r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يعطي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 عديدات ببتيد</a:t>
              </a:r>
            </a:p>
            <a:p>
              <a:pPr algn="r"/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بواسطة 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أنزيم ببسين</a:t>
              </a:r>
              <a:endParaRPr lang="en-US" sz="24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77" name="Group 34">
            <a:extLst>
              <a:ext uri="{FF2B5EF4-FFF2-40B4-BE49-F238E27FC236}">
                <a16:creationId xmlns:a16="http://schemas.microsoft.com/office/drawing/2014/main" id="{78CA2EC3-E947-41EC-BC30-BF982AC11120}"/>
              </a:ext>
            </a:extLst>
          </p:cNvPr>
          <p:cNvGrpSpPr/>
          <p:nvPr/>
        </p:nvGrpSpPr>
        <p:grpSpPr>
          <a:xfrm>
            <a:off x="3490121" y="633016"/>
            <a:ext cx="6126841" cy="969496"/>
            <a:chOff x="5332905" y="396788"/>
            <a:chExt cx="2274666" cy="969496"/>
          </a:xfrm>
        </p:grpSpPr>
        <p:sp>
          <p:nvSpPr>
            <p:cNvPr id="78" name="TextBox 23">
              <a:extLst>
                <a:ext uri="{FF2B5EF4-FFF2-40B4-BE49-F238E27FC236}">
                  <a16:creationId xmlns:a16="http://schemas.microsoft.com/office/drawing/2014/main" id="{021B0136-F368-4941-8361-3744DD5E2042}"/>
                </a:ext>
              </a:extLst>
            </p:cNvPr>
            <p:cNvSpPr txBox="1"/>
            <p:nvPr/>
          </p:nvSpPr>
          <p:spPr>
            <a:xfrm>
              <a:off x="5332905" y="396788"/>
              <a:ext cx="1500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4">
              <a:extLst>
                <a:ext uri="{FF2B5EF4-FFF2-40B4-BE49-F238E27FC236}">
                  <a16:creationId xmlns:a16="http://schemas.microsoft.com/office/drawing/2014/main" id="{14908883-6C27-4C3D-9A1C-451D060D4BB5}"/>
                </a:ext>
              </a:extLst>
            </p:cNvPr>
            <p:cNvSpPr txBox="1"/>
            <p:nvPr/>
          </p:nvSpPr>
          <p:spPr>
            <a:xfrm>
              <a:off x="5405861" y="535287"/>
              <a:ext cx="2201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عملية الهضم : 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اِنحلال جزيئات الغذاء المعقَّدة التي لا تذوب في الماء إلى جزيئات صغيرة بسيطة.</a:t>
              </a:r>
              <a:endParaRPr lang="en-US" sz="24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1" name="Group 35">
            <a:extLst>
              <a:ext uri="{FF2B5EF4-FFF2-40B4-BE49-F238E27FC236}">
                <a16:creationId xmlns:a16="http://schemas.microsoft.com/office/drawing/2014/main" id="{EB5C8FC1-1A29-4D1C-8BE1-958ABF407AC0}"/>
              </a:ext>
            </a:extLst>
          </p:cNvPr>
          <p:cNvGrpSpPr/>
          <p:nvPr/>
        </p:nvGrpSpPr>
        <p:grpSpPr>
          <a:xfrm>
            <a:off x="8926833" y="3262849"/>
            <a:ext cx="3207736" cy="1678492"/>
            <a:chOff x="8471361" y="3070274"/>
            <a:chExt cx="3014888" cy="1678492"/>
          </a:xfrm>
        </p:grpSpPr>
        <p:sp>
          <p:nvSpPr>
            <p:cNvPr id="102" name="TextBox 25">
              <a:extLst>
                <a:ext uri="{FF2B5EF4-FFF2-40B4-BE49-F238E27FC236}">
                  <a16:creationId xmlns:a16="http://schemas.microsoft.com/office/drawing/2014/main" id="{036CC5AD-D6E0-4B71-9B02-4DBE0D0E7727}"/>
                </a:ext>
              </a:extLst>
            </p:cNvPr>
            <p:cNvSpPr txBox="1"/>
            <p:nvPr/>
          </p:nvSpPr>
          <p:spPr>
            <a:xfrm>
              <a:off x="8471361" y="3070274"/>
              <a:ext cx="1500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03" name="TextBox 26">
              <a:extLst>
                <a:ext uri="{FF2B5EF4-FFF2-40B4-BE49-F238E27FC236}">
                  <a16:creationId xmlns:a16="http://schemas.microsoft.com/office/drawing/2014/main" id="{4C9C868E-EE1D-43D2-8340-04CC9FF70242}"/>
                </a:ext>
              </a:extLst>
            </p:cNvPr>
            <p:cNvSpPr txBox="1"/>
            <p:nvPr/>
          </p:nvSpPr>
          <p:spPr>
            <a:xfrm>
              <a:off x="8746977" y="3179106"/>
              <a:ext cx="27392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الإنزيمات : 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مواد بروتينية تتكون من اتحاد عدد كبير من الأحماض الأمينية تفرز في العصارات الهاضمة</a:t>
              </a:r>
              <a:endParaRPr lang="en-US" sz="24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4" name="Group 36">
            <a:extLst>
              <a:ext uri="{FF2B5EF4-FFF2-40B4-BE49-F238E27FC236}">
                <a16:creationId xmlns:a16="http://schemas.microsoft.com/office/drawing/2014/main" id="{2E6126ED-62A2-4643-A51E-BE05C962F5E8}"/>
              </a:ext>
            </a:extLst>
          </p:cNvPr>
          <p:cNvGrpSpPr/>
          <p:nvPr/>
        </p:nvGrpSpPr>
        <p:grpSpPr>
          <a:xfrm>
            <a:off x="4138528" y="5486992"/>
            <a:ext cx="5502496" cy="983446"/>
            <a:chOff x="5220708" y="5643487"/>
            <a:chExt cx="1847721" cy="983446"/>
          </a:xfrm>
        </p:grpSpPr>
        <p:sp>
          <p:nvSpPr>
            <p:cNvPr id="105" name="TextBox 27">
              <a:extLst>
                <a:ext uri="{FF2B5EF4-FFF2-40B4-BE49-F238E27FC236}">
                  <a16:creationId xmlns:a16="http://schemas.microsoft.com/office/drawing/2014/main" id="{231739C9-3BB2-449A-946F-BE57B197FE76}"/>
                </a:ext>
              </a:extLst>
            </p:cNvPr>
            <p:cNvSpPr txBox="1"/>
            <p:nvPr/>
          </p:nvSpPr>
          <p:spPr>
            <a:xfrm>
              <a:off x="5314827" y="5643487"/>
              <a:ext cx="1500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06" name="TextBox 28">
              <a:extLst>
                <a:ext uri="{FF2B5EF4-FFF2-40B4-BE49-F238E27FC236}">
                  <a16:creationId xmlns:a16="http://schemas.microsoft.com/office/drawing/2014/main" id="{ADA1B1D3-132E-4D03-B285-FC175A3FE8B9}"/>
                </a:ext>
              </a:extLst>
            </p:cNvPr>
            <p:cNvSpPr txBox="1"/>
            <p:nvPr/>
          </p:nvSpPr>
          <p:spPr>
            <a:xfrm>
              <a:off x="5220708" y="6165268"/>
              <a:ext cx="18477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نشا + ماء </a:t>
              </a:r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يعطي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 مالتوز </a:t>
              </a:r>
              <a:r>
                <a:rPr lang="ar-SY" sz="2400" b="1" dirty="0">
                  <a:solidFill>
                    <a:srgbClr val="C00000"/>
                  </a:solidFill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بواسطة</a:t>
              </a:r>
              <a:r>
                <a:rPr lang="ar-SY" sz="2400" b="1" dirty="0">
                  <a:latin typeface="Century Gothic" panose="020B0502020202020204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 أنزيم أميليز</a:t>
              </a:r>
              <a:endParaRPr lang="en-US" sz="24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7" name="Group 2">
            <a:extLst>
              <a:ext uri="{FF2B5EF4-FFF2-40B4-BE49-F238E27FC236}">
                <a16:creationId xmlns:a16="http://schemas.microsoft.com/office/drawing/2014/main" id="{214BE46A-2521-45B1-9DBB-FDF12D370C6B}"/>
              </a:ext>
            </a:extLst>
          </p:cNvPr>
          <p:cNvGrpSpPr/>
          <p:nvPr/>
        </p:nvGrpSpPr>
        <p:grpSpPr>
          <a:xfrm>
            <a:off x="7937662" y="3195314"/>
            <a:ext cx="1003637" cy="956420"/>
            <a:chOff x="6972744" y="2959086"/>
            <a:chExt cx="1003637" cy="956420"/>
          </a:xfrm>
        </p:grpSpPr>
        <p:sp>
          <p:nvSpPr>
            <p:cNvPr id="108" name="Oval 18">
              <a:extLst>
                <a:ext uri="{FF2B5EF4-FFF2-40B4-BE49-F238E27FC236}">
                  <a16:creationId xmlns:a16="http://schemas.microsoft.com/office/drawing/2014/main" id="{AEE80D56-0FD9-455A-93EF-3A508C34350B}"/>
                </a:ext>
              </a:extLst>
            </p:cNvPr>
            <p:cNvSpPr/>
            <p:nvPr/>
          </p:nvSpPr>
          <p:spPr>
            <a:xfrm rot="5400000">
              <a:off x="7354174" y="2594499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9">
              <a:extLst>
                <a:ext uri="{FF2B5EF4-FFF2-40B4-BE49-F238E27FC236}">
                  <a16:creationId xmlns:a16="http://schemas.microsoft.com/office/drawing/2014/main" id="{2B6805DF-3FEC-4DD0-BFA1-2936E835828E}"/>
                </a:ext>
              </a:extLst>
            </p:cNvPr>
            <p:cNvSpPr/>
            <p:nvPr/>
          </p:nvSpPr>
          <p:spPr>
            <a:xfrm rot="16200000">
              <a:off x="7337331" y="3295356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20">
              <a:extLst>
                <a:ext uri="{FF2B5EF4-FFF2-40B4-BE49-F238E27FC236}">
                  <a16:creationId xmlns:a16="http://schemas.microsoft.com/office/drawing/2014/main" id="{0CA62287-89C5-4F10-9878-130B518C2C72}"/>
                </a:ext>
              </a:extLst>
            </p:cNvPr>
            <p:cNvSpPr/>
            <p:nvPr/>
          </p:nvSpPr>
          <p:spPr>
            <a:xfrm rot="5400000">
              <a:off x="7125286" y="2936631"/>
              <a:ext cx="717452" cy="984738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1" name="Graphic 29" descr="Bullseye">
              <a:extLst>
                <a:ext uri="{FF2B5EF4-FFF2-40B4-BE49-F238E27FC236}">
                  <a16:creationId xmlns:a16="http://schemas.microsoft.com/office/drawing/2014/main" id="{ADAA786F-B76B-419C-B1AE-F5903B7BE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60473" y="3216381"/>
              <a:ext cx="457200" cy="457200"/>
            </a:xfrm>
            <a:prstGeom prst="rect">
              <a:avLst/>
            </a:prstGeom>
          </p:spPr>
        </p:pic>
      </p:grpSp>
      <p:grpSp>
        <p:nvGrpSpPr>
          <p:cNvPr id="112" name="Group 1">
            <a:extLst>
              <a:ext uri="{FF2B5EF4-FFF2-40B4-BE49-F238E27FC236}">
                <a16:creationId xmlns:a16="http://schemas.microsoft.com/office/drawing/2014/main" id="{61535396-5845-479B-97D4-92B017C89053}"/>
              </a:ext>
            </a:extLst>
          </p:cNvPr>
          <p:cNvGrpSpPr/>
          <p:nvPr/>
        </p:nvGrpSpPr>
        <p:grpSpPr>
          <a:xfrm>
            <a:off x="6604825" y="1797742"/>
            <a:ext cx="914858" cy="1004080"/>
            <a:chOff x="5639907" y="1561514"/>
            <a:chExt cx="914858" cy="1004080"/>
          </a:xfrm>
        </p:grpSpPr>
        <p:sp>
          <p:nvSpPr>
            <p:cNvPr id="115" name="Oval 7">
              <a:extLst>
                <a:ext uri="{FF2B5EF4-FFF2-40B4-BE49-F238E27FC236}">
                  <a16:creationId xmlns:a16="http://schemas.microsoft.com/office/drawing/2014/main" id="{4FB1DAB2-8CD0-4217-B61E-3439B0665804}"/>
                </a:ext>
              </a:extLst>
            </p:cNvPr>
            <p:cNvSpPr/>
            <p:nvPr/>
          </p:nvSpPr>
          <p:spPr>
            <a:xfrm>
              <a:off x="5639907" y="1561514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8">
              <a:extLst>
                <a:ext uri="{FF2B5EF4-FFF2-40B4-BE49-F238E27FC236}">
                  <a16:creationId xmlns:a16="http://schemas.microsoft.com/office/drawing/2014/main" id="{0C7CC25D-B930-46E8-B99B-17CB32F4049A}"/>
                </a:ext>
              </a:extLst>
            </p:cNvPr>
            <p:cNvSpPr/>
            <p:nvPr/>
          </p:nvSpPr>
          <p:spPr>
            <a:xfrm>
              <a:off x="6299202" y="1580856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6">
              <a:extLst>
                <a:ext uri="{FF2B5EF4-FFF2-40B4-BE49-F238E27FC236}">
                  <a16:creationId xmlns:a16="http://schemas.microsoft.com/office/drawing/2014/main" id="{2AE27FB3-A21F-4D2A-BCDF-13FA9514DC26}"/>
                </a:ext>
              </a:extLst>
            </p:cNvPr>
            <p:cNvSpPr/>
            <p:nvPr/>
          </p:nvSpPr>
          <p:spPr>
            <a:xfrm>
              <a:off x="5737274" y="1561514"/>
              <a:ext cx="717452" cy="9847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" name="Graphic 30" descr="Single gear">
              <a:extLst>
                <a:ext uri="{FF2B5EF4-FFF2-40B4-BE49-F238E27FC236}">
                  <a16:creationId xmlns:a16="http://schemas.microsoft.com/office/drawing/2014/main" id="{C06A0385-8CA4-4B4D-A3E9-233A8670B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92799" y="1804182"/>
              <a:ext cx="457200" cy="457200"/>
            </a:xfrm>
            <a:prstGeom prst="rect">
              <a:avLst/>
            </a:prstGeom>
          </p:spPr>
        </p:pic>
      </p:grpSp>
      <p:grpSp>
        <p:nvGrpSpPr>
          <p:cNvPr id="119" name="Group 33">
            <a:extLst>
              <a:ext uri="{FF2B5EF4-FFF2-40B4-BE49-F238E27FC236}">
                <a16:creationId xmlns:a16="http://schemas.microsoft.com/office/drawing/2014/main" id="{0A87235E-3838-462C-A5D4-78B7FEE0C20A}"/>
              </a:ext>
            </a:extLst>
          </p:cNvPr>
          <p:cNvGrpSpPr/>
          <p:nvPr/>
        </p:nvGrpSpPr>
        <p:grpSpPr>
          <a:xfrm>
            <a:off x="5161638" y="3195314"/>
            <a:ext cx="1003637" cy="956420"/>
            <a:chOff x="4196720" y="2959086"/>
            <a:chExt cx="1003637" cy="956420"/>
          </a:xfrm>
        </p:grpSpPr>
        <p:sp>
          <p:nvSpPr>
            <p:cNvPr id="120" name="Oval 14">
              <a:extLst>
                <a:ext uri="{FF2B5EF4-FFF2-40B4-BE49-F238E27FC236}">
                  <a16:creationId xmlns:a16="http://schemas.microsoft.com/office/drawing/2014/main" id="{87DF4111-6622-446F-A604-B7CB6B91C91F}"/>
                </a:ext>
              </a:extLst>
            </p:cNvPr>
            <p:cNvSpPr/>
            <p:nvPr/>
          </p:nvSpPr>
          <p:spPr>
            <a:xfrm rot="5400000">
              <a:off x="4578150" y="2594499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5">
              <a:extLst>
                <a:ext uri="{FF2B5EF4-FFF2-40B4-BE49-F238E27FC236}">
                  <a16:creationId xmlns:a16="http://schemas.microsoft.com/office/drawing/2014/main" id="{C1332669-7800-4145-9F28-618C48C428BF}"/>
                </a:ext>
              </a:extLst>
            </p:cNvPr>
            <p:cNvSpPr/>
            <p:nvPr/>
          </p:nvSpPr>
          <p:spPr>
            <a:xfrm rot="16200000">
              <a:off x="4561307" y="3295356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6">
              <a:extLst>
                <a:ext uri="{FF2B5EF4-FFF2-40B4-BE49-F238E27FC236}">
                  <a16:creationId xmlns:a16="http://schemas.microsoft.com/office/drawing/2014/main" id="{1B4D9011-E46E-4ED6-B0B6-2BDB28B7D0A9}"/>
                </a:ext>
              </a:extLst>
            </p:cNvPr>
            <p:cNvSpPr/>
            <p:nvPr/>
          </p:nvSpPr>
          <p:spPr>
            <a:xfrm rot="5400000">
              <a:off x="4349262" y="2936631"/>
              <a:ext cx="717452" cy="9847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7" name="Graphic 31" descr="Bank">
              <a:extLst>
                <a:ext uri="{FF2B5EF4-FFF2-40B4-BE49-F238E27FC236}">
                  <a16:creationId xmlns:a16="http://schemas.microsoft.com/office/drawing/2014/main" id="{B58E66CF-EB44-4D5D-B225-20C374860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458603" y="3180897"/>
              <a:ext cx="457200" cy="457200"/>
            </a:xfrm>
            <a:prstGeom prst="rect">
              <a:avLst/>
            </a:prstGeom>
          </p:spPr>
        </p:pic>
      </p:grpSp>
      <p:grpSp>
        <p:nvGrpSpPr>
          <p:cNvPr id="128" name="Group 3">
            <a:extLst>
              <a:ext uri="{FF2B5EF4-FFF2-40B4-BE49-F238E27FC236}">
                <a16:creationId xmlns:a16="http://schemas.microsoft.com/office/drawing/2014/main" id="{3FF66FC7-52A3-4EC7-A847-2C0FCDB00253}"/>
              </a:ext>
            </a:extLst>
          </p:cNvPr>
          <p:cNvGrpSpPr/>
          <p:nvPr/>
        </p:nvGrpSpPr>
        <p:grpSpPr>
          <a:xfrm>
            <a:off x="6604824" y="4502254"/>
            <a:ext cx="914858" cy="1004080"/>
            <a:chOff x="5639906" y="4266026"/>
            <a:chExt cx="914858" cy="1004080"/>
          </a:xfrm>
        </p:grpSpPr>
        <p:sp>
          <p:nvSpPr>
            <p:cNvPr id="129" name="Oval 10">
              <a:extLst>
                <a:ext uri="{FF2B5EF4-FFF2-40B4-BE49-F238E27FC236}">
                  <a16:creationId xmlns:a16="http://schemas.microsoft.com/office/drawing/2014/main" id="{6330B887-34F3-4846-B0E9-E2E7465AA6E2}"/>
                </a:ext>
              </a:extLst>
            </p:cNvPr>
            <p:cNvSpPr/>
            <p:nvPr/>
          </p:nvSpPr>
          <p:spPr>
            <a:xfrm>
              <a:off x="5639906" y="4266026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A56B7B51-F58F-4407-8EE2-21CA64913F75}"/>
                </a:ext>
              </a:extLst>
            </p:cNvPr>
            <p:cNvSpPr/>
            <p:nvPr/>
          </p:nvSpPr>
          <p:spPr>
            <a:xfrm>
              <a:off x="6299201" y="4285368"/>
              <a:ext cx="255563" cy="984738"/>
            </a:xfrm>
            <a:prstGeom prst="ellipse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2">
              <a:extLst>
                <a:ext uri="{FF2B5EF4-FFF2-40B4-BE49-F238E27FC236}">
                  <a16:creationId xmlns:a16="http://schemas.microsoft.com/office/drawing/2014/main" id="{99BC23D3-01C1-4F64-A0F0-9F30C579E0A7}"/>
                </a:ext>
              </a:extLst>
            </p:cNvPr>
            <p:cNvSpPr/>
            <p:nvPr/>
          </p:nvSpPr>
          <p:spPr>
            <a:xfrm>
              <a:off x="5737273" y="4266026"/>
              <a:ext cx="717452" cy="984738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2" name="Graphic 32" descr="Boardroom">
              <a:extLst>
                <a:ext uri="{FF2B5EF4-FFF2-40B4-BE49-F238E27FC236}">
                  <a16:creationId xmlns:a16="http://schemas.microsoft.com/office/drawing/2014/main" id="{D72F9205-BF74-4F1C-94BE-997283EE6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00952" y="4579367"/>
              <a:ext cx="457200" cy="457200"/>
            </a:xfrm>
            <a:prstGeom prst="rect">
              <a:avLst/>
            </a:prstGeom>
          </p:spPr>
        </p:pic>
      </p:grpSp>
      <p:sp>
        <p:nvSpPr>
          <p:cNvPr id="52" name="TextBox 32">
            <a:extLst>
              <a:ext uri="{FF2B5EF4-FFF2-40B4-BE49-F238E27FC236}">
                <a16:creationId xmlns:a16="http://schemas.microsoft.com/office/drawing/2014/main" id="{B8B5F498-4C07-407C-B448-BE3DF0A42769}"/>
              </a:ext>
            </a:extLst>
          </p:cNvPr>
          <p:cNvSpPr txBox="1"/>
          <p:nvPr/>
        </p:nvSpPr>
        <p:spPr>
          <a:xfrm>
            <a:off x="3577029" y="0"/>
            <a:ext cx="7297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Oswald" panose="02000503000000000000" pitchFamily="2" charset="0"/>
              </a:rPr>
              <a:t>الجهاز الهضمي</a:t>
            </a:r>
          </a:p>
        </p:txBody>
      </p:sp>
      <p:sp>
        <p:nvSpPr>
          <p:cNvPr id="5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8123" y="3990597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11"/>
            <a:srcRect/>
            <a:stretch>
              <a:fillRect l="-3000" t="2000" r="-3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283124" y="3978778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105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9" grpId="0" animBg="1"/>
      <p:bldP spid="71" grpId="0" animBg="1"/>
      <p:bldP spid="72" grpId="0" animBg="1"/>
      <p:bldP spid="73" grpId="0" animBg="1"/>
      <p:bldP spid="53" grpId="0" animBg="1"/>
      <p:bldP spid="5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33" y="2839744"/>
            <a:ext cx="669106" cy="60501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13434"/>
            <a:chOff x="433987" y="1526310"/>
            <a:chExt cx="2748179" cy="131343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946269" y="1735867"/>
              <a:ext cx="161919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الهضمي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568945" y="2426164"/>
              <a:ext cx="2367270" cy="413580"/>
              <a:chOff x="3080584" y="5883955"/>
              <a:chExt cx="2367270" cy="4135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98546" y="5883955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080584" y="5897425"/>
                <a:ext cx="23672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الهضمي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5619021" y="157002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5580476" y="121136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6077390" y="1340674"/>
            <a:ext cx="3723781" cy="555387"/>
            <a:chOff x="3823646" y="754743"/>
            <a:chExt cx="3723781" cy="555387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5370761" y="754743"/>
              <a:ext cx="1979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823646" y="848465"/>
              <a:ext cx="3723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إنزيم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الأميليز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يؤثر على النشا</a:t>
              </a: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5619021" y="272423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5580476" y="236557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5798084" y="2491190"/>
            <a:ext cx="3875526" cy="489484"/>
            <a:chOff x="3395473" y="1971530"/>
            <a:chExt cx="4096143" cy="489484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736370" y="1999349"/>
              <a:ext cx="3755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إنزيم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الببسين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يؤثر على البروتين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5504040" y="387843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5580476" y="351978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5580476" y="3528155"/>
            <a:ext cx="4395067" cy="667868"/>
            <a:chOff x="3236684" y="3071529"/>
            <a:chExt cx="4395067" cy="667868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4788843" y="3071529"/>
              <a:ext cx="2700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236684" y="3277732"/>
              <a:ext cx="4395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إنزيم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الليبيز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يؤثر على الدهون</a:t>
              </a: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id="{89D6F0CF-CCEB-45FE-9333-E8F2650899FF}"/>
              </a:ext>
            </a:extLst>
          </p:cNvPr>
          <p:cNvSpPr/>
          <p:nvPr/>
        </p:nvSpPr>
        <p:spPr>
          <a:xfrm rot="21082034">
            <a:off x="5552384" y="501275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id="{BAE10F31-B448-4A5E-A6C6-9BBD02CFDF59}"/>
              </a:ext>
            </a:extLst>
          </p:cNvPr>
          <p:cNvSpPr/>
          <p:nvPr/>
        </p:nvSpPr>
        <p:spPr>
          <a:xfrm>
            <a:off x="4639959" y="4681589"/>
            <a:ext cx="6689930" cy="123887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id="{74828066-0E60-4204-A73C-28C03E20C82D}"/>
              </a:ext>
            </a:extLst>
          </p:cNvPr>
          <p:cNvGrpSpPr/>
          <p:nvPr/>
        </p:nvGrpSpPr>
        <p:grpSpPr>
          <a:xfrm>
            <a:off x="4343999" y="4789246"/>
            <a:ext cx="7106231" cy="886505"/>
            <a:chOff x="2251270" y="5434148"/>
            <a:chExt cx="5712852" cy="886505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id="{C2C26655-178B-40B6-895B-B22084E78511}"/>
                </a:ext>
              </a:extLst>
            </p:cNvPr>
            <p:cNvSpPr txBox="1"/>
            <p:nvPr/>
          </p:nvSpPr>
          <p:spPr>
            <a:xfrm>
              <a:off x="2251270" y="5612767"/>
              <a:ext cx="57128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تعمل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الإنزيمات في درجة حرارة </a:t>
              </a:r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37 درجة مئوية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(درجة حرارة جسم الإنسان).</a:t>
              </a:r>
            </a:p>
            <a:p>
              <a:pPr algn="r"/>
              <a:r>
                <a:rPr lang="ar-SY" sz="2000" b="1" dirty="0">
                  <a:solidFill>
                    <a:srgbClr val="C00000"/>
                  </a:solidFill>
                </a:rPr>
                <a:t>تتفكك</a:t>
              </a:r>
              <a:r>
                <a:rPr lang="ar-SY" sz="2000" b="1" dirty="0"/>
                <a:t> الإنزيمات في درجة </a:t>
              </a:r>
              <a:r>
                <a:rPr lang="ar-SY" sz="2000" b="1" dirty="0">
                  <a:solidFill>
                    <a:srgbClr val="C00000"/>
                  </a:solidFill>
                </a:rPr>
                <a:t>حرارة عالية </a:t>
              </a:r>
              <a:r>
                <a:rPr lang="ar-SY" sz="2000" b="1" dirty="0"/>
                <a:t>ويتوقف نشاطها عند انخفاضها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4431980" y="1460580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4431980" y="2579734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4431980" y="3714394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id="{AD33F852-BBFD-4753-BCBB-F80FA9D4880B}"/>
              </a:ext>
            </a:extLst>
          </p:cNvPr>
          <p:cNvGrpSpPr/>
          <p:nvPr/>
        </p:nvGrpSpPr>
        <p:grpSpPr>
          <a:xfrm>
            <a:off x="4431980" y="4843428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4569623" y="9082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4569623" y="17334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4569622" y="28625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4569621" y="39994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4569621" y="51195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3382719" y="142298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3382719" y="2566655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130" name="TextBox 56">
            <a:extLst>
              <a:ext uri="{FF2B5EF4-FFF2-40B4-BE49-F238E27FC236}">
                <a16:creationId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3425998" y="366737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id="{4DE0E6F3-BD21-49AC-9312-177BAE80527E}"/>
              </a:ext>
            </a:extLst>
          </p:cNvPr>
          <p:cNvSpPr txBox="1"/>
          <p:nvPr/>
        </p:nvSpPr>
        <p:spPr>
          <a:xfrm>
            <a:off x="3382719" y="4811763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2" name="TextBox 32">
            <a:extLst>
              <a:ext uri="{FF2B5EF4-FFF2-40B4-BE49-F238E27FC236}">
                <a16:creationId xmlns:a16="http://schemas.microsoft.com/office/drawing/2014/main" id="{B8B5F498-4C07-407C-B448-BE3DF0A42769}"/>
              </a:ext>
            </a:extLst>
          </p:cNvPr>
          <p:cNvSpPr txBox="1"/>
          <p:nvPr/>
        </p:nvSpPr>
        <p:spPr>
          <a:xfrm>
            <a:off x="4816347" y="230832"/>
            <a:ext cx="729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Oswald" panose="02000503000000000000" pitchFamily="2" charset="0"/>
              </a:rPr>
              <a:t>خصائص الإنزيمات: </a:t>
            </a:r>
            <a:r>
              <a:rPr lang="ar-SY" sz="2400" b="1" dirty="0">
                <a:latin typeface="Oswald" panose="02000503000000000000" pitchFamily="2" charset="0"/>
              </a:rPr>
              <a:t>التأثير النوعي (لكل غذاء إنزيم خاص به) </a:t>
            </a:r>
            <a:r>
              <a:rPr lang="ar-SY" sz="2400" b="1" dirty="0">
                <a:solidFill>
                  <a:srgbClr val="C00000"/>
                </a:solidFill>
                <a:latin typeface="Oswald" panose="02000503000000000000" pitchFamily="2" charset="0"/>
              </a:rPr>
              <a:t>مثال:</a:t>
            </a:r>
          </a:p>
        </p:txBody>
      </p:sp>
      <p:grpSp>
        <p:nvGrpSpPr>
          <p:cNvPr id="9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219200" y="-87947"/>
            <a:ext cx="2206798" cy="6085120"/>
            <a:chOff x="7774693" y="-3254975"/>
            <a:chExt cx="5029652" cy="6459880"/>
          </a:xfrm>
          <a:solidFill>
            <a:srgbClr val="7030A0"/>
          </a:solidFill>
        </p:grpSpPr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3" y="-3254975"/>
              <a:ext cx="5029652" cy="6459880"/>
              <a:chOff x="2000436" y="-5383479"/>
              <a:chExt cx="8318662" cy="10684147"/>
            </a:xfrm>
            <a:grpFill/>
          </p:grpSpPr>
          <p:sp>
            <p:nvSpPr>
              <p:cNvPr id="9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6" y="2193295"/>
                <a:ext cx="8318662" cy="310737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9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5348" y="1422389"/>
              <a:ext cx="4650935" cy="168689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0879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75" grpId="0" animBg="1"/>
      <p:bldP spid="76" grpId="0" animBg="1"/>
      <p:bldP spid="128" grpId="0"/>
      <p:bldP spid="129" grpId="0"/>
      <p:bldP spid="130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33" y="2839744"/>
            <a:ext cx="669106" cy="60501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876745" y="1735867"/>
              <a:ext cx="178168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الهضمي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568945" y="2195561"/>
              <a:ext cx="2367270" cy="571149"/>
              <a:chOff x="3080584" y="5653352"/>
              <a:chExt cx="2367270" cy="57114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080584" y="5824391"/>
                <a:ext cx="23672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الهضمي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5619021" y="157002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5580476" y="121136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5415856" y="1299870"/>
            <a:ext cx="4475363" cy="707886"/>
            <a:chOff x="3873977" y="713939"/>
            <a:chExt cx="3748880" cy="707886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5370761" y="754743"/>
              <a:ext cx="1979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873977" y="713939"/>
              <a:ext cx="37488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الفم: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يحوي الأسنان واللسان والغدد اللعابية التي تفرز اللعاب، الذي يرطب الطعام ويهضمه</a:t>
              </a: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5619021" y="272423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5580476" y="236557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5513839" y="2434366"/>
            <a:ext cx="4319324" cy="707886"/>
            <a:chOff x="3095048" y="1914706"/>
            <a:chExt cx="4565205" cy="707886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095048" y="1914706"/>
              <a:ext cx="45652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المريء: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يتميز جداره بعضلات ملساء تعمل بحركة تسمى الحركة الدودية خلال القناة الهضمية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5504040" y="387843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5580476" y="351978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5580476" y="3528155"/>
            <a:ext cx="4395067" cy="914089"/>
            <a:chOff x="3236684" y="3071529"/>
            <a:chExt cx="4395067" cy="914089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4788843" y="3071529"/>
              <a:ext cx="2700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236684" y="3277732"/>
              <a:ext cx="43950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المعدة: 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يقطَّع فيها الطعام و ُيفتَّت في الفم إلى قطع صغيرة و ُتحلَّل الأجزاء</a:t>
              </a: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id="{89D6F0CF-CCEB-45FE-9333-E8F2650899FF}"/>
              </a:ext>
            </a:extLst>
          </p:cNvPr>
          <p:cNvSpPr/>
          <p:nvPr/>
        </p:nvSpPr>
        <p:spPr>
          <a:xfrm rot="21082034">
            <a:off x="5552384" y="501275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id="{BAE10F31-B448-4A5E-A6C6-9BBD02CFDF59}"/>
              </a:ext>
            </a:extLst>
          </p:cNvPr>
          <p:cNvSpPr/>
          <p:nvPr/>
        </p:nvSpPr>
        <p:spPr>
          <a:xfrm>
            <a:off x="4639959" y="4681589"/>
            <a:ext cx="6689930" cy="1238876"/>
          </a:xfrm>
          <a:prstGeom prst="roundRect">
            <a:avLst>
              <a:gd name="adj" fmla="val 239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id="{74828066-0E60-4204-A73C-28C03E20C82D}"/>
              </a:ext>
            </a:extLst>
          </p:cNvPr>
          <p:cNvGrpSpPr/>
          <p:nvPr/>
        </p:nvGrpSpPr>
        <p:grpSpPr>
          <a:xfrm>
            <a:off x="4343999" y="4789246"/>
            <a:ext cx="7106231" cy="1194282"/>
            <a:chOff x="2251270" y="5434148"/>
            <a:chExt cx="5712852" cy="1194282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id="{C2C26655-178B-40B6-895B-B22084E78511}"/>
                </a:ext>
              </a:extLst>
            </p:cNvPr>
            <p:cNvSpPr txBox="1"/>
            <p:nvPr/>
          </p:nvSpPr>
          <p:spPr>
            <a:xfrm>
              <a:off x="2251270" y="5612767"/>
              <a:ext cx="5712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المرحلة الميكانيكية: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يقطَّع فيها الطعام إلى أجزاء صغيرة لتسهيل هضمه</a:t>
              </a:r>
            </a:p>
            <a:p>
              <a:pPr algn="r"/>
              <a:r>
                <a:rPr lang="ar-SY" sz="2000" b="1" dirty="0">
                  <a:solidFill>
                    <a:srgbClr val="C00000"/>
                  </a:solidFill>
                </a:rPr>
                <a:t>المرحلة الكيميائية: ُ </a:t>
              </a:r>
              <a:r>
                <a:rPr lang="ar-SY" sz="2000" b="1" dirty="0"/>
                <a:t>تحوَّل فيها السكريات المعقَّدة إلى سكر الجلوكوز البسيط،</a:t>
              </a:r>
            </a:p>
            <a:p>
              <a:pPr algn="r"/>
              <a:r>
                <a:rPr lang="ar-SY" sz="2000" b="1" dirty="0"/>
                <a:t>وتحويل البروتينات إلى أحماض أمينية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4431980" y="1460580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4431980" y="2579734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4431980" y="3714394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id="{AD33F852-BBFD-4753-BCBB-F80FA9D4880B}"/>
              </a:ext>
            </a:extLst>
          </p:cNvPr>
          <p:cNvGrpSpPr/>
          <p:nvPr/>
        </p:nvGrpSpPr>
        <p:grpSpPr>
          <a:xfrm>
            <a:off x="4431980" y="4843428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4569623" y="9082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4569623" y="17334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4569622" y="28625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4569621" y="39994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4569621" y="51195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3382719" y="142298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3382719" y="2566655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130" name="TextBox 56">
            <a:extLst>
              <a:ext uri="{FF2B5EF4-FFF2-40B4-BE49-F238E27FC236}">
                <a16:creationId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3425998" y="366737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id="{4DE0E6F3-BD21-49AC-9312-177BAE80527E}"/>
              </a:ext>
            </a:extLst>
          </p:cNvPr>
          <p:cNvSpPr txBox="1"/>
          <p:nvPr/>
        </p:nvSpPr>
        <p:spPr>
          <a:xfrm>
            <a:off x="3382719" y="4811763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9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558259" y="-325183"/>
            <a:ext cx="2014399" cy="6085120"/>
            <a:chOff x="7774691" y="-3254975"/>
            <a:chExt cx="5029652" cy="6459880"/>
          </a:xfrm>
          <a:solidFill>
            <a:srgbClr val="7030A0"/>
          </a:solidFill>
        </p:grpSpPr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6459880"/>
              <a:chOff x="2000433" y="-5383479"/>
              <a:chExt cx="8318662" cy="10684147"/>
            </a:xfrm>
            <a:grpFill/>
          </p:grpSpPr>
          <p:sp>
            <p:nvSpPr>
              <p:cNvPr id="9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5"/>
                <a:ext cx="8318662" cy="310737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9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2481" y="1422389"/>
              <a:ext cx="4655359" cy="1686892"/>
            </a:xfrm>
            <a:prstGeom prst="rect">
              <a:avLst/>
            </a:prstGeom>
            <a:grpFill/>
          </p:spPr>
        </p:pic>
      </p:grpSp>
      <p:grpSp>
        <p:nvGrpSpPr>
          <p:cNvPr id="69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0099540" y="-2233083"/>
            <a:ext cx="2014399" cy="6085120"/>
            <a:chOff x="7774691" y="-3254975"/>
            <a:chExt cx="5029652" cy="6459880"/>
          </a:xfrm>
          <a:solidFill>
            <a:srgbClr val="7030A0"/>
          </a:solidFill>
        </p:grpSpPr>
        <p:grpSp>
          <p:nvGrpSpPr>
            <p:cNvPr id="71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6459880"/>
              <a:chOff x="2000433" y="-5383479"/>
              <a:chExt cx="8318662" cy="10684147"/>
            </a:xfrm>
            <a:grpFill/>
          </p:grpSpPr>
          <p:sp>
            <p:nvSpPr>
              <p:cNvPr id="7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5"/>
                <a:ext cx="8318662" cy="310737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8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8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2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7100" y="1393086"/>
              <a:ext cx="4672915" cy="168689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3605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75" grpId="0" animBg="1"/>
      <p:bldP spid="76" grpId="0" animBg="1"/>
      <p:bldP spid="128" grpId="0"/>
      <p:bldP spid="129" grpId="0"/>
      <p:bldP spid="130" grpId="0"/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3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209</Words>
  <Application>Microsoft Office PowerPoint</Application>
  <PresentationFormat>شاشة عريضة</PresentationFormat>
  <Paragraphs>38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Hand Of Sean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1819</cp:revision>
  <dcterms:created xsi:type="dcterms:W3CDTF">2020-10-10T04:32:51Z</dcterms:created>
  <dcterms:modified xsi:type="dcterms:W3CDTF">2021-03-16T17:49:42Z</dcterms:modified>
</cp:coreProperties>
</file>