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4" r:id="rId2"/>
    <p:sldId id="473" r:id="rId3"/>
    <p:sldId id="480" r:id="rId4"/>
    <p:sldId id="477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396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B6494D-CC17-44C5-9A22-E1EBEBCA65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1D34BE-F516-4364-A344-C3B501699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1" r="39192" b="57408"/>
          <a:stretch>
            <a:fillRect/>
          </a:stretch>
        </p:blipFill>
        <p:spPr>
          <a:xfrm rot="10800000" flipH="1">
            <a:off x="2205060" y="3937016"/>
            <a:ext cx="2262497" cy="2920984"/>
          </a:xfrm>
          <a:custGeom>
            <a:avLst/>
            <a:gdLst>
              <a:gd name="connsiteX0" fmla="*/ 9465 w 1838279"/>
              <a:gd name="connsiteY0" fmla="*/ 2920984 h 2920984"/>
              <a:gd name="connsiteX1" fmla="*/ 26465 w 1838279"/>
              <a:gd name="connsiteY1" fmla="*/ 2803919 h 2920984"/>
              <a:gd name="connsiteX2" fmla="*/ 1466957 w 1838279"/>
              <a:gd name="connsiteY2" fmla="*/ 331173 h 2920984"/>
              <a:gd name="connsiteX3" fmla="*/ 1838279 w 1838279"/>
              <a:gd name="connsiteY3" fmla="*/ 0 h 2920984"/>
              <a:gd name="connsiteX4" fmla="*/ 611275 w 1838279"/>
              <a:gd name="connsiteY4" fmla="*/ 0 h 2920984"/>
              <a:gd name="connsiteX5" fmla="*/ 481656 w 1838279"/>
              <a:gd name="connsiteY5" fmla="*/ 261309 h 2920984"/>
              <a:gd name="connsiteX6" fmla="*/ 0 w 1838279"/>
              <a:gd name="connsiteY6" fmla="*/ 2638423 h 29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79" h="2920984">
                <a:moveTo>
                  <a:pt x="9465" y="2920984"/>
                </a:moveTo>
                <a:lnTo>
                  <a:pt x="26465" y="2803919"/>
                </a:lnTo>
                <a:cubicBezTo>
                  <a:pt x="177900" y="1955224"/>
                  <a:pt x="649974" y="1112928"/>
                  <a:pt x="1466957" y="331173"/>
                </a:cubicBezTo>
                <a:lnTo>
                  <a:pt x="1838279" y="0"/>
                </a:lnTo>
                <a:lnTo>
                  <a:pt x="611275" y="0"/>
                </a:lnTo>
                <a:lnTo>
                  <a:pt x="481656" y="261309"/>
                </a:lnTo>
                <a:cubicBezTo>
                  <a:pt x="177563" y="939870"/>
                  <a:pt x="0" y="1757886"/>
                  <a:pt x="0" y="2638423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3C3C5-34DF-4B87-8282-C6E3FCB79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2934" r="69636"/>
          <a:stretch>
            <a:fillRect/>
          </a:stretch>
        </p:blipFill>
        <p:spPr>
          <a:xfrm>
            <a:off x="867547" y="201214"/>
            <a:ext cx="3298571" cy="6656787"/>
          </a:xfrm>
          <a:custGeom>
            <a:avLst/>
            <a:gdLst>
              <a:gd name="connsiteX0" fmla="*/ 2680089 w 2680089"/>
              <a:gd name="connsiteY0" fmla="*/ 0 h 6656787"/>
              <a:gd name="connsiteX1" fmla="*/ 2615589 w 2680089"/>
              <a:gd name="connsiteY1" fmla="*/ 43171 h 6656787"/>
              <a:gd name="connsiteX2" fmla="*/ 928263 w 2680089"/>
              <a:gd name="connsiteY2" fmla="*/ 4018365 h 6656787"/>
              <a:gd name="connsiteX3" fmla="*/ 1436983 w 2680089"/>
              <a:gd name="connsiteY3" fmla="*/ 6484080 h 6656787"/>
              <a:gd name="connsiteX4" fmla="*/ 1524215 w 2680089"/>
              <a:gd name="connsiteY4" fmla="*/ 6656787 h 6656787"/>
              <a:gd name="connsiteX5" fmla="*/ 343995 w 2680089"/>
              <a:gd name="connsiteY5" fmla="*/ 6656787 h 6656787"/>
              <a:gd name="connsiteX6" fmla="*/ 260284 w 2680089"/>
              <a:gd name="connsiteY6" fmla="*/ 6450287 h 6656787"/>
              <a:gd name="connsiteX7" fmla="*/ 189211 w 2680089"/>
              <a:gd name="connsiteY7" fmla="*/ 3333339 h 6656787"/>
              <a:gd name="connsiteX8" fmla="*/ 2669787 w 2680089"/>
              <a:gd name="connsiteY8" fmla="*/ 3794 h 665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089" h="6656787">
                <a:moveTo>
                  <a:pt x="2680089" y="0"/>
                </a:moveTo>
                <a:lnTo>
                  <a:pt x="2615589" y="43171"/>
                </a:lnTo>
                <a:cubicBezTo>
                  <a:pt x="1617214" y="755401"/>
                  <a:pt x="928263" y="2267765"/>
                  <a:pt x="928263" y="4018365"/>
                </a:cubicBezTo>
                <a:cubicBezTo>
                  <a:pt x="928263" y="4931722"/>
                  <a:pt x="1115804" y="5780228"/>
                  <a:pt x="1436983" y="6484080"/>
                </a:cubicBezTo>
                <a:lnTo>
                  <a:pt x="1524215" y="6656787"/>
                </a:lnTo>
                <a:lnTo>
                  <a:pt x="343995" y="6656787"/>
                </a:lnTo>
                <a:lnTo>
                  <a:pt x="260284" y="6450287"/>
                </a:lnTo>
                <a:cubicBezTo>
                  <a:pt x="-47917" y="5579973"/>
                  <a:pt x="-95959" y="4472229"/>
                  <a:pt x="189211" y="3333339"/>
                </a:cubicBezTo>
                <a:cubicBezTo>
                  <a:pt x="599144" y="1696185"/>
                  <a:pt x="1586053" y="440269"/>
                  <a:pt x="2669787" y="3794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77041-3AF2-4CDC-B8D6-A0C5730CD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6"/>
          <a:stretch>
            <a:fillRect/>
          </a:stretch>
        </p:blipFill>
        <p:spPr>
          <a:xfrm flipH="1">
            <a:off x="0" y="0"/>
            <a:ext cx="4284783" cy="6858000"/>
          </a:xfrm>
          <a:custGeom>
            <a:avLst/>
            <a:gdLst>
              <a:gd name="connsiteX0" fmla="*/ 3481386 w 3481386"/>
              <a:gd name="connsiteY0" fmla="*/ 0 h 6858000"/>
              <a:gd name="connsiteX1" fmla="*/ 0 w 3481386"/>
              <a:gd name="connsiteY1" fmla="*/ 0 h 6858000"/>
              <a:gd name="connsiteX2" fmla="*/ 138668 w 3481386"/>
              <a:gd name="connsiteY2" fmla="*/ 49754 h 6858000"/>
              <a:gd name="connsiteX3" fmla="*/ 2741017 w 3481386"/>
              <a:gd name="connsiteY3" fmla="*/ 3496059 h 6858000"/>
              <a:gd name="connsiteX4" fmla="*/ 2652136 w 3481386"/>
              <a:gd name="connsiteY4" fmla="*/ 6732979 h 6858000"/>
              <a:gd name="connsiteX5" fmla="*/ 2600194 w 3481386"/>
              <a:gd name="connsiteY5" fmla="*/ 6858000 h 6858000"/>
              <a:gd name="connsiteX6" fmla="*/ 3481386 w 34813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1386" h="6858000">
                <a:moveTo>
                  <a:pt x="3481386" y="0"/>
                </a:moveTo>
                <a:lnTo>
                  <a:pt x="0" y="0"/>
                </a:lnTo>
                <a:lnTo>
                  <a:pt x="138668" y="49754"/>
                </a:lnTo>
                <a:cubicBezTo>
                  <a:pt x="1280142" y="498155"/>
                  <a:pt x="2315806" y="1797885"/>
                  <a:pt x="2741017" y="3496059"/>
                </a:cubicBezTo>
                <a:cubicBezTo>
                  <a:pt x="3036816" y="4677398"/>
                  <a:pt x="2981191" y="5827881"/>
                  <a:pt x="2652136" y="6732979"/>
                </a:cubicBezTo>
                <a:lnTo>
                  <a:pt x="2600194" y="6858000"/>
                </a:lnTo>
                <a:lnTo>
                  <a:pt x="3481386" y="685800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34322-3E5B-4D1A-8242-F1B3038A8F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38" y="342900"/>
            <a:ext cx="192258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9CD5B82-8254-4169-A945-2AF9D4D234CC}"/>
              </a:ext>
            </a:extLst>
          </p:cNvPr>
          <p:cNvSpPr txBox="1"/>
          <p:nvPr/>
        </p:nvSpPr>
        <p:spPr>
          <a:xfrm>
            <a:off x="3622431" y="858826"/>
            <a:ext cx="5533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lang="ar-SY" sz="4400" b="1" dirty="0"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C503C-D75A-4F03-80FB-A833CAAA2F45}"/>
              </a:ext>
            </a:extLst>
          </p:cNvPr>
          <p:cNvSpPr txBox="1"/>
          <p:nvPr/>
        </p:nvSpPr>
        <p:spPr>
          <a:xfrm>
            <a:off x="4079631" y="1961643"/>
            <a:ext cx="5533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ar-SY" sz="4400" b="1" dirty="0">
                <a:solidFill>
                  <a:prstClr val="black"/>
                </a:solidFill>
                <a:latin typeface="Orator Std" panose="020D0509020203030204" pitchFamily="49" charset="0"/>
              </a:rPr>
              <a:t>اسم الطالب .......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923458-90E7-4F50-A5F4-1DBC10719F05}"/>
              </a:ext>
            </a:extLst>
          </p:cNvPr>
          <p:cNvSpPr txBox="1"/>
          <p:nvPr/>
        </p:nvSpPr>
        <p:spPr>
          <a:xfrm>
            <a:off x="3235569" y="2849820"/>
            <a:ext cx="7221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ar-SY" sz="4400" b="1" dirty="0">
                <a:solidFill>
                  <a:prstClr val="black"/>
                </a:solidFill>
                <a:latin typeface="Orator Std" panose="020D0509020203030204" pitchFamily="49" charset="0"/>
              </a:rPr>
              <a:t>الصف .........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C622A8-62C9-4FE2-884E-A90BFE2435BF}"/>
              </a:ext>
            </a:extLst>
          </p:cNvPr>
          <p:cNvCxnSpPr/>
          <p:nvPr/>
        </p:nvCxnSpPr>
        <p:spPr>
          <a:xfrm>
            <a:off x="4079631" y="6134100"/>
            <a:ext cx="2344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9E54C1-584F-46EA-9246-244BA3274A74}"/>
              </a:ext>
            </a:extLst>
          </p:cNvPr>
          <p:cNvCxnSpPr/>
          <p:nvPr/>
        </p:nvCxnSpPr>
        <p:spPr>
          <a:xfrm>
            <a:off x="9155723" y="6134100"/>
            <a:ext cx="2344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513DD3-06C9-4A17-B877-6C16B3A59BE0}"/>
              </a:ext>
            </a:extLst>
          </p:cNvPr>
          <p:cNvSpPr txBox="1"/>
          <p:nvPr/>
        </p:nvSpPr>
        <p:spPr>
          <a:xfrm>
            <a:off x="10096993" y="95115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b="1" dirty="0">
              <a:solidFill>
                <a:srgbClr val="8E5722"/>
              </a:solidFill>
              <a:latin typeface="Orator Std" panose="020D0509020203030204" pitchFamily="49" charset="0"/>
            </a:endParaRPr>
          </a:p>
          <a:p>
            <a:pPr algn="ctr"/>
            <a:endParaRPr lang="en-US" sz="1600" b="1" dirty="0">
              <a:solidFill>
                <a:srgbClr val="8E5722"/>
              </a:solidFill>
              <a:latin typeface="Orator Std" panose="020D0509020203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2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946269" y="87247"/>
            <a:ext cx="4698415" cy="6687227"/>
            <a:chOff x="7774693" y="-3894163"/>
            <a:chExt cx="5029652" cy="7099068"/>
          </a:xfrm>
          <a:solidFill>
            <a:srgbClr val="7030A0"/>
          </a:solidFill>
        </p:grpSpPr>
        <p:grpSp>
          <p:nvGrpSpPr>
            <p:cNvPr id="6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3" y="-3894163"/>
              <a:ext cx="5029652" cy="7099068"/>
              <a:chOff x="2000436" y="-6440648"/>
              <a:chExt cx="8318662" cy="11741316"/>
            </a:xfrm>
            <a:grpFill/>
          </p:grpSpPr>
          <p:sp>
            <p:nvSpPr>
              <p:cNvPr id="7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6" y="2193295"/>
                <a:ext cx="8318662" cy="310737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7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6440648"/>
                <a:ext cx="124215" cy="8258365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5061" y="1453229"/>
              <a:ext cx="1104755" cy="1637448"/>
            </a:xfrm>
            <a:prstGeom prst="rect">
              <a:avLst/>
            </a:prstGeom>
            <a:grpFill/>
          </p:spPr>
        </p:pic>
        <p:pic>
          <p:nvPicPr>
            <p:cNvPr id="7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246" y="1447111"/>
              <a:ext cx="1077135" cy="1637448"/>
            </a:xfrm>
            <a:prstGeom prst="rect">
              <a:avLst/>
            </a:prstGeom>
            <a:grpFill/>
          </p:spPr>
        </p:pic>
        <p:pic>
          <p:nvPicPr>
            <p:cNvPr id="7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045" y="1451719"/>
              <a:ext cx="1039558" cy="1637448"/>
            </a:xfrm>
            <a:prstGeom prst="rect">
              <a:avLst/>
            </a:prstGeom>
            <a:grpFill/>
          </p:spPr>
        </p:pic>
        <p:pic>
          <p:nvPicPr>
            <p:cNvPr id="8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1530" y="1487131"/>
              <a:ext cx="1104755" cy="1545310"/>
            </a:xfrm>
            <a:prstGeom prst="rect">
              <a:avLst/>
            </a:prstGeom>
            <a:grpFill/>
          </p:spPr>
        </p:pic>
      </p:grpSp>
      <p:grpSp>
        <p:nvGrpSpPr>
          <p:cNvPr id="9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565459" y="-1359905"/>
            <a:ext cx="1531595" cy="6085120"/>
            <a:chOff x="7774693" y="-3254975"/>
            <a:chExt cx="5029652" cy="6459880"/>
          </a:xfrm>
          <a:solidFill>
            <a:srgbClr val="7030A0"/>
          </a:solidFill>
        </p:grpSpPr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3" y="-3254975"/>
              <a:ext cx="5029652" cy="6459880"/>
              <a:chOff x="2000436" y="-5383479"/>
              <a:chExt cx="8318662" cy="10684147"/>
            </a:xfrm>
            <a:grpFill/>
          </p:grpSpPr>
          <p:sp>
            <p:nvSpPr>
              <p:cNvPr id="9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6" y="2193295"/>
                <a:ext cx="8318662" cy="310737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185" y="1447111"/>
              <a:ext cx="4368666" cy="1637448"/>
            </a:xfrm>
            <a:prstGeom prst="rect">
              <a:avLst/>
            </a:prstGeom>
            <a:grpFill/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33" y="2839744"/>
            <a:ext cx="669106" cy="605016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13434"/>
            <a:chOff x="433987" y="1526310"/>
            <a:chExt cx="2748179" cy="131343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946269" y="1735867"/>
              <a:ext cx="161919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1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الوحدة الأساسية في بناء جسم الإنسان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68945" y="2426164"/>
              <a:ext cx="2367270" cy="413580"/>
              <a:chOff x="3080584" y="5883955"/>
              <a:chExt cx="2367270" cy="41358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598546" y="5883955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080584" y="5897425"/>
                <a:ext cx="2367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أجهزة جسم الإنسان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5619021" y="2107611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5580476" y="1529365"/>
            <a:ext cx="5496523" cy="1017875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6198097" y="1704451"/>
            <a:ext cx="4208645" cy="830997"/>
            <a:chOff x="3944353" y="580935"/>
            <a:chExt cx="4208645" cy="830997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5370761" y="754743"/>
              <a:ext cx="1979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3944353" y="580935"/>
              <a:ext cx="4208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كل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جهاز في جسم الإنسان </a:t>
              </a:r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يتكون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من الأعضاء التي تعمل معاً</a:t>
              </a: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619021" y="3450720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580476" y="2872474"/>
            <a:ext cx="5496523" cy="1017875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644685" y="3055538"/>
            <a:ext cx="5432313" cy="830997"/>
            <a:chOff x="3233343" y="1809390"/>
            <a:chExt cx="4873379" cy="830997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233343" y="1809390"/>
              <a:ext cx="4873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الجهاز : 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مجموعة من الأعضاء المختلفة تعمل معاً للقيام بوظيفة معينة</a:t>
              </a:r>
            </a:p>
          </p:txBody>
        </p:sp>
      </p:grpSp>
      <p:sp>
        <p:nvSpPr>
          <p:cNvPr id="64" name="TextBox 18">
            <a:extLst>
              <a:ext uri="{FF2B5EF4-FFF2-40B4-BE49-F238E27FC236}">
                <a16:creationId xmlns:a16="http://schemas.microsoft.com/office/drawing/2014/main" id="{81D17D86-7F05-4460-9CAB-C152328013D4}"/>
              </a:ext>
            </a:extLst>
          </p:cNvPr>
          <p:cNvSpPr txBox="1"/>
          <p:nvPr/>
        </p:nvSpPr>
        <p:spPr>
          <a:xfrm>
            <a:off x="7132635" y="4254643"/>
            <a:ext cx="270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431980" y="1998165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431980" y="3117319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569623" y="1445813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569623" y="2271064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54">
            <a:extLst>
              <a:ext uri="{FF2B5EF4-FFF2-40B4-BE49-F238E27FC236}">
                <a16:creationId xmlns:a16="http://schemas.microsoft.com/office/drawing/2014/main" id="{C031822E-D09B-4311-A1E0-A9A1D440B8AB}"/>
              </a:ext>
            </a:extLst>
          </p:cNvPr>
          <p:cNvSpPr txBox="1"/>
          <p:nvPr/>
        </p:nvSpPr>
        <p:spPr>
          <a:xfrm>
            <a:off x="3382719" y="142298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29" name="TextBox 55">
            <a:extLst>
              <a:ext uri="{FF2B5EF4-FFF2-40B4-BE49-F238E27FC236}">
                <a16:creationId xmlns:a16="http://schemas.microsoft.com/office/drawing/2014/main" id="{8D715F9C-36DF-42AE-9DA0-4C9FEB66591E}"/>
              </a:ext>
            </a:extLst>
          </p:cNvPr>
          <p:cNvSpPr txBox="1"/>
          <p:nvPr/>
        </p:nvSpPr>
        <p:spPr>
          <a:xfrm>
            <a:off x="3382719" y="2566655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92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3662299" y="706663"/>
            <a:ext cx="6011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Oswald" panose="02000503000000000000" pitchFamily="2" charset="0"/>
              </a:rPr>
              <a:t>أجهزة جسم الإنسان</a:t>
            </a:r>
          </a:p>
        </p:txBody>
      </p:sp>
    </p:spTree>
    <p:extLst>
      <p:ext uri="{BB962C8B-B14F-4D97-AF65-F5344CB8AC3E}">
        <p14:creationId xmlns:p14="http://schemas.microsoft.com/office/powerpoint/2010/main" val="27741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128" grpId="0"/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646EFCC-FCFA-4D28-95B4-46889B4E7B4D}"/>
              </a:ext>
            </a:extLst>
          </p:cNvPr>
          <p:cNvSpPr txBox="1">
            <a:spLocks/>
          </p:cNvSpPr>
          <p:nvPr/>
        </p:nvSpPr>
        <p:spPr>
          <a:xfrm>
            <a:off x="9027887" y="1813879"/>
            <a:ext cx="2278742" cy="469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ar-SY" sz="2800" b="1" dirty="0"/>
              <a:t>اسم الجهاز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ar-SY" sz="2800" b="1" dirty="0"/>
              <a:t>الأعضاء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ar-SY" sz="2800" b="1" dirty="0"/>
              <a:t>وظيفة الجهاز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1" name="Rectangle: Top Corners One Rounded and One Snipped 4">
            <a:extLst>
              <a:ext uri="{FF2B5EF4-FFF2-40B4-BE49-F238E27FC236}">
                <a16:creationId xmlns:a16="http://schemas.microsoft.com/office/drawing/2014/main" id="{83B2D288-E582-4166-84D5-942FBBB3A055}"/>
              </a:ext>
            </a:extLst>
          </p:cNvPr>
          <p:cNvSpPr/>
          <p:nvPr/>
        </p:nvSpPr>
        <p:spPr>
          <a:xfrm flipH="1">
            <a:off x="1045908" y="1070687"/>
            <a:ext cx="2124222" cy="5261317"/>
          </a:xfrm>
          <a:prstGeom prst="snipRoundRect">
            <a:avLst>
              <a:gd name="adj1" fmla="val 10707"/>
              <a:gd name="adj2" fmla="val 48455"/>
            </a:avLst>
          </a:prstGeom>
          <a:gradFill flip="none" rotWithShape="1">
            <a:gsLst>
              <a:gs pos="2000">
                <a:srgbClr val="485D6E"/>
              </a:gs>
              <a:gs pos="100000">
                <a:srgbClr val="00010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2">
            <a:extLst>
              <a:ext uri="{FF2B5EF4-FFF2-40B4-BE49-F238E27FC236}">
                <a16:creationId xmlns:a16="http://schemas.microsoft.com/office/drawing/2014/main" id="{044A2001-A08F-4039-82A1-AE41658C0E53}"/>
              </a:ext>
            </a:extLst>
          </p:cNvPr>
          <p:cNvSpPr/>
          <p:nvPr/>
        </p:nvSpPr>
        <p:spPr>
          <a:xfrm>
            <a:off x="1171591" y="1251222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9">
            <a:extLst>
              <a:ext uri="{FF2B5EF4-FFF2-40B4-BE49-F238E27FC236}">
                <a16:creationId xmlns:a16="http://schemas.microsoft.com/office/drawing/2014/main" id="{A6DFAF0A-8BFC-4281-8321-C2347DD794D0}"/>
              </a:ext>
            </a:extLst>
          </p:cNvPr>
          <p:cNvSpPr/>
          <p:nvPr/>
        </p:nvSpPr>
        <p:spPr>
          <a:xfrm>
            <a:off x="1045908" y="1070687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70CBE274-FE4E-4B8D-8821-13E00895C2C4}"/>
              </a:ext>
            </a:extLst>
          </p:cNvPr>
          <p:cNvSpPr txBox="1"/>
          <p:nvPr/>
        </p:nvSpPr>
        <p:spPr>
          <a:xfrm>
            <a:off x="2212541" y="135034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905339AE-A3C4-49E0-8C62-53C5EBCEC28D}"/>
              </a:ext>
            </a:extLst>
          </p:cNvPr>
          <p:cNvSpPr txBox="1"/>
          <p:nvPr/>
        </p:nvSpPr>
        <p:spPr>
          <a:xfrm>
            <a:off x="1071602" y="2065905"/>
            <a:ext cx="212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الجهاز الدوري</a:t>
            </a:r>
          </a:p>
        </p:txBody>
      </p:sp>
      <p:pic>
        <p:nvPicPr>
          <p:cNvPr id="37" name="Graphic 15">
            <a:extLst>
              <a:ext uri="{FF2B5EF4-FFF2-40B4-BE49-F238E27FC236}">
                <a16:creationId xmlns:a16="http://schemas.microsoft.com/office/drawing/2014/main" id="{9B888C9F-8C32-40F3-AB0E-19E97E78E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89" y="4793945"/>
            <a:ext cx="1037824" cy="1409256"/>
          </a:xfrm>
          <a:prstGeom prst="rect">
            <a:avLst/>
          </a:prstGeom>
        </p:spPr>
      </p:pic>
      <p:sp>
        <p:nvSpPr>
          <p:cNvPr id="38" name="Rectangle 16">
            <a:extLst>
              <a:ext uri="{FF2B5EF4-FFF2-40B4-BE49-F238E27FC236}">
                <a16:creationId xmlns:a16="http://schemas.microsoft.com/office/drawing/2014/main" id="{C9E83D72-B1D3-493D-9002-DABB0B400C58}"/>
              </a:ext>
            </a:extLst>
          </p:cNvPr>
          <p:cNvSpPr/>
          <p:nvPr/>
        </p:nvSpPr>
        <p:spPr>
          <a:xfrm>
            <a:off x="246816" y="6332004"/>
            <a:ext cx="3643532" cy="805376"/>
          </a:xfrm>
          <a:custGeom>
            <a:avLst/>
            <a:gdLst>
              <a:gd name="connsiteX0" fmla="*/ 0 w 2124222"/>
              <a:gd name="connsiteY0" fmla="*/ 0 h 847579"/>
              <a:gd name="connsiteX1" fmla="*/ 2124222 w 2124222"/>
              <a:gd name="connsiteY1" fmla="*/ 0 h 847579"/>
              <a:gd name="connsiteX2" fmla="*/ 2124222 w 2124222"/>
              <a:gd name="connsiteY2" fmla="*/ 847579 h 847579"/>
              <a:gd name="connsiteX3" fmla="*/ 0 w 2124222"/>
              <a:gd name="connsiteY3" fmla="*/ 847579 h 847579"/>
              <a:gd name="connsiteX4" fmla="*/ 0 w 2124222"/>
              <a:gd name="connsiteY4" fmla="*/ 0 h 847579"/>
              <a:gd name="connsiteX0" fmla="*/ 0 w 2841674"/>
              <a:gd name="connsiteY0" fmla="*/ 0 h 847579"/>
              <a:gd name="connsiteX1" fmla="*/ 2124222 w 2841674"/>
              <a:gd name="connsiteY1" fmla="*/ 0 h 847579"/>
              <a:gd name="connsiteX2" fmla="*/ 2841674 w 2841674"/>
              <a:gd name="connsiteY2" fmla="*/ 805376 h 847579"/>
              <a:gd name="connsiteX3" fmla="*/ 0 w 2841674"/>
              <a:gd name="connsiteY3" fmla="*/ 847579 h 847579"/>
              <a:gd name="connsiteX4" fmla="*/ 0 w 2841674"/>
              <a:gd name="connsiteY4" fmla="*/ 0 h 847579"/>
              <a:gd name="connsiteX0" fmla="*/ 801858 w 3643532"/>
              <a:gd name="connsiteY0" fmla="*/ 0 h 805376"/>
              <a:gd name="connsiteX1" fmla="*/ 2926080 w 3643532"/>
              <a:gd name="connsiteY1" fmla="*/ 0 h 805376"/>
              <a:gd name="connsiteX2" fmla="*/ 3643532 w 3643532"/>
              <a:gd name="connsiteY2" fmla="*/ 805376 h 805376"/>
              <a:gd name="connsiteX3" fmla="*/ 0 w 3643532"/>
              <a:gd name="connsiteY3" fmla="*/ 791308 h 805376"/>
              <a:gd name="connsiteX4" fmla="*/ 801858 w 3643532"/>
              <a:gd name="connsiteY4" fmla="*/ 0 h 80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2" h="805376">
                <a:moveTo>
                  <a:pt x="801858" y="0"/>
                </a:moveTo>
                <a:lnTo>
                  <a:pt x="2926080" y="0"/>
                </a:lnTo>
                <a:lnTo>
                  <a:pt x="3643532" y="805376"/>
                </a:lnTo>
                <a:lnTo>
                  <a:pt x="0" y="791308"/>
                </a:lnTo>
                <a:lnTo>
                  <a:pt x="801858" y="0"/>
                </a:lnTo>
                <a:close/>
              </a:path>
            </a:pathLst>
          </a:custGeom>
          <a:gradFill flip="none" rotWithShape="1">
            <a:gsLst>
              <a:gs pos="0">
                <a:srgbClr val="C2DDE8">
                  <a:alpha val="0"/>
                </a:srgbClr>
              </a:gs>
              <a:gs pos="100000">
                <a:schemeClr val="tx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Top Corners One Rounded and One Snipped 19">
            <a:extLst>
              <a:ext uri="{FF2B5EF4-FFF2-40B4-BE49-F238E27FC236}">
                <a16:creationId xmlns:a16="http://schemas.microsoft.com/office/drawing/2014/main" id="{64A236FB-9791-4574-866E-7C2B025F4906}"/>
              </a:ext>
            </a:extLst>
          </p:cNvPr>
          <p:cNvSpPr/>
          <p:nvPr/>
        </p:nvSpPr>
        <p:spPr>
          <a:xfrm flipH="1">
            <a:off x="3830815" y="1063653"/>
            <a:ext cx="2124222" cy="5261317"/>
          </a:xfrm>
          <a:prstGeom prst="snipRoundRect">
            <a:avLst>
              <a:gd name="adj1" fmla="val 10707"/>
              <a:gd name="adj2" fmla="val 48455"/>
            </a:avLst>
          </a:prstGeom>
          <a:gradFill flip="none" rotWithShape="1">
            <a:gsLst>
              <a:gs pos="2000">
                <a:srgbClr val="485D6E"/>
              </a:gs>
              <a:gs pos="100000">
                <a:srgbClr val="00010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20">
            <a:extLst>
              <a:ext uri="{FF2B5EF4-FFF2-40B4-BE49-F238E27FC236}">
                <a16:creationId xmlns:a16="http://schemas.microsoft.com/office/drawing/2014/main" id="{71BF067C-F67A-465B-A11A-1ABC9C37AE11}"/>
              </a:ext>
            </a:extLst>
          </p:cNvPr>
          <p:cNvSpPr/>
          <p:nvPr/>
        </p:nvSpPr>
        <p:spPr>
          <a:xfrm>
            <a:off x="3956498" y="1244188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1">
            <a:extLst>
              <a:ext uri="{FF2B5EF4-FFF2-40B4-BE49-F238E27FC236}">
                <a16:creationId xmlns:a16="http://schemas.microsoft.com/office/drawing/2014/main" id="{AB1CFF48-2FC0-425E-98A5-B30253EBA1A4}"/>
              </a:ext>
            </a:extLst>
          </p:cNvPr>
          <p:cNvSpPr/>
          <p:nvPr/>
        </p:nvSpPr>
        <p:spPr>
          <a:xfrm>
            <a:off x="3830815" y="1063653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rgbClr val="C0C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22">
            <a:extLst>
              <a:ext uri="{FF2B5EF4-FFF2-40B4-BE49-F238E27FC236}">
                <a16:creationId xmlns:a16="http://schemas.microsoft.com/office/drawing/2014/main" id="{B66C156A-64AD-4517-A7CE-28327B52B960}"/>
              </a:ext>
            </a:extLst>
          </p:cNvPr>
          <p:cNvSpPr txBox="1"/>
          <p:nvPr/>
        </p:nvSpPr>
        <p:spPr>
          <a:xfrm>
            <a:off x="5072367" y="125278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Box 23">
            <a:extLst>
              <a:ext uri="{FF2B5EF4-FFF2-40B4-BE49-F238E27FC236}">
                <a16:creationId xmlns:a16="http://schemas.microsoft.com/office/drawing/2014/main" id="{8FF86958-D7C8-4F21-909F-F51AD5FE0423}"/>
              </a:ext>
            </a:extLst>
          </p:cNvPr>
          <p:cNvSpPr txBox="1"/>
          <p:nvPr/>
        </p:nvSpPr>
        <p:spPr>
          <a:xfrm>
            <a:off x="3844711" y="2137338"/>
            <a:ext cx="212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C0CB0F"/>
                </a:solidFill>
                <a:latin typeface="Century Gothic" panose="020B0502020202020204" pitchFamily="34" charset="0"/>
              </a:rPr>
              <a:t>الجهاز العضلي</a:t>
            </a:r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7C63642F-9C35-40F9-89F6-3F46A18DC5CB}"/>
              </a:ext>
            </a:extLst>
          </p:cNvPr>
          <p:cNvSpPr/>
          <p:nvPr/>
        </p:nvSpPr>
        <p:spPr>
          <a:xfrm>
            <a:off x="3028957" y="6324970"/>
            <a:ext cx="3643532" cy="805376"/>
          </a:xfrm>
          <a:custGeom>
            <a:avLst/>
            <a:gdLst>
              <a:gd name="connsiteX0" fmla="*/ 0 w 2124222"/>
              <a:gd name="connsiteY0" fmla="*/ 0 h 847579"/>
              <a:gd name="connsiteX1" fmla="*/ 2124222 w 2124222"/>
              <a:gd name="connsiteY1" fmla="*/ 0 h 847579"/>
              <a:gd name="connsiteX2" fmla="*/ 2124222 w 2124222"/>
              <a:gd name="connsiteY2" fmla="*/ 847579 h 847579"/>
              <a:gd name="connsiteX3" fmla="*/ 0 w 2124222"/>
              <a:gd name="connsiteY3" fmla="*/ 847579 h 847579"/>
              <a:gd name="connsiteX4" fmla="*/ 0 w 2124222"/>
              <a:gd name="connsiteY4" fmla="*/ 0 h 847579"/>
              <a:gd name="connsiteX0" fmla="*/ 0 w 2841674"/>
              <a:gd name="connsiteY0" fmla="*/ 0 h 847579"/>
              <a:gd name="connsiteX1" fmla="*/ 2124222 w 2841674"/>
              <a:gd name="connsiteY1" fmla="*/ 0 h 847579"/>
              <a:gd name="connsiteX2" fmla="*/ 2841674 w 2841674"/>
              <a:gd name="connsiteY2" fmla="*/ 805376 h 847579"/>
              <a:gd name="connsiteX3" fmla="*/ 0 w 2841674"/>
              <a:gd name="connsiteY3" fmla="*/ 847579 h 847579"/>
              <a:gd name="connsiteX4" fmla="*/ 0 w 2841674"/>
              <a:gd name="connsiteY4" fmla="*/ 0 h 847579"/>
              <a:gd name="connsiteX0" fmla="*/ 801858 w 3643532"/>
              <a:gd name="connsiteY0" fmla="*/ 0 h 805376"/>
              <a:gd name="connsiteX1" fmla="*/ 2926080 w 3643532"/>
              <a:gd name="connsiteY1" fmla="*/ 0 h 805376"/>
              <a:gd name="connsiteX2" fmla="*/ 3643532 w 3643532"/>
              <a:gd name="connsiteY2" fmla="*/ 805376 h 805376"/>
              <a:gd name="connsiteX3" fmla="*/ 0 w 3643532"/>
              <a:gd name="connsiteY3" fmla="*/ 791308 h 805376"/>
              <a:gd name="connsiteX4" fmla="*/ 801858 w 3643532"/>
              <a:gd name="connsiteY4" fmla="*/ 0 h 80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2" h="805376">
                <a:moveTo>
                  <a:pt x="801858" y="0"/>
                </a:moveTo>
                <a:lnTo>
                  <a:pt x="2926080" y="0"/>
                </a:lnTo>
                <a:lnTo>
                  <a:pt x="3643532" y="805376"/>
                </a:lnTo>
                <a:lnTo>
                  <a:pt x="0" y="791308"/>
                </a:lnTo>
                <a:lnTo>
                  <a:pt x="801858" y="0"/>
                </a:lnTo>
                <a:close/>
              </a:path>
            </a:pathLst>
          </a:custGeom>
          <a:gradFill flip="none" rotWithShape="1">
            <a:gsLst>
              <a:gs pos="0">
                <a:srgbClr val="C2DDE8">
                  <a:alpha val="0"/>
                </a:srgbClr>
              </a:gs>
              <a:gs pos="100000">
                <a:schemeClr val="tx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Top Corners One Rounded and One Snipped 28">
            <a:extLst>
              <a:ext uri="{FF2B5EF4-FFF2-40B4-BE49-F238E27FC236}">
                <a16:creationId xmlns:a16="http://schemas.microsoft.com/office/drawing/2014/main" id="{B43E421F-85F7-4107-84D7-0ADE08D4A167}"/>
              </a:ext>
            </a:extLst>
          </p:cNvPr>
          <p:cNvSpPr/>
          <p:nvPr/>
        </p:nvSpPr>
        <p:spPr>
          <a:xfrm flipH="1">
            <a:off x="6615722" y="1056619"/>
            <a:ext cx="2124222" cy="5261317"/>
          </a:xfrm>
          <a:prstGeom prst="snipRoundRect">
            <a:avLst>
              <a:gd name="adj1" fmla="val 10707"/>
              <a:gd name="adj2" fmla="val 48455"/>
            </a:avLst>
          </a:prstGeom>
          <a:gradFill flip="none" rotWithShape="1">
            <a:gsLst>
              <a:gs pos="2000">
                <a:srgbClr val="485D6E"/>
              </a:gs>
              <a:gs pos="100000">
                <a:srgbClr val="00010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29">
            <a:extLst>
              <a:ext uri="{FF2B5EF4-FFF2-40B4-BE49-F238E27FC236}">
                <a16:creationId xmlns:a16="http://schemas.microsoft.com/office/drawing/2014/main" id="{F7A1E9D7-5DFF-4BF3-9D7E-042F70745E12}"/>
              </a:ext>
            </a:extLst>
          </p:cNvPr>
          <p:cNvSpPr/>
          <p:nvPr/>
        </p:nvSpPr>
        <p:spPr>
          <a:xfrm>
            <a:off x="6741405" y="1237154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30">
            <a:extLst>
              <a:ext uri="{FF2B5EF4-FFF2-40B4-BE49-F238E27FC236}">
                <a16:creationId xmlns:a16="http://schemas.microsoft.com/office/drawing/2014/main" id="{5A7AF223-230E-48C4-873D-9D038730D442}"/>
              </a:ext>
            </a:extLst>
          </p:cNvPr>
          <p:cNvSpPr/>
          <p:nvPr/>
        </p:nvSpPr>
        <p:spPr>
          <a:xfrm>
            <a:off x="6615722" y="1056619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rgbClr val="35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31">
            <a:extLst>
              <a:ext uri="{FF2B5EF4-FFF2-40B4-BE49-F238E27FC236}">
                <a16:creationId xmlns:a16="http://schemas.microsoft.com/office/drawing/2014/main" id="{89EFF7F5-0F23-4531-BBBE-325E9BB84CCD}"/>
              </a:ext>
            </a:extLst>
          </p:cNvPr>
          <p:cNvSpPr txBox="1"/>
          <p:nvPr/>
        </p:nvSpPr>
        <p:spPr>
          <a:xfrm>
            <a:off x="7853878" y="1216147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32">
            <a:extLst>
              <a:ext uri="{FF2B5EF4-FFF2-40B4-BE49-F238E27FC236}">
                <a16:creationId xmlns:a16="http://schemas.microsoft.com/office/drawing/2014/main" id="{3F053D7B-6C5A-418D-9E95-B22EA574E2ED}"/>
              </a:ext>
            </a:extLst>
          </p:cNvPr>
          <p:cNvSpPr txBox="1"/>
          <p:nvPr/>
        </p:nvSpPr>
        <p:spPr>
          <a:xfrm>
            <a:off x="6615722" y="2097630"/>
            <a:ext cx="228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35E9E5"/>
                </a:solidFill>
                <a:latin typeface="Century Gothic" panose="020B0502020202020204" pitchFamily="34" charset="0"/>
              </a:rPr>
              <a:t>الجهاز العظمي</a:t>
            </a:r>
          </a:p>
        </p:txBody>
      </p:sp>
      <p:sp>
        <p:nvSpPr>
          <p:cNvPr id="77" name="Rectangle 16">
            <a:extLst>
              <a:ext uri="{FF2B5EF4-FFF2-40B4-BE49-F238E27FC236}">
                <a16:creationId xmlns:a16="http://schemas.microsoft.com/office/drawing/2014/main" id="{1B03AB7E-05CF-4EB3-93E7-272E76A94D9A}"/>
              </a:ext>
            </a:extLst>
          </p:cNvPr>
          <p:cNvSpPr/>
          <p:nvPr/>
        </p:nvSpPr>
        <p:spPr>
          <a:xfrm>
            <a:off x="5813864" y="6317936"/>
            <a:ext cx="3643532" cy="805376"/>
          </a:xfrm>
          <a:custGeom>
            <a:avLst/>
            <a:gdLst>
              <a:gd name="connsiteX0" fmla="*/ 0 w 2124222"/>
              <a:gd name="connsiteY0" fmla="*/ 0 h 847579"/>
              <a:gd name="connsiteX1" fmla="*/ 2124222 w 2124222"/>
              <a:gd name="connsiteY1" fmla="*/ 0 h 847579"/>
              <a:gd name="connsiteX2" fmla="*/ 2124222 w 2124222"/>
              <a:gd name="connsiteY2" fmla="*/ 847579 h 847579"/>
              <a:gd name="connsiteX3" fmla="*/ 0 w 2124222"/>
              <a:gd name="connsiteY3" fmla="*/ 847579 h 847579"/>
              <a:gd name="connsiteX4" fmla="*/ 0 w 2124222"/>
              <a:gd name="connsiteY4" fmla="*/ 0 h 847579"/>
              <a:gd name="connsiteX0" fmla="*/ 0 w 2841674"/>
              <a:gd name="connsiteY0" fmla="*/ 0 h 847579"/>
              <a:gd name="connsiteX1" fmla="*/ 2124222 w 2841674"/>
              <a:gd name="connsiteY1" fmla="*/ 0 h 847579"/>
              <a:gd name="connsiteX2" fmla="*/ 2841674 w 2841674"/>
              <a:gd name="connsiteY2" fmla="*/ 805376 h 847579"/>
              <a:gd name="connsiteX3" fmla="*/ 0 w 2841674"/>
              <a:gd name="connsiteY3" fmla="*/ 847579 h 847579"/>
              <a:gd name="connsiteX4" fmla="*/ 0 w 2841674"/>
              <a:gd name="connsiteY4" fmla="*/ 0 h 847579"/>
              <a:gd name="connsiteX0" fmla="*/ 801858 w 3643532"/>
              <a:gd name="connsiteY0" fmla="*/ 0 h 805376"/>
              <a:gd name="connsiteX1" fmla="*/ 2926080 w 3643532"/>
              <a:gd name="connsiteY1" fmla="*/ 0 h 805376"/>
              <a:gd name="connsiteX2" fmla="*/ 3643532 w 3643532"/>
              <a:gd name="connsiteY2" fmla="*/ 805376 h 805376"/>
              <a:gd name="connsiteX3" fmla="*/ 0 w 3643532"/>
              <a:gd name="connsiteY3" fmla="*/ 791308 h 805376"/>
              <a:gd name="connsiteX4" fmla="*/ 801858 w 3643532"/>
              <a:gd name="connsiteY4" fmla="*/ 0 h 80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2" h="805376">
                <a:moveTo>
                  <a:pt x="801858" y="0"/>
                </a:moveTo>
                <a:lnTo>
                  <a:pt x="2926080" y="0"/>
                </a:lnTo>
                <a:lnTo>
                  <a:pt x="3643532" y="805376"/>
                </a:lnTo>
                <a:lnTo>
                  <a:pt x="0" y="791308"/>
                </a:lnTo>
                <a:lnTo>
                  <a:pt x="801858" y="0"/>
                </a:lnTo>
                <a:close/>
              </a:path>
            </a:pathLst>
          </a:custGeom>
          <a:gradFill flip="none" rotWithShape="1">
            <a:gsLst>
              <a:gs pos="0">
                <a:srgbClr val="C2DDE8">
                  <a:alpha val="0"/>
                </a:srgbClr>
              </a:gs>
              <a:gs pos="100000">
                <a:schemeClr val="tx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Graphic 37">
            <a:extLst>
              <a:ext uri="{FF2B5EF4-FFF2-40B4-BE49-F238E27FC236}">
                <a16:creationId xmlns:a16="http://schemas.microsoft.com/office/drawing/2014/main" id="{956790A7-1FC6-4344-9832-89C3F8C10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3" y="4717008"/>
            <a:ext cx="1057164" cy="1491158"/>
          </a:xfrm>
          <a:prstGeom prst="rect">
            <a:avLst/>
          </a:prstGeom>
        </p:spPr>
      </p:pic>
      <p:pic>
        <p:nvPicPr>
          <p:cNvPr id="79" name="Graphic 39">
            <a:extLst>
              <a:ext uri="{FF2B5EF4-FFF2-40B4-BE49-F238E27FC236}">
                <a16:creationId xmlns:a16="http://schemas.microsoft.com/office/drawing/2014/main" id="{BBEB8598-2F1B-430E-ADB3-1CC84492E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77" y="4982235"/>
            <a:ext cx="1404111" cy="1220965"/>
          </a:xfrm>
          <a:prstGeom prst="rect">
            <a:avLst/>
          </a:prstGeom>
        </p:spPr>
      </p:pic>
      <p:sp>
        <p:nvSpPr>
          <p:cNvPr id="80" name="TextBox 5">
            <a:extLst>
              <a:ext uri="{FF2B5EF4-FFF2-40B4-BE49-F238E27FC236}">
                <a16:creationId xmlns:a16="http://schemas.microsoft.com/office/drawing/2014/main" id="{905339AE-A3C4-49E0-8C62-53C5EBCEC28D}"/>
              </a:ext>
            </a:extLst>
          </p:cNvPr>
          <p:cNvSpPr txBox="1"/>
          <p:nvPr/>
        </p:nvSpPr>
        <p:spPr>
          <a:xfrm>
            <a:off x="1071602" y="2839570"/>
            <a:ext cx="2124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القلب - الأوعية الدموية - الدم</a:t>
            </a:r>
          </a:p>
        </p:txBody>
      </p:sp>
      <p:sp>
        <p:nvSpPr>
          <p:cNvPr id="81" name="TextBox 23">
            <a:extLst>
              <a:ext uri="{FF2B5EF4-FFF2-40B4-BE49-F238E27FC236}">
                <a16:creationId xmlns:a16="http://schemas.microsoft.com/office/drawing/2014/main" id="{8FF86958-D7C8-4F21-909F-F51AD5FE0423}"/>
              </a:ext>
            </a:extLst>
          </p:cNvPr>
          <p:cNvSpPr txBox="1"/>
          <p:nvPr/>
        </p:nvSpPr>
        <p:spPr>
          <a:xfrm>
            <a:off x="3650112" y="2839570"/>
            <a:ext cx="230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C0CB0F"/>
                </a:solidFill>
                <a:latin typeface="Century Gothic" panose="020B0502020202020204" pitchFamily="34" charset="0"/>
              </a:rPr>
              <a:t>عضلات هيكلية أو إرادية</a:t>
            </a:r>
          </a:p>
          <a:p>
            <a:pPr algn="r"/>
            <a:r>
              <a:rPr lang="ar-SY" sz="2000" b="1" dirty="0">
                <a:solidFill>
                  <a:srgbClr val="C0CB0F"/>
                </a:solidFill>
                <a:latin typeface="Century Gothic" panose="020B0502020202020204" pitchFamily="34" charset="0"/>
              </a:rPr>
              <a:t>عضلات ملساء أو لا إرادية عضلات قلبية</a:t>
            </a:r>
          </a:p>
        </p:txBody>
      </p:sp>
      <p:sp>
        <p:nvSpPr>
          <p:cNvPr id="82" name="TextBox 32">
            <a:extLst>
              <a:ext uri="{FF2B5EF4-FFF2-40B4-BE49-F238E27FC236}">
                <a16:creationId xmlns:a16="http://schemas.microsoft.com/office/drawing/2014/main" id="{3F053D7B-6C5A-418D-9E95-B22EA574E2ED}"/>
              </a:ext>
            </a:extLst>
          </p:cNvPr>
          <p:cNvSpPr txBox="1"/>
          <p:nvPr/>
        </p:nvSpPr>
        <p:spPr>
          <a:xfrm>
            <a:off x="6615722" y="2921274"/>
            <a:ext cx="228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35E9E5"/>
                </a:solidFill>
                <a:latin typeface="Century Gothic" panose="020B0502020202020204" pitchFamily="34" charset="0"/>
              </a:rPr>
              <a:t>كل العظام الموجودة في الجسم</a:t>
            </a:r>
          </a:p>
        </p:txBody>
      </p:sp>
      <p:sp>
        <p:nvSpPr>
          <p:cNvPr id="83" name="TextBox 5">
            <a:extLst>
              <a:ext uri="{FF2B5EF4-FFF2-40B4-BE49-F238E27FC236}">
                <a16:creationId xmlns:a16="http://schemas.microsoft.com/office/drawing/2014/main" id="{905339AE-A3C4-49E0-8C62-53C5EBCEC28D}"/>
              </a:ext>
            </a:extLst>
          </p:cNvPr>
          <p:cNvSpPr txBox="1"/>
          <p:nvPr/>
        </p:nvSpPr>
        <p:spPr>
          <a:xfrm>
            <a:off x="1045908" y="3810732"/>
            <a:ext cx="2124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استقبال الطعام و معالجة الغذاء الداخل للجسم</a:t>
            </a:r>
          </a:p>
        </p:txBody>
      </p:sp>
      <p:sp>
        <p:nvSpPr>
          <p:cNvPr id="84" name="TextBox 23">
            <a:extLst>
              <a:ext uri="{FF2B5EF4-FFF2-40B4-BE49-F238E27FC236}">
                <a16:creationId xmlns:a16="http://schemas.microsoft.com/office/drawing/2014/main" id="{8FF86958-D7C8-4F21-909F-F51AD5FE0423}"/>
              </a:ext>
            </a:extLst>
          </p:cNvPr>
          <p:cNvSpPr txBox="1"/>
          <p:nvPr/>
        </p:nvSpPr>
        <p:spPr>
          <a:xfrm>
            <a:off x="3830815" y="4069634"/>
            <a:ext cx="219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C0CB0F"/>
                </a:solidFill>
                <a:latin typeface="Century Gothic" panose="020B0502020202020204" pitchFamily="34" charset="0"/>
              </a:rPr>
              <a:t>تحريك الجسم</a:t>
            </a:r>
          </a:p>
        </p:txBody>
      </p:sp>
      <p:sp>
        <p:nvSpPr>
          <p:cNvPr id="85" name="TextBox 32">
            <a:extLst>
              <a:ext uri="{FF2B5EF4-FFF2-40B4-BE49-F238E27FC236}">
                <a16:creationId xmlns:a16="http://schemas.microsoft.com/office/drawing/2014/main" id="{3F053D7B-6C5A-418D-9E95-B22EA574E2ED}"/>
              </a:ext>
            </a:extLst>
          </p:cNvPr>
          <p:cNvSpPr txBox="1"/>
          <p:nvPr/>
        </p:nvSpPr>
        <p:spPr>
          <a:xfrm>
            <a:off x="6536445" y="3978337"/>
            <a:ext cx="2282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35E9E5"/>
                </a:solidFill>
                <a:latin typeface="Century Gothic" panose="020B0502020202020204" pitchFamily="34" charset="0"/>
              </a:rPr>
              <a:t>استقامة الجسم و إعطائه شكله و حماية الأعضاء الداخلية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D45D3FFA-C539-43D5-929F-9FAA4E9D305F}"/>
              </a:ext>
            </a:extLst>
          </p:cNvPr>
          <p:cNvSpPr txBox="1"/>
          <p:nvPr/>
        </p:nvSpPr>
        <p:spPr>
          <a:xfrm>
            <a:off x="4386829" y="265964"/>
            <a:ext cx="6800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كل جهاز في جسمك يتكون الأعضاء من التي تعمل معاً و تعتمد على بعضها البعض للقيام بوظيفة معينة: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1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1" grpId="0" animBg="1"/>
      <p:bldP spid="32" grpId="0" animBg="1"/>
      <p:bldP spid="33" grpId="0" animBg="1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/>
      <p:bldP spid="70" grpId="0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 animBg="1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646EFCC-FCFA-4D28-95B4-46889B4E7B4D}"/>
              </a:ext>
            </a:extLst>
          </p:cNvPr>
          <p:cNvSpPr txBox="1">
            <a:spLocks/>
          </p:cNvSpPr>
          <p:nvPr/>
        </p:nvSpPr>
        <p:spPr>
          <a:xfrm>
            <a:off x="9152982" y="1888001"/>
            <a:ext cx="2694596" cy="469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ar-SY" sz="2800" b="1" dirty="0"/>
              <a:t>اسم الجهاز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ar-SY" sz="2800" b="1" dirty="0"/>
              <a:t>الأعضاء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ar-SY" sz="2800" b="1" dirty="0"/>
              <a:t>وظيفة الجهاز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: Top Corners One Rounded and One Snipped 4">
            <a:extLst>
              <a:ext uri="{FF2B5EF4-FFF2-40B4-BE49-F238E27FC236}">
                <a16:creationId xmlns:a16="http://schemas.microsoft.com/office/drawing/2014/main" id="{83B2D288-E582-4166-84D5-942FBBB3A055}"/>
              </a:ext>
            </a:extLst>
          </p:cNvPr>
          <p:cNvSpPr/>
          <p:nvPr/>
        </p:nvSpPr>
        <p:spPr>
          <a:xfrm flipH="1">
            <a:off x="1396086" y="1193995"/>
            <a:ext cx="2124222" cy="5261317"/>
          </a:xfrm>
          <a:prstGeom prst="snipRoundRect">
            <a:avLst>
              <a:gd name="adj1" fmla="val 10707"/>
              <a:gd name="adj2" fmla="val 48455"/>
            </a:avLst>
          </a:prstGeom>
          <a:gradFill flip="none" rotWithShape="1">
            <a:gsLst>
              <a:gs pos="2000">
                <a:srgbClr val="485D6E"/>
              </a:gs>
              <a:gs pos="100000">
                <a:srgbClr val="00010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044A2001-A08F-4039-82A1-AE41658C0E53}"/>
              </a:ext>
            </a:extLst>
          </p:cNvPr>
          <p:cNvSpPr/>
          <p:nvPr/>
        </p:nvSpPr>
        <p:spPr>
          <a:xfrm>
            <a:off x="1521769" y="1374530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A6DFAF0A-8BFC-4281-8321-C2347DD794D0}"/>
              </a:ext>
            </a:extLst>
          </p:cNvPr>
          <p:cNvSpPr/>
          <p:nvPr/>
        </p:nvSpPr>
        <p:spPr>
          <a:xfrm>
            <a:off x="1396086" y="1193995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0CBE274-FE4E-4B8D-8821-13E00895C2C4}"/>
              </a:ext>
            </a:extLst>
          </p:cNvPr>
          <p:cNvSpPr txBox="1"/>
          <p:nvPr/>
        </p:nvSpPr>
        <p:spPr>
          <a:xfrm>
            <a:off x="2562719" y="147365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05339AE-A3C4-49E0-8C62-53C5EBCEC28D}"/>
              </a:ext>
            </a:extLst>
          </p:cNvPr>
          <p:cNvSpPr txBox="1"/>
          <p:nvPr/>
        </p:nvSpPr>
        <p:spPr>
          <a:xfrm>
            <a:off x="1421780" y="2189213"/>
            <a:ext cx="212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الجهاز الهضمي</a:t>
            </a:r>
            <a:endParaRPr lang="en-US" sz="24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Graphic 15">
            <a:extLst>
              <a:ext uri="{FF2B5EF4-FFF2-40B4-BE49-F238E27FC236}">
                <a16:creationId xmlns:a16="http://schemas.microsoft.com/office/drawing/2014/main" id="{9B888C9F-8C32-40F3-AB0E-19E97E78E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67" y="4917253"/>
            <a:ext cx="1037824" cy="1409256"/>
          </a:xfrm>
          <a:prstGeom prst="rect">
            <a:avLst/>
          </a:prstGeom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C9E83D72-B1D3-493D-9002-DABB0B400C58}"/>
              </a:ext>
            </a:extLst>
          </p:cNvPr>
          <p:cNvSpPr/>
          <p:nvPr/>
        </p:nvSpPr>
        <p:spPr>
          <a:xfrm>
            <a:off x="596994" y="6455312"/>
            <a:ext cx="3643532" cy="805376"/>
          </a:xfrm>
          <a:custGeom>
            <a:avLst/>
            <a:gdLst>
              <a:gd name="connsiteX0" fmla="*/ 0 w 2124222"/>
              <a:gd name="connsiteY0" fmla="*/ 0 h 847579"/>
              <a:gd name="connsiteX1" fmla="*/ 2124222 w 2124222"/>
              <a:gd name="connsiteY1" fmla="*/ 0 h 847579"/>
              <a:gd name="connsiteX2" fmla="*/ 2124222 w 2124222"/>
              <a:gd name="connsiteY2" fmla="*/ 847579 h 847579"/>
              <a:gd name="connsiteX3" fmla="*/ 0 w 2124222"/>
              <a:gd name="connsiteY3" fmla="*/ 847579 h 847579"/>
              <a:gd name="connsiteX4" fmla="*/ 0 w 2124222"/>
              <a:gd name="connsiteY4" fmla="*/ 0 h 847579"/>
              <a:gd name="connsiteX0" fmla="*/ 0 w 2841674"/>
              <a:gd name="connsiteY0" fmla="*/ 0 h 847579"/>
              <a:gd name="connsiteX1" fmla="*/ 2124222 w 2841674"/>
              <a:gd name="connsiteY1" fmla="*/ 0 h 847579"/>
              <a:gd name="connsiteX2" fmla="*/ 2841674 w 2841674"/>
              <a:gd name="connsiteY2" fmla="*/ 805376 h 847579"/>
              <a:gd name="connsiteX3" fmla="*/ 0 w 2841674"/>
              <a:gd name="connsiteY3" fmla="*/ 847579 h 847579"/>
              <a:gd name="connsiteX4" fmla="*/ 0 w 2841674"/>
              <a:gd name="connsiteY4" fmla="*/ 0 h 847579"/>
              <a:gd name="connsiteX0" fmla="*/ 801858 w 3643532"/>
              <a:gd name="connsiteY0" fmla="*/ 0 h 805376"/>
              <a:gd name="connsiteX1" fmla="*/ 2926080 w 3643532"/>
              <a:gd name="connsiteY1" fmla="*/ 0 h 805376"/>
              <a:gd name="connsiteX2" fmla="*/ 3643532 w 3643532"/>
              <a:gd name="connsiteY2" fmla="*/ 805376 h 805376"/>
              <a:gd name="connsiteX3" fmla="*/ 0 w 3643532"/>
              <a:gd name="connsiteY3" fmla="*/ 791308 h 805376"/>
              <a:gd name="connsiteX4" fmla="*/ 801858 w 3643532"/>
              <a:gd name="connsiteY4" fmla="*/ 0 h 80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2" h="805376">
                <a:moveTo>
                  <a:pt x="801858" y="0"/>
                </a:moveTo>
                <a:lnTo>
                  <a:pt x="2926080" y="0"/>
                </a:lnTo>
                <a:lnTo>
                  <a:pt x="3643532" y="805376"/>
                </a:lnTo>
                <a:lnTo>
                  <a:pt x="0" y="791308"/>
                </a:lnTo>
                <a:lnTo>
                  <a:pt x="801858" y="0"/>
                </a:lnTo>
                <a:close/>
              </a:path>
            </a:pathLst>
          </a:custGeom>
          <a:gradFill flip="none" rotWithShape="1">
            <a:gsLst>
              <a:gs pos="0">
                <a:srgbClr val="C2DDE8">
                  <a:alpha val="0"/>
                </a:srgbClr>
              </a:gs>
              <a:gs pos="100000">
                <a:schemeClr val="tx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One Rounded and One Snipped 19">
            <a:extLst>
              <a:ext uri="{FF2B5EF4-FFF2-40B4-BE49-F238E27FC236}">
                <a16:creationId xmlns:a16="http://schemas.microsoft.com/office/drawing/2014/main" id="{64A236FB-9791-4574-866E-7C2B025F4906}"/>
              </a:ext>
            </a:extLst>
          </p:cNvPr>
          <p:cNvSpPr/>
          <p:nvPr/>
        </p:nvSpPr>
        <p:spPr>
          <a:xfrm flipH="1">
            <a:off x="4180993" y="1186961"/>
            <a:ext cx="2124222" cy="5261317"/>
          </a:xfrm>
          <a:prstGeom prst="snipRoundRect">
            <a:avLst>
              <a:gd name="adj1" fmla="val 10707"/>
              <a:gd name="adj2" fmla="val 48455"/>
            </a:avLst>
          </a:prstGeom>
          <a:gradFill flip="none" rotWithShape="1">
            <a:gsLst>
              <a:gs pos="2000">
                <a:srgbClr val="485D6E"/>
              </a:gs>
              <a:gs pos="100000">
                <a:srgbClr val="00010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20">
            <a:extLst>
              <a:ext uri="{FF2B5EF4-FFF2-40B4-BE49-F238E27FC236}">
                <a16:creationId xmlns:a16="http://schemas.microsoft.com/office/drawing/2014/main" id="{71BF067C-F67A-465B-A11A-1ABC9C37AE11}"/>
              </a:ext>
            </a:extLst>
          </p:cNvPr>
          <p:cNvSpPr/>
          <p:nvPr/>
        </p:nvSpPr>
        <p:spPr>
          <a:xfrm>
            <a:off x="4306676" y="1367496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21">
            <a:extLst>
              <a:ext uri="{FF2B5EF4-FFF2-40B4-BE49-F238E27FC236}">
                <a16:creationId xmlns:a16="http://schemas.microsoft.com/office/drawing/2014/main" id="{AB1CFF48-2FC0-425E-98A5-B30253EBA1A4}"/>
              </a:ext>
            </a:extLst>
          </p:cNvPr>
          <p:cNvSpPr/>
          <p:nvPr/>
        </p:nvSpPr>
        <p:spPr>
          <a:xfrm>
            <a:off x="4180993" y="1186961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rgbClr val="C0C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B66C156A-64AD-4517-A7CE-28327B52B960}"/>
              </a:ext>
            </a:extLst>
          </p:cNvPr>
          <p:cNvSpPr txBox="1"/>
          <p:nvPr/>
        </p:nvSpPr>
        <p:spPr>
          <a:xfrm>
            <a:off x="5422545" y="137609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8FF86958-D7C8-4F21-909F-F51AD5FE0423}"/>
              </a:ext>
            </a:extLst>
          </p:cNvPr>
          <p:cNvSpPr txBox="1"/>
          <p:nvPr/>
        </p:nvSpPr>
        <p:spPr>
          <a:xfrm>
            <a:off x="4194889" y="2332839"/>
            <a:ext cx="212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C0CB0F"/>
                </a:solidFill>
                <a:latin typeface="Century Gothic" panose="020B0502020202020204" pitchFamily="34" charset="0"/>
              </a:rPr>
              <a:t>الجهاز العصبي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7C63642F-9C35-40F9-89F6-3F46A18DC5CB}"/>
              </a:ext>
            </a:extLst>
          </p:cNvPr>
          <p:cNvSpPr/>
          <p:nvPr/>
        </p:nvSpPr>
        <p:spPr>
          <a:xfrm>
            <a:off x="3379135" y="6448278"/>
            <a:ext cx="3643532" cy="805376"/>
          </a:xfrm>
          <a:custGeom>
            <a:avLst/>
            <a:gdLst>
              <a:gd name="connsiteX0" fmla="*/ 0 w 2124222"/>
              <a:gd name="connsiteY0" fmla="*/ 0 h 847579"/>
              <a:gd name="connsiteX1" fmla="*/ 2124222 w 2124222"/>
              <a:gd name="connsiteY1" fmla="*/ 0 h 847579"/>
              <a:gd name="connsiteX2" fmla="*/ 2124222 w 2124222"/>
              <a:gd name="connsiteY2" fmla="*/ 847579 h 847579"/>
              <a:gd name="connsiteX3" fmla="*/ 0 w 2124222"/>
              <a:gd name="connsiteY3" fmla="*/ 847579 h 847579"/>
              <a:gd name="connsiteX4" fmla="*/ 0 w 2124222"/>
              <a:gd name="connsiteY4" fmla="*/ 0 h 847579"/>
              <a:gd name="connsiteX0" fmla="*/ 0 w 2841674"/>
              <a:gd name="connsiteY0" fmla="*/ 0 h 847579"/>
              <a:gd name="connsiteX1" fmla="*/ 2124222 w 2841674"/>
              <a:gd name="connsiteY1" fmla="*/ 0 h 847579"/>
              <a:gd name="connsiteX2" fmla="*/ 2841674 w 2841674"/>
              <a:gd name="connsiteY2" fmla="*/ 805376 h 847579"/>
              <a:gd name="connsiteX3" fmla="*/ 0 w 2841674"/>
              <a:gd name="connsiteY3" fmla="*/ 847579 h 847579"/>
              <a:gd name="connsiteX4" fmla="*/ 0 w 2841674"/>
              <a:gd name="connsiteY4" fmla="*/ 0 h 847579"/>
              <a:gd name="connsiteX0" fmla="*/ 801858 w 3643532"/>
              <a:gd name="connsiteY0" fmla="*/ 0 h 805376"/>
              <a:gd name="connsiteX1" fmla="*/ 2926080 w 3643532"/>
              <a:gd name="connsiteY1" fmla="*/ 0 h 805376"/>
              <a:gd name="connsiteX2" fmla="*/ 3643532 w 3643532"/>
              <a:gd name="connsiteY2" fmla="*/ 805376 h 805376"/>
              <a:gd name="connsiteX3" fmla="*/ 0 w 3643532"/>
              <a:gd name="connsiteY3" fmla="*/ 791308 h 805376"/>
              <a:gd name="connsiteX4" fmla="*/ 801858 w 3643532"/>
              <a:gd name="connsiteY4" fmla="*/ 0 h 80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2" h="805376">
                <a:moveTo>
                  <a:pt x="801858" y="0"/>
                </a:moveTo>
                <a:lnTo>
                  <a:pt x="2926080" y="0"/>
                </a:lnTo>
                <a:lnTo>
                  <a:pt x="3643532" y="805376"/>
                </a:lnTo>
                <a:lnTo>
                  <a:pt x="0" y="791308"/>
                </a:lnTo>
                <a:lnTo>
                  <a:pt x="801858" y="0"/>
                </a:lnTo>
                <a:close/>
              </a:path>
            </a:pathLst>
          </a:custGeom>
          <a:gradFill flip="none" rotWithShape="1">
            <a:gsLst>
              <a:gs pos="0">
                <a:srgbClr val="C2DDE8">
                  <a:alpha val="0"/>
                </a:srgbClr>
              </a:gs>
              <a:gs pos="100000">
                <a:schemeClr val="tx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Top Corners One Rounded and One Snipped 28">
            <a:extLst>
              <a:ext uri="{FF2B5EF4-FFF2-40B4-BE49-F238E27FC236}">
                <a16:creationId xmlns:a16="http://schemas.microsoft.com/office/drawing/2014/main" id="{B43E421F-85F7-4107-84D7-0ADE08D4A167}"/>
              </a:ext>
            </a:extLst>
          </p:cNvPr>
          <p:cNvSpPr/>
          <p:nvPr/>
        </p:nvSpPr>
        <p:spPr>
          <a:xfrm flipH="1">
            <a:off x="6965900" y="1179927"/>
            <a:ext cx="2124222" cy="5261317"/>
          </a:xfrm>
          <a:prstGeom prst="snipRoundRect">
            <a:avLst>
              <a:gd name="adj1" fmla="val 10707"/>
              <a:gd name="adj2" fmla="val 48455"/>
            </a:avLst>
          </a:prstGeom>
          <a:gradFill flip="none" rotWithShape="1">
            <a:gsLst>
              <a:gs pos="2000">
                <a:srgbClr val="485D6E"/>
              </a:gs>
              <a:gs pos="100000">
                <a:srgbClr val="00010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29">
            <a:extLst>
              <a:ext uri="{FF2B5EF4-FFF2-40B4-BE49-F238E27FC236}">
                <a16:creationId xmlns:a16="http://schemas.microsoft.com/office/drawing/2014/main" id="{F7A1E9D7-5DFF-4BF3-9D7E-042F70745E12}"/>
              </a:ext>
            </a:extLst>
          </p:cNvPr>
          <p:cNvSpPr/>
          <p:nvPr/>
        </p:nvSpPr>
        <p:spPr>
          <a:xfrm>
            <a:off x="7091583" y="1360462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30">
            <a:extLst>
              <a:ext uri="{FF2B5EF4-FFF2-40B4-BE49-F238E27FC236}">
                <a16:creationId xmlns:a16="http://schemas.microsoft.com/office/drawing/2014/main" id="{5A7AF223-230E-48C4-873D-9D038730D442}"/>
              </a:ext>
            </a:extLst>
          </p:cNvPr>
          <p:cNvSpPr/>
          <p:nvPr/>
        </p:nvSpPr>
        <p:spPr>
          <a:xfrm>
            <a:off x="6965900" y="1179927"/>
            <a:ext cx="1045694" cy="1026943"/>
          </a:xfrm>
          <a:custGeom>
            <a:avLst/>
            <a:gdLst>
              <a:gd name="connsiteX0" fmla="*/ 1026943 w 1045694"/>
              <a:gd name="connsiteY0" fmla="*/ 0 h 1026943"/>
              <a:gd name="connsiteX1" fmla="*/ 1045694 w 1045694"/>
              <a:gd name="connsiteY1" fmla="*/ 0 h 1026943"/>
              <a:gd name="connsiteX2" fmla="*/ 1045694 w 1045694"/>
              <a:gd name="connsiteY2" fmla="*/ 1026943 h 1026943"/>
              <a:gd name="connsiteX3" fmla="*/ 0 w 1045694"/>
              <a:gd name="connsiteY3" fmla="*/ 1026943 h 102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94" h="1026943">
                <a:moveTo>
                  <a:pt x="1026943" y="0"/>
                </a:moveTo>
                <a:lnTo>
                  <a:pt x="1045694" y="0"/>
                </a:lnTo>
                <a:lnTo>
                  <a:pt x="1045694" y="1026943"/>
                </a:lnTo>
                <a:lnTo>
                  <a:pt x="0" y="1026943"/>
                </a:lnTo>
                <a:close/>
              </a:path>
            </a:pathLst>
          </a:custGeom>
          <a:solidFill>
            <a:srgbClr val="35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89EFF7F5-0F23-4531-BBBE-325E9BB84CCD}"/>
              </a:ext>
            </a:extLst>
          </p:cNvPr>
          <p:cNvSpPr txBox="1"/>
          <p:nvPr/>
        </p:nvSpPr>
        <p:spPr>
          <a:xfrm>
            <a:off x="8204056" y="133945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en-US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3F053D7B-6C5A-418D-9E95-B22EA574E2ED}"/>
              </a:ext>
            </a:extLst>
          </p:cNvPr>
          <p:cNvSpPr txBox="1"/>
          <p:nvPr/>
        </p:nvSpPr>
        <p:spPr>
          <a:xfrm>
            <a:off x="6923947" y="2333257"/>
            <a:ext cx="228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35E9E5"/>
                </a:solidFill>
                <a:latin typeface="Century Gothic" panose="020B0502020202020204" pitchFamily="34" charset="0"/>
              </a:rPr>
              <a:t>الجهاز التنفسي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1B03AB7E-05CF-4EB3-93E7-272E76A94D9A}"/>
              </a:ext>
            </a:extLst>
          </p:cNvPr>
          <p:cNvSpPr/>
          <p:nvPr/>
        </p:nvSpPr>
        <p:spPr>
          <a:xfrm>
            <a:off x="6164042" y="6441244"/>
            <a:ext cx="3643532" cy="805376"/>
          </a:xfrm>
          <a:custGeom>
            <a:avLst/>
            <a:gdLst>
              <a:gd name="connsiteX0" fmla="*/ 0 w 2124222"/>
              <a:gd name="connsiteY0" fmla="*/ 0 h 847579"/>
              <a:gd name="connsiteX1" fmla="*/ 2124222 w 2124222"/>
              <a:gd name="connsiteY1" fmla="*/ 0 h 847579"/>
              <a:gd name="connsiteX2" fmla="*/ 2124222 w 2124222"/>
              <a:gd name="connsiteY2" fmla="*/ 847579 h 847579"/>
              <a:gd name="connsiteX3" fmla="*/ 0 w 2124222"/>
              <a:gd name="connsiteY3" fmla="*/ 847579 h 847579"/>
              <a:gd name="connsiteX4" fmla="*/ 0 w 2124222"/>
              <a:gd name="connsiteY4" fmla="*/ 0 h 847579"/>
              <a:gd name="connsiteX0" fmla="*/ 0 w 2841674"/>
              <a:gd name="connsiteY0" fmla="*/ 0 h 847579"/>
              <a:gd name="connsiteX1" fmla="*/ 2124222 w 2841674"/>
              <a:gd name="connsiteY1" fmla="*/ 0 h 847579"/>
              <a:gd name="connsiteX2" fmla="*/ 2841674 w 2841674"/>
              <a:gd name="connsiteY2" fmla="*/ 805376 h 847579"/>
              <a:gd name="connsiteX3" fmla="*/ 0 w 2841674"/>
              <a:gd name="connsiteY3" fmla="*/ 847579 h 847579"/>
              <a:gd name="connsiteX4" fmla="*/ 0 w 2841674"/>
              <a:gd name="connsiteY4" fmla="*/ 0 h 847579"/>
              <a:gd name="connsiteX0" fmla="*/ 801858 w 3643532"/>
              <a:gd name="connsiteY0" fmla="*/ 0 h 805376"/>
              <a:gd name="connsiteX1" fmla="*/ 2926080 w 3643532"/>
              <a:gd name="connsiteY1" fmla="*/ 0 h 805376"/>
              <a:gd name="connsiteX2" fmla="*/ 3643532 w 3643532"/>
              <a:gd name="connsiteY2" fmla="*/ 805376 h 805376"/>
              <a:gd name="connsiteX3" fmla="*/ 0 w 3643532"/>
              <a:gd name="connsiteY3" fmla="*/ 791308 h 805376"/>
              <a:gd name="connsiteX4" fmla="*/ 801858 w 3643532"/>
              <a:gd name="connsiteY4" fmla="*/ 0 h 80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2" h="805376">
                <a:moveTo>
                  <a:pt x="801858" y="0"/>
                </a:moveTo>
                <a:lnTo>
                  <a:pt x="2926080" y="0"/>
                </a:lnTo>
                <a:lnTo>
                  <a:pt x="3643532" y="805376"/>
                </a:lnTo>
                <a:lnTo>
                  <a:pt x="0" y="791308"/>
                </a:lnTo>
                <a:lnTo>
                  <a:pt x="801858" y="0"/>
                </a:lnTo>
                <a:close/>
              </a:path>
            </a:pathLst>
          </a:custGeom>
          <a:gradFill flip="none" rotWithShape="1">
            <a:gsLst>
              <a:gs pos="0">
                <a:srgbClr val="C2DDE8">
                  <a:alpha val="0"/>
                </a:srgbClr>
              </a:gs>
              <a:gs pos="100000">
                <a:schemeClr val="tx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37">
            <a:extLst>
              <a:ext uri="{FF2B5EF4-FFF2-40B4-BE49-F238E27FC236}">
                <a16:creationId xmlns:a16="http://schemas.microsoft.com/office/drawing/2014/main" id="{956790A7-1FC6-4344-9832-89C3F8C10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1" y="4840316"/>
            <a:ext cx="1057164" cy="1491158"/>
          </a:xfrm>
          <a:prstGeom prst="rect">
            <a:avLst/>
          </a:prstGeom>
        </p:spPr>
      </p:pic>
      <p:pic>
        <p:nvPicPr>
          <p:cNvPr id="24" name="Graphic 39">
            <a:extLst>
              <a:ext uri="{FF2B5EF4-FFF2-40B4-BE49-F238E27FC236}">
                <a16:creationId xmlns:a16="http://schemas.microsoft.com/office/drawing/2014/main" id="{BBEB8598-2F1B-430E-ADB3-1CC84492E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55" y="5105543"/>
            <a:ext cx="1404111" cy="1220965"/>
          </a:xfrm>
          <a:prstGeom prst="rect">
            <a:avLst/>
          </a:prstGeom>
        </p:spPr>
      </p:pic>
      <p:sp>
        <p:nvSpPr>
          <p:cNvPr id="25" name="TextBox 5">
            <a:extLst>
              <a:ext uri="{FF2B5EF4-FFF2-40B4-BE49-F238E27FC236}">
                <a16:creationId xmlns:a16="http://schemas.microsoft.com/office/drawing/2014/main" id="{905339AE-A3C4-49E0-8C62-53C5EBCEC28D}"/>
              </a:ext>
            </a:extLst>
          </p:cNvPr>
          <p:cNvSpPr txBox="1"/>
          <p:nvPr/>
        </p:nvSpPr>
        <p:spPr>
          <a:xfrm>
            <a:off x="1421780" y="2794922"/>
            <a:ext cx="2124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الفم – المريء- المعدة- الأمعاء الدقيقة- الأمعاء الغليظة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8FF86958-D7C8-4F21-909F-F51AD5FE0423}"/>
              </a:ext>
            </a:extLst>
          </p:cNvPr>
          <p:cNvSpPr txBox="1"/>
          <p:nvPr/>
        </p:nvSpPr>
        <p:spPr>
          <a:xfrm>
            <a:off x="4000290" y="3116767"/>
            <a:ext cx="230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C0CB0F"/>
                </a:solidFill>
                <a:latin typeface="Century Gothic" panose="020B0502020202020204" pitchFamily="34" charset="0"/>
              </a:rPr>
              <a:t>الدماغ- الحبل الشوكي- أعصاب</a:t>
            </a:r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3F053D7B-6C5A-418D-9E95-B22EA574E2ED}"/>
              </a:ext>
            </a:extLst>
          </p:cNvPr>
          <p:cNvSpPr txBox="1"/>
          <p:nvPr/>
        </p:nvSpPr>
        <p:spPr>
          <a:xfrm>
            <a:off x="6895314" y="3219422"/>
            <a:ext cx="228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35E9E5"/>
                </a:solidFill>
                <a:latin typeface="Century Gothic" panose="020B0502020202020204" pitchFamily="34" charset="0"/>
              </a:rPr>
              <a:t>الأنف و الرئتان و القصبة الهوائية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905339AE-A3C4-49E0-8C62-53C5EBCEC28D}"/>
              </a:ext>
            </a:extLst>
          </p:cNvPr>
          <p:cNvSpPr txBox="1"/>
          <p:nvPr/>
        </p:nvSpPr>
        <p:spPr>
          <a:xfrm>
            <a:off x="1396086" y="3934040"/>
            <a:ext cx="2124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استقبال الطعام و معالجة الغذاء الداخل للجسم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8FF86958-D7C8-4F21-909F-F51AD5FE0423}"/>
              </a:ext>
            </a:extLst>
          </p:cNvPr>
          <p:cNvSpPr txBox="1"/>
          <p:nvPr/>
        </p:nvSpPr>
        <p:spPr>
          <a:xfrm>
            <a:off x="4160431" y="4086263"/>
            <a:ext cx="2193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C0CB0F"/>
                </a:solidFill>
                <a:latin typeface="Century Gothic" panose="020B0502020202020204" pitchFamily="34" charset="0"/>
              </a:rPr>
              <a:t>نقل الرسائل العصبية من و إلى الدماغ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3F053D7B-6C5A-418D-9E95-B22EA574E2ED}"/>
              </a:ext>
            </a:extLst>
          </p:cNvPr>
          <p:cNvSpPr txBox="1"/>
          <p:nvPr/>
        </p:nvSpPr>
        <p:spPr>
          <a:xfrm>
            <a:off x="6870206" y="4440206"/>
            <a:ext cx="228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35E9E5"/>
                </a:solidFill>
                <a:latin typeface="Century Gothic" panose="020B0502020202020204" pitchFamily="34" charset="0"/>
              </a:rPr>
              <a:t>تبادل الغازات</a:t>
            </a:r>
            <a:endParaRPr lang="en-US" sz="2000" b="1" dirty="0">
              <a:solidFill>
                <a:srgbClr val="35E9E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4" grpId="0" animBg="1"/>
      <p:bldP spid="5" grpId="0" animBg="1"/>
      <p:bldP spid="6" grpId="0" animBg="1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166</Words>
  <Application>Microsoft Office PowerPoint</Application>
  <PresentationFormat>شاشة عريضة</PresentationFormat>
  <Paragraphs>47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Orator Std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1954</cp:revision>
  <dcterms:created xsi:type="dcterms:W3CDTF">2020-10-10T04:32:51Z</dcterms:created>
  <dcterms:modified xsi:type="dcterms:W3CDTF">2021-03-24T21:37:07Z</dcterms:modified>
</cp:coreProperties>
</file>