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5C97A3-B459-E248-AC29-897C50F40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71935B4-2F27-2143-8453-B2B7F4938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F7E3A7-28CD-7346-B6CC-D8AB86E1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9051BEE-1BB3-5C44-8759-BDF876C0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E83714-2C9E-784A-93AC-530976FA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7094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C2373D-4404-BE4C-8D14-1EA1027BC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CFB6162-42F1-F441-A4B3-E71027923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325D48-A590-FA44-BE42-DDFFE13A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A85DB4-AF1E-E240-88B8-AD9471CB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5E2B77-72B3-AB40-933B-9B01D6022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17858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3680A83-6978-4343-962B-22F412056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ED222B8-3956-3342-B92F-7E447BF77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1A34A61-8C11-7042-ABF4-00010334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C999968-EE73-DA48-8FFD-09A931E3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E6BA63-B843-8D46-9609-EA5793C95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3890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AAE242-DAE9-0B41-9CA2-10A8F949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E719582-085C-1148-84F0-E03BCB30D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12FF6A-60FC-BB4F-A66C-6A9ABC1C6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20D764-DEE7-D84D-8FDC-5CF1D5C0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79D0248-EF9B-774F-AECB-DC94D3D4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8238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3CB715-60CA-9642-BFB4-056C760C5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8D8B700-EEC9-804F-BB11-53082B1DF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8D30D4-5EC0-FF4E-82B4-DF526D3C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3002D1-8B43-A948-8F94-A139F418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8005ED-E870-834B-AC4E-C34053D6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25759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04BD9B-5A2A-294C-BC79-AD03B2D5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87148A2-D194-034A-BB8B-ADC352DFE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9BD4727-466E-014B-9330-BA523DD02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BFC7291-007C-1741-A925-12F803BF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050013E-4447-8D47-B57A-FB5247CA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DB6FBBA-AFEA-9943-8D3B-D577FD08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5990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E2428D-AC3A-974A-BD96-25D3F8BDC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074846A-4DF7-614C-9660-2580882E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F3B886D-79DD-9349-8296-94BB04BAD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C293DF3-F094-C941-9414-FEED2AA48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74D1750-8D26-114F-A07A-690FB7693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474C308-ECBE-A54C-BFF0-CE35B207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9802664-1795-7541-BD02-198781A2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7C81B59-D46B-EF4B-9188-BAF70259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71298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B7B4A8-6253-B143-BAB3-5DE49CCB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AC51DF5-24D9-674F-85F5-E669699B5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A899617-09A6-E040-8312-A70B7BDDC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46ABA07-AFE4-8247-93F0-DB7E36ED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6166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C1928FF-B714-A142-9158-79F556DB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0E22179-DFF3-E64E-A99C-AEFF5A52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C39B3A0-B4BA-3D47-A3B5-ABF928341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9908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A11656-F856-CA4E-A92B-9374D4499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77D50EE-64CD-E840-8D40-A64735AE6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06C0EAE-9389-FC40-B410-610B4094F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C71E9F6-6FCE-9C48-9310-71A7F09A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1BB8228-04EE-3B4E-8582-85CFEDD8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D0CD5B-CB63-954D-8342-D16BA829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529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A8688A-A8E7-0845-A4C3-6F3A3D75E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934937C-21AE-0A46-B0FC-FD79003B3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70CD31A-0FC4-474F-B06D-0FE7413D9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D204060-6494-C74A-A451-6A997614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667DC4F-0F50-E046-8D4B-818C6B13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F2BAC80-88D3-1D4B-9E2B-E057B066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36935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5201F4A-A770-3545-ACF9-049251476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04FFA28-3906-C447-B6D6-A0DE0E09C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59F6860-0343-E244-BEE4-B78BF7CB0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6156-2312-2549-823C-8E9D3991E139}" type="datetimeFigureOut">
              <a:rPr lang="ar-AE" smtClean="0"/>
              <a:t>25/07/1442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0209CD-3F83-E043-9465-DC4B6F790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F312C3-5C5F-E243-9F5A-79AF6BAFE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01F7-79FF-7D48-9295-B3053D8FBE55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5598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01999FDF-0533-AD4A-960A-F98AD0133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5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D9C12A43-3F2A-4E44-9897-490014812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5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4">
            <a:extLst>
              <a:ext uri="{FF2B5EF4-FFF2-40B4-BE49-F238E27FC236}">
                <a16:creationId xmlns:a16="http://schemas.microsoft.com/office/drawing/2014/main" id="{59CAA43E-3E68-DA4B-BA7E-663F0332D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-1"/>
            <a:ext cx="1219200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5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2">
            <a:extLst>
              <a:ext uri="{FF2B5EF4-FFF2-40B4-BE49-F238E27FC236}">
                <a16:creationId xmlns:a16="http://schemas.microsoft.com/office/drawing/2014/main" id="{796CBECB-46AD-774A-AC73-AF9F98C23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6"/>
            <a:ext cx="12192000" cy="68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0086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هيا خليل</dc:creator>
  <cp:lastModifiedBy>هيا خليل</cp:lastModifiedBy>
  <cp:revision>4</cp:revision>
  <dcterms:created xsi:type="dcterms:W3CDTF">2021-03-07T13:51:31Z</dcterms:created>
  <dcterms:modified xsi:type="dcterms:W3CDTF">2021-03-08T07:55:03Z</dcterms:modified>
</cp:coreProperties>
</file>