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60" autoAdjust="0"/>
    <p:restoredTop sz="94660"/>
  </p:normalViewPr>
  <p:slideViewPr>
    <p:cSldViewPr snapToGrid="0">
      <p:cViewPr varScale="1">
        <p:scale>
          <a:sx n="33" d="100"/>
          <a:sy n="33" d="100"/>
        </p:scale>
        <p:origin x="6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image" Target="../media/image5.jpg" 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image" Target="../media/image5.jp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20649-FBA5-4120-975B-B7B8AC63F403}" type="doc">
      <dgm:prSet loTypeId="urn:microsoft.com/office/officeart/2005/8/layout/hierarchy1" loCatId="hierarchy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FACF8BAD-8FB5-4143-95DC-1DD253B4773F}">
      <dgm:prSet phldrT="[نص]"/>
      <dgm:spPr/>
      <dgm:t>
        <a:bodyPr/>
        <a:lstStyle/>
        <a:p>
          <a:pPr rtl="1"/>
          <a:r>
            <a:rPr lang="ar-SY" dirty="0"/>
            <a:t>الزيادة السكانية</a:t>
          </a:r>
          <a:endParaRPr lang="ar-SA" dirty="0"/>
        </a:p>
      </dgm:t>
    </dgm:pt>
    <dgm:pt modelId="{EB74D073-A97F-4CDA-B806-85E15BBE2B53}" type="parTrans" cxnId="{E1B16FFD-370C-4E5A-81B8-EE82ECB224D6}">
      <dgm:prSet/>
      <dgm:spPr/>
      <dgm:t>
        <a:bodyPr/>
        <a:lstStyle/>
        <a:p>
          <a:pPr rtl="1"/>
          <a:endParaRPr lang="ar-SA"/>
        </a:p>
      </dgm:t>
    </dgm:pt>
    <dgm:pt modelId="{147D7861-CFFA-4B0E-87D3-D316511A8D83}" type="sibTrans" cxnId="{E1B16FFD-370C-4E5A-81B8-EE82ECB224D6}">
      <dgm:prSet/>
      <dgm:spPr/>
      <dgm:t>
        <a:bodyPr/>
        <a:lstStyle/>
        <a:p>
          <a:pPr rtl="1"/>
          <a:endParaRPr lang="ar-SA"/>
        </a:p>
      </dgm:t>
    </dgm:pt>
    <dgm:pt modelId="{0D09F550-7AB9-4E5F-98CD-C67DD9BFB01D}">
      <dgm:prSet phldrT="[نص]" custT="1"/>
      <dgm:spPr/>
      <dgm:t>
        <a:bodyPr/>
        <a:lstStyle/>
        <a:p>
          <a:pPr rtl="1"/>
          <a:r>
            <a:rPr lang="ar-SY" sz="4400" dirty="0">
              <a:solidFill>
                <a:srgbClr val="FF0000"/>
              </a:solidFill>
            </a:rPr>
            <a:t>زيادة غير طبيعية </a:t>
          </a:r>
          <a:r>
            <a:rPr lang="ar-SY" sz="4400" dirty="0"/>
            <a:t>: هي الزيادة الناتجة عم الهجرة</a:t>
          </a:r>
          <a:endParaRPr lang="ar-SA" sz="4400" dirty="0"/>
        </a:p>
      </dgm:t>
    </dgm:pt>
    <dgm:pt modelId="{2D75944E-09AE-4474-8A17-9B1018449677}" type="parTrans" cxnId="{687298D2-ADB4-4B7C-BC7A-12430CB6F5A8}">
      <dgm:prSet/>
      <dgm:spPr/>
      <dgm:t>
        <a:bodyPr/>
        <a:lstStyle/>
        <a:p>
          <a:pPr rtl="1"/>
          <a:endParaRPr lang="ar-SA"/>
        </a:p>
      </dgm:t>
    </dgm:pt>
    <dgm:pt modelId="{30E1EAE1-2C93-4FFF-B316-C538947BA376}" type="sibTrans" cxnId="{687298D2-ADB4-4B7C-BC7A-12430CB6F5A8}">
      <dgm:prSet/>
      <dgm:spPr/>
      <dgm:t>
        <a:bodyPr/>
        <a:lstStyle/>
        <a:p>
          <a:pPr rtl="1"/>
          <a:endParaRPr lang="ar-SA"/>
        </a:p>
      </dgm:t>
    </dgm:pt>
    <dgm:pt modelId="{B225C468-52E3-4691-8E98-98C0E5D6D06F}">
      <dgm:prSet phldrT="[نص]" custT="1"/>
      <dgm:spPr/>
      <dgm:t>
        <a:bodyPr/>
        <a:lstStyle/>
        <a:p>
          <a:pPr rtl="1"/>
          <a:r>
            <a:rPr lang="ar-SY" sz="4400" dirty="0">
              <a:solidFill>
                <a:srgbClr val="FF0000"/>
              </a:solidFill>
            </a:rPr>
            <a:t>زيادة طبيعية</a:t>
          </a:r>
          <a:r>
            <a:rPr lang="ar-SY" sz="4400" dirty="0"/>
            <a:t>: هي الفرق بين معدل المواليد و معدل الوفيات</a:t>
          </a:r>
          <a:endParaRPr lang="ar-SA" sz="4400" dirty="0"/>
        </a:p>
      </dgm:t>
    </dgm:pt>
    <dgm:pt modelId="{3A5D38AC-15A9-4249-ADA3-9F197B5767C3}" type="parTrans" cxnId="{9D1180C1-16B2-46DF-A87B-E9B92757C78B}">
      <dgm:prSet/>
      <dgm:spPr/>
      <dgm:t>
        <a:bodyPr/>
        <a:lstStyle/>
        <a:p>
          <a:pPr rtl="1"/>
          <a:endParaRPr lang="ar-SA"/>
        </a:p>
      </dgm:t>
    </dgm:pt>
    <dgm:pt modelId="{A35F72D7-1D8E-4483-8B66-D8B30EBAE946}" type="sibTrans" cxnId="{9D1180C1-16B2-46DF-A87B-E9B92757C78B}">
      <dgm:prSet/>
      <dgm:spPr/>
      <dgm:t>
        <a:bodyPr/>
        <a:lstStyle/>
        <a:p>
          <a:pPr rtl="1"/>
          <a:endParaRPr lang="ar-SA"/>
        </a:p>
      </dgm:t>
    </dgm:pt>
    <dgm:pt modelId="{2888019D-D6F4-461D-8DA8-576435C6AB26}" type="pres">
      <dgm:prSet presAssocID="{5E920649-FBA5-4120-975B-B7B8AC63F40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D2941143-891C-49FF-8784-9FDC72DE1F63}" type="pres">
      <dgm:prSet presAssocID="{FACF8BAD-8FB5-4143-95DC-1DD253B4773F}" presName="hierRoot1" presStyleCnt="0"/>
      <dgm:spPr/>
    </dgm:pt>
    <dgm:pt modelId="{CFCB410E-1EC6-4C79-AB0A-BDE946A800F4}" type="pres">
      <dgm:prSet presAssocID="{FACF8BAD-8FB5-4143-95DC-1DD253B4773F}" presName="composite" presStyleCnt="0"/>
      <dgm:spPr/>
    </dgm:pt>
    <dgm:pt modelId="{CD6D1956-2556-4AA4-AC0E-313AEAB3D442}" type="pres">
      <dgm:prSet presAssocID="{FACF8BAD-8FB5-4143-95DC-1DD253B4773F}" presName="background" presStyleLbl="node0" presStyleIdx="0" presStyleCnt="1"/>
      <dgm:spPr/>
    </dgm:pt>
    <dgm:pt modelId="{9C3E3BDA-29D8-49FB-867E-7F624F117787}" type="pres">
      <dgm:prSet presAssocID="{FACF8BAD-8FB5-4143-95DC-1DD253B4773F}" presName="text" presStyleLbl="fgAcc0" presStyleIdx="0" presStyleCnt="1">
        <dgm:presLayoutVars>
          <dgm:chPref val="3"/>
        </dgm:presLayoutVars>
      </dgm:prSet>
      <dgm:spPr/>
    </dgm:pt>
    <dgm:pt modelId="{194ADDBF-D0A4-4BC0-88C2-6FAA0E95B874}" type="pres">
      <dgm:prSet presAssocID="{FACF8BAD-8FB5-4143-95DC-1DD253B4773F}" presName="hierChild2" presStyleCnt="0"/>
      <dgm:spPr/>
    </dgm:pt>
    <dgm:pt modelId="{303A2659-909B-4184-AD23-C32B5D4E5A21}" type="pres">
      <dgm:prSet presAssocID="{3A5D38AC-15A9-4249-ADA3-9F197B5767C3}" presName="Name10" presStyleLbl="parChTrans1D2" presStyleIdx="0" presStyleCnt="2"/>
      <dgm:spPr/>
    </dgm:pt>
    <dgm:pt modelId="{DF2813A1-1D0E-49C1-8651-74BE1F8DBD99}" type="pres">
      <dgm:prSet presAssocID="{B225C468-52E3-4691-8E98-98C0E5D6D06F}" presName="hierRoot2" presStyleCnt="0"/>
      <dgm:spPr/>
    </dgm:pt>
    <dgm:pt modelId="{414EDD0B-B2A9-4954-866F-67CFC23BC74A}" type="pres">
      <dgm:prSet presAssocID="{B225C468-52E3-4691-8E98-98C0E5D6D06F}" presName="composite2" presStyleCnt="0"/>
      <dgm:spPr/>
    </dgm:pt>
    <dgm:pt modelId="{8182254C-A22B-4288-BD4D-B50948A20580}" type="pres">
      <dgm:prSet presAssocID="{B225C468-52E3-4691-8E98-98C0E5D6D06F}" presName="background2" presStyleLbl="node2" presStyleIdx="0" presStyleCnt="2"/>
      <dgm:spPr/>
    </dgm:pt>
    <dgm:pt modelId="{BE963C76-6FEB-4B39-87FB-6DB1B053AA61}" type="pres">
      <dgm:prSet presAssocID="{B225C468-52E3-4691-8E98-98C0E5D6D06F}" presName="text2" presStyleLbl="fgAcc2" presStyleIdx="0" presStyleCnt="2">
        <dgm:presLayoutVars>
          <dgm:chPref val="3"/>
        </dgm:presLayoutVars>
      </dgm:prSet>
      <dgm:spPr/>
    </dgm:pt>
    <dgm:pt modelId="{BF8B18E6-DEDA-44CF-A906-1938E559AB0D}" type="pres">
      <dgm:prSet presAssocID="{B225C468-52E3-4691-8E98-98C0E5D6D06F}" presName="hierChild3" presStyleCnt="0"/>
      <dgm:spPr/>
    </dgm:pt>
    <dgm:pt modelId="{BB8E787A-0F9C-4A0F-910A-69C4BB35127E}" type="pres">
      <dgm:prSet presAssocID="{2D75944E-09AE-4474-8A17-9B1018449677}" presName="Name10" presStyleLbl="parChTrans1D2" presStyleIdx="1" presStyleCnt="2"/>
      <dgm:spPr/>
    </dgm:pt>
    <dgm:pt modelId="{45866714-CA4A-446C-A8A6-F1992971E25A}" type="pres">
      <dgm:prSet presAssocID="{0D09F550-7AB9-4E5F-98CD-C67DD9BFB01D}" presName="hierRoot2" presStyleCnt="0"/>
      <dgm:spPr/>
    </dgm:pt>
    <dgm:pt modelId="{D9E4FAB6-9F91-42CC-AACC-BABEBAD4F79D}" type="pres">
      <dgm:prSet presAssocID="{0D09F550-7AB9-4E5F-98CD-C67DD9BFB01D}" presName="composite2" presStyleCnt="0"/>
      <dgm:spPr/>
    </dgm:pt>
    <dgm:pt modelId="{85175ECF-4AE2-42B0-9C0B-7128E45525D1}" type="pres">
      <dgm:prSet presAssocID="{0D09F550-7AB9-4E5F-98CD-C67DD9BFB01D}" presName="background2" presStyleLbl="node2" presStyleIdx="1" presStyleCnt="2"/>
      <dgm:spPr/>
    </dgm:pt>
    <dgm:pt modelId="{86AFAC08-C9FB-4F22-8E33-72E2D6ED8653}" type="pres">
      <dgm:prSet presAssocID="{0D09F550-7AB9-4E5F-98CD-C67DD9BFB01D}" presName="text2" presStyleLbl="fgAcc2" presStyleIdx="1" presStyleCnt="2">
        <dgm:presLayoutVars>
          <dgm:chPref val="3"/>
        </dgm:presLayoutVars>
      </dgm:prSet>
      <dgm:spPr/>
    </dgm:pt>
    <dgm:pt modelId="{C5F4CADF-A387-4FBB-A564-3FE308980E58}" type="pres">
      <dgm:prSet presAssocID="{0D09F550-7AB9-4E5F-98CD-C67DD9BFB01D}" presName="hierChild3" presStyleCnt="0"/>
      <dgm:spPr/>
    </dgm:pt>
  </dgm:ptLst>
  <dgm:cxnLst>
    <dgm:cxn modelId="{0388D01A-6F8F-47A6-BDDA-2658466315DD}" type="presOf" srcId="{3A5D38AC-15A9-4249-ADA3-9F197B5767C3}" destId="{303A2659-909B-4184-AD23-C32B5D4E5A21}" srcOrd="0" destOrd="0" presId="urn:microsoft.com/office/officeart/2005/8/layout/hierarchy1"/>
    <dgm:cxn modelId="{1ED4A431-C4EA-4615-9121-35371BBDE7BB}" type="presOf" srcId="{5E920649-FBA5-4120-975B-B7B8AC63F403}" destId="{2888019D-D6F4-461D-8DA8-576435C6AB26}" srcOrd="0" destOrd="0" presId="urn:microsoft.com/office/officeart/2005/8/layout/hierarchy1"/>
    <dgm:cxn modelId="{92D25067-1E11-42B0-B77F-51F5C1BED169}" type="presOf" srcId="{0D09F550-7AB9-4E5F-98CD-C67DD9BFB01D}" destId="{86AFAC08-C9FB-4F22-8E33-72E2D6ED8653}" srcOrd="0" destOrd="0" presId="urn:microsoft.com/office/officeart/2005/8/layout/hierarchy1"/>
    <dgm:cxn modelId="{1F3AB281-80E2-4AD8-A7AB-179FDD5DB300}" type="presOf" srcId="{FACF8BAD-8FB5-4143-95DC-1DD253B4773F}" destId="{9C3E3BDA-29D8-49FB-867E-7F624F117787}" srcOrd="0" destOrd="0" presId="urn:microsoft.com/office/officeart/2005/8/layout/hierarchy1"/>
    <dgm:cxn modelId="{9D1180C1-16B2-46DF-A87B-E9B92757C78B}" srcId="{FACF8BAD-8FB5-4143-95DC-1DD253B4773F}" destId="{B225C468-52E3-4691-8E98-98C0E5D6D06F}" srcOrd="0" destOrd="0" parTransId="{3A5D38AC-15A9-4249-ADA3-9F197B5767C3}" sibTransId="{A35F72D7-1D8E-4483-8B66-D8B30EBAE946}"/>
    <dgm:cxn modelId="{687298D2-ADB4-4B7C-BC7A-12430CB6F5A8}" srcId="{FACF8BAD-8FB5-4143-95DC-1DD253B4773F}" destId="{0D09F550-7AB9-4E5F-98CD-C67DD9BFB01D}" srcOrd="1" destOrd="0" parTransId="{2D75944E-09AE-4474-8A17-9B1018449677}" sibTransId="{30E1EAE1-2C93-4FFF-B316-C538947BA376}"/>
    <dgm:cxn modelId="{8E567FD9-222F-4F8C-BCC9-C207CB31D486}" type="presOf" srcId="{2D75944E-09AE-4474-8A17-9B1018449677}" destId="{BB8E787A-0F9C-4A0F-910A-69C4BB35127E}" srcOrd="0" destOrd="0" presId="urn:microsoft.com/office/officeart/2005/8/layout/hierarchy1"/>
    <dgm:cxn modelId="{29B06AEB-75FF-4D35-905B-6F3137FE6355}" type="presOf" srcId="{B225C468-52E3-4691-8E98-98C0E5D6D06F}" destId="{BE963C76-6FEB-4B39-87FB-6DB1B053AA61}" srcOrd="0" destOrd="0" presId="urn:microsoft.com/office/officeart/2005/8/layout/hierarchy1"/>
    <dgm:cxn modelId="{E1B16FFD-370C-4E5A-81B8-EE82ECB224D6}" srcId="{5E920649-FBA5-4120-975B-B7B8AC63F403}" destId="{FACF8BAD-8FB5-4143-95DC-1DD253B4773F}" srcOrd="0" destOrd="0" parTransId="{EB74D073-A97F-4CDA-B806-85E15BBE2B53}" sibTransId="{147D7861-CFFA-4B0E-87D3-D316511A8D83}"/>
    <dgm:cxn modelId="{7AE5E576-DE2F-4CBC-A5AF-7B33D70469B7}" type="presParOf" srcId="{2888019D-D6F4-461D-8DA8-576435C6AB26}" destId="{D2941143-891C-49FF-8784-9FDC72DE1F63}" srcOrd="0" destOrd="0" presId="urn:microsoft.com/office/officeart/2005/8/layout/hierarchy1"/>
    <dgm:cxn modelId="{16D8AD58-B14B-4622-9839-E1631A0287BF}" type="presParOf" srcId="{D2941143-891C-49FF-8784-9FDC72DE1F63}" destId="{CFCB410E-1EC6-4C79-AB0A-BDE946A800F4}" srcOrd="0" destOrd="0" presId="urn:microsoft.com/office/officeart/2005/8/layout/hierarchy1"/>
    <dgm:cxn modelId="{C72EADA2-450E-4FC5-8966-508AFF0A99D5}" type="presParOf" srcId="{CFCB410E-1EC6-4C79-AB0A-BDE946A800F4}" destId="{CD6D1956-2556-4AA4-AC0E-313AEAB3D442}" srcOrd="0" destOrd="0" presId="urn:microsoft.com/office/officeart/2005/8/layout/hierarchy1"/>
    <dgm:cxn modelId="{05EF9343-D10E-4341-B37B-1890007A1F6B}" type="presParOf" srcId="{CFCB410E-1EC6-4C79-AB0A-BDE946A800F4}" destId="{9C3E3BDA-29D8-49FB-867E-7F624F117787}" srcOrd="1" destOrd="0" presId="urn:microsoft.com/office/officeart/2005/8/layout/hierarchy1"/>
    <dgm:cxn modelId="{158B7EBF-BB7A-4D1C-96F5-067DCC1C9BF8}" type="presParOf" srcId="{D2941143-891C-49FF-8784-9FDC72DE1F63}" destId="{194ADDBF-D0A4-4BC0-88C2-6FAA0E95B874}" srcOrd="1" destOrd="0" presId="urn:microsoft.com/office/officeart/2005/8/layout/hierarchy1"/>
    <dgm:cxn modelId="{989C924E-48E9-4FF2-B4CA-3A4AD93A8E47}" type="presParOf" srcId="{194ADDBF-D0A4-4BC0-88C2-6FAA0E95B874}" destId="{303A2659-909B-4184-AD23-C32B5D4E5A21}" srcOrd="0" destOrd="0" presId="urn:microsoft.com/office/officeart/2005/8/layout/hierarchy1"/>
    <dgm:cxn modelId="{8CA7D392-589C-4AB1-ACC0-D75621925685}" type="presParOf" srcId="{194ADDBF-D0A4-4BC0-88C2-6FAA0E95B874}" destId="{DF2813A1-1D0E-49C1-8651-74BE1F8DBD99}" srcOrd="1" destOrd="0" presId="urn:microsoft.com/office/officeart/2005/8/layout/hierarchy1"/>
    <dgm:cxn modelId="{608CD97F-3793-4048-A091-AF0032EC01AE}" type="presParOf" srcId="{DF2813A1-1D0E-49C1-8651-74BE1F8DBD99}" destId="{414EDD0B-B2A9-4954-866F-67CFC23BC74A}" srcOrd="0" destOrd="0" presId="urn:microsoft.com/office/officeart/2005/8/layout/hierarchy1"/>
    <dgm:cxn modelId="{699AE523-CC74-4343-B169-B480E9A1DDC1}" type="presParOf" srcId="{414EDD0B-B2A9-4954-866F-67CFC23BC74A}" destId="{8182254C-A22B-4288-BD4D-B50948A20580}" srcOrd="0" destOrd="0" presId="urn:microsoft.com/office/officeart/2005/8/layout/hierarchy1"/>
    <dgm:cxn modelId="{F5362DE4-3B58-4159-8CC5-E0BFD0935856}" type="presParOf" srcId="{414EDD0B-B2A9-4954-866F-67CFC23BC74A}" destId="{BE963C76-6FEB-4B39-87FB-6DB1B053AA61}" srcOrd="1" destOrd="0" presId="urn:microsoft.com/office/officeart/2005/8/layout/hierarchy1"/>
    <dgm:cxn modelId="{42D8DAF3-F874-44AC-9C55-6422FC6AB8D8}" type="presParOf" srcId="{DF2813A1-1D0E-49C1-8651-74BE1F8DBD99}" destId="{BF8B18E6-DEDA-44CF-A906-1938E559AB0D}" srcOrd="1" destOrd="0" presId="urn:microsoft.com/office/officeart/2005/8/layout/hierarchy1"/>
    <dgm:cxn modelId="{9D11E2FA-D82C-4C5B-85BF-07E6D32F1EBE}" type="presParOf" srcId="{194ADDBF-D0A4-4BC0-88C2-6FAA0E95B874}" destId="{BB8E787A-0F9C-4A0F-910A-69C4BB35127E}" srcOrd="2" destOrd="0" presId="urn:microsoft.com/office/officeart/2005/8/layout/hierarchy1"/>
    <dgm:cxn modelId="{2FD10F56-3EFF-4D83-8847-937415CBF0AB}" type="presParOf" srcId="{194ADDBF-D0A4-4BC0-88C2-6FAA0E95B874}" destId="{45866714-CA4A-446C-A8A6-F1992971E25A}" srcOrd="3" destOrd="0" presId="urn:microsoft.com/office/officeart/2005/8/layout/hierarchy1"/>
    <dgm:cxn modelId="{01D3C0ED-913C-403A-8033-F58A24E67931}" type="presParOf" srcId="{45866714-CA4A-446C-A8A6-F1992971E25A}" destId="{D9E4FAB6-9F91-42CC-AACC-BABEBAD4F79D}" srcOrd="0" destOrd="0" presId="urn:microsoft.com/office/officeart/2005/8/layout/hierarchy1"/>
    <dgm:cxn modelId="{555D0F4C-8769-4AC8-B6B6-991AB1673033}" type="presParOf" srcId="{D9E4FAB6-9F91-42CC-AACC-BABEBAD4F79D}" destId="{85175ECF-4AE2-42B0-9C0B-7128E45525D1}" srcOrd="0" destOrd="0" presId="urn:microsoft.com/office/officeart/2005/8/layout/hierarchy1"/>
    <dgm:cxn modelId="{2570803B-C4BF-4A6E-9F89-A8ADD01B0C06}" type="presParOf" srcId="{D9E4FAB6-9F91-42CC-AACC-BABEBAD4F79D}" destId="{86AFAC08-C9FB-4F22-8E33-72E2D6ED8653}" srcOrd="1" destOrd="0" presId="urn:microsoft.com/office/officeart/2005/8/layout/hierarchy1"/>
    <dgm:cxn modelId="{154DAB91-FF67-4FA6-949C-8B59ACE12639}" type="presParOf" srcId="{45866714-CA4A-446C-A8A6-F1992971E25A}" destId="{C5F4CADF-A387-4FBB-A564-3FE308980E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FF188B-9E79-469C-BB65-9E85682AC136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8EA7C2D1-A93B-41A5-BE05-E8BB2B4A9418}">
      <dgm:prSet phldrT="[نص]"/>
      <dgm:spPr/>
      <dgm:t>
        <a:bodyPr/>
        <a:lstStyle/>
        <a:p>
          <a:pPr rtl="1"/>
          <a:r>
            <a:rPr lang="ar-SY" dirty="0"/>
            <a:t>الهجرة نوعان</a:t>
          </a:r>
          <a:endParaRPr lang="ar-SA" dirty="0"/>
        </a:p>
      </dgm:t>
    </dgm:pt>
    <dgm:pt modelId="{8DF97A5C-3A22-4F5F-B8D7-E44B209B543D}" type="parTrans" cxnId="{588C52EB-4DEB-4DD8-A6FD-4FACD85D3E31}">
      <dgm:prSet/>
      <dgm:spPr/>
      <dgm:t>
        <a:bodyPr/>
        <a:lstStyle/>
        <a:p>
          <a:pPr rtl="1"/>
          <a:endParaRPr lang="ar-SA"/>
        </a:p>
      </dgm:t>
    </dgm:pt>
    <dgm:pt modelId="{73AF9B9A-8211-4E50-A260-56B3FA72A78D}" type="sibTrans" cxnId="{588C52EB-4DEB-4DD8-A6FD-4FACD85D3E31}">
      <dgm:prSet/>
      <dgm:spPr/>
      <dgm:t>
        <a:bodyPr/>
        <a:lstStyle/>
        <a:p>
          <a:pPr rtl="1"/>
          <a:endParaRPr lang="ar-SA"/>
        </a:p>
      </dgm:t>
    </dgm:pt>
    <dgm:pt modelId="{BA43E966-9611-4796-90C7-A5FD0341F49F}">
      <dgm:prSet phldrT="[نص]"/>
      <dgm:spPr/>
      <dgm:t>
        <a:bodyPr/>
        <a:lstStyle/>
        <a:p>
          <a:pPr rtl="1"/>
          <a:r>
            <a:rPr lang="ar-SY" dirty="0"/>
            <a:t>هجرة داخلية من القرى إلى المدن</a:t>
          </a:r>
          <a:endParaRPr lang="ar-SA" dirty="0"/>
        </a:p>
      </dgm:t>
    </dgm:pt>
    <dgm:pt modelId="{8572439B-0A06-402D-833C-1BC389DC5ED9}" type="parTrans" cxnId="{5F6EE3FB-0B6C-440F-99D0-BEF4CFCA53A4}">
      <dgm:prSet/>
      <dgm:spPr/>
      <dgm:t>
        <a:bodyPr/>
        <a:lstStyle/>
        <a:p>
          <a:pPr rtl="1"/>
          <a:endParaRPr lang="ar-SA"/>
        </a:p>
      </dgm:t>
    </dgm:pt>
    <dgm:pt modelId="{0C3858A5-18DB-42D0-9151-3672102457D8}" type="sibTrans" cxnId="{5F6EE3FB-0B6C-440F-99D0-BEF4CFCA53A4}">
      <dgm:prSet/>
      <dgm:spPr/>
      <dgm:t>
        <a:bodyPr/>
        <a:lstStyle/>
        <a:p>
          <a:pPr rtl="1"/>
          <a:endParaRPr lang="ar-SA"/>
        </a:p>
      </dgm:t>
    </dgm:pt>
    <dgm:pt modelId="{49ACBE5B-B504-4A98-AA74-63FFEF25C548}">
      <dgm:prSet phldrT="[نص]"/>
      <dgm:spPr/>
      <dgm:t>
        <a:bodyPr/>
        <a:lstStyle/>
        <a:p>
          <a:pPr rtl="1"/>
          <a:r>
            <a:rPr lang="ar-SY" dirty="0"/>
            <a:t>هجرة خارجية من دولة إلى أخرى</a:t>
          </a:r>
          <a:endParaRPr lang="ar-SA" dirty="0"/>
        </a:p>
      </dgm:t>
    </dgm:pt>
    <dgm:pt modelId="{EB8D4817-B101-4508-86A7-997A057F160D}" type="parTrans" cxnId="{94E841FC-2204-4649-925F-54B22BE203F6}">
      <dgm:prSet/>
      <dgm:spPr/>
      <dgm:t>
        <a:bodyPr/>
        <a:lstStyle/>
        <a:p>
          <a:pPr rtl="1"/>
          <a:endParaRPr lang="ar-SA"/>
        </a:p>
      </dgm:t>
    </dgm:pt>
    <dgm:pt modelId="{1800592F-3449-48B8-81B7-331C85514268}" type="sibTrans" cxnId="{94E841FC-2204-4649-925F-54B22BE203F6}">
      <dgm:prSet/>
      <dgm:spPr/>
      <dgm:t>
        <a:bodyPr/>
        <a:lstStyle/>
        <a:p>
          <a:pPr rtl="1"/>
          <a:endParaRPr lang="ar-SA"/>
        </a:p>
      </dgm:t>
    </dgm:pt>
    <dgm:pt modelId="{54367FF2-DB68-4CE5-84A1-23D7B9900C2B}">
      <dgm:prSet phldrT="[نص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endParaRPr lang="ar-SA" dirty="0"/>
        </a:p>
      </dgm:t>
    </dgm:pt>
    <dgm:pt modelId="{C0474FBD-254E-4092-BF1A-47D80DDEF7CA}" type="parTrans" cxnId="{0E542E35-07DB-49E4-AA15-A03AB9981072}">
      <dgm:prSet/>
      <dgm:spPr/>
      <dgm:t>
        <a:bodyPr/>
        <a:lstStyle/>
        <a:p>
          <a:pPr rtl="1"/>
          <a:endParaRPr lang="ar-SA"/>
        </a:p>
      </dgm:t>
    </dgm:pt>
    <dgm:pt modelId="{FC12657B-D8AE-45A2-8C92-B09ED4D68544}" type="sibTrans" cxnId="{0E542E35-07DB-49E4-AA15-A03AB9981072}">
      <dgm:prSet/>
      <dgm:spPr/>
      <dgm:t>
        <a:bodyPr/>
        <a:lstStyle/>
        <a:p>
          <a:pPr rtl="1"/>
          <a:endParaRPr lang="ar-SA"/>
        </a:p>
      </dgm:t>
    </dgm:pt>
    <dgm:pt modelId="{5B51E08E-F076-49D4-B973-2D413C315DD4}">
      <dgm:prSet phldrT="[نص]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endParaRPr lang="ar-SA" dirty="0"/>
        </a:p>
      </dgm:t>
    </dgm:pt>
    <dgm:pt modelId="{DCB7AFCC-2A35-4B1D-AF5C-B92DBFBD90F0}" type="parTrans" cxnId="{7253038B-3EB6-4C59-99EF-8E867A78FF3C}">
      <dgm:prSet/>
      <dgm:spPr/>
      <dgm:t>
        <a:bodyPr/>
        <a:lstStyle/>
        <a:p>
          <a:pPr rtl="1"/>
          <a:endParaRPr lang="ar-SA"/>
        </a:p>
      </dgm:t>
    </dgm:pt>
    <dgm:pt modelId="{A09F5BB9-ED81-4B69-9C24-F3BA84F831A5}" type="sibTrans" cxnId="{7253038B-3EB6-4C59-99EF-8E867A78FF3C}">
      <dgm:prSet/>
      <dgm:spPr/>
      <dgm:t>
        <a:bodyPr/>
        <a:lstStyle/>
        <a:p>
          <a:pPr rtl="1"/>
          <a:endParaRPr lang="ar-SA"/>
        </a:p>
      </dgm:t>
    </dgm:pt>
    <dgm:pt modelId="{CE3F21FB-8B6C-41C8-B291-8995EFCFD91A}" type="pres">
      <dgm:prSet presAssocID="{01FF188B-9E79-469C-BB65-9E85682AC13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0F623BB-B2DD-402A-A7EC-0366770A6B2B}" type="pres">
      <dgm:prSet presAssocID="{8EA7C2D1-A93B-41A5-BE05-E8BB2B4A9418}" presName="root1" presStyleCnt="0"/>
      <dgm:spPr/>
    </dgm:pt>
    <dgm:pt modelId="{07D4709A-256C-439A-BF12-1073DC4A147E}" type="pres">
      <dgm:prSet presAssocID="{8EA7C2D1-A93B-41A5-BE05-E8BB2B4A9418}" presName="LevelOneTextNode" presStyleLbl="node0" presStyleIdx="0" presStyleCnt="1">
        <dgm:presLayoutVars>
          <dgm:chPref val="3"/>
        </dgm:presLayoutVars>
      </dgm:prSet>
      <dgm:spPr/>
    </dgm:pt>
    <dgm:pt modelId="{E0C48FD6-6DFF-4490-AB8C-F10BCCCFC73F}" type="pres">
      <dgm:prSet presAssocID="{8EA7C2D1-A93B-41A5-BE05-E8BB2B4A9418}" presName="level2hierChild" presStyleCnt="0"/>
      <dgm:spPr/>
    </dgm:pt>
    <dgm:pt modelId="{28D04131-4089-40FE-99B2-36AA8376B733}" type="pres">
      <dgm:prSet presAssocID="{8572439B-0A06-402D-833C-1BC389DC5ED9}" presName="conn2-1" presStyleLbl="parChTrans1D2" presStyleIdx="0" presStyleCnt="2"/>
      <dgm:spPr/>
    </dgm:pt>
    <dgm:pt modelId="{4BC65A52-1CDE-4584-A0AE-573D1EA01413}" type="pres">
      <dgm:prSet presAssocID="{8572439B-0A06-402D-833C-1BC389DC5ED9}" presName="connTx" presStyleLbl="parChTrans1D2" presStyleIdx="0" presStyleCnt="2"/>
      <dgm:spPr/>
    </dgm:pt>
    <dgm:pt modelId="{E51691C1-353E-4901-929E-F1965D4AA5AA}" type="pres">
      <dgm:prSet presAssocID="{BA43E966-9611-4796-90C7-A5FD0341F49F}" presName="root2" presStyleCnt="0"/>
      <dgm:spPr/>
    </dgm:pt>
    <dgm:pt modelId="{F6D077D1-E9DE-44CE-BBEF-8004002F1E19}" type="pres">
      <dgm:prSet presAssocID="{BA43E966-9611-4796-90C7-A5FD0341F49F}" presName="LevelTwoTextNode" presStyleLbl="node2" presStyleIdx="0" presStyleCnt="2" custScaleY="257691">
        <dgm:presLayoutVars>
          <dgm:chPref val="3"/>
        </dgm:presLayoutVars>
      </dgm:prSet>
      <dgm:spPr/>
    </dgm:pt>
    <dgm:pt modelId="{DC6AC73A-4358-44BB-B505-04FD7EDD942A}" type="pres">
      <dgm:prSet presAssocID="{BA43E966-9611-4796-90C7-A5FD0341F49F}" presName="level3hierChild" presStyleCnt="0"/>
      <dgm:spPr/>
    </dgm:pt>
    <dgm:pt modelId="{2A0018D1-6BB0-4F6D-9F4B-033FCB82F7E0}" type="pres">
      <dgm:prSet presAssocID="{C0474FBD-254E-4092-BF1A-47D80DDEF7CA}" presName="conn2-1" presStyleLbl="parChTrans1D3" presStyleIdx="0" presStyleCnt="2"/>
      <dgm:spPr/>
    </dgm:pt>
    <dgm:pt modelId="{E35F5CCC-25E9-4CC2-B7B9-B4DA0E39DB47}" type="pres">
      <dgm:prSet presAssocID="{C0474FBD-254E-4092-BF1A-47D80DDEF7CA}" presName="connTx" presStyleLbl="parChTrans1D3" presStyleIdx="0" presStyleCnt="2"/>
      <dgm:spPr/>
    </dgm:pt>
    <dgm:pt modelId="{3183FFE0-0498-4599-8133-CEE8BC3EE926}" type="pres">
      <dgm:prSet presAssocID="{54367FF2-DB68-4CE5-84A1-23D7B9900C2B}" presName="root2" presStyleCnt="0"/>
      <dgm:spPr/>
    </dgm:pt>
    <dgm:pt modelId="{25FA0EEE-A350-4302-8094-D0F8FF46C911}" type="pres">
      <dgm:prSet presAssocID="{54367FF2-DB68-4CE5-84A1-23D7B9900C2B}" presName="LevelTwoTextNode" presStyleLbl="node3" presStyleIdx="0" presStyleCnt="2" custScaleY="257691">
        <dgm:presLayoutVars>
          <dgm:chPref val="3"/>
        </dgm:presLayoutVars>
      </dgm:prSet>
      <dgm:spPr/>
    </dgm:pt>
    <dgm:pt modelId="{A0E7485E-D4AF-4667-AA80-BBFF10B14333}" type="pres">
      <dgm:prSet presAssocID="{54367FF2-DB68-4CE5-84A1-23D7B9900C2B}" presName="level3hierChild" presStyleCnt="0"/>
      <dgm:spPr/>
    </dgm:pt>
    <dgm:pt modelId="{23871C5A-FC66-4BC1-8311-442822244551}" type="pres">
      <dgm:prSet presAssocID="{EB8D4817-B101-4508-86A7-997A057F160D}" presName="conn2-1" presStyleLbl="parChTrans1D2" presStyleIdx="1" presStyleCnt="2"/>
      <dgm:spPr/>
    </dgm:pt>
    <dgm:pt modelId="{7D152CE3-2E9C-455B-84E5-B5D8A199F82D}" type="pres">
      <dgm:prSet presAssocID="{EB8D4817-B101-4508-86A7-997A057F160D}" presName="connTx" presStyleLbl="parChTrans1D2" presStyleIdx="1" presStyleCnt="2"/>
      <dgm:spPr/>
    </dgm:pt>
    <dgm:pt modelId="{D542D7CE-869F-4C58-BDA7-CD24BF688498}" type="pres">
      <dgm:prSet presAssocID="{49ACBE5B-B504-4A98-AA74-63FFEF25C548}" presName="root2" presStyleCnt="0"/>
      <dgm:spPr/>
    </dgm:pt>
    <dgm:pt modelId="{50B8E492-DC29-4167-A2F0-A3C9D7A291D1}" type="pres">
      <dgm:prSet presAssocID="{49ACBE5B-B504-4A98-AA74-63FFEF25C548}" presName="LevelTwoTextNode" presStyleLbl="node2" presStyleIdx="1" presStyleCnt="2" custScaleY="257691">
        <dgm:presLayoutVars>
          <dgm:chPref val="3"/>
        </dgm:presLayoutVars>
      </dgm:prSet>
      <dgm:spPr/>
    </dgm:pt>
    <dgm:pt modelId="{51EB801B-4666-44FA-B093-7413497789C6}" type="pres">
      <dgm:prSet presAssocID="{49ACBE5B-B504-4A98-AA74-63FFEF25C548}" presName="level3hierChild" presStyleCnt="0"/>
      <dgm:spPr/>
    </dgm:pt>
    <dgm:pt modelId="{5D46CE87-A796-42E5-8924-17E15D629BE8}" type="pres">
      <dgm:prSet presAssocID="{DCB7AFCC-2A35-4B1D-AF5C-B92DBFBD90F0}" presName="conn2-1" presStyleLbl="parChTrans1D3" presStyleIdx="1" presStyleCnt="2"/>
      <dgm:spPr/>
    </dgm:pt>
    <dgm:pt modelId="{7019EB8C-5B28-4C8D-BA64-35A34FF45A37}" type="pres">
      <dgm:prSet presAssocID="{DCB7AFCC-2A35-4B1D-AF5C-B92DBFBD90F0}" presName="connTx" presStyleLbl="parChTrans1D3" presStyleIdx="1" presStyleCnt="2"/>
      <dgm:spPr/>
    </dgm:pt>
    <dgm:pt modelId="{FA164E84-527C-43EF-87F9-86DE9A2FBFCB}" type="pres">
      <dgm:prSet presAssocID="{5B51E08E-F076-49D4-B973-2D413C315DD4}" presName="root2" presStyleCnt="0"/>
      <dgm:spPr/>
    </dgm:pt>
    <dgm:pt modelId="{C4F86622-3D9D-4B9A-9C53-ECA23191D81B}" type="pres">
      <dgm:prSet presAssocID="{5B51E08E-F076-49D4-B973-2D413C315DD4}" presName="LevelTwoTextNode" presStyleLbl="node3" presStyleIdx="1" presStyleCnt="2" custScaleY="257691">
        <dgm:presLayoutVars>
          <dgm:chPref val="3"/>
        </dgm:presLayoutVars>
      </dgm:prSet>
      <dgm:spPr/>
    </dgm:pt>
    <dgm:pt modelId="{5CD5ABF8-AD59-42F1-A115-5CB63FF3114D}" type="pres">
      <dgm:prSet presAssocID="{5B51E08E-F076-49D4-B973-2D413C315DD4}" presName="level3hierChild" presStyleCnt="0"/>
      <dgm:spPr/>
    </dgm:pt>
  </dgm:ptLst>
  <dgm:cxnLst>
    <dgm:cxn modelId="{390B0803-DB11-4168-A743-C4A6A63ACDD1}" type="presOf" srcId="{BA43E966-9611-4796-90C7-A5FD0341F49F}" destId="{F6D077D1-E9DE-44CE-BBEF-8004002F1E19}" srcOrd="0" destOrd="0" presId="urn:microsoft.com/office/officeart/2008/layout/HorizontalMultiLevelHierarchy"/>
    <dgm:cxn modelId="{0E542E35-07DB-49E4-AA15-A03AB9981072}" srcId="{BA43E966-9611-4796-90C7-A5FD0341F49F}" destId="{54367FF2-DB68-4CE5-84A1-23D7B9900C2B}" srcOrd="0" destOrd="0" parTransId="{C0474FBD-254E-4092-BF1A-47D80DDEF7CA}" sibTransId="{FC12657B-D8AE-45A2-8C92-B09ED4D68544}"/>
    <dgm:cxn modelId="{4EAB863E-1908-40F8-833D-EF07FA2C3299}" type="presOf" srcId="{DCB7AFCC-2A35-4B1D-AF5C-B92DBFBD90F0}" destId="{7019EB8C-5B28-4C8D-BA64-35A34FF45A37}" srcOrd="1" destOrd="0" presId="urn:microsoft.com/office/officeart/2008/layout/HorizontalMultiLevelHierarchy"/>
    <dgm:cxn modelId="{AAE33880-F818-4657-ABBD-18892C766534}" type="presOf" srcId="{C0474FBD-254E-4092-BF1A-47D80DDEF7CA}" destId="{E35F5CCC-25E9-4CC2-B7B9-B4DA0E39DB47}" srcOrd="1" destOrd="0" presId="urn:microsoft.com/office/officeart/2008/layout/HorizontalMultiLevelHierarchy"/>
    <dgm:cxn modelId="{C7BFDB84-EC9E-48E1-9B92-E4C6EE43E541}" type="presOf" srcId="{DCB7AFCC-2A35-4B1D-AF5C-B92DBFBD90F0}" destId="{5D46CE87-A796-42E5-8924-17E15D629BE8}" srcOrd="0" destOrd="0" presId="urn:microsoft.com/office/officeart/2008/layout/HorizontalMultiLevelHierarchy"/>
    <dgm:cxn modelId="{7253038B-3EB6-4C59-99EF-8E867A78FF3C}" srcId="{49ACBE5B-B504-4A98-AA74-63FFEF25C548}" destId="{5B51E08E-F076-49D4-B973-2D413C315DD4}" srcOrd="0" destOrd="0" parTransId="{DCB7AFCC-2A35-4B1D-AF5C-B92DBFBD90F0}" sibTransId="{A09F5BB9-ED81-4B69-9C24-F3BA84F831A5}"/>
    <dgm:cxn modelId="{2FFBAA9B-4F72-4E33-868F-9D061F4EBEB1}" type="presOf" srcId="{C0474FBD-254E-4092-BF1A-47D80DDEF7CA}" destId="{2A0018D1-6BB0-4F6D-9F4B-033FCB82F7E0}" srcOrd="0" destOrd="0" presId="urn:microsoft.com/office/officeart/2008/layout/HorizontalMultiLevelHierarchy"/>
    <dgm:cxn modelId="{87F5129C-DB96-48EA-90FE-7EABBE911C6A}" type="presOf" srcId="{49ACBE5B-B504-4A98-AA74-63FFEF25C548}" destId="{50B8E492-DC29-4167-A2F0-A3C9D7A291D1}" srcOrd="0" destOrd="0" presId="urn:microsoft.com/office/officeart/2008/layout/HorizontalMultiLevelHierarchy"/>
    <dgm:cxn modelId="{9CE14CB7-C021-410E-9E8A-1586CA55E5E0}" type="presOf" srcId="{54367FF2-DB68-4CE5-84A1-23D7B9900C2B}" destId="{25FA0EEE-A350-4302-8094-D0F8FF46C911}" srcOrd="0" destOrd="0" presId="urn:microsoft.com/office/officeart/2008/layout/HorizontalMultiLevelHierarchy"/>
    <dgm:cxn modelId="{55BB0DB8-96E5-4E79-A4B9-4332FDF4DDF7}" type="presOf" srcId="{EB8D4817-B101-4508-86A7-997A057F160D}" destId="{7D152CE3-2E9C-455B-84E5-B5D8A199F82D}" srcOrd="1" destOrd="0" presId="urn:microsoft.com/office/officeart/2008/layout/HorizontalMultiLevelHierarchy"/>
    <dgm:cxn modelId="{DB3656BB-714F-4AF0-BEB2-C326E5FF65ED}" type="presOf" srcId="{5B51E08E-F076-49D4-B973-2D413C315DD4}" destId="{C4F86622-3D9D-4B9A-9C53-ECA23191D81B}" srcOrd="0" destOrd="0" presId="urn:microsoft.com/office/officeart/2008/layout/HorizontalMultiLevelHierarchy"/>
    <dgm:cxn modelId="{66E02EBC-3C15-49DD-BE7C-F29B63477EA5}" type="presOf" srcId="{01FF188B-9E79-469C-BB65-9E85682AC136}" destId="{CE3F21FB-8B6C-41C8-B291-8995EFCFD91A}" srcOrd="0" destOrd="0" presId="urn:microsoft.com/office/officeart/2008/layout/HorizontalMultiLevelHierarchy"/>
    <dgm:cxn modelId="{C26D63E7-FCC2-4866-B69F-6F05D7EC716F}" type="presOf" srcId="{8572439B-0A06-402D-833C-1BC389DC5ED9}" destId="{28D04131-4089-40FE-99B2-36AA8376B733}" srcOrd="0" destOrd="0" presId="urn:microsoft.com/office/officeart/2008/layout/HorizontalMultiLevelHierarchy"/>
    <dgm:cxn modelId="{588C52EB-4DEB-4DD8-A6FD-4FACD85D3E31}" srcId="{01FF188B-9E79-469C-BB65-9E85682AC136}" destId="{8EA7C2D1-A93B-41A5-BE05-E8BB2B4A9418}" srcOrd="0" destOrd="0" parTransId="{8DF97A5C-3A22-4F5F-B8D7-E44B209B543D}" sibTransId="{73AF9B9A-8211-4E50-A260-56B3FA72A78D}"/>
    <dgm:cxn modelId="{577273EB-101A-4FC8-9DF6-E51836C4BD44}" type="presOf" srcId="{8EA7C2D1-A93B-41A5-BE05-E8BB2B4A9418}" destId="{07D4709A-256C-439A-BF12-1073DC4A147E}" srcOrd="0" destOrd="0" presId="urn:microsoft.com/office/officeart/2008/layout/HorizontalMultiLevelHierarchy"/>
    <dgm:cxn modelId="{896C49EF-FB9E-4AD9-AC1E-7C474C465A3B}" type="presOf" srcId="{EB8D4817-B101-4508-86A7-997A057F160D}" destId="{23871C5A-FC66-4BC1-8311-442822244551}" srcOrd="0" destOrd="0" presId="urn:microsoft.com/office/officeart/2008/layout/HorizontalMultiLevelHierarchy"/>
    <dgm:cxn modelId="{7A56EDFA-E061-4179-B1ED-A188EAC2546E}" type="presOf" srcId="{8572439B-0A06-402D-833C-1BC389DC5ED9}" destId="{4BC65A52-1CDE-4584-A0AE-573D1EA01413}" srcOrd="1" destOrd="0" presId="urn:microsoft.com/office/officeart/2008/layout/HorizontalMultiLevelHierarchy"/>
    <dgm:cxn modelId="{5F6EE3FB-0B6C-440F-99D0-BEF4CFCA53A4}" srcId="{8EA7C2D1-A93B-41A5-BE05-E8BB2B4A9418}" destId="{BA43E966-9611-4796-90C7-A5FD0341F49F}" srcOrd="0" destOrd="0" parTransId="{8572439B-0A06-402D-833C-1BC389DC5ED9}" sibTransId="{0C3858A5-18DB-42D0-9151-3672102457D8}"/>
    <dgm:cxn modelId="{94E841FC-2204-4649-925F-54B22BE203F6}" srcId="{8EA7C2D1-A93B-41A5-BE05-E8BB2B4A9418}" destId="{49ACBE5B-B504-4A98-AA74-63FFEF25C548}" srcOrd="1" destOrd="0" parTransId="{EB8D4817-B101-4508-86A7-997A057F160D}" sibTransId="{1800592F-3449-48B8-81B7-331C85514268}"/>
    <dgm:cxn modelId="{48E13F6D-FD3B-4FA7-906E-CE3D73251BE5}" type="presParOf" srcId="{CE3F21FB-8B6C-41C8-B291-8995EFCFD91A}" destId="{D0F623BB-B2DD-402A-A7EC-0366770A6B2B}" srcOrd="0" destOrd="0" presId="urn:microsoft.com/office/officeart/2008/layout/HorizontalMultiLevelHierarchy"/>
    <dgm:cxn modelId="{E94907BF-0572-4BFA-83F1-2D7FBD35312D}" type="presParOf" srcId="{D0F623BB-B2DD-402A-A7EC-0366770A6B2B}" destId="{07D4709A-256C-439A-BF12-1073DC4A147E}" srcOrd="0" destOrd="0" presId="urn:microsoft.com/office/officeart/2008/layout/HorizontalMultiLevelHierarchy"/>
    <dgm:cxn modelId="{956A350F-0973-410E-A7F7-905F599704A3}" type="presParOf" srcId="{D0F623BB-B2DD-402A-A7EC-0366770A6B2B}" destId="{E0C48FD6-6DFF-4490-AB8C-F10BCCCFC73F}" srcOrd="1" destOrd="0" presId="urn:microsoft.com/office/officeart/2008/layout/HorizontalMultiLevelHierarchy"/>
    <dgm:cxn modelId="{5445D2CA-B103-4ED1-87F9-5215D6056A62}" type="presParOf" srcId="{E0C48FD6-6DFF-4490-AB8C-F10BCCCFC73F}" destId="{28D04131-4089-40FE-99B2-36AA8376B733}" srcOrd="0" destOrd="0" presId="urn:microsoft.com/office/officeart/2008/layout/HorizontalMultiLevelHierarchy"/>
    <dgm:cxn modelId="{0198F46A-DD52-4306-868F-75241441A987}" type="presParOf" srcId="{28D04131-4089-40FE-99B2-36AA8376B733}" destId="{4BC65A52-1CDE-4584-A0AE-573D1EA01413}" srcOrd="0" destOrd="0" presId="urn:microsoft.com/office/officeart/2008/layout/HorizontalMultiLevelHierarchy"/>
    <dgm:cxn modelId="{6458D43F-A476-4825-83B9-DC08C30EC38F}" type="presParOf" srcId="{E0C48FD6-6DFF-4490-AB8C-F10BCCCFC73F}" destId="{E51691C1-353E-4901-929E-F1965D4AA5AA}" srcOrd="1" destOrd="0" presId="urn:microsoft.com/office/officeart/2008/layout/HorizontalMultiLevelHierarchy"/>
    <dgm:cxn modelId="{2930535E-AF15-40CB-8A61-27356FCC782A}" type="presParOf" srcId="{E51691C1-353E-4901-929E-F1965D4AA5AA}" destId="{F6D077D1-E9DE-44CE-BBEF-8004002F1E19}" srcOrd="0" destOrd="0" presId="urn:microsoft.com/office/officeart/2008/layout/HorizontalMultiLevelHierarchy"/>
    <dgm:cxn modelId="{00529A06-2898-4DE9-A49D-CA993305F21D}" type="presParOf" srcId="{E51691C1-353E-4901-929E-F1965D4AA5AA}" destId="{DC6AC73A-4358-44BB-B505-04FD7EDD942A}" srcOrd="1" destOrd="0" presId="urn:microsoft.com/office/officeart/2008/layout/HorizontalMultiLevelHierarchy"/>
    <dgm:cxn modelId="{3CC5EE82-4251-42C8-BA0D-721B4EC695E5}" type="presParOf" srcId="{DC6AC73A-4358-44BB-B505-04FD7EDD942A}" destId="{2A0018D1-6BB0-4F6D-9F4B-033FCB82F7E0}" srcOrd="0" destOrd="0" presId="urn:microsoft.com/office/officeart/2008/layout/HorizontalMultiLevelHierarchy"/>
    <dgm:cxn modelId="{0337C9A9-D346-4699-AC1C-C9126A543F92}" type="presParOf" srcId="{2A0018D1-6BB0-4F6D-9F4B-033FCB82F7E0}" destId="{E35F5CCC-25E9-4CC2-B7B9-B4DA0E39DB47}" srcOrd="0" destOrd="0" presId="urn:microsoft.com/office/officeart/2008/layout/HorizontalMultiLevelHierarchy"/>
    <dgm:cxn modelId="{03AEB54C-A57F-4EF0-83DD-D043798E88B1}" type="presParOf" srcId="{DC6AC73A-4358-44BB-B505-04FD7EDD942A}" destId="{3183FFE0-0498-4599-8133-CEE8BC3EE926}" srcOrd="1" destOrd="0" presId="urn:microsoft.com/office/officeart/2008/layout/HorizontalMultiLevelHierarchy"/>
    <dgm:cxn modelId="{F5DA9FEF-41CF-4889-A646-630B076A3FF7}" type="presParOf" srcId="{3183FFE0-0498-4599-8133-CEE8BC3EE926}" destId="{25FA0EEE-A350-4302-8094-D0F8FF46C911}" srcOrd="0" destOrd="0" presId="urn:microsoft.com/office/officeart/2008/layout/HorizontalMultiLevelHierarchy"/>
    <dgm:cxn modelId="{7A04FC28-F855-46D9-81D8-522F759DBF76}" type="presParOf" srcId="{3183FFE0-0498-4599-8133-CEE8BC3EE926}" destId="{A0E7485E-D4AF-4667-AA80-BBFF10B14333}" srcOrd="1" destOrd="0" presId="urn:microsoft.com/office/officeart/2008/layout/HorizontalMultiLevelHierarchy"/>
    <dgm:cxn modelId="{E0629E24-2FF7-4BB1-8376-04A049D65EA9}" type="presParOf" srcId="{E0C48FD6-6DFF-4490-AB8C-F10BCCCFC73F}" destId="{23871C5A-FC66-4BC1-8311-442822244551}" srcOrd="2" destOrd="0" presId="urn:microsoft.com/office/officeart/2008/layout/HorizontalMultiLevelHierarchy"/>
    <dgm:cxn modelId="{9E5BD93E-EC3C-4A93-A1DF-2E43D6482BA3}" type="presParOf" srcId="{23871C5A-FC66-4BC1-8311-442822244551}" destId="{7D152CE3-2E9C-455B-84E5-B5D8A199F82D}" srcOrd="0" destOrd="0" presId="urn:microsoft.com/office/officeart/2008/layout/HorizontalMultiLevelHierarchy"/>
    <dgm:cxn modelId="{3B17387B-03DD-4997-B5E7-BAD69E3040FA}" type="presParOf" srcId="{E0C48FD6-6DFF-4490-AB8C-F10BCCCFC73F}" destId="{D542D7CE-869F-4C58-BDA7-CD24BF688498}" srcOrd="3" destOrd="0" presId="urn:microsoft.com/office/officeart/2008/layout/HorizontalMultiLevelHierarchy"/>
    <dgm:cxn modelId="{71FA2227-3E70-4B29-A856-CA045E1011F9}" type="presParOf" srcId="{D542D7CE-869F-4C58-BDA7-CD24BF688498}" destId="{50B8E492-DC29-4167-A2F0-A3C9D7A291D1}" srcOrd="0" destOrd="0" presId="urn:microsoft.com/office/officeart/2008/layout/HorizontalMultiLevelHierarchy"/>
    <dgm:cxn modelId="{8A09E36B-C825-4A8D-B8A1-95CB656892D1}" type="presParOf" srcId="{D542D7CE-869F-4C58-BDA7-CD24BF688498}" destId="{51EB801B-4666-44FA-B093-7413497789C6}" srcOrd="1" destOrd="0" presId="urn:microsoft.com/office/officeart/2008/layout/HorizontalMultiLevelHierarchy"/>
    <dgm:cxn modelId="{1D644218-AD64-46CC-AE11-01FFED75E616}" type="presParOf" srcId="{51EB801B-4666-44FA-B093-7413497789C6}" destId="{5D46CE87-A796-42E5-8924-17E15D629BE8}" srcOrd="0" destOrd="0" presId="urn:microsoft.com/office/officeart/2008/layout/HorizontalMultiLevelHierarchy"/>
    <dgm:cxn modelId="{55DCAA43-1B34-453C-A28B-35E833FA756A}" type="presParOf" srcId="{5D46CE87-A796-42E5-8924-17E15D629BE8}" destId="{7019EB8C-5B28-4C8D-BA64-35A34FF45A37}" srcOrd="0" destOrd="0" presId="urn:microsoft.com/office/officeart/2008/layout/HorizontalMultiLevelHierarchy"/>
    <dgm:cxn modelId="{F523E646-D5D3-4811-9F44-1FB8D3471D7E}" type="presParOf" srcId="{51EB801B-4666-44FA-B093-7413497789C6}" destId="{FA164E84-527C-43EF-87F9-86DE9A2FBFCB}" srcOrd="1" destOrd="0" presId="urn:microsoft.com/office/officeart/2008/layout/HorizontalMultiLevelHierarchy"/>
    <dgm:cxn modelId="{45AF74D8-D765-4FB1-AF4F-9131A56C83FA}" type="presParOf" srcId="{FA164E84-527C-43EF-87F9-86DE9A2FBFCB}" destId="{C4F86622-3D9D-4B9A-9C53-ECA23191D81B}" srcOrd="0" destOrd="0" presId="urn:microsoft.com/office/officeart/2008/layout/HorizontalMultiLevelHierarchy"/>
    <dgm:cxn modelId="{4F964CDA-0769-44D6-B3CF-97E50E2F261D}" type="presParOf" srcId="{FA164E84-527C-43EF-87F9-86DE9A2FBFCB}" destId="{5CD5ABF8-AD59-42F1-A115-5CB63FF311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E787A-0F9C-4A0F-910A-69C4BB35127E}">
      <dsp:nvSpPr>
        <dsp:cNvPr id="0" name=""/>
        <dsp:cNvSpPr/>
      </dsp:nvSpPr>
      <dsp:spPr>
        <a:xfrm>
          <a:off x="2679433" y="2418520"/>
          <a:ext cx="2325402" cy="1106680"/>
        </a:xfrm>
        <a:custGeom>
          <a:avLst/>
          <a:gdLst/>
          <a:ahLst/>
          <a:cxnLst/>
          <a:rect l="0" t="0" r="0" b="0"/>
          <a:pathLst>
            <a:path>
              <a:moveTo>
                <a:pt x="2325402" y="0"/>
              </a:moveTo>
              <a:lnTo>
                <a:pt x="2325402" y="754170"/>
              </a:lnTo>
              <a:lnTo>
                <a:pt x="0" y="754170"/>
              </a:lnTo>
              <a:lnTo>
                <a:pt x="0" y="11066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A2659-909B-4184-AD23-C32B5D4E5A21}">
      <dsp:nvSpPr>
        <dsp:cNvPr id="0" name=""/>
        <dsp:cNvSpPr/>
      </dsp:nvSpPr>
      <dsp:spPr>
        <a:xfrm>
          <a:off x="5004836" y="2418520"/>
          <a:ext cx="2325402" cy="1106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170"/>
              </a:lnTo>
              <a:lnTo>
                <a:pt x="2325402" y="754170"/>
              </a:lnTo>
              <a:lnTo>
                <a:pt x="2325402" y="11066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D1956-2556-4AA4-AC0E-313AEAB3D442}">
      <dsp:nvSpPr>
        <dsp:cNvPr id="0" name=""/>
        <dsp:cNvSpPr/>
      </dsp:nvSpPr>
      <dsp:spPr>
        <a:xfrm>
          <a:off x="3102234" y="2215"/>
          <a:ext cx="3805203" cy="2416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E3BDA-29D8-49FB-867E-7F624F117787}">
      <dsp:nvSpPr>
        <dsp:cNvPr id="0" name=""/>
        <dsp:cNvSpPr/>
      </dsp:nvSpPr>
      <dsp:spPr>
        <a:xfrm>
          <a:off x="3525034" y="403876"/>
          <a:ext cx="3805203" cy="2416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6500" kern="1200" dirty="0"/>
            <a:t>الزيادة السكانية</a:t>
          </a:r>
          <a:endParaRPr lang="ar-SA" sz="6500" kern="1200" dirty="0"/>
        </a:p>
      </dsp:txBody>
      <dsp:txXfrm>
        <a:off x="3595805" y="474647"/>
        <a:ext cx="3663661" cy="2274762"/>
      </dsp:txXfrm>
    </dsp:sp>
    <dsp:sp modelId="{8182254C-A22B-4288-BD4D-B50948A20580}">
      <dsp:nvSpPr>
        <dsp:cNvPr id="0" name=""/>
        <dsp:cNvSpPr/>
      </dsp:nvSpPr>
      <dsp:spPr>
        <a:xfrm>
          <a:off x="5427636" y="3525200"/>
          <a:ext cx="3805203" cy="24163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63C76-6FEB-4B39-87FB-6DB1B053AA61}">
      <dsp:nvSpPr>
        <dsp:cNvPr id="0" name=""/>
        <dsp:cNvSpPr/>
      </dsp:nvSpPr>
      <dsp:spPr>
        <a:xfrm>
          <a:off x="5850437" y="3926860"/>
          <a:ext cx="3805203" cy="2416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400" kern="1200" dirty="0">
              <a:solidFill>
                <a:srgbClr val="FF0000"/>
              </a:solidFill>
            </a:rPr>
            <a:t>زيادة طبيعية</a:t>
          </a:r>
          <a:r>
            <a:rPr lang="ar-SY" sz="4400" kern="1200" dirty="0"/>
            <a:t>: هي الفرق بين معدل المواليد و معدل الوفيات</a:t>
          </a:r>
          <a:endParaRPr lang="ar-SA" sz="4400" kern="1200" dirty="0"/>
        </a:p>
      </dsp:txBody>
      <dsp:txXfrm>
        <a:off x="5921208" y="3997631"/>
        <a:ext cx="3663661" cy="2274762"/>
      </dsp:txXfrm>
    </dsp:sp>
    <dsp:sp modelId="{85175ECF-4AE2-42B0-9C0B-7128E45525D1}">
      <dsp:nvSpPr>
        <dsp:cNvPr id="0" name=""/>
        <dsp:cNvSpPr/>
      </dsp:nvSpPr>
      <dsp:spPr>
        <a:xfrm>
          <a:off x="776832" y="3525200"/>
          <a:ext cx="3805203" cy="24163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FAC08-C9FB-4F22-8E33-72E2D6ED8653}">
      <dsp:nvSpPr>
        <dsp:cNvPr id="0" name=""/>
        <dsp:cNvSpPr/>
      </dsp:nvSpPr>
      <dsp:spPr>
        <a:xfrm>
          <a:off x="1199632" y="3926860"/>
          <a:ext cx="3805203" cy="2416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400" kern="1200" dirty="0">
              <a:solidFill>
                <a:srgbClr val="FF0000"/>
              </a:solidFill>
            </a:rPr>
            <a:t>زيادة غير طبيعية </a:t>
          </a:r>
          <a:r>
            <a:rPr lang="ar-SY" sz="4400" kern="1200" dirty="0"/>
            <a:t>: هي الزيادة الناتجة عم الهجرة</a:t>
          </a:r>
          <a:endParaRPr lang="ar-SA" sz="4400" kern="1200" dirty="0"/>
        </a:p>
      </dsp:txBody>
      <dsp:txXfrm>
        <a:off x="1270403" y="3997631"/>
        <a:ext cx="3663661" cy="2274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6CE87-A796-42E5-8924-17E15D629BE8}">
      <dsp:nvSpPr>
        <dsp:cNvPr id="0" name=""/>
        <dsp:cNvSpPr/>
      </dsp:nvSpPr>
      <dsp:spPr>
        <a:xfrm>
          <a:off x="6696852" y="4900862"/>
          <a:ext cx="7883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88319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071303" y="4926874"/>
        <a:ext cx="39415" cy="39415"/>
      </dsp:txXfrm>
    </dsp:sp>
    <dsp:sp modelId="{23871C5A-FC66-4BC1-8311-442822244551}">
      <dsp:nvSpPr>
        <dsp:cNvPr id="0" name=""/>
        <dsp:cNvSpPr/>
      </dsp:nvSpPr>
      <dsp:spPr>
        <a:xfrm>
          <a:off x="1966938" y="3248025"/>
          <a:ext cx="788319" cy="1698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4159" y="0"/>
              </a:lnTo>
              <a:lnTo>
                <a:pt x="394159" y="1698557"/>
              </a:lnTo>
              <a:lnTo>
                <a:pt x="788319" y="169855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kern="1200"/>
        </a:p>
      </dsp:txBody>
      <dsp:txXfrm>
        <a:off x="2314283" y="4050489"/>
        <a:ext cx="93628" cy="93628"/>
      </dsp:txXfrm>
    </dsp:sp>
    <dsp:sp modelId="{2A0018D1-6BB0-4F6D-9F4B-033FCB82F7E0}">
      <dsp:nvSpPr>
        <dsp:cNvPr id="0" name=""/>
        <dsp:cNvSpPr/>
      </dsp:nvSpPr>
      <dsp:spPr>
        <a:xfrm>
          <a:off x="6696852" y="1503747"/>
          <a:ext cx="7883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88319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7071303" y="1529759"/>
        <a:ext cx="39415" cy="39415"/>
      </dsp:txXfrm>
    </dsp:sp>
    <dsp:sp modelId="{28D04131-4089-40FE-99B2-36AA8376B733}">
      <dsp:nvSpPr>
        <dsp:cNvPr id="0" name=""/>
        <dsp:cNvSpPr/>
      </dsp:nvSpPr>
      <dsp:spPr>
        <a:xfrm>
          <a:off x="1966938" y="1549467"/>
          <a:ext cx="788319" cy="1698557"/>
        </a:xfrm>
        <a:custGeom>
          <a:avLst/>
          <a:gdLst/>
          <a:ahLst/>
          <a:cxnLst/>
          <a:rect l="0" t="0" r="0" b="0"/>
          <a:pathLst>
            <a:path>
              <a:moveTo>
                <a:pt x="0" y="1698557"/>
              </a:moveTo>
              <a:lnTo>
                <a:pt x="394159" y="1698557"/>
              </a:lnTo>
              <a:lnTo>
                <a:pt x="394159" y="0"/>
              </a:lnTo>
              <a:lnTo>
                <a:pt x="788319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kern="1200"/>
        </a:p>
      </dsp:txBody>
      <dsp:txXfrm>
        <a:off x="2314283" y="2351932"/>
        <a:ext cx="93628" cy="93628"/>
      </dsp:txXfrm>
    </dsp:sp>
    <dsp:sp modelId="{07D4709A-256C-439A-BF12-1073DC4A147E}">
      <dsp:nvSpPr>
        <dsp:cNvPr id="0" name=""/>
        <dsp:cNvSpPr/>
      </dsp:nvSpPr>
      <dsp:spPr>
        <a:xfrm rot="16200000">
          <a:off x="-1796298" y="2647172"/>
          <a:ext cx="6324767" cy="12017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6500" kern="1200" dirty="0"/>
            <a:t>الهجرة نوعان</a:t>
          </a:r>
          <a:endParaRPr lang="ar-SA" sz="6500" kern="1200" dirty="0"/>
        </a:p>
      </dsp:txBody>
      <dsp:txXfrm>
        <a:off x="-1796298" y="2647172"/>
        <a:ext cx="6324767" cy="1201705"/>
      </dsp:txXfrm>
    </dsp:sp>
    <dsp:sp modelId="{F6D077D1-E9DE-44CE-BBEF-8004002F1E19}">
      <dsp:nvSpPr>
        <dsp:cNvPr id="0" name=""/>
        <dsp:cNvSpPr/>
      </dsp:nvSpPr>
      <dsp:spPr>
        <a:xfrm>
          <a:off x="2755257" y="1124"/>
          <a:ext cx="3941595" cy="30966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5800" kern="1200" dirty="0"/>
            <a:t>هجرة داخلية من القرى إلى المدن</a:t>
          </a:r>
          <a:endParaRPr lang="ar-SA" sz="5800" kern="1200" dirty="0"/>
        </a:p>
      </dsp:txBody>
      <dsp:txXfrm>
        <a:off x="2755257" y="1124"/>
        <a:ext cx="3941595" cy="3096687"/>
      </dsp:txXfrm>
    </dsp:sp>
    <dsp:sp modelId="{25FA0EEE-A350-4302-8094-D0F8FF46C911}">
      <dsp:nvSpPr>
        <dsp:cNvPr id="0" name=""/>
        <dsp:cNvSpPr/>
      </dsp:nvSpPr>
      <dsp:spPr>
        <a:xfrm>
          <a:off x="7485171" y="1124"/>
          <a:ext cx="3941595" cy="3096687"/>
        </a:xfrm>
        <a:prstGeom prst="rect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800" kern="1200" dirty="0"/>
        </a:p>
      </dsp:txBody>
      <dsp:txXfrm>
        <a:off x="7485171" y="1124"/>
        <a:ext cx="3941595" cy="3096687"/>
      </dsp:txXfrm>
    </dsp:sp>
    <dsp:sp modelId="{50B8E492-DC29-4167-A2F0-A3C9D7A291D1}">
      <dsp:nvSpPr>
        <dsp:cNvPr id="0" name=""/>
        <dsp:cNvSpPr/>
      </dsp:nvSpPr>
      <dsp:spPr>
        <a:xfrm>
          <a:off x="2755257" y="3398238"/>
          <a:ext cx="3941595" cy="30966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5700" kern="1200" dirty="0"/>
            <a:t>هجرة خارجية من دولة إلى أخرى</a:t>
          </a:r>
          <a:endParaRPr lang="ar-SA" sz="5700" kern="1200" dirty="0"/>
        </a:p>
      </dsp:txBody>
      <dsp:txXfrm>
        <a:off x="2755257" y="3398238"/>
        <a:ext cx="3941595" cy="3096687"/>
      </dsp:txXfrm>
    </dsp:sp>
    <dsp:sp modelId="{C4F86622-3D9D-4B9A-9C53-ECA23191D81B}">
      <dsp:nvSpPr>
        <dsp:cNvPr id="0" name=""/>
        <dsp:cNvSpPr/>
      </dsp:nvSpPr>
      <dsp:spPr>
        <a:xfrm>
          <a:off x="7485171" y="3398238"/>
          <a:ext cx="3941595" cy="3096687"/>
        </a:xfrm>
        <a:prstGeom prst="rect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700" kern="1200" dirty="0"/>
        </a:p>
      </dsp:txBody>
      <dsp:txXfrm>
        <a:off x="7485171" y="3398238"/>
        <a:ext cx="3941595" cy="3096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6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6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5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6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7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0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0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6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1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6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8BE9-D743-4E0A-8C0D-657E999BBEA8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031D6-414B-4774-B73D-2D952837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9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 /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Relationship Id="rId9" Type="http://schemas.microsoft.com/office/2007/relationships/hdphoto" Target="../media/hdphoto2.wdp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داسي 3"/>
          <p:cNvSpPr/>
          <p:nvPr/>
        </p:nvSpPr>
        <p:spPr>
          <a:xfrm>
            <a:off x="6698531" y="1723336"/>
            <a:ext cx="5056909" cy="3449782"/>
          </a:xfrm>
          <a:prstGeom prst="hexag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5400" b="1" dirty="0">
                <a:solidFill>
                  <a:srgbClr val="002060"/>
                </a:solidFill>
              </a:rPr>
              <a:t>النمو السكاني في الوطن العربي</a:t>
            </a:r>
            <a:endParaRPr lang="en-US" sz="5400" b="1" dirty="0">
              <a:solidFill>
                <a:srgbClr val="002060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467" l="2283" r="98913">
                        <a14:foregroundMark x1="34565" y1="65600" x2="35435" y2="82133"/>
                        <a14:foregroundMark x1="52500" y1="60667" x2="52283" y2="76400"/>
                        <a14:foregroundMark x1="51196" y1="60933" x2="47826" y2="70267"/>
                        <a14:foregroundMark x1="85109" y1="58000" x2="84239" y2="710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2857" y="622607"/>
            <a:ext cx="8877767" cy="7399175"/>
          </a:xfrm>
          <a:prstGeom prst="rect">
            <a:avLst/>
          </a:prstGeom>
        </p:spPr>
      </p:pic>
      <p:sp>
        <p:nvSpPr>
          <p:cNvPr id="2" name="مستطيل مستدير الزوايا 1"/>
          <p:cNvSpPr/>
          <p:nvPr/>
        </p:nvSpPr>
        <p:spPr>
          <a:xfrm>
            <a:off x="8936182" y="6273847"/>
            <a:ext cx="2819258" cy="584153"/>
          </a:xfrm>
          <a:prstGeom prst="round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/>
              <a:t>الاسم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6034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" y="2989681"/>
            <a:ext cx="7696200" cy="363893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dirty="0"/>
              <a:t>يقدر معدل النمو السنوي للسكان في الوطن العربي بحوالي 2.20 حسب إحصائيات عام 2006م و هو معدل مرتفع للغاية إذ يفوق المعدل العالمي و الذي يقدر بحوالي 1.7% </a:t>
            </a:r>
            <a:endParaRPr lang="en-US" sz="40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1" y="2975784"/>
            <a:ext cx="4495799" cy="365283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4" name="مستطيل مستدير الزوايا 3"/>
          <p:cNvSpPr/>
          <p:nvPr/>
        </p:nvSpPr>
        <p:spPr>
          <a:xfrm>
            <a:off x="0" y="410547"/>
            <a:ext cx="12192000" cy="190344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b="1" u="sng" dirty="0">
                <a:solidFill>
                  <a:srgbClr val="FF0000"/>
                </a:solidFill>
              </a:rPr>
              <a:t>النمو السكاني </a:t>
            </a:r>
            <a:r>
              <a:rPr lang="ar-SY" sz="4000" dirty="0">
                <a:solidFill>
                  <a:srgbClr val="002060"/>
                </a:solidFill>
              </a:rPr>
              <a:t>هو تزايد عدد السكان من عام لآخر نتيجة للزيادة الطبيعية للسكان (معدل المواليد – معدل الوفيات) و الهجرة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5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788727"/>
          </a:xfrm>
          <a:prstGeom prst="rect">
            <a:avLst/>
          </a:prstGeom>
        </p:spPr>
      </p:pic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133825539"/>
              </p:ext>
            </p:extLst>
          </p:nvPr>
        </p:nvGraphicFramePr>
        <p:xfrm>
          <a:off x="1759527" y="221673"/>
          <a:ext cx="10432473" cy="6345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صورة 2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974" b="100000" l="2427" r="89968">
                        <a14:foregroundMark x1="20388" y1="71654" x2="32039" y2="84514"/>
                        <a14:foregroundMark x1="21359" y1="76640" x2="9061" y2="95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121" y="0"/>
            <a:ext cx="5132242" cy="417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6D1956-2556-4AA4-AC0E-313AEAB3D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CD6D1956-2556-4AA4-AC0E-313AEAB3D4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3E3BDA-29D8-49FB-867E-7F624F117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9C3E3BDA-29D8-49FB-867E-7F624F117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3A2659-909B-4184-AD23-C32B5D4E5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303A2659-909B-4184-AD23-C32B5D4E5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82254C-A22B-4288-BD4D-B50948A20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8182254C-A22B-4288-BD4D-B50948A20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963C76-6FEB-4B39-87FB-6DB1B053A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BE963C76-6FEB-4B39-87FB-6DB1B053AA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8E787A-0F9C-4A0F-910A-69C4BB351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BB8E787A-0F9C-4A0F-910A-69C4BB3512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175ECF-4AE2-42B0-9C0B-7128E45525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85175ECF-4AE2-42B0-9C0B-7128E45525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AFAC08-C9FB-4F22-8E33-72E2D6ED8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86AFAC08-C9FB-4F22-8E33-72E2D6ED86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788727"/>
          </a:xfrm>
          <a:prstGeom prst="rect">
            <a:avLst/>
          </a:prstGeom>
        </p:spPr>
      </p:pic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4018007494"/>
              </p:ext>
            </p:extLst>
          </p:nvPr>
        </p:nvGraphicFramePr>
        <p:xfrm>
          <a:off x="0" y="228600"/>
          <a:ext cx="12191999" cy="649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381088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D4709A-256C-439A-BF12-1073DC4A1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7D4709A-256C-439A-BF12-1073DC4A14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D04131-4089-40FE-99B2-36AA8376B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graphicEl>
                                              <a:dgm id="{28D04131-4089-40FE-99B2-36AA8376B7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D077D1-E9DE-44CE-BBEF-8004002F1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F6D077D1-E9DE-44CE-BBEF-8004002F1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0018D1-6BB0-4F6D-9F4B-033FCB82F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2A0018D1-6BB0-4F6D-9F4B-033FCB82F7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FA0EEE-A350-4302-8094-D0F8FF46C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25FA0EEE-A350-4302-8094-D0F8FF46C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871C5A-FC66-4BC1-8311-442822244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23871C5A-FC66-4BC1-8311-442822244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B8E492-DC29-4167-A2F0-A3C9D7A29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50B8E492-DC29-4167-A2F0-A3C9D7A29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46CE87-A796-42E5-8924-17E15D62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5D46CE87-A796-42E5-8924-17E15D629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F86622-3D9D-4B9A-9C53-ECA23191D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C4F86622-3D9D-4B9A-9C53-ECA23191D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/>
        </p:bldSub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93</Words>
  <Application>Microsoft Office PowerPoint</Application>
  <PresentationFormat>شاشة عريضة</PresentationFormat>
  <Paragraphs>10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5</cp:revision>
  <dcterms:created xsi:type="dcterms:W3CDTF">2021-03-13T01:18:28Z</dcterms:created>
  <dcterms:modified xsi:type="dcterms:W3CDTF">2021-03-13T11:58:04Z</dcterms:modified>
</cp:coreProperties>
</file>