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A05"/>
    <a:srgbClr val="CC66FF"/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 /><Relationship Id="rId1" Type="http://schemas.openxmlformats.org/officeDocument/2006/relationships/image" Target="../media/image6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61257-6961-48AE-BD37-3A14D973F616}" type="doc">
      <dgm:prSet loTypeId="urn:microsoft.com/office/officeart/2008/layout/PictureStrip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mc:AlternateContent xmlns:mc="http://schemas.openxmlformats.org/markup-compatibility/2006" xmlns:a14="http://schemas.microsoft.com/office/drawing/2010/main">
      <mc:Choice Requires="a14">
        <dgm:pt modelId="{F2149C32-3E6C-4A66-AA95-DF601AB312DA}">
          <dgm:prSet phldrT="[نص]"/>
          <dgm:spPr/>
          <dgm:t>
            <a:bodyPr/>
            <a:lstStyle/>
            <a:p>
              <a:pPr rtl="1"/>
              <a:r>
                <a:rPr lang="ar-SY" dirty="0"/>
                <a:t>أحضر ورقة اطوها أفقيا إلى جزأين متطابقين و لون جزءا واحد  باللون الأصفر </a:t>
              </a:r>
              <a14:m>
                <m:oMath xmlns:m="http://schemas.openxmlformats.org/officeDocument/2006/math">
                  <m:f>
                    <m:fPr>
                      <m:ctrlPr>
                        <a:rPr lang="ar-SY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ar-SY" b="0" i="1" smtClean="0"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lang="ar-SY" b="0" i="1" smtClean="0"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a14:m>
              <a:endParaRPr lang="ar-SA" dirty="0"/>
            </a:p>
          </dgm:t>
        </dgm:pt>
      </mc:Choice>
      <mc:Fallback xmlns="">
        <dgm:pt modelId="{F2149C32-3E6C-4A66-AA95-DF601AB312DA}">
          <dgm:prSet phldrT="[نص]"/>
          <dgm:spPr/>
          <dgm:t>
            <a:bodyPr/>
            <a:lstStyle/>
            <a:p>
              <a:pPr rtl="1"/>
              <a:r>
                <a:rPr lang="ar-SY" dirty="0" smtClean="0"/>
                <a:t>أحضر ورقة اطوها أفقيا إلى جزأين متطابقين و لون جزءا واحد  باللون الأصفر </a:t>
              </a:r>
              <a:r>
                <a:rPr lang="ar-SY" b="0" i="0" smtClean="0">
                  <a:latin typeface="Cambria Math" panose="02040503050406030204" pitchFamily="18" charset="0"/>
                </a:rPr>
                <a:t>1/2</a:t>
              </a:r>
              <a:endParaRPr lang="ar-SA" dirty="0"/>
            </a:p>
          </dgm:t>
        </dgm:pt>
      </mc:Fallback>
    </mc:AlternateContent>
    <dgm:pt modelId="{5E548A81-CC87-4427-A35D-7B5AD164FF9F}" type="parTrans" cxnId="{F84BD5DB-BA22-42ED-AB3E-954E5052B2D0}">
      <dgm:prSet/>
      <dgm:spPr/>
      <dgm:t>
        <a:bodyPr/>
        <a:lstStyle/>
        <a:p>
          <a:pPr rtl="1"/>
          <a:endParaRPr lang="ar-SA"/>
        </a:p>
      </dgm:t>
    </dgm:pt>
    <dgm:pt modelId="{DB63ABD1-02F6-42BA-B181-58E0C3D1E8FD}" type="sibTrans" cxnId="{F84BD5DB-BA22-42ED-AB3E-954E5052B2D0}">
      <dgm:prSet/>
      <dgm:spPr/>
      <dgm:t>
        <a:bodyPr/>
        <a:lstStyle/>
        <a:p>
          <a:pPr rtl="1"/>
          <a:endParaRPr lang="ar-SA"/>
        </a:p>
      </dgm:t>
    </dgm:pt>
    <dgm:pt modelId="{CAEEB000-DF90-4DCA-A982-A59D06904165}">
      <dgm:prSet phldrT="[نص]"/>
      <dgm:spPr/>
      <dgm:t>
        <a:bodyPr/>
        <a:lstStyle/>
        <a:p>
          <a:pPr rtl="1"/>
          <a:r>
            <a:rPr lang="ar-SY" dirty="0"/>
            <a:t>اطو الورقة السابقة رأسيا إلى 3 أجزاء متطابقة و لون جزءا واحد باللون الأزرق</a:t>
          </a:r>
          <a:endParaRPr lang="ar-SA" dirty="0"/>
        </a:p>
      </dgm:t>
    </dgm:pt>
    <dgm:pt modelId="{A1D00CA4-7ADC-4A63-A150-BC765C451BA5}" type="parTrans" cxnId="{C2C7BA5C-CD54-4BF4-8799-82ED6DAFCD4D}">
      <dgm:prSet/>
      <dgm:spPr/>
      <dgm:t>
        <a:bodyPr/>
        <a:lstStyle/>
        <a:p>
          <a:pPr rtl="1"/>
          <a:endParaRPr lang="ar-SA"/>
        </a:p>
      </dgm:t>
    </dgm:pt>
    <dgm:pt modelId="{A7A7F278-6B3B-499A-8388-952D1D188BE2}" type="sibTrans" cxnId="{C2C7BA5C-CD54-4BF4-8799-82ED6DAFCD4D}">
      <dgm:prSet/>
      <dgm:spPr/>
      <dgm:t>
        <a:bodyPr/>
        <a:lstStyle/>
        <a:p>
          <a:pPr rtl="1"/>
          <a:endParaRPr lang="ar-SA"/>
        </a:p>
      </dgm:t>
    </dgm:pt>
    <mc:AlternateContent xmlns:mc="http://schemas.openxmlformats.org/markup-compatibility/2006" xmlns:a14="http://schemas.microsoft.com/office/drawing/2010/main">
      <mc:Choice Requires="a14">
        <dgm:pt modelId="{06915200-892D-4311-9F53-09AFF217E1B2}">
          <dgm:prSet phldrT="[نص]"/>
          <dgm:spPr/>
          <dgm:t>
            <a:bodyPr/>
            <a:lstStyle/>
            <a:p>
              <a:pPr rtl="1"/>
              <a:r>
                <a:rPr lang="ar-SY" dirty="0"/>
                <a:t>الجزء الذي تم تلوينه باللون معا يمثل جزءا من ستة أجزاء متطابقة </a:t>
              </a:r>
              <a14:m>
                <m:oMath xmlns:m="http://schemas.openxmlformats.org/officeDocument/2006/math">
                  <m:f>
                    <m:fPr>
                      <m:ctrlPr>
                        <a:rPr lang="ar-SY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ar-SY" b="0" i="1" smtClean="0"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lang="ar-SY" b="0" i="1" smtClean="0">
                          <a:latin typeface="Cambria Math" panose="02040503050406030204" pitchFamily="18" charset="0"/>
                        </a:rPr>
                        <m:t>6</m:t>
                      </m:r>
                    </m:den>
                  </m:f>
                </m:oMath>
              </a14:m>
              <a:r>
                <a:rPr lang="ar-SY" dirty="0"/>
                <a:t>و هو ناتج الضرب</a:t>
              </a:r>
              <a:endParaRPr lang="ar-SA" dirty="0"/>
            </a:p>
          </dgm:t>
        </dgm:pt>
      </mc:Choice>
      <mc:Fallback xmlns="">
        <dgm:pt modelId="{06915200-892D-4311-9F53-09AFF217E1B2}">
          <dgm:prSet phldrT="[نص]"/>
          <dgm:spPr/>
          <dgm:t>
            <a:bodyPr/>
            <a:lstStyle/>
            <a:p>
              <a:pPr rtl="1"/>
              <a:r>
                <a:rPr lang="ar-SY" dirty="0" smtClean="0"/>
                <a:t>الجزء الذي تم تلوينه باللون معا يمثل جزءا من ستة أجزاء متطابقة </a:t>
              </a:r>
              <a:r>
                <a:rPr lang="ar-SY" b="0" i="0" smtClean="0">
                  <a:latin typeface="Cambria Math" panose="02040503050406030204" pitchFamily="18" charset="0"/>
                </a:rPr>
                <a:t>1/6</a:t>
              </a:r>
              <a:r>
                <a:rPr lang="ar-SY" dirty="0" smtClean="0"/>
                <a:t>و هو ناتج الضرب</a:t>
              </a:r>
              <a:endParaRPr lang="ar-SA" dirty="0"/>
            </a:p>
          </dgm:t>
        </dgm:pt>
      </mc:Fallback>
    </mc:AlternateContent>
    <dgm:pt modelId="{4FB1EBAD-9B36-4192-98A9-134174C17B44}" type="parTrans" cxnId="{50D4D9FC-203C-4BCD-AD3E-0C80C78572B3}">
      <dgm:prSet/>
      <dgm:spPr/>
      <dgm:t>
        <a:bodyPr/>
        <a:lstStyle/>
        <a:p>
          <a:pPr rtl="1"/>
          <a:endParaRPr lang="ar-SA"/>
        </a:p>
      </dgm:t>
    </dgm:pt>
    <dgm:pt modelId="{3179982E-1475-44C7-8DE8-C522A99E2F54}" type="sibTrans" cxnId="{50D4D9FC-203C-4BCD-AD3E-0C80C78572B3}">
      <dgm:prSet/>
      <dgm:spPr/>
      <dgm:t>
        <a:bodyPr/>
        <a:lstStyle/>
        <a:p>
          <a:pPr rtl="1"/>
          <a:endParaRPr lang="ar-SA"/>
        </a:p>
      </dgm:t>
    </dgm:pt>
    <dgm:pt modelId="{F220E068-AACD-413A-97B0-F7C2DB8D440E}" type="pres">
      <dgm:prSet presAssocID="{02161257-6961-48AE-BD37-3A14D973F616}" presName="Name0" presStyleCnt="0">
        <dgm:presLayoutVars>
          <dgm:dir val="rev"/>
          <dgm:resizeHandles val="exact"/>
        </dgm:presLayoutVars>
      </dgm:prSet>
      <dgm:spPr/>
    </dgm:pt>
    <dgm:pt modelId="{6D03C600-263B-478F-88C9-7312CC9E0002}" type="pres">
      <dgm:prSet presAssocID="{F2149C32-3E6C-4A66-AA95-DF601AB312DA}" presName="composite" presStyleCnt="0"/>
      <dgm:spPr/>
    </dgm:pt>
    <dgm:pt modelId="{FD09A55E-883E-455B-AE7B-96D2ACF1DCDC}" type="pres">
      <dgm:prSet presAssocID="{F2149C32-3E6C-4A66-AA95-DF601AB312DA}" presName="rect1" presStyleLbl="trAlignAcc1" presStyleIdx="0" presStyleCnt="3">
        <dgm:presLayoutVars>
          <dgm:bulletEnabled val="1"/>
        </dgm:presLayoutVars>
      </dgm:prSet>
      <dgm:spPr/>
    </dgm:pt>
    <dgm:pt modelId="{6EE0CD83-BA73-426F-8932-F381359DB42E}" type="pres">
      <dgm:prSet presAssocID="{F2149C32-3E6C-4A66-AA95-DF601AB312DA}" presName="rect2" presStyleLbl="fgImgPlace1" presStyleIdx="0" presStyleCnt="3"/>
      <dgm:spPr/>
    </dgm:pt>
    <dgm:pt modelId="{3D4680F7-E888-49A1-AF1C-197796AFA4FB}" type="pres">
      <dgm:prSet presAssocID="{DB63ABD1-02F6-42BA-B181-58E0C3D1E8FD}" presName="sibTrans" presStyleCnt="0"/>
      <dgm:spPr/>
    </dgm:pt>
    <dgm:pt modelId="{87A19731-5FD4-412A-BEA1-F74747E4173A}" type="pres">
      <dgm:prSet presAssocID="{CAEEB000-DF90-4DCA-A982-A59D06904165}" presName="composite" presStyleCnt="0"/>
      <dgm:spPr/>
    </dgm:pt>
    <dgm:pt modelId="{3E9CBA08-43C2-4362-8D60-709BD82B03E2}" type="pres">
      <dgm:prSet presAssocID="{CAEEB000-DF90-4DCA-A982-A59D06904165}" presName="rect1" presStyleLbl="trAlignAcc1" presStyleIdx="1" presStyleCnt="3">
        <dgm:presLayoutVars>
          <dgm:bulletEnabled val="1"/>
        </dgm:presLayoutVars>
      </dgm:prSet>
      <dgm:spPr/>
    </dgm:pt>
    <dgm:pt modelId="{9DF44BBB-91A3-4FA9-8F41-303114D1FE56}" type="pres">
      <dgm:prSet presAssocID="{CAEEB000-DF90-4DCA-A982-A59D06904165}" presName="rect2" presStyleLbl="fgImgPlace1" presStyleIdx="1" presStyleCnt="3"/>
      <dgm:spPr/>
    </dgm:pt>
    <dgm:pt modelId="{0FEF12F9-8D1C-405F-B45E-FBF0D36110A9}" type="pres">
      <dgm:prSet presAssocID="{A7A7F278-6B3B-499A-8388-952D1D188BE2}" presName="sibTrans" presStyleCnt="0"/>
      <dgm:spPr/>
    </dgm:pt>
    <dgm:pt modelId="{B154B82E-E362-465E-83F4-9C570F785413}" type="pres">
      <dgm:prSet presAssocID="{06915200-892D-4311-9F53-09AFF217E1B2}" presName="composite" presStyleCnt="0"/>
      <dgm:spPr/>
    </dgm:pt>
    <dgm:pt modelId="{98AE487E-0D45-4807-99F8-9AAB650E9928}" type="pres">
      <dgm:prSet presAssocID="{06915200-892D-4311-9F53-09AFF217E1B2}" presName="rect1" presStyleLbl="trAlignAcc1" presStyleIdx="2" presStyleCnt="3">
        <dgm:presLayoutVars>
          <dgm:bulletEnabled val="1"/>
        </dgm:presLayoutVars>
      </dgm:prSet>
      <dgm:spPr/>
    </dgm:pt>
    <dgm:pt modelId="{95C59CDF-1E86-45E7-B3DB-8964C9938067}" type="pres">
      <dgm:prSet presAssocID="{06915200-892D-4311-9F53-09AFF217E1B2}" presName="rect2" presStyleLbl="fgImgPlace1" presStyleIdx="2" presStyleCnt="3"/>
      <dgm:spPr/>
    </dgm:pt>
  </dgm:ptLst>
  <dgm:cxnLst>
    <dgm:cxn modelId="{EA718F03-4000-47B1-8C66-3D4CC776F978}" type="presOf" srcId="{F2149C32-3E6C-4A66-AA95-DF601AB312DA}" destId="{FD09A55E-883E-455B-AE7B-96D2ACF1DCDC}" srcOrd="0" destOrd="0" presId="urn:microsoft.com/office/officeart/2008/layout/PictureStrips"/>
    <dgm:cxn modelId="{C2C7BA5C-CD54-4BF4-8799-82ED6DAFCD4D}" srcId="{02161257-6961-48AE-BD37-3A14D973F616}" destId="{CAEEB000-DF90-4DCA-A982-A59D06904165}" srcOrd="1" destOrd="0" parTransId="{A1D00CA4-7ADC-4A63-A150-BC765C451BA5}" sibTransId="{A7A7F278-6B3B-499A-8388-952D1D188BE2}"/>
    <dgm:cxn modelId="{DF72D29C-114B-4B6C-AFA8-A9BAE6BAA5BF}" type="presOf" srcId="{02161257-6961-48AE-BD37-3A14D973F616}" destId="{F220E068-AACD-413A-97B0-F7C2DB8D440E}" srcOrd="0" destOrd="0" presId="urn:microsoft.com/office/officeart/2008/layout/PictureStrips"/>
    <dgm:cxn modelId="{45F295A1-3BF3-443D-B2D4-6B44A1F4EBFA}" type="presOf" srcId="{06915200-892D-4311-9F53-09AFF217E1B2}" destId="{98AE487E-0D45-4807-99F8-9AAB650E9928}" srcOrd="0" destOrd="0" presId="urn:microsoft.com/office/officeart/2008/layout/PictureStrips"/>
    <dgm:cxn modelId="{F84BD5DB-BA22-42ED-AB3E-954E5052B2D0}" srcId="{02161257-6961-48AE-BD37-3A14D973F616}" destId="{F2149C32-3E6C-4A66-AA95-DF601AB312DA}" srcOrd="0" destOrd="0" parTransId="{5E548A81-CC87-4427-A35D-7B5AD164FF9F}" sibTransId="{DB63ABD1-02F6-42BA-B181-58E0C3D1E8FD}"/>
    <dgm:cxn modelId="{97A936DE-D4EB-4656-9C02-685B4E699F57}" type="presOf" srcId="{CAEEB000-DF90-4DCA-A982-A59D06904165}" destId="{3E9CBA08-43C2-4362-8D60-709BD82B03E2}" srcOrd="0" destOrd="0" presId="urn:microsoft.com/office/officeart/2008/layout/PictureStrips"/>
    <dgm:cxn modelId="{50D4D9FC-203C-4BCD-AD3E-0C80C78572B3}" srcId="{02161257-6961-48AE-BD37-3A14D973F616}" destId="{06915200-892D-4311-9F53-09AFF217E1B2}" srcOrd="2" destOrd="0" parTransId="{4FB1EBAD-9B36-4192-98A9-134174C17B44}" sibTransId="{3179982E-1475-44C7-8DE8-C522A99E2F54}"/>
    <dgm:cxn modelId="{24CFF990-6073-485D-9E2B-8F0BF056B6EB}" type="presParOf" srcId="{F220E068-AACD-413A-97B0-F7C2DB8D440E}" destId="{6D03C600-263B-478F-88C9-7312CC9E0002}" srcOrd="0" destOrd="0" presId="urn:microsoft.com/office/officeart/2008/layout/PictureStrips"/>
    <dgm:cxn modelId="{77358E6D-7F87-4791-B0DB-6F77EFB84C77}" type="presParOf" srcId="{6D03C600-263B-478F-88C9-7312CC9E0002}" destId="{FD09A55E-883E-455B-AE7B-96D2ACF1DCDC}" srcOrd="0" destOrd="0" presId="urn:microsoft.com/office/officeart/2008/layout/PictureStrips"/>
    <dgm:cxn modelId="{BAA4084E-4827-4245-9386-7002C2ECA088}" type="presParOf" srcId="{6D03C600-263B-478F-88C9-7312CC9E0002}" destId="{6EE0CD83-BA73-426F-8932-F381359DB42E}" srcOrd="1" destOrd="0" presId="urn:microsoft.com/office/officeart/2008/layout/PictureStrips"/>
    <dgm:cxn modelId="{5374CDED-A120-43A4-8D6C-BE0F6768A944}" type="presParOf" srcId="{F220E068-AACD-413A-97B0-F7C2DB8D440E}" destId="{3D4680F7-E888-49A1-AF1C-197796AFA4FB}" srcOrd="1" destOrd="0" presId="urn:microsoft.com/office/officeart/2008/layout/PictureStrips"/>
    <dgm:cxn modelId="{4A476CF7-121A-4D19-9784-24A8E37529E5}" type="presParOf" srcId="{F220E068-AACD-413A-97B0-F7C2DB8D440E}" destId="{87A19731-5FD4-412A-BEA1-F74747E4173A}" srcOrd="2" destOrd="0" presId="urn:microsoft.com/office/officeart/2008/layout/PictureStrips"/>
    <dgm:cxn modelId="{8DCEF014-1E7F-416A-B490-6808CE60FDE2}" type="presParOf" srcId="{87A19731-5FD4-412A-BEA1-F74747E4173A}" destId="{3E9CBA08-43C2-4362-8D60-709BD82B03E2}" srcOrd="0" destOrd="0" presId="urn:microsoft.com/office/officeart/2008/layout/PictureStrips"/>
    <dgm:cxn modelId="{82A7A2FD-8E29-497F-9A5A-30E38B9305B8}" type="presParOf" srcId="{87A19731-5FD4-412A-BEA1-F74747E4173A}" destId="{9DF44BBB-91A3-4FA9-8F41-303114D1FE56}" srcOrd="1" destOrd="0" presId="urn:microsoft.com/office/officeart/2008/layout/PictureStrips"/>
    <dgm:cxn modelId="{E3F1E2EE-4AB7-4FBE-971B-0B85E60AAC87}" type="presParOf" srcId="{F220E068-AACD-413A-97B0-F7C2DB8D440E}" destId="{0FEF12F9-8D1C-405F-B45E-FBF0D36110A9}" srcOrd="3" destOrd="0" presId="urn:microsoft.com/office/officeart/2008/layout/PictureStrips"/>
    <dgm:cxn modelId="{9BF8457B-EE32-4859-BFFA-A40BC937E81B}" type="presParOf" srcId="{F220E068-AACD-413A-97B0-F7C2DB8D440E}" destId="{B154B82E-E362-465E-83F4-9C570F785413}" srcOrd="4" destOrd="0" presId="urn:microsoft.com/office/officeart/2008/layout/PictureStrips"/>
    <dgm:cxn modelId="{15459C29-7745-4DA2-A217-541DBC5FDE74}" type="presParOf" srcId="{B154B82E-E362-465E-83F4-9C570F785413}" destId="{98AE487E-0D45-4807-99F8-9AAB650E9928}" srcOrd="0" destOrd="0" presId="urn:microsoft.com/office/officeart/2008/layout/PictureStrips"/>
    <dgm:cxn modelId="{24A4064E-0CD6-448A-97AF-97D09122A4D5}" type="presParOf" srcId="{B154B82E-E362-465E-83F4-9C570F785413}" destId="{95C59CDF-1E86-45E7-B3DB-8964C993806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61257-6961-48AE-BD37-3A14D973F616}" type="doc">
      <dgm:prSet loTypeId="urn:microsoft.com/office/officeart/2008/layout/PictureStrip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F2149C32-3E6C-4A66-AA95-DF601AB312DA}">
      <dgm:prSet phldrT="[نص]"/>
      <dgm:spPr>
        <a:blipFill>
          <a:blip xmlns:r="http://schemas.openxmlformats.org/officeDocument/2006/relationships" r:embed="rId1"/>
          <a:stretch>
            <a:fillRect t="-90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E548A81-CC87-4427-A35D-7B5AD164FF9F}" type="parTrans" cxnId="{F84BD5DB-BA22-42ED-AB3E-954E5052B2D0}">
      <dgm:prSet/>
      <dgm:spPr/>
      <dgm:t>
        <a:bodyPr/>
        <a:lstStyle/>
        <a:p>
          <a:pPr rtl="1"/>
          <a:endParaRPr lang="ar-SA"/>
        </a:p>
      </dgm:t>
    </dgm:pt>
    <dgm:pt modelId="{DB63ABD1-02F6-42BA-B181-58E0C3D1E8FD}" type="sibTrans" cxnId="{F84BD5DB-BA22-42ED-AB3E-954E5052B2D0}">
      <dgm:prSet/>
      <dgm:spPr/>
      <dgm:t>
        <a:bodyPr/>
        <a:lstStyle/>
        <a:p>
          <a:pPr rtl="1"/>
          <a:endParaRPr lang="ar-SA"/>
        </a:p>
      </dgm:t>
    </dgm:pt>
    <dgm:pt modelId="{CAEEB000-DF90-4DCA-A982-A59D06904165}">
      <dgm:prSet phldrT="[نص]"/>
      <dgm:spPr/>
      <dgm:t>
        <a:bodyPr/>
        <a:lstStyle/>
        <a:p>
          <a:pPr rtl="1"/>
          <a:r>
            <a:rPr lang="ar-SY" dirty="0" smtClean="0"/>
            <a:t>اطو الورقة السابقة رأسيا إلى 3 أجزاء متطابقة و لون جزءا واحد باللون الأزرق</a:t>
          </a:r>
          <a:endParaRPr lang="ar-SA" dirty="0"/>
        </a:p>
      </dgm:t>
    </dgm:pt>
    <dgm:pt modelId="{A1D00CA4-7ADC-4A63-A150-BC765C451BA5}" type="parTrans" cxnId="{C2C7BA5C-CD54-4BF4-8799-82ED6DAFCD4D}">
      <dgm:prSet/>
      <dgm:spPr/>
      <dgm:t>
        <a:bodyPr/>
        <a:lstStyle/>
        <a:p>
          <a:pPr rtl="1"/>
          <a:endParaRPr lang="ar-SA"/>
        </a:p>
      </dgm:t>
    </dgm:pt>
    <dgm:pt modelId="{A7A7F278-6B3B-499A-8388-952D1D188BE2}" type="sibTrans" cxnId="{C2C7BA5C-CD54-4BF4-8799-82ED6DAFCD4D}">
      <dgm:prSet/>
      <dgm:spPr/>
      <dgm:t>
        <a:bodyPr/>
        <a:lstStyle/>
        <a:p>
          <a:pPr rtl="1"/>
          <a:endParaRPr lang="ar-SA"/>
        </a:p>
      </dgm:t>
    </dgm:pt>
    <dgm:pt modelId="{06915200-892D-4311-9F53-09AFF217E1B2}">
      <dgm:prSet phldrT="[نص]"/>
      <dgm:spPr>
        <a:blipFill>
          <a:blip xmlns:r="http://schemas.openxmlformats.org/officeDocument/2006/relationships" r:embed="rId2"/>
          <a:stretch>
            <a:fillRect l="-3704" t="-45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FB1EBAD-9B36-4192-98A9-134174C17B44}" type="parTrans" cxnId="{50D4D9FC-203C-4BCD-AD3E-0C80C78572B3}">
      <dgm:prSet/>
      <dgm:spPr/>
      <dgm:t>
        <a:bodyPr/>
        <a:lstStyle/>
        <a:p>
          <a:pPr rtl="1"/>
          <a:endParaRPr lang="ar-SA"/>
        </a:p>
      </dgm:t>
    </dgm:pt>
    <dgm:pt modelId="{3179982E-1475-44C7-8DE8-C522A99E2F54}" type="sibTrans" cxnId="{50D4D9FC-203C-4BCD-AD3E-0C80C78572B3}">
      <dgm:prSet/>
      <dgm:spPr/>
      <dgm:t>
        <a:bodyPr/>
        <a:lstStyle/>
        <a:p>
          <a:pPr rtl="1"/>
          <a:endParaRPr lang="ar-SA"/>
        </a:p>
      </dgm:t>
    </dgm:pt>
    <dgm:pt modelId="{F220E068-AACD-413A-97B0-F7C2DB8D440E}" type="pres">
      <dgm:prSet presAssocID="{02161257-6961-48AE-BD37-3A14D973F616}" presName="Name0" presStyleCnt="0">
        <dgm:presLayoutVars>
          <dgm:dir val="rev"/>
          <dgm:resizeHandles val="exact"/>
        </dgm:presLayoutVars>
      </dgm:prSet>
      <dgm:spPr/>
    </dgm:pt>
    <dgm:pt modelId="{6D03C600-263B-478F-88C9-7312CC9E0002}" type="pres">
      <dgm:prSet presAssocID="{F2149C32-3E6C-4A66-AA95-DF601AB312DA}" presName="composite" presStyleCnt="0"/>
      <dgm:spPr/>
    </dgm:pt>
    <dgm:pt modelId="{FD09A55E-883E-455B-AE7B-96D2ACF1DCDC}" type="pres">
      <dgm:prSet presAssocID="{F2149C32-3E6C-4A66-AA95-DF601AB312DA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E0CD83-BA73-426F-8932-F381359DB42E}" type="pres">
      <dgm:prSet presAssocID="{F2149C32-3E6C-4A66-AA95-DF601AB312DA}" presName="rect2" presStyleLbl="fgImgPlace1" presStyleIdx="0" presStyleCnt="3"/>
      <dgm:spPr/>
    </dgm:pt>
    <dgm:pt modelId="{3D4680F7-E888-49A1-AF1C-197796AFA4FB}" type="pres">
      <dgm:prSet presAssocID="{DB63ABD1-02F6-42BA-B181-58E0C3D1E8FD}" presName="sibTrans" presStyleCnt="0"/>
      <dgm:spPr/>
    </dgm:pt>
    <dgm:pt modelId="{87A19731-5FD4-412A-BEA1-F74747E4173A}" type="pres">
      <dgm:prSet presAssocID="{CAEEB000-DF90-4DCA-A982-A59D06904165}" presName="composite" presStyleCnt="0"/>
      <dgm:spPr/>
    </dgm:pt>
    <dgm:pt modelId="{3E9CBA08-43C2-4362-8D60-709BD82B03E2}" type="pres">
      <dgm:prSet presAssocID="{CAEEB000-DF90-4DCA-A982-A59D06904165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F44BBB-91A3-4FA9-8F41-303114D1FE56}" type="pres">
      <dgm:prSet presAssocID="{CAEEB000-DF90-4DCA-A982-A59D06904165}" presName="rect2" presStyleLbl="fgImgPlace1" presStyleIdx="1" presStyleCnt="3"/>
      <dgm:spPr/>
    </dgm:pt>
    <dgm:pt modelId="{0FEF12F9-8D1C-405F-B45E-FBF0D36110A9}" type="pres">
      <dgm:prSet presAssocID="{A7A7F278-6B3B-499A-8388-952D1D188BE2}" presName="sibTrans" presStyleCnt="0"/>
      <dgm:spPr/>
    </dgm:pt>
    <dgm:pt modelId="{B154B82E-E362-465E-83F4-9C570F785413}" type="pres">
      <dgm:prSet presAssocID="{06915200-892D-4311-9F53-09AFF217E1B2}" presName="composite" presStyleCnt="0"/>
      <dgm:spPr/>
    </dgm:pt>
    <dgm:pt modelId="{98AE487E-0D45-4807-99F8-9AAB650E9928}" type="pres">
      <dgm:prSet presAssocID="{06915200-892D-4311-9F53-09AFF217E1B2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C59CDF-1E86-45E7-B3DB-8964C9938067}" type="pres">
      <dgm:prSet presAssocID="{06915200-892D-4311-9F53-09AFF217E1B2}" presName="rect2" presStyleLbl="fgImgPlace1" presStyleIdx="2" presStyleCnt="3"/>
      <dgm:spPr/>
    </dgm:pt>
  </dgm:ptLst>
  <dgm:cxnLst>
    <dgm:cxn modelId="{F84BD5DB-BA22-42ED-AB3E-954E5052B2D0}" srcId="{02161257-6961-48AE-BD37-3A14D973F616}" destId="{F2149C32-3E6C-4A66-AA95-DF601AB312DA}" srcOrd="0" destOrd="0" parTransId="{5E548A81-CC87-4427-A35D-7B5AD164FF9F}" sibTransId="{DB63ABD1-02F6-42BA-B181-58E0C3D1E8FD}"/>
    <dgm:cxn modelId="{97A936DE-D4EB-4656-9C02-685B4E699F57}" type="presOf" srcId="{CAEEB000-DF90-4DCA-A982-A59D06904165}" destId="{3E9CBA08-43C2-4362-8D60-709BD82B03E2}" srcOrd="0" destOrd="0" presId="urn:microsoft.com/office/officeart/2008/layout/PictureStrips"/>
    <dgm:cxn modelId="{EA718F03-4000-47B1-8C66-3D4CC776F978}" type="presOf" srcId="{F2149C32-3E6C-4A66-AA95-DF601AB312DA}" destId="{FD09A55E-883E-455B-AE7B-96D2ACF1DCDC}" srcOrd="0" destOrd="0" presId="urn:microsoft.com/office/officeart/2008/layout/PictureStrips"/>
    <dgm:cxn modelId="{45F295A1-3BF3-443D-B2D4-6B44A1F4EBFA}" type="presOf" srcId="{06915200-892D-4311-9F53-09AFF217E1B2}" destId="{98AE487E-0D45-4807-99F8-9AAB650E9928}" srcOrd="0" destOrd="0" presId="urn:microsoft.com/office/officeart/2008/layout/PictureStrips"/>
    <dgm:cxn modelId="{50D4D9FC-203C-4BCD-AD3E-0C80C78572B3}" srcId="{02161257-6961-48AE-BD37-3A14D973F616}" destId="{06915200-892D-4311-9F53-09AFF217E1B2}" srcOrd="2" destOrd="0" parTransId="{4FB1EBAD-9B36-4192-98A9-134174C17B44}" sibTransId="{3179982E-1475-44C7-8DE8-C522A99E2F54}"/>
    <dgm:cxn modelId="{C2C7BA5C-CD54-4BF4-8799-82ED6DAFCD4D}" srcId="{02161257-6961-48AE-BD37-3A14D973F616}" destId="{CAEEB000-DF90-4DCA-A982-A59D06904165}" srcOrd="1" destOrd="0" parTransId="{A1D00CA4-7ADC-4A63-A150-BC765C451BA5}" sibTransId="{A7A7F278-6B3B-499A-8388-952D1D188BE2}"/>
    <dgm:cxn modelId="{DF72D29C-114B-4B6C-AFA8-A9BAE6BAA5BF}" type="presOf" srcId="{02161257-6961-48AE-BD37-3A14D973F616}" destId="{F220E068-AACD-413A-97B0-F7C2DB8D440E}" srcOrd="0" destOrd="0" presId="urn:microsoft.com/office/officeart/2008/layout/PictureStrips"/>
    <dgm:cxn modelId="{24CFF990-6073-485D-9E2B-8F0BF056B6EB}" type="presParOf" srcId="{F220E068-AACD-413A-97B0-F7C2DB8D440E}" destId="{6D03C600-263B-478F-88C9-7312CC9E0002}" srcOrd="0" destOrd="0" presId="urn:microsoft.com/office/officeart/2008/layout/PictureStrips"/>
    <dgm:cxn modelId="{77358E6D-7F87-4791-B0DB-6F77EFB84C77}" type="presParOf" srcId="{6D03C600-263B-478F-88C9-7312CC9E0002}" destId="{FD09A55E-883E-455B-AE7B-96D2ACF1DCDC}" srcOrd="0" destOrd="0" presId="urn:microsoft.com/office/officeart/2008/layout/PictureStrips"/>
    <dgm:cxn modelId="{BAA4084E-4827-4245-9386-7002C2ECA088}" type="presParOf" srcId="{6D03C600-263B-478F-88C9-7312CC9E0002}" destId="{6EE0CD83-BA73-426F-8932-F381359DB42E}" srcOrd="1" destOrd="0" presId="urn:microsoft.com/office/officeart/2008/layout/PictureStrips"/>
    <dgm:cxn modelId="{5374CDED-A120-43A4-8D6C-BE0F6768A944}" type="presParOf" srcId="{F220E068-AACD-413A-97B0-F7C2DB8D440E}" destId="{3D4680F7-E888-49A1-AF1C-197796AFA4FB}" srcOrd="1" destOrd="0" presId="urn:microsoft.com/office/officeart/2008/layout/PictureStrips"/>
    <dgm:cxn modelId="{4A476CF7-121A-4D19-9784-24A8E37529E5}" type="presParOf" srcId="{F220E068-AACD-413A-97B0-F7C2DB8D440E}" destId="{87A19731-5FD4-412A-BEA1-F74747E4173A}" srcOrd="2" destOrd="0" presId="urn:microsoft.com/office/officeart/2008/layout/PictureStrips"/>
    <dgm:cxn modelId="{8DCEF014-1E7F-416A-B490-6808CE60FDE2}" type="presParOf" srcId="{87A19731-5FD4-412A-BEA1-F74747E4173A}" destId="{3E9CBA08-43C2-4362-8D60-709BD82B03E2}" srcOrd="0" destOrd="0" presId="urn:microsoft.com/office/officeart/2008/layout/PictureStrips"/>
    <dgm:cxn modelId="{82A7A2FD-8E29-497F-9A5A-30E38B9305B8}" type="presParOf" srcId="{87A19731-5FD4-412A-BEA1-F74747E4173A}" destId="{9DF44BBB-91A3-4FA9-8F41-303114D1FE56}" srcOrd="1" destOrd="0" presId="urn:microsoft.com/office/officeart/2008/layout/PictureStrips"/>
    <dgm:cxn modelId="{E3F1E2EE-4AB7-4FBE-971B-0B85E60AAC87}" type="presParOf" srcId="{F220E068-AACD-413A-97B0-F7C2DB8D440E}" destId="{0FEF12F9-8D1C-405F-B45E-FBF0D36110A9}" srcOrd="3" destOrd="0" presId="urn:microsoft.com/office/officeart/2008/layout/PictureStrips"/>
    <dgm:cxn modelId="{9BF8457B-EE32-4859-BFFA-A40BC937E81B}" type="presParOf" srcId="{F220E068-AACD-413A-97B0-F7C2DB8D440E}" destId="{B154B82E-E362-465E-83F4-9C570F785413}" srcOrd="4" destOrd="0" presId="urn:microsoft.com/office/officeart/2008/layout/PictureStrips"/>
    <dgm:cxn modelId="{15459C29-7745-4DA2-A217-541DBC5FDE74}" type="presParOf" srcId="{B154B82E-E362-465E-83F4-9C570F785413}" destId="{98AE487E-0D45-4807-99F8-9AAB650E9928}" srcOrd="0" destOrd="0" presId="urn:microsoft.com/office/officeart/2008/layout/PictureStrips"/>
    <dgm:cxn modelId="{24A4064E-0CD6-448A-97AF-97D09122A4D5}" type="presParOf" srcId="{B154B82E-E362-465E-83F4-9C570F785413}" destId="{95C59CDF-1E86-45E7-B3DB-8964C993806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B32FB8-D8ED-4D2F-816E-764425F6B3D8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754960D-6D51-4540-B3B3-0921CD9A265A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الخطوة الأولى</a:t>
          </a:r>
          <a:endParaRPr lang="ar-SA" dirty="0"/>
        </a:p>
      </dgm:t>
    </dgm:pt>
    <dgm:pt modelId="{CEB0BB0D-D38A-4D78-9F32-0F2DE036C89B}" type="parTrans" cxnId="{FB70C49C-C7F1-4622-8486-AF4DE5C4CBD7}">
      <dgm:prSet/>
      <dgm:spPr/>
      <dgm:t>
        <a:bodyPr/>
        <a:lstStyle/>
        <a:p>
          <a:pPr rtl="1"/>
          <a:endParaRPr lang="ar-SA"/>
        </a:p>
      </dgm:t>
    </dgm:pt>
    <dgm:pt modelId="{6041EEEC-9CD3-4E2B-8023-E81C92C8EF79}" type="sibTrans" cxnId="{FB70C49C-C7F1-4622-8486-AF4DE5C4CBD7}">
      <dgm:prSet/>
      <dgm:spPr>
        <a:solidFill>
          <a:srgbClr val="FF0066"/>
        </a:solidFill>
      </dgm:spPr>
      <dgm:t>
        <a:bodyPr/>
        <a:lstStyle/>
        <a:p>
          <a:pPr rtl="1"/>
          <a:endParaRPr lang="ar-SA"/>
        </a:p>
      </dgm:t>
    </dgm:pt>
    <dgm:pt modelId="{C6C4C5A7-8670-45FA-ABC1-A7E0420E3B78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الخطوة الثانية</a:t>
          </a:r>
          <a:endParaRPr lang="ar-SA" dirty="0"/>
        </a:p>
      </dgm:t>
    </dgm:pt>
    <dgm:pt modelId="{43610656-C722-4E85-8481-69805192E19D}" type="parTrans" cxnId="{DA380E08-D10A-4242-A1EC-943C75F29FDB}">
      <dgm:prSet/>
      <dgm:spPr/>
      <dgm:t>
        <a:bodyPr/>
        <a:lstStyle/>
        <a:p>
          <a:pPr rtl="1"/>
          <a:endParaRPr lang="ar-SA"/>
        </a:p>
      </dgm:t>
    </dgm:pt>
    <dgm:pt modelId="{1B163B29-AB2E-4A54-8EEB-2E35F41D5CB9}" type="sibTrans" cxnId="{DA380E08-D10A-4242-A1EC-943C75F29FDB}">
      <dgm:prSet/>
      <dgm:spPr>
        <a:solidFill>
          <a:srgbClr val="92D050"/>
        </a:solidFill>
      </dgm:spPr>
      <dgm:t>
        <a:bodyPr/>
        <a:lstStyle/>
        <a:p>
          <a:pPr rtl="1"/>
          <a:endParaRPr lang="ar-SA"/>
        </a:p>
      </dgm:t>
    </dgm:pt>
    <dgm:pt modelId="{D29E4A1A-DC4C-4FDA-B4BA-112E3DB164A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b="1" dirty="0"/>
            <a:t>اختصر إن وجد</a:t>
          </a:r>
          <a:endParaRPr lang="ar-SA" b="1" dirty="0"/>
        </a:p>
      </dgm:t>
    </dgm:pt>
    <dgm:pt modelId="{304C2AA5-10B6-4A0D-8209-5E7C7CDD79B4}" type="par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A9F2D199-BD23-43CF-AE8A-A8BD0C1A5356}" type="sib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D34448DF-127F-4BA5-9526-262785508C88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b="1" dirty="0"/>
            <a:t>اضرب البسطين و اضرب المقامين</a:t>
          </a:r>
          <a:endParaRPr lang="ar-SA" b="1" dirty="0"/>
        </a:p>
      </dgm:t>
    </dgm:pt>
    <dgm:pt modelId="{B9EAB48A-C452-4759-B2D8-F8E4272A5756}" type="par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08C5FFDF-056C-4C2D-A8BB-BCDDE9257E82}" type="sib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7144C83B-C3B7-4420-B0FC-A221066BD34D}">
      <dgm:prSet phldrT="[نص]"/>
      <dgm:spPr>
        <a:solidFill>
          <a:srgbClr val="F7BA05"/>
        </a:solidFill>
      </dgm:spPr>
      <dgm:t>
        <a:bodyPr/>
        <a:lstStyle/>
        <a:p>
          <a:pPr rtl="1"/>
          <a:r>
            <a:rPr lang="ar-SY" b="1" dirty="0"/>
            <a:t>الخطوة الثالثة</a:t>
          </a:r>
          <a:endParaRPr lang="ar-SA" b="1" dirty="0"/>
        </a:p>
      </dgm:t>
    </dgm:pt>
    <dgm:pt modelId="{303EE102-9475-49CD-8F92-2F226A9B8943}" type="parTrans" cxnId="{DA1599E5-BFCC-48A0-B2C6-EFB98FF64BE1}">
      <dgm:prSet/>
      <dgm:spPr/>
      <dgm:t>
        <a:bodyPr/>
        <a:lstStyle/>
        <a:p>
          <a:pPr rtl="1"/>
          <a:endParaRPr lang="ar-SA"/>
        </a:p>
      </dgm:t>
    </dgm:pt>
    <dgm:pt modelId="{50A882A8-A5AC-4C99-9EC6-62028B524C16}" type="sibTrans" cxnId="{DA1599E5-BFCC-48A0-B2C6-EFB98FF64BE1}">
      <dgm:prSet/>
      <dgm:spPr/>
      <dgm:t>
        <a:bodyPr/>
        <a:lstStyle/>
        <a:p>
          <a:pPr rtl="1"/>
          <a:endParaRPr lang="ar-SA"/>
        </a:p>
      </dgm:t>
    </dgm:pt>
    <dgm:pt modelId="{49EAC7E2-1A9C-4A7F-B368-127D98AD2F6C}">
      <dgm:prSet phldrT="[نص]"/>
      <dgm:spPr>
        <a:solidFill>
          <a:srgbClr val="F7BA05"/>
        </a:solidFill>
      </dgm:spPr>
      <dgm:t>
        <a:bodyPr/>
        <a:lstStyle/>
        <a:p>
          <a:pPr rtl="1"/>
          <a:r>
            <a:rPr lang="ar-SY" b="1" dirty="0"/>
            <a:t>إيجاد الناتج</a:t>
          </a:r>
          <a:endParaRPr lang="ar-SA" b="1" dirty="0"/>
        </a:p>
      </dgm:t>
    </dgm:pt>
    <dgm:pt modelId="{B5EACD70-F237-47DA-A71B-591290F719C2}" type="parTrans" cxnId="{9454C3E5-8238-445D-B626-C2F32102601B}">
      <dgm:prSet/>
      <dgm:spPr/>
      <dgm:t>
        <a:bodyPr/>
        <a:lstStyle/>
        <a:p>
          <a:pPr rtl="1"/>
          <a:endParaRPr lang="ar-SA"/>
        </a:p>
      </dgm:t>
    </dgm:pt>
    <dgm:pt modelId="{2E06E899-3AF0-41DF-AC95-6A82D8E34220}" type="sibTrans" cxnId="{9454C3E5-8238-445D-B626-C2F32102601B}">
      <dgm:prSet/>
      <dgm:spPr/>
      <dgm:t>
        <a:bodyPr/>
        <a:lstStyle/>
        <a:p>
          <a:pPr rtl="1"/>
          <a:endParaRPr lang="ar-SA"/>
        </a:p>
      </dgm:t>
    </dgm:pt>
    <dgm:pt modelId="{E13E3AC9-2CDF-4538-BF23-AAACE0E42461}" type="pres">
      <dgm:prSet presAssocID="{2BB32FB8-D8ED-4D2F-816E-764425F6B3D8}" presName="outerComposite" presStyleCnt="0">
        <dgm:presLayoutVars>
          <dgm:chMax val="5"/>
          <dgm:dir/>
          <dgm:resizeHandles val="exact"/>
        </dgm:presLayoutVars>
      </dgm:prSet>
      <dgm:spPr/>
    </dgm:pt>
    <dgm:pt modelId="{DC8ECB1C-3A06-43D1-B450-13B084CB73C4}" type="pres">
      <dgm:prSet presAssocID="{2BB32FB8-D8ED-4D2F-816E-764425F6B3D8}" presName="dummyMaxCanvas" presStyleCnt="0">
        <dgm:presLayoutVars/>
      </dgm:prSet>
      <dgm:spPr/>
    </dgm:pt>
    <dgm:pt modelId="{BE18AC42-5602-4552-A42D-37D01FA051E9}" type="pres">
      <dgm:prSet presAssocID="{2BB32FB8-D8ED-4D2F-816E-764425F6B3D8}" presName="ThreeNodes_1" presStyleLbl="node1" presStyleIdx="0" presStyleCnt="3">
        <dgm:presLayoutVars>
          <dgm:bulletEnabled val="1"/>
        </dgm:presLayoutVars>
      </dgm:prSet>
      <dgm:spPr/>
    </dgm:pt>
    <dgm:pt modelId="{B6097D79-1D7E-40EF-91C5-33057EBABDEA}" type="pres">
      <dgm:prSet presAssocID="{2BB32FB8-D8ED-4D2F-816E-764425F6B3D8}" presName="ThreeNodes_2" presStyleLbl="node1" presStyleIdx="1" presStyleCnt="3">
        <dgm:presLayoutVars>
          <dgm:bulletEnabled val="1"/>
        </dgm:presLayoutVars>
      </dgm:prSet>
      <dgm:spPr/>
    </dgm:pt>
    <dgm:pt modelId="{62BE32DC-3B97-44D8-922F-4ADB5B9E6224}" type="pres">
      <dgm:prSet presAssocID="{2BB32FB8-D8ED-4D2F-816E-764425F6B3D8}" presName="ThreeNodes_3" presStyleLbl="node1" presStyleIdx="2" presStyleCnt="3">
        <dgm:presLayoutVars>
          <dgm:bulletEnabled val="1"/>
        </dgm:presLayoutVars>
      </dgm:prSet>
      <dgm:spPr/>
    </dgm:pt>
    <dgm:pt modelId="{E8DC6D41-AD37-4173-B772-D94989FBB1D9}" type="pres">
      <dgm:prSet presAssocID="{2BB32FB8-D8ED-4D2F-816E-764425F6B3D8}" presName="ThreeConn_1-2" presStyleLbl="fgAccFollowNode1" presStyleIdx="0" presStyleCnt="2">
        <dgm:presLayoutVars>
          <dgm:bulletEnabled val="1"/>
        </dgm:presLayoutVars>
      </dgm:prSet>
      <dgm:spPr/>
    </dgm:pt>
    <dgm:pt modelId="{0718AAF3-9DD3-4728-AD8B-072EABC3B316}" type="pres">
      <dgm:prSet presAssocID="{2BB32FB8-D8ED-4D2F-816E-764425F6B3D8}" presName="ThreeConn_2-3" presStyleLbl="fgAccFollowNode1" presStyleIdx="1" presStyleCnt="2">
        <dgm:presLayoutVars>
          <dgm:bulletEnabled val="1"/>
        </dgm:presLayoutVars>
      </dgm:prSet>
      <dgm:spPr/>
    </dgm:pt>
    <dgm:pt modelId="{4453E7D7-D393-4FBB-91F6-AF838428901C}" type="pres">
      <dgm:prSet presAssocID="{2BB32FB8-D8ED-4D2F-816E-764425F6B3D8}" presName="ThreeNodes_1_text" presStyleLbl="node1" presStyleIdx="2" presStyleCnt="3">
        <dgm:presLayoutVars>
          <dgm:bulletEnabled val="1"/>
        </dgm:presLayoutVars>
      </dgm:prSet>
      <dgm:spPr/>
    </dgm:pt>
    <dgm:pt modelId="{02520380-E71B-4744-9281-49F4EF6A7E43}" type="pres">
      <dgm:prSet presAssocID="{2BB32FB8-D8ED-4D2F-816E-764425F6B3D8}" presName="ThreeNodes_2_text" presStyleLbl="node1" presStyleIdx="2" presStyleCnt="3">
        <dgm:presLayoutVars>
          <dgm:bulletEnabled val="1"/>
        </dgm:presLayoutVars>
      </dgm:prSet>
      <dgm:spPr/>
    </dgm:pt>
    <dgm:pt modelId="{87490273-001D-42A7-BD2B-BE7E195457AA}" type="pres">
      <dgm:prSet presAssocID="{2BB32FB8-D8ED-4D2F-816E-764425F6B3D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A380E08-D10A-4242-A1EC-943C75F29FDB}" srcId="{2BB32FB8-D8ED-4D2F-816E-764425F6B3D8}" destId="{C6C4C5A7-8670-45FA-ABC1-A7E0420E3B78}" srcOrd="1" destOrd="0" parTransId="{43610656-C722-4E85-8481-69805192E19D}" sibTransId="{1B163B29-AB2E-4A54-8EEB-2E35F41D5CB9}"/>
    <dgm:cxn modelId="{428C9426-5266-4D44-AD36-38F192F8ACB9}" type="presOf" srcId="{C6C4C5A7-8670-45FA-ABC1-A7E0420E3B78}" destId="{02520380-E71B-4744-9281-49F4EF6A7E43}" srcOrd="1" destOrd="0" presId="urn:microsoft.com/office/officeart/2005/8/layout/vProcess5"/>
    <dgm:cxn modelId="{A3909E31-087F-40FA-B8EF-F376275BC464}" type="presOf" srcId="{2BB32FB8-D8ED-4D2F-816E-764425F6B3D8}" destId="{E13E3AC9-2CDF-4538-BF23-AAACE0E42461}" srcOrd="0" destOrd="0" presId="urn:microsoft.com/office/officeart/2005/8/layout/vProcess5"/>
    <dgm:cxn modelId="{A1F62141-AE72-4364-8704-D9A85703CF2A}" type="presOf" srcId="{D34448DF-127F-4BA5-9526-262785508C88}" destId="{4453E7D7-D393-4FBB-91F6-AF838428901C}" srcOrd="1" destOrd="1" presId="urn:microsoft.com/office/officeart/2005/8/layout/vProcess5"/>
    <dgm:cxn modelId="{02844944-EBE0-451C-95BA-C03BA76DC33A}" type="presOf" srcId="{6041EEEC-9CD3-4E2B-8023-E81C92C8EF79}" destId="{E8DC6D41-AD37-4173-B772-D94989FBB1D9}" srcOrd="0" destOrd="0" presId="urn:microsoft.com/office/officeart/2005/8/layout/vProcess5"/>
    <dgm:cxn modelId="{3178BF68-FB8D-4146-9024-EBCCFA3AB651}" type="presOf" srcId="{7754960D-6D51-4540-B3B3-0921CD9A265A}" destId="{BE18AC42-5602-4552-A42D-37D01FA051E9}" srcOrd="0" destOrd="0" presId="urn:microsoft.com/office/officeart/2005/8/layout/vProcess5"/>
    <dgm:cxn modelId="{375C3050-3745-4E66-A40B-64475DC89761}" type="presOf" srcId="{7144C83B-C3B7-4420-B0FC-A221066BD34D}" destId="{62BE32DC-3B97-44D8-922F-4ADB5B9E6224}" srcOrd="0" destOrd="0" presId="urn:microsoft.com/office/officeart/2005/8/layout/vProcess5"/>
    <dgm:cxn modelId="{CCF7D474-896B-46A2-98E0-AF4C29442E45}" type="presOf" srcId="{D34448DF-127F-4BA5-9526-262785508C88}" destId="{BE18AC42-5602-4552-A42D-37D01FA051E9}" srcOrd="0" destOrd="1" presId="urn:microsoft.com/office/officeart/2005/8/layout/vProcess5"/>
    <dgm:cxn modelId="{A8A18976-B49F-4D69-B94C-09CF2850A66C}" type="presOf" srcId="{49EAC7E2-1A9C-4A7F-B368-127D98AD2F6C}" destId="{62BE32DC-3B97-44D8-922F-4ADB5B9E6224}" srcOrd="0" destOrd="1" presId="urn:microsoft.com/office/officeart/2005/8/layout/vProcess5"/>
    <dgm:cxn modelId="{6EAC0080-D765-460F-A997-A6FE5D00F5DE}" type="presOf" srcId="{D29E4A1A-DC4C-4FDA-B4BA-112E3DB164A5}" destId="{02520380-E71B-4744-9281-49F4EF6A7E43}" srcOrd="1" destOrd="1" presId="urn:microsoft.com/office/officeart/2005/8/layout/vProcess5"/>
    <dgm:cxn modelId="{09F46C8C-F771-414B-A3A7-16FBB56C44CB}" type="presOf" srcId="{C6C4C5A7-8670-45FA-ABC1-A7E0420E3B78}" destId="{B6097D79-1D7E-40EF-91C5-33057EBABDEA}" srcOrd="0" destOrd="0" presId="urn:microsoft.com/office/officeart/2005/8/layout/vProcess5"/>
    <dgm:cxn modelId="{FB70C49C-C7F1-4622-8486-AF4DE5C4CBD7}" srcId="{2BB32FB8-D8ED-4D2F-816E-764425F6B3D8}" destId="{7754960D-6D51-4540-B3B3-0921CD9A265A}" srcOrd="0" destOrd="0" parTransId="{CEB0BB0D-D38A-4D78-9F32-0F2DE036C89B}" sibTransId="{6041EEEC-9CD3-4E2B-8023-E81C92C8EF79}"/>
    <dgm:cxn modelId="{B28148DC-F275-4111-8B4B-23B39AC23276}" srcId="{C6C4C5A7-8670-45FA-ABC1-A7E0420E3B78}" destId="{D29E4A1A-DC4C-4FDA-B4BA-112E3DB164A5}" srcOrd="0" destOrd="0" parTransId="{304C2AA5-10B6-4A0D-8209-5E7C7CDD79B4}" sibTransId="{A9F2D199-BD23-43CF-AE8A-A8BD0C1A5356}"/>
    <dgm:cxn modelId="{063390DE-DD2F-456D-A6BE-C0228916C500}" type="presOf" srcId="{1B163B29-AB2E-4A54-8EEB-2E35F41D5CB9}" destId="{0718AAF3-9DD3-4728-AD8B-072EABC3B316}" srcOrd="0" destOrd="0" presId="urn:microsoft.com/office/officeart/2005/8/layout/vProcess5"/>
    <dgm:cxn modelId="{595C81E3-DAF2-41A5-8C4D-836ED4C3733E}" type="presOf" srcId="{D29E4A1A-DC4C-4FDA-B4BA-112E3DB164A5}" destId="{B6097D79-1D7E-40EF-91C5-33057EBABDEA}" srcOrd="0" destOrd="1" presId="urn:microsoft.com/office/officeart/2005/8/layout/vProcess5"/>
    <dgm:cxn modelId="{DA1599E5-BFCC-48A0-B2C6-EFB98FF64BE1}" srcId="{2BB32FB8-D8ED-4D2F-816E-764425F6B3D8}" destId="{7144C83B-C3B7-4420-B0FC-A221066BD34D}" srcOrd="2" destOrd="0" parTransId="{303EE102-9475-49CD-8F92-2F226A9B8943}" sibTransId="{50A882A8-A5AC-4C99-9EC6-62028B524C16}"/>
    <dgm:cxn modelId="{9454C3E5-8238-445D-B626-C2F32102601B}" srcId="{7144C83B-C3B7-4420-B0FC-A221066BD34D}" destId="{49EAC7E2-1A9C-4A7F-B368-127D98AD2F6C}" srcOrd="0" destOrd="0" parTransId="{B5EACD70-F237-47DA-A71B-591290F719C2}" sibTransId="{2E06E899-3AF0-41DF-AC95-6A82D8E34220}"/>
    <dgm:cxn modelId="{26A06FE6-FE7D-497C-AE8F-2647C8AAC512}" type="presOf" srcId="{7754960D-6D51-4540-B3B3-0921CD9A265A}" destId="{4453E7D7-D393-4FBB-91F6-AF838428901C}" srcOrd="1" destOrd="0" presId="urn:microsoft.com/office/officeart/2005/8/layout/vProcess5"/>
    <dgm:cxn modelId="{F47FBFEA-102F-4595-BC78-4FD74767555A}" srcId="{7754960D-6D51-4540-B3B3-0921CD9A265A}" destId="{D34448DF-127F-4BA5-9526-262785508C88}" srcOrd="0" destOrd="0" parTransId="{B9EAB48A-C452-4759-B2D8-F8E4272A5756}" sibTransId="{08C5FFDF-056C-4C2D-A8BB-BCDDE9257E82}"/>
    <dgm:cxn modelId="{99B1C3F4-B023-40FD-A124-F03CCA39835B}" type="presOf" srcId="{49EAC7E2-1A9C-4A7F-B368-127D98AD2F6C}" destId="{87490273-001D-42A7-BD2B-BE7E195457AA}" srcOrd="1" destOrd="1" presId="urn:microsoft.com/office/officeart/2005/8/layout/vProcess5"/>
    <dgm:cxn modelId="{8764D3FC-2781-4CE0-82C0-BCB90953CA04}" type="presOf" srcId="{7144C83B-C3B7-4420-B0FC-A221066BD34D}" destId="{87490273-001D-42A7-BD2B-BE7E195457AA}" srcOrd="1" destOrd="0" presId="urn:microsoft.com/office/officeart/2005/8/layout/vProcess5"/>
    <dgm:cxn modelId="{4BD83627-C9C5-4360-BAE7-5EA567DF676A}" type="presParOf" srcId="{E13E3AC9-2CDF-4538-BF23-AAACE0E42461}" destId="{DC8ECB1C-3A06-43D1-B450-13B084CB73C4}" srcOrd="0" destOrd="0" presId="urn:microsoft.com/office/officeart/2005/8/layout/vProcess5"/>
    <dgm:cxn modelId="{6FCFC6E6-474A-4DED-B838-BC4DCF5C038C}" type="presParOf" srcId="{E13E3AC9-2CDF-4538-BF23-AAACE0E42461}" destId="{BE18AC42-5602-4552-A42D-37D01FA051E9}" srcOrd="1" destOrd="0" presId="urn:microsoft.com/office/officeart/2005/8/layout/vProcess5"/>
    <dgm:cxn modelId="{18B82AD6-19C3-4A43-B369-DA53C0D0DB6A}" type="presParOf" srcId="{E13E3AC9-2CDF-4538-BF23-AAACE0E42461}" destId="{B6097D79-1D7E-40EF-91C5-33057EBABDEA}" srcOrd="2" destOrd="0" presId="urn:microsoft.com/office/officeart/2005/8/layout/vProcess5"/>
    <dgm:cxn modelId="{733DFFF0-9562-4A08-9AEA-6C005F777DF3}" type="presParOf" srcId="{E13E3AC9-2CDF-4538-BF23-AAACE0E42461}" destId="{62BE32DC-3B97-44D8-922F-4ADB5B9E6224}" srcOrd="3" destOrd="0" presId="urn:microsoft.com/office/officeart/2005/8/layout/vProcess5"/>
    <dgm:cxn modelId="{EFD20B4D-3E66-460D-84BD-B768994A3176}" type="presParOf" srcId="{E13E3AC9-2CDF-4538-BF23-AAACE0E42461}" destId="{E8DC6D41-AD37-4173-B772-D94989FBB1D9}" srcOrd="4" destOrd="0" presId="urn:microsoft.com/office/officeart/2005/8/layout/vProcess5"/>
    <dgm:cxn modelId="{AFE7550E-2C62-455B-B7BE-88AA80E384E1}" type="presParOf" srcId="{E13E3AC9-2CDF-4538-BF23-AAACE0E42461}" destId="{0718AAF3-9DD3-4728-AD8B-072EABC3B316}" srcOrd="5" destOrd="0" presId="urn:microsoft.com/office/officeart/2005/8/layout/vProcess5"/>
    <dgm:cxn modelId="{33B1D0E3-A14E-427C-92EF-00632B6B332B}" type="presParOf" srcId="{E13E3AC9-2CDF-4538-BF23-AAACE0E42461}" destId="{4453E7D7-D393-4FBB-91F6-AF838428901C}" srcOrd="6" destOrd="0" presId="urn:microsoft.com/office/officeart/2005/8/layout/vProcess5"/>
    <dgm:cxn modelId="{03A81770-B8B5-4360-B7E3-F8F953BCA2E6}" type="presParOf" srcId="{E13E3AC9-2CDF-4538-BF23-AAACE0E42461}" destId="{02520380-E71B-4744-9281-49F4EF6A7E43}" srcOrd="7" destOrd="0" presId="urn:microsoft.com/office/officeart/2005/8/layout/vProcess5"/>
    <dgm:cxn modelId="{284DDF90-563F-4886-9A2C-D2E06ABEDDB4}" type="presParOf" srcId="{E13E3AC9-2CDF-4538-BF23-AAACE0E42461}" destId="{87490273-001D-42A7-BD2B-BE7E195457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9A55E-883E-455B-AE7B-96D2ACF1DCDC}">
      <dsp:nvSpPr>
        <dsp:cNvPr id="0" name=""/>
        <dsp:cNvSpPr/>
      </dsp:nvSpPr>
      <dsp:spPr>
        <a:xfrm>
          <a:off x="1072311" y="399946"/>
          <a:ext cx="4272244" cy="13350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04292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أحضر ورقة اطوها أفقيا إلى جزأين متطابقين و لون جزءا واحد  باللون الأصفر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ar-SY" sz="2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ar-SY" sz="2400" b="0" i="1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r>
                    <a:rPr lang="ar-SY" sz="2400" b="0" i="1" kern="1200" smtClean="0">
                      <a:latin typeface="Cambria Math" panose="02040503050406030204" pitchFamily="18" charset="0"/>
                    </a:rPr>
                    <m:t>2</m:t>
                  </m:r>
                </m:den>
              </m:f>
            </m:oMath>
          </a14:m>
          <a:endParaRPr lang="ar-SA" sz="2400" kern="1200" dirty="0"/>
        </a:p>
      </dsp:txBody>
      <dsp:txXfrm>
        <a:off x="1072311" y="399946"/>
        <a:ext cx="4272244" cy="1335076"/>
      </dsp:txXfrm>
    </dsp:sp>
    <dsp:sp modelId="{6EE0CD83-BA73-426F-8932-F381359DB42E}">
      <dsp:nvSpPr>
        <dsp:cNvPr id="0" name=""/>
        <dsp:cNvSpPr/>
      </dsp:nvSpPr>
      <dsp:spPr>
        <a:xfrm>
          <a:off x="4588012" y="207101"/>
          <a:ext cx="934553" cy="1401830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CBA08-43C2-4362-8D60-709BD82B03E2}">
      <dsp:nvSpPr>
        <dsp:cNvPr id="0" name=""/>
        <dsp:cNvSpPr/>
      </dsp:nvSpPr>
      <dsp:spPr>
        <a:xfrm>
          <a:off x="1072311" y="2080658"/>
          <a:ext cx="4272244" cy="13350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04292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اطو الورقة السابقة رأسيا إلى 3 أجزاء متطابقة و لون جزءا واحد باللون الأزرق</a:t>
          </a:r>
          <a:endParaRPr lang="ar-SA" sz="2400" kern="1200" dirty="0"/>
        </a:p>
      </dsp:txBody>
      <dsp:txXfrm>
        <a:off x="1072311" y="2080658"/>
        <a:ext cx="4272244" cy="1335076"/>
      </dsp:txXfrm>
    </dsp:sp>
    <dsp:sp modelId="{9DF44BBB-91A3-4FA9-8F41-303114D1FE56}">
      <dsp:nvSpPr>
        <dsp:cNvPr id="0" name=""/>
        <dsp:cNvSpPr/>
      </dsp:nvSpPr>
      <dsp:spPr>
        <a:xfrm>
          <a:off x="4588012" y="1887814"/>
          <a:ext cx="934553" cy="1401830"/>
        </a:xfrm>
        <a:prstGeom prst="rect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E487E-0D45-4807-99F8-9AAB650E9928}">
      <dsp:nvSpPr>
        <dsp:cNvPr id="0" name=""/>
        <dsp:cNvSpPr/>
      </dsp:nvSpPr>
      <dsp:spPr>
        <a:xfrm>
          <a:off x="1072311" y="3761371"/>
          <a:ext cx="4272244" cy="13350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04292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الجزء الذي تم تلوينه باللون معا يمثل جزءا من ستة أجزاء متطابقة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ar-SY" sz="2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ar-SY" sz="2400" b="0" i="1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r>
                    <a:rPr lang="ar-SY" sz="2400" b="0" i="1" kern="1200" smtClean="0">
                      <a:latin typeface="Cambria Math" panose="02040503050406030204" pitchFamily="18" charset="0"/>
                    </a:rPr>
                    <m:t>6</m:t>
                  </m:r>
                </m:den>
              </m:f>
            </m:oMath>
          </a14:m>
          <a:r>
            <a:rPr lang="ar-SY" sz="2400" kern="1200" dirty="0"/>
            <a:t>و هو ناتج الضرب</a:t>
          </a:r>
          <a:endParaRPr lang="ar-SA" sz="2400" kern="1200" dirty="0"/>
        </a:p>
      </dsp:txBody>
      <dsp:txXfrm>
        <a:off x="1072311" y="3761371"/>
        <a:ext cx="4272244" cy="1335076"/>
      </dsp:txXfrm>
    </dsp:sp>
    <dsp:sp modelId="{95C59CDF-1E86-45E7-B3DB-8964C9938067}">
      <dsp:nvSpPr>
        <dsp:cNvPr id="0" name=""/>
        <dsp:cNvSpPr/>
      </dsp:nvSpPr>
      <dsp:spPr>
        <a:xfrm>
          <a:off x="4588012" y="3568527"/>
          <a:ext cx="934553" cy="1401830"/>
        </a:xfrm>
        <a:prstGeom prst="rect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8AC42-5602-4552-A42D-37D01FA051E9}">
      <dsp:nvSpPr>
        <dsp:cNvPr id="0" name=""/>
        <dsp:cNvSpPr/>
      </dsp:nvSpPr>
      <dsp:spPr>
        <a:xfrm>
          <a:off x="0" y="0"/>
          <a:ext cx="8420982" cy="1404586"/>
        </a:xfrm>
        <a:prstGeom prst="roundRect">
          <a:avLst>
            <a:gd name="adj" fmla="val 10000"/>
          </a:avLst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الخطوة الأولى</a:t>
          </a:r>
          <a:endParaRPr lang="ar-SA" sz="36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800" b="1" kern="1200" dirty="0"/>
            <a:t>اضرب البسطين و اضرب المقامين</a:t>
          </a:r>
          <a:endParaRPr lang="ar-SA" sz="2800" b="1" kern="1200" dirty="0"/>
        </a:p>
      </dsp:txBody>
      <dsp:txXfrm>
        <a:off x="41139" y="41139"/>
        <a:ext cx="6905323" cy="1322308"/>
      </dsp:txXfrm>
    </dsp:sp>
    <dsp:sp modelId="{B6097D79-1D7E-40EF-91C5-33057EBABDEA}">
      <dsp:nvSpPr>
        <dsp:cNvPr id="0" name=""/>
        <dsp:cNvSpPr/>
      </dsp:nvSpPr>
      <dsp:spPr>
        <a:xfrm>
          <a:off x="743027" y="1638684"/>
          <a:ext cx="8420982" cy="140458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الخطوة الثانية</a:t>
          </a:r>
          <a:endParaRPr lang="ar-SA" sz="36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800" b="1" kern="1200" dirty="0"/>
            <a:t>اختصر إن وجد</a:t>
          </a:r>
          <a:endParaRPr lang="ar-SA" sz="2800" b="1" kern="1200" dirty="0"/>
        </a:p>
      </dsp:txBody>
      <dsp:txXfrm>
        <a:off x="784166" y="1679823"/>
        <a:ext cx="6682695" cy="1322308"/>
      </dsp:txXfrm>
    </dsp:sp>
    <dsp:sp modelId="{62BE32DC-3B97-44D8-922F-4ADB5B9E6224}">
      <dsp:nvSpPr>
        <dsp:cNvPr id="0" name=""/>
        <dsp:cNvSpPr/>
      </dsp:nvSpPr>
      <dsp:spPr>
        <a:xfrm>
          <a:off x="1486055" y="3277368"/>
          <a:ext cx="8420982" cy="1404586"/>
        </a:xfrm>
        <a:prstGeom prst="roundRect">
          <a:avLst>
            <a:gd name="adj" fmla="val 10000"/>
          </a:avLst>
        </a:prstGeom>
        <a:solidFill>
          <a:srgbClr val="F7BA0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b="1" kern="1200" dirty="0"/>
            <a:t>الخطوة الثالثة</a:t>
          </a:r>
          <a:endParaRPr lang="ar-SA" sz="3600" b="1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800" b="1" kern="1200" dirty="0"/>
            <a:t>إيجاد الناتج</a:t>
          </a:r>
          <a:endParaRPr lang="ar-SA" sz="2800" b="1" kern="1200" dirty="0"/>
        </a:p>
      </dsp:txBody>
      <dsp:txXfrm>
        <a:off x="1527194" y="3318507"/>
        <a:ext cx="6682695" cy="1322308"/>
      </dsp:txXfrm>
    </dsp:sp>
    <dsp:sp modelId="{E8DC6D41-AD37-4173-B772-D94989FBB1D9}">
      <dsp:nvSpPr>
        <dsp:cNvPr id="0" name=""/>
        <dsp:cNvSpPr/>
      </dsp:nvSpPr>
      <dsp:spPr>
        <a:xfrm>
          <a:off x="7508001" y="1065144"/>
          <a:ext cx="912981" cy="912981"/>
        </a:xfrm>
        <a:prstGeom prst="downArrow">
          <a:avLst>
            <a:gd name="adj1" fmla="val 55000"/>
            <a:gd name="adj2" fmla="val 45000"/>
          </a:avLst>
        </a:prstGeom>
        <a:solidFill>
          <a:srgbClr val="FF0066"/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>
        <a:off x="7713422" y="1065144"/>
        <a:ext cx="502139" cy="687018"/>
      </dsp:txXfrm>
    </dsp:sp>
    <dsp:sp modelId="{0718AAF3-9DD3-4728-AD8B-072EABC3B316}">
      <dsp:nvSpPr>
        <dsp:cNvPr id="0" name=""/>
        <dsp:cNvSpPr/>
      </dsp:nvSpPr>
      <dsp:spPr>
        <a:xfrm>
          <a:off x="8251028" y="2694465"/>
          <a:ext cx="912981" cy="912981"/>
        </a:xfrm>
        <a:prstGeom prst="downArrow">
          <a:avLst>
            <a:gd name="adj1" fmla="val 55000"/>
            <a:gd name="adj2" fmla="val 45000"/>
          </a:avLst>
        </a:prstGeom>
        <a:solidFill>
          <a:srgbClr val="92D050"/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>
        <a:off x="8456449" y="2694465"/>
        <a:ext cx="502139" cy="687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0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33D8-8D97-4A1C-A4F0-8714A360313A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 /><Relationship Id="rId13" Type="http://schemas.openxmlformats.org/officeDocument/2006/relationships/diagramLayout" Target="../diagrams/layout10.xml" /><Relationship Id="rId3" Type="http://schemas.openxmlformats.org/officeDocument/2006/relationships/image" Target="../media/image3.png" /><Relationship Id="rId7" Type="http://schemas.openxmlformats.org/officeDocument/2006/relationships/diagramData" Target="../diagrams/data1.xml" /><Relationship Id="rId12" Type="http://schemas.openxmlformats.org/officeDocument/2006/relationships/diagramData" Target="../diagrams/data2.xml" /><Relationship Id="rId2" Type="http://schemas.openxmlformats.org/officeDocument/2006/relationships/image" Target="../media/image2.png" /><Relationship Id="rId16" Type="http://schemas.openxmlformats.org/officeDocument/2006/relationships/image" Target="../media/image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microsoft.com/office/2007/relationships/diagramDrawing" Target="../diagrams/drawing1.xml" /><Relationship Id="rId5" Type="http://schemas.microsoft.com/office/2007/relationships/hdphoto" Target="../media/hdphoto1.wdp" /><Relationship Id="rId15" Type="http://schemas.openxmlformats.org/officeDocument/2006/relationships/diagramColors" Target="../diagrams/colors10.xml" /><Relationship Id="rId10" Type="http://schemas.openxmlformats.org/officeDocument/2006/relationships/diagramColors" Target="../diagrams/colors1.xml" /><Relationship Id="rId4" Type="http://schemas.openxmlformats.org/officeDocument/2006/relationships/image" Target="../media/image4.png" /><Relationship Id="rId9" Type="http://schemas.openxmlformats.org/officeDocument/2006/relationships/diagramQuickStyle" Target="../diagrams/quickStyle1.xml" /><Relationship Id="rId14" Type="http://schemas.openxmlformats.org/officeDocument/2006/relationships/diagramQuickStyle" Target="../diagrams/quickStyle10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2.xm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 /><Relationship Id="rId3" Type="http://schemas.microsoft.com/office/2007/relationships/hdphoto" Target="../media/hdphoto2.wdp" /><Relationship Id="rId7" Type="http://schemas.openxmlformats.org/officeDocument/2006/relationships/image" Target="../media/image14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3.png" /><Relationship Id="rId11" Type="http://schemas.microsoft.com/office/2007/relationships/hdphoto" Target="../media/hdphoto3.wdp" /><Relationship Id="rId5" Type="http://schemas.openxmlformats.org/officeDocument/2006/relationships/image" Target="../media/image12.png" /><Relationship Id="rId10" Type="http://schemas.openxmlformats.org/officeDocument/2006/relationships/image" Target="../media/image9.png" /><Relationship Id="rId4" Type="http://schemas.openxmlformats.org/officeDocument/2006/relationships/image" Target="../media/image11.png" /><Relationship Id="rId9" Type="http://schemas.openxmlformats.org/officeDocument/2006/relationships/image" Target="../media/image16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37" y="371475"/>
            <a:ext cx="10253302" cy="6670098"/>
          </a:xfrm>
          <a:prstGeom prst="rect">
            <a:avLst/>
          </a:prstGeom>
        </p:spPr>
      </p:pic>
      <p:sp>
        <p:nvSpPr>
          <p:cNvPr id="17" name="مستطيل ذو زاويتين مستديرتين في نفس الجانب 16"/>
          <p:cNvSpPr/>
          <p:nvPr/>
        </p:nvSpPr>
        <p:spPr>
          <a:xfrm>
            <a:off x="164226" y="6233374"/>
            <a:ext cx="3036980" cy="624626"/>
          </a:xfrm>
          <a:prstGeom prst="round2Same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اسم الطالب</a:t>
            </a:r>
            <a:endParaRPr lang="en-US" sz="4800" dirty="0"/>
          </a:p>
        </p:txBody>
      </p:sp>
      <p:sp>
        <p:nvSpPr>
          <p:cNvPr id="12" name="انفجار 2 11"/>
          <p:cNvSpPr/>
          <p:nvPr/>
        </p:nvSpPr>
        <p:spPr>
          <a:xfrm>
            <a:off x="328613" y="395419"/>
            <a:ext cx="5486400" cy="4005330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ضرب الكسور</a:t>
            </a:r>
            <a:endParaRPr lang="en-US" sz="3200" b="1" dirty="0"/>
          </a:p>
        </p:txBody>
      </p:sp>
      <p:sp>
        <p:nvSpPr>
          <p:cNvPr id="14" name="مستطيل 13"/>
          <p:cNvSpPr/>
          <p:nvPr/>
        </p:nvSpPr>
        <p:spPr>
          <a:xfrm>
            <a:off x="328613" y="371475"/>
            <a:ext cx="11501437" cy="6329363"/>
          </a:xfrm>
          <a:prstGeom prst="rect">
            <a:avLst/>
          </a:prstGeom>
          <a:noFill/>
          <a:ln w="57150">
            <a:solidFill>
              <a:srgbClr val="F7BA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2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مستطيل 137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ستطيل 1"/>
          <p:cNvSpPr/>
          <p:nvPr/>
        </p:nvSpPr>
        <p:spPr>
          <a:xfrm>
            <a:off x="2031718" y="109865"/>
            <a:ext cx="8135471" cy="523220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ar-SY" sz="2800" b="1" i="0" dirty="0">
                <a:solidFill>
                  <a:schemeClr val="bg1"/>
                </a:solidFill>
                <a:effectLst/>
                <a:latin typeface="STIX2"/>
              </a:rPr>
              <a:t>سوف نتعلَّم كيفية ضرب الكسور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157163" y="678399"/>
                <a:ext cx="11884584" cy="1170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يفضل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2800" b="1" dirty="0"/>
                  <a:t>متعلمي أحد الفصول الصف الخامس أكل الفاكهة 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2800" b="1" dirty="0"/>
                  <a:t> هذا العدد يفضل أيضا أكل الخضراوات ما الكسر الذي يمثل المتعلمين الذين يفضلون أكل الخضراوات و الفاكهة معا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3" y="678399"/>
                <a:ext cx="11884584" cy="1170641"/>
              </a:xfrm>
              <a:prstGeom prst="rect">
                <a:avLst/>
              </a:prstGeom>
              <a:blipFill>
                <a:blip r:embed="rId2"/>
                <a:stretch>
                  <a:fillRect r="-1077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يساوي 71"/>
          <p:cNvSpPr/>
          <p:nvPr/>
        </p:nvSpPr>
        <p:spPr>
          <a:xfrm>
            <a:off x="16349901" y="7290575"/>
            <a:ext cx="416569" cy="385204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10167189" y="1815681"/>
                <a:ext cx="1874557" cy="872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4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SY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ar-SY" sz="4000" dirty="0"/>
                  <a:t>  =</a:t>
                </a:r>
                <a:endParaRPr lang="en-US" sz="4000" dirty="0"/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7189" y="1815681"/>
                <a:ext cx="1874557" cy="872290"/>
              </a:xfrm>
              <a:prstGeom prst="rect">
                <a:avLst/>
              </a:prstGeom>
              <a:blipFill>
                <a:blip r:embed="rId3"/>
                <a:stretch>
                  <a:fillRect l="-15309" t="-5594" r="-16287" b="-17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6" name="صورة 12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4556" l="10000" r="90000">
                        <a14:foregroundMark x1="41333" y1="84222" x2="52556" y2="90444"/>
                        <a14:foregroundMark x1="54222" y1="81444" x2="63444" y2="87667"/>
                        <a14:foregroundMark x1="51778" y1="45889" x2="57111" y2="5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91" t="1505" r="16493" b="5597"/>
          <a:stretch/>
        </p:blipFill>
        <p:spPr>
          <a:xfrm>
            <a:off x="157163" y="3536155"/>
            <a:ext cx="1874555" cy="3100737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6"/>
          <a:srcRect l="10731" t="25124" r="68906" b="58148"/>
          <a:stretch/>
        </p:blipFill>
        <p:spPr>
          <a:xfrm>
            <a:off x="2329691" y="1773506"/>
            <a:ext cx="2516762" cy="12236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رسم تخطيطي 5"/>
              <p:cNvGraphicFramePr/>
              <p:nvPr>
                <p:extLst>
                  <p:ext uri="{D42A27DB-BD31-4B8C-83A1-F6EECF244321}">
                    <p14:modId xmlns:p14="http://schemas.microsoft.com/office/powerpoint/2010/main" val="1515907299"/>
                  </p:ext>
                </p:extLst>
              </p:nvPr>
            </p:nvGraphicFramePr>
            <p:xfrm>
              <a:off x="4512393" y="1397288"/>
              <a:ext cx="6594878" cy="530355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 xmlns="">
          <p:graphicFrame>
            <p:nvGraphicFramePr>
              <p:cNvPr id="6" name="رسم تخطيطي 5"/>
              <p:cNvGraphicFramePr/>
              <p:nvPr>
                <p:extLst>
                  <p:ext uri="{D42A27DB-BD31-4B8C-83A1-F6EECF244321}">
                    <p14:modId xmlns:p14="http://schemas.microsoft.com/office/powerpoint/2010/main" val="1515907299"/>
                  </p:ext>
                </p:extLst>
              </p:nvPr>
            </p:nvGraphicFramePr>
            <p:xfrm>
              <a:off x="4512393" y="1397288"/>
              <a:ext cx="6594878" cy="530355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Fallback>
      </mc:AlternateContent>
      <p:pic>
        <p:nvPicPr>
          <p:cNvPr id="27" name="صورة 26"/>
          <p:cNvPicPr>
            <a:picLocks noChangeAspect="1"/>
          </p:cNvPicPr>
          <p:nvPr/>
        </p:nvPicPr>
        <p:blipFill rotWithShape="1">
          <a:blip r:embed="rId6"/>
          <a:srcRect l="10389" t="41790" r="71319" b="32842"/>
          <a:stretch/>
        </p:blipFill>
        <p:spPr>
          <a:xfrm>
            <a:off x="2329691" y="3273751"/>
            <a:ext cx="2516762" cy="1567190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6"/>
          <a:srcRect l="9452" t="66177" r="68906" b="10110"/>
          <a:stretch/>
        </p:blipFill>
        <p:spPr>
          <a:xfrm>
            <a:off x="2329691" y="5086523"/>
            <a:ext cx="2516762" cy="15503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10024314" y="5550532"/>
                <a:ext cx="1874557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ar-SY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28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314" y="5550532"/>
                <a:ext cx="1874557" cy="622350"/>
              </a:xfrm>
              <a:prstGeom prst="rect">
                <a:avLst/>
              </a:prstGeom>
              <a:blipFill>
                <a:blip r:embed="rId16"/>
                <a:stretch>
                  <a:fillRect t="-3922" r="-11364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100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E0CD83-BA73-426F-8932-F381359D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6EE0CD83-BA73-426F-8932-F381359DB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EE0CD83-BA73-426F-8932-F381359D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EE0CD83-BA73-426F-8932-F381359D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09A55E-883E-455B-AE7B-96D2ACF1D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FD09A55E-883E-455B-AE7B-96D2ACF1D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FD09A55E-883E-455B-AE7B-96D2ACF1D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FD09A55E-883E-455B-AE7B-96D2ACF1D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F44BBB-91A3-4FA9-8F41-303114D1F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9DF44BBB-91A3-4FA9-8F41-303114D1F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9DF44BBB-91A3-4FA9-8F41-303114D1F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9DF44BBB-91A3-4FA9-8F41-303114D1F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9CBA08-43C2-4362-8D60-709BD82B0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3E9CBA08-43C2-4362-8D60-709BD82B0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3E9CBA08-43C2-4362-8D60-709BD82B0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3E9CBA08-43C2-4362-8D60-709BD82B0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C59CDF-1E86-45E7-B3DB-8964C993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95C59CDF-1E86-45E7-B3DB-8964C9938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graphicEl>
                                              <a:dgm id="{95C59CDF-1E86-45E7-B3DB-8964C993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graphicEl>
                                              <a:dgm id="{95C59CDF-1E86-45E7-B3DB-8964C993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AE487E-0D45-4807-99F8-9AAB650E9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graphicEl>
                                              <a:dgm id="{98AE487E-0D45-4807-99F8-9AAB650E9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graphicEl>
                                              <a:dgm id="{98AE487E-0D45-4807-99F8-9AAB650E9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graphicEl>
                                              <a:dgm id="{98AE487E-0D45-4807-99F8-9AAB650E9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2" grpId="0" animBg="1"/>
      <p:bldP spid="5" grpId="0"/>
      <p:bldP spid="12" grpId="0"/>
      <p:bldGraphic spid="6" grpId="0" uiExpand="1">
        <p:bldSub>
          <a:bldDgm bld="one"/>
        </p:bldSub>
      </p:bldGraphic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588" y="1947863"/>
            <a:ext cx="3919538" cy="4681955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721994" y="239963"/>
            <a:ext cx="8470006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خطوات </a:t>
            </a:r>
            <a:r>
              <a:rPr lang="ar-SY" sz="3600" b="1" dirty="0">
                <a:solidFill>
                  <a:schemeClr val="bg1"/>
                </a:solidFill>
                <a:latin typeface="STIX2"/>
              </a:rPr>
              <a:t>ضرب</a:t>
            </a:r>
            <a:endParaRPr lang="en-US" sz="3600" b="1" dirty="0"/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1196842740"/>
              </p:ext>
            </p:extLst>
          </p:nvPr>
        </p:nvGraphicFramePr>
        <p:xfrm>
          <a:off x="1609859" y="1488483"/>
          <a:ext cx="9907038" cy="468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31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رابط مستقيم 2"/>
          <p:cNvCxnSpPr/>
          <p:nvPr/>
        </p:nvCxnSpPr>
        <p:spPr>
          <a:xfrm flipH="1">
            <a:off x="6320596" y="371475"/>
            <a:ext cx="50891" cy="6329363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مستطيل مستدير الزوايا 3"/>
          <p:cNvSpPr/>
          <p:nvPr/>
        </p:nvSpPr>
        <p:spPr>
          <a:xfrm>
            <a:off x="10327246" y="53371"/>
            <a:ext cx="1864754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الأمثلة</a:t>
            </a:r>
            <a:endParaRPr lang="en-US" sz="28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625" l="10000" r="90000">
                        <a14:foregroundMark x1="28750" y1="26250" x2="33125" y2="11250"/>
                        <a14:foregroundMark x1="23750" y1="78125" x2="23750" y2="90625"/>
                        <a14:foregroundMark x1="32500" y1="75625" x2="33125" y2="90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19" y="4668974"/>
            <a:ext cx="2379668" cy="23796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9489808" y="1238838"/>
                <a:ext cx="2131264" cy="889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4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ar-SY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808" y="1238838"/>
                <a:ext cx="2131264" cy="889090"/>
              </a:xfrm>
              <a:prstGeom prst="rect">
                <a:avLst/>
              </a:prstGeom>
              <a:blipFill>
                <a:blip r:embed="rId4"/>
                <a:stretch>
                  <a:fillRect t="-2740" r="-14327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3970164" y="1220896"/>
                <a:ext cx="2131264" cy="800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ar-SY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64" y="1220896"/>
                <a:ext cx="2131264" cy="800219"/>
              </a:xfrm>
              <a:prstGeom prst="rect">
                <a:avLst/>
              </a:prstGeom>
              <a:blipFill>
                <a:blip r:embed="rId5"/>
                <a:stretch>
                  <a:fillRect r="-11429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7605140" y="1281478"/>
                <a:ext cx="2476960" cy="803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140" y="1281478"/>
                <a:ext cx="2476960" cy="803810"/>
              </a:xfrm>
              <a:prstGeom prst="rect">
                <a:avLst/>
              </a:prstGeom>
              <a:blipFill>
                <a:blip r:embed="rId6"/>
                <a:stretch>
                  <a:fillRect l="-5665" r="-615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9239433" y="2446032"/>
                <a:ext cx="784190" cy="80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433" y="2446032"/>
                <a:ext cx="784190" cy="802399"/>
              </a:xfrm>
              <a:prstGeom prst="rect">
                <a:avLst/>
              </a:prstGeom>
              <a:blipFill>
                <a:blip r:embed="rId7"/>
                <a:stretch>
                  <a:fillRect r="-19531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2408820" y="1217433"/>
                <a:ext cx="2476960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820" y="1217433"/>
                <a:ext cx="2476960" cy="803682"/>
              </a:xfrm>
              <a:prstGeom prst="rect">
                <a:avLst/>
              </a:prstGeom>
              <a:blipFill>
                <a:blip r:embed="rId8"/>
                <a:stretch>
                  <a:fillRect l="-5419" r="-640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2525646" y="2466386"/>
                <a:ext cx="2263760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646" y="2466386"/>
                <a:ext cx="2263760" cy="801373"/>
              </a:xfrm>
              <a:prstGeom prst="rect">
                <a:avLst/>
              </a:prstGeom>
              <a:blipFill>
                <a:blip r:embed="rId9"/>
                <a:stretch>
                  <a:fillRect l="-5914" r="-6720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صورة 14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9262" l="0" r="99462">
                        <a14:foregroundMark x1="36559" y1="14391" x2="66667" y2="23616"/>
                        <a14:foregroundMark x1="32796" y1="23616" x2="53226" y2="13653"/>
                        <a14:foregroundMark x1="55914" y1="38376" x2="43548" y2="59410"/>
                        <a14:foregroundMark x1="61290" y1="40590" x2="70430" y2="50923"/>
                        <a14:foregroundMark x1="50538" y1="31734" x2="53226" y2="61624"/>
                        <a14:foregroundMark x1="25269" y1="39852" x2="51075" y2="43542"/>
                        <a14:foregroundMark x1="44086" y1="85240" x2="32258" y2="95941"/>
                        <a14:foregroundMark x1="41935" y1="89299" x2="38172" y2="94096"/>
                        <a14:foregroundMark x1="67204" y1="85978" x2="73118" y2="94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534" y="3147457"/>
            <a:ext cx="2493400" cy="3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2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78</Words>
  <Application>Microsoft Office PowerPoint</Application>
  <PresentationFormat>شاشة عريضة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45</cp:revision>
  <dcterms:created xsi:type="dcterms:W3CDTF">2021-03-16T21:19:49Z</dcterms:created>
  <dcterms:modified xsi:type="dcterms:W3CDTF">2021-03-27T14:40:03Z</dcterms:modified>
</cp:coreProperties>
</file>