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9" r:id="rId2"/>
    <p:sldId id="454" r:id="rId3"/>
    <p:sldId id="458" r:id="rId4"/>
    <p:sldId id="457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33FF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330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54D2C-416C-49B2-8C7D-83B0C76DDE26}"/>
              </a:ext>
            </a:extLst>
          </p:cNvPr>
          <p:cNvSpPr/>
          <p:nvPr/>
        </p:nvSpPr>
        <p:spPr>
          <a:xfrm flipH="1">
            <a:off x="-1" y="1273127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solidFill>
            <a:srgbClr val="FEE35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06A04C-4C4E-4CE5-8A7F-02823E83D7AA}"/>
              </a:ext>
            </a:extLst>
          </p:cNvPr>
          <p:cNvSpPr/>
          <p:nvPr/>
        </p:nvSpPr>
        <p:spPr>
          <a:xfrm flipH="1">
            <a:off x="0" y="1125416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B83F3E-B194-4E1E-BA06-53C567EEEE23}"/>
              </a:ext>
            </a:extLst>
          </p:cNvPr>
          <p:cNvSpPr/>
          <p:nvPr/>
        </p:nvSpPr>
        <p:spPr>
          <a:xfrm flipH="1">
            <a:off x="0" y="1444935"/>
            <a:ext cx="12192000" cy="3450622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D6D0C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E81BF-5193-481B-915D-7E7AF518E87F}"/>
              </a:ext>
            </a:extLst>
          </p:cNvPr>
          <p:cNvSpPr txBox="1"/>
          <p:nvPr/>
        </p:nvSpPr>
        <p:spPr>
          <a:xfrm>
            <a:off x="0" y="267287"/>
            <a:ext cx="12192000" cy="76944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01511-E0E3-4F0C-85B3-2D6C1A1EE0AD}"/>
              </a:ext>
            </a:extLst>
          </p:cNvPr>
          <p:cNvSpPr txBox="1"/>
          <p:nvPr/>
        </p:nvSpPr>
        <p:spPr>
          <a:xfrm>
            <a:off x="138513" y="2222698"/>
            <a:ext cx="12053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22F78-6DE0-4C6D-A5A5-5FC36E419FC4}"/>
              </a:ext>
            </a:extLst>
          </p:cNvPr>
          <p:cNvSpPr txBox="1"/>
          <p:nvPr/>
        </p:nvSpPr>
        <p:spPr>
          <a:xfrm>
            <a:off x="2388296" y="3355145"/>
            <a:ext cx="83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</a:rPr>
              <a:t>الصف .........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6FC83B-27A7-4BBF-AD96-DFD188261464}"/>
              </a:ext>
            </a:extLst>
          </p:cNvPr>
          <p:cNvCxnSpPr/>
          <p:nvPr/>
        </p:nvCxnSpPr>
        <p:spPr>
          <a:xfrm>
            <a:off x="2536513" y="3137096"/>
            <a:ext cx="7566255" cy="0"/>
          </a:xfrm>
          <a:prstGeom prst="line">
            <a:avLst/>
          </a:prstGeom>
          <a:ln w="28575">
            <a:solidFill>
              <a:schemeClr val="bg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903B56-B7D8-4BD5-9DA2-1E89B6E73A68}"/>
              </a:ext>
            </a:extLst>
          </p:cNvPr>
          <p:cNvCxnSpPr/>
          <p:nvPr/>
        </p:nvCxnSpPr>
        <p:spPr>
          <a:xfrm>
            <a:off x="1662151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AA490A-412C-47BC-86F4-93BFC40CE91E}"/>
              </a:ext>
            </a:extLst>
          </p:cNvPr>
          <p:cNvCxnSpPr/>
          <p:nvPr/>
        </p:nvCxnSpPr>
        <p:spPr>
          <a:xfrm>
            <a:off x="8486789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18E7D88-FD62-487E-86EB-5A40B250EA99}"/>
              </a:ext>
            </a:extLst>
          </p:cNvPr>
          <p:cNvSpPr/>
          <p:nvPr/>
        </p:nvSpPr>
        <p:spPr>
          <a:xfrm rot="18293417">
            <a:off x="5409691" y="6043479"/>
            <a:ext cx="1027717" cy="464457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C19F1912-571A-4D99-8AD3-777FA1B683FE}"/>
              </a:ext>
            </a:extLst>
          </p:cNvPr>
          <p:cNvSpPr/>
          <p:nvPr/>
        </p:nvSpPr>
        <p:spPr>
          <a:xfrm rot="14228355">
            <a:off x="5697222" y="6056803"/>
            <a:ext cx="1027717" cy="45336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58C1B6-1E3F-4DBC-8350-75A0836CF3CD}"/>
              </a:ext>
            </a:extLst>
          </p:cNvPr>
          <p:cNvGrpSpPr/>
          <p:nvPr/>
        </p:nvGrpSpPr>
        <p:grpSpPr>
          <a:xfrm>
            <a:off x="5322342" y="5205048"/>
            <a:ext cx="1449397" cy="1177635"/>
            <a:chOff x="4420453" y="5315576"/>
            <a:chExt cx="1177635" cy="1177635"/>
          </a:xfrm>
        </p:grpSpPr>
        <p:sp>
          <p:nvSpPr>
            <p:cNvPr id="20" name="Star: 24 Points 19">
              <a:extLst>
                <a:ext uri="{FF2B5EF4-FFF2-40B4-BE49-F238E27FC236}">
                  <a16:creationId xmlns:a16="http://schemas.microsoft.com/office/drawing/2014/main" id="{A3E8C6E3-0F17-4D84-B7ED-CB4D2E5A3A71}"/>
                </a:ext>
              </a:extLst>
            </p:cNvPr>
            <p:cNvSpPr/>
            <p:nvPr/>
          </p:nvSpPr>
          <p:spPr>
            <a:xfrm>
              <a:off x="4420453" y="5315576"/>
              <a:ext cx="1177635" cy="1177635"/>
            </a:xfrm>
            <a:prstGeom prst="star24">
              <a:avLst>
                <a:gd name="adj" fmla="val 45862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64DB6E-D61B-4598-AA68-CBAB00432309}"/>
                </a:ext>
              </a:extLst>
            </p:cNvPr>
            <p:cNvSpPr/>
            <p:nvPr/>
          </p:nvSpPr>
          <p:spPr>
            <a:xfrm>
              <a:off x="4591687" y="5486810"/>
              <a:ext cx="835167" cy="8351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424DF7B-47B0-481A-A57D-00CDFFCB0BA2}"/>
              </a:ext>
            </a:extLst>
          </p:cNvPr>
          <p:cNvSpPr/>
          <p:nvPr/>
        </p:nvSpPr>
        <p:spPr>
          <a:xfrm>
            <a:off x="5782573" y="5575681"/>
            <a:ext cx="537066" cy="43636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7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00" y="2808086"/>
            <a:ext cx="871158" cy="66817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118320" y="1675562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المادّة والطاقة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15451" y="2195561"/>
              <a:ext cx="2385250" cy="569682"/>
              <a:chOff x="3127090" y="5653352"/>
              <a:chExt cx="2385250" cy="5696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27090" y="5822924"/>
                <a:ext cx="2385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قوانين الحركة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TextBox 7">
            <a:extLst>
              <a:ext uri="{FF2B5EF4-FFF2-40B4-BE49-F238E27FC236}">
                <a16:creationId xmlns:a16="http://schemas.microsoft.com/office/drawing/2014/main" id="{1C306612-4185-4365-96E3-47554762B431}"/>
              </a:ext>
            </a:extLst>
          </p:cNvPr>
          <p:cNvSpPr txBox="1"/>
          <p:nvPr/>
        </p:nvSpPr>
        <p:spPr>
          <a:xfrm>
            <a:off x="2871567" y="159257"/>
            <a:ext cx="787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rgbClr val="FF0000"/>
                </a:solidFill>
                <a:latin typeface="Oswald" panose="02000503000000000000" pitchFamily="2" charset="0"/>
              </a:rPr>
              <a:t>قوانين الحركة</a:t>
            </a:r>
          </a:p>
        </p:txBody>
      </p:sp>
      <p:sp>
        <p:nvSpPr>
          <p:cNvPr id="31" name="Right Triangle 6">
            <a:extLst>
              <a:ext uri="{FF2B5EF4-FFF2-40B4-BE49-F238E27FC236}">
                <a16:creationId xmlns:a16="http://schemas.microsoft.com/office/drawing/2014/main" id="{5FF138E5-128B-4302-A661-29D95A2C3243}"/>
              </a:ext>
            </a:extLst>
          </p:cNvPr>
          <p:cNvSpPr/>
          <p:nvPr/>
        </p:nvSpPr>
        <p:spPr>
          <a:xfrm flipH="1">
            <a:off x="1095579" y="5251488"/>
            <a:ext cx="637229" cy="385186"/>
          </a:xfrm>
          <a:prstGeom prst="rt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7">
            <a:extLst>
              <a:ext uri="{FF2B5EF4-FFF2-40B4-BE49-F238E27FC236}">
                <a16:creationId xmlns:a16="http://schemas.microsoft.com/office/drawing/2014/main" id="{0CDD4F11-BCC9-47CA-8581-8FC72A64AB75}"/>
              </a:ext>
            </a:extLst>
          </p:cNvPr>
          <p:cNvSpPr/>
          <p:nvPr/>
        </p:nvSpPr>
        <p:spPr>
          <a:xfrm>
            <a:off x="3920305" y="5251488"/>
            <a:ext cx="637229" cy="385186"/>
          </a:xfrm>
          <a:prstGeom prst="rt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">
            <a:extLst>
              <a:ext uri="{FF2B5EF4-FFF2-40B4-BE49-F238E27FC236}">
                <a16:creationId xmlns:a16="http://schemas.microsoft.com/office/drawing/2014/main" id="{592F831B-AB1A-4A43-A4A0-1514CA79B40B}"/>
              </a:ext>
            </a:extLst>
          </p:cNvPr>
          <p:cNvSpPr/>
          <p:nvPr/>
        </p:nvSpPr>
        <p:spPr>
          <a:xfrm>
            <a:off x="1588180" y="6528321"/>
            <a:ext cx="2476754" cy="3851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45">
            <a:extLst>
              <a:ext uri="{FF2B5EF4-FFF2-40B4-BE49-F238E27FC236}">
                <a16:creationId xmlns:a16="http://schemas.microsoft.com/office/drawing/2014/main" id="{477CD8C0-E23D-439D-8A91-2879F5FBCD97}"/>
              </a:ext>
            </a:extLst>
          </p:cNvPr>
          <p:cNvGrpSpPr/>
          <p:nvPr/>
        </p:nvGrpSpPr>
        <p:grpSpPr>
          <a:xfrm>
            <a:off x="1649747" y="3110765"/>
            <a:ext cx="2353619" cy="2677313"/>
            <a:chOff x="1576791" y="2448307"/>
            <a:chExt cx="2353619" cy="2677313"/>
          </a:xfrm>
        </p:grpSpPr>
        <p:sp>
          <p:nvSpPr>
            <p:cNvPr id="35" name="Flowchart: Document 4">
              <a:extLst>
                <a:ext uri="{FF2B5EF4-FFF2-40B4-BE49-F238E27FC236}">
                  <a16:creationId xmlns:a16="http://schemas.microsoft.com/office/drawing/2014/main" id="{5762C8E9-96E3-4DFF-A6DA-6939394FD6F7}"/>
                </a:ext>
              </a:extLst>
            </p:cNvPr>
            <p:cNvSpPr/>
            <p:nvPr/>
          </p:nvSpPr>
          <p:spPr>
            <a:xfrm flipH="1" flipV="1">
              <a:off x="1659852" y="2448307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565417D6-1123-4808-B1EE-80D759AD0682}"/>
                </a:ext>
              </a:extLst>
            </p:cNvPr>
            <p:cNvSpPr txBox="1"/>
            <p:nvPr/>
          </p:nvSpPr>
          <p:spPr>
            <a:xfrm>
              <a:off x="1659852" y="3324398"/>
              <a:ext cx="218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1B90156B-6010-493C-9212-F686964301F0}"/>
                </a:ext>
              </a:extLst>
            </p:cNvPr>
            <p:cNvSpPr txBox="1"/>
            <p:nvPr/>
          </p:nvSpPr>
          <p:spPr>
            <a:xfrm>
              <a:off x="1576791" y="3220934"/>
              <a:ext cx="235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Century Gothic" panose="020B0502020202020204" pitchFamily="34" charset="0"/>
                </a:rPr>
                <a:t>النقطة المرجعية قد تكون جسما ساكنًا أو جسماً متحركاً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9" name="Oval 35">
            <a:extLst>
              <a:ext uri="{FF2B5EF4-FFF2-40B4-BE49-F238E27FC236}">
                <a16:creationId xmlns:a16="http://schemas.microsoft.com/office/drawing/2014/main" id="{930C9D46-7A68-4749-BA08-B9F1DE1A3F7D}"/>
              </a:ext>
            </a:extLst>
          </p:cNvPr>
          <p:cNvSpPr/>
          <p:nvPr/>
        </p:nvSpPr>
        <p:spPr>
          <a:xfrm>
            <a:off x="1218621" y="5372808"/>
            <a:ext cx="3171429" cy="770328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5">
            <a:extLst>
              <a:ext uri="{FF2B5EF4-FFF2-40B4-BE49-F238E27FC236}">
                <a16:creationId xmlns:a16="http://schemas.microsoft.com/office/drawing/2014/main" id="{AD6C650D-8FEB-45EA-973D-2FE930501234}"/>
              </a:ext>
            </a:extLst>
          </p:cNvPr>
          <p:cNvSpPr/>
          <p:nvPr/>
        </p:nvSpPr>
        <p:spPr>
          <a:xfrm flipV="1">
            <a:off x="1095579" y="5636674"/>
            <a:ext cx="3461959" cy="1084241"/>
          </a:xfrm>
          <a:prstGeom prst="triangle">
            <a:avLst/>
          </a:prstGeom>
          <a:gradFill>
            <a:gsLst>
              <a:gs pos="0">
                <a:srgbClr val="99FF33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D1B2F9E9-B493-43E6-AB1A-75C5C745F367}"/>
              </a:ext>
            </a:extLst>
          </p:cNvPr>
          <p:cNvSpPr txBox="1"/>
          <p:nvPr/>
        </p:nvSpPr>
        <p:spPr>
          <a:xfrm>
            <a:off x="2142592" y="5875212"/>
            <a:ext cx="140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Right Triangle 23">
            <a:extLst>
              <a:ext uri="{FF2B5EF4-FFF2-40B4-BE49-F238E27FC236}">
                <a16:creationId xmlns:a16="http://schemas.microsoft.com/office/drawing/2014/main" id="{9F1134F9-E052-42B1-A611-2A8F992588A0}"/>
              </a:ext>
            </a:extLst>
          </p:cNvPr>
          <p:cNvSpPr/>
          <p:nvPr/>
        </p:nvSpPr>
        <p:spPr>
          <a:xfrm>
            <a:off x="7649076" y="4221544"/>
            <a:ext cx="637229" cy="385186"/>
          </a:xfrm>
          <a:prstGeom prst="rtTriangle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22">
            <a:extLst>
              <a:ext uri="{FF2B5EF4-FFF2-40B4-BE49-F238E27FC236}">
                <a16:creationId xmlns:a16="http://schemas.microsoft.com/office/drawing/2014/main" id="{ED8A462D-A5E7-45C2-9A2D-AD40815F13AA}"/>
              </a:ext>
            </a:extLst>
          </p:cNvPr>
          <p:cNvSpPr/>
          <p:nvPr/>
        </p:nvSpPr>
        <p:spPr>
          <a:xfrm flipH="1">
            <a:off x="4824350" y="4221544"/>
            <a:ext cx="637229" cy="385186"/>
          </a:xfrm>
          <a:prstGeom prst="rtTriangle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id="{127969AC-8D2C-4D92-883C-814A87135309}"/>
              </a:ext>
            </a:extLst>
          </p:cNvPr>
          <p:cNvSpPr/>
          <p:nvPr/>
        </p:nvSpPr>
        <p:spPr>
          <a:xfrm>
            <a:off x="5316951" y="5498377"/>
            <a:ext cx="2476754" cy="3851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6">
            <a:extLst>
              <a:ext uri="{FF2B5EF4-FFF2-40B4-BE49-F238E27FC236}">
                <a16:creationId xmlns:a16="http://schemas.microsoft.com/office/drawing/2014/main" id="{3E3F9E2D-F2EF-4F35-9458-70ACB1B94819}"/>
              </a:ext>
            </a:extLst>
          </p:cNvPr>
          <p:cNvGrpSpPr/>
          <p:nvPr/>
        </p:nvGrpSpPr>
        <p:grpSpPr>
          <a:xfrm>
            <a:off x="5461579" y="2080821"/>
            <a:ext cx="2187502" cy="2677313"/>
            <a:chOff x="5254265" y="475931"/>
            <a:chExt cx="2187502" cy="2677313"/>
          </a:xfrm>
        </p:grpSpPr>
        <p:sp>
          <p:nvSpPr>
            <p:cNvPr id="46" name="Flowchart: Document 20">
              <a:extLst>
                <a:ext uri="{FF2B5EF4-FFF2-40B4-BE49-F238E27FC236}">
                  <a16:creationId xmlns:a16="http://schemas.microsoft.com/office/drawing/2014/main" id="{4F5026C4-4837-48D3-B1F7-BF0AF5D0FFDC}"/>
                </a:ext>
              </a:extLst>
            </p:cNvPr>
            <p:cNvSpPr/>
            <p:nvPr/>
          </p:nvSpPr>
          <p:spPr>
            <a:xfrm flipH="1" flipV="1">
              <a:off x="5254265" y="475931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24" descr="Stopwatch">
              <a:extLst>
                <a:ext uri="{FF2B5EF4-FFF2-40B4-BE49-F238E27FC236}">
                  <a16:creationId xmlns:a16="http://schemas.microsoft.com/office/drawing/2014/main" id="{C0CDFAA6-9B45-4103-ABD5-4FFFB4918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559671" y="644278"/>
              <a:ext cx="618207" cy="618207"/>
            </a:xfrm>
            <a:prstGeom prst="rect">
              <a:avLst/>
            </a:prstGeom>
          </p:spPr>
        </p:pic>
        <p:sp>
          <p:nvSpPr>
            <p:cNvPr id="48" name="TextBox 25">
              <a:extLst>
                <a:ext uri="{FF2B5EF4-FFF2-40B4-BE49-F238E27FC236}">
                  <a16:creationId xmlns:a16="http://schemas.microsoft.com/office/drawing/2014/main" id="{5CADCD78-1BBF-4810-B357-DF1B51F2102F}"/>
                </a:ext>
              </a:extLst>
            </p:cNvPr>
            <p:cNvSpPr txBox="1"/>
            <p:nvPr/>
          </p:nvSpPr>
          <p:spPr>
            <a:xfrm>
              <a:off x="5254265" y="1352022"/>
              <a:ext cx="218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26">
              <a:extLst>
                <a:ext uri="{FF2B5EF4-FFF2-40B4-BE49-F238E27FC236}">
                  <a16:creationId xmlns:a16="http://schemas.microsoft.com/office/drawing/2014/main" id="{19410B7C-51E6-458B-BDC5-63F187C33FE8}"/>
                </a:ext>
              </a:extLst>
            </p:cNvPr>
            <p:cNvSpPr txBox="1"/>
            <p:nvPr/>
          </p:nvSpPr>
          <p:spPr>
            <a:xfrm>
              <a:off x="5356919" y="1366304"/>
              <a:ext cx="19821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لوصف حركة جسم ما لا بد من تحديد سرعته واتجاه حركته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3" name="Oval 37">
            <a:extLst>
              <a:ext uri="{FF2B5EF4-FFF2-40B4-BE49-F238E27FC236}">
                <a16:creationId xmlns:a16="http://schemas.microsoft.com/office/drawing/2014/main" id="{AA430E0A-ECF5-4A93-8F49-19DF7E4B607D}"/>
              </a:ext>
            </a:extLst>
          </p:cNvPr>
          <p:cNvSpPr/>
          <p:nvPr/>
        </p:nvSpPr>
        <p:spPr>
          <a:xfrm>
            <a:off x="5059134" y="4328852"/>
            <a:ext cx="2992387" cy="770328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21">
            <a:extLst>
              <a:ext uri="{FF2B5EF4-FFF2-40B4-BE49-F238E27FC236}">
                <a16:creationId xmlns:a16="http://schemas.microsoft.com/office/drawing/2014/main" id="{BBF49FD1-6D2A-48C7-8A66-0DC40745FC29}"/>
              </a:ext>
            </a:extLst>
          </p:cNvPr>
          <p:cNvSpPr/>
          <p:nvPr/>
        </p:nvSpPr>
        <p:spPr>
          <a:xfrm flipV="1">
            <a:off x="4824350" y="4606730"/>
            <a:ext cx="3461959" cy="1084241"/>
          </a:xfrm>
          <a:prstGeom prst="triangle">
            <a:avLst/>
          </a:prstGeom>
          <a:gradFill>
            <a:gsLst>
              <a:gs pos="0">
                <a:srgbClr val="FF9933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41">
            <a:extLst>
              <a:ext uri="{FF2B5EF4-FFF2-40B4-BE49-F238E27FC236}">
                <a16:creationId xmlns:a16="http://schemas.microsoft.com/office/drawing/2014/main" id="{7B77C665-4050-4554-993F-DD60C016FDA1}"/>
              </a:ext>
            </a:extLst>
          </p:cNvPr>
          <p:cNvSpPr txBox="1"/>
          <p:nvPr/>
        </p:nvSpPr>
        <p:spPr>
          <a:xfrm>
            <a:off x="5901115" y="4847671"/>
            <a:ext cx="1405052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6" name="Right Triangle 30">
            <a:extLst>
              <a:ext uri="{FF2B5EF4-FFF2-40B4-BE49-F238E27FC236}">
                <a16:creationId xmlns:a16="http://schemas.microsoft.com/office/drawing/2014/main" id="{2706BE48-135F-4017-AFC4-D44371E7A03F}"/>
              </a:ext>
            </a:extLst>
          </p:cNvPr>
          <p:cNvSpPr/>
          <p:nvPr/>
        </p:nvSpPr>
        <p:spPr>
          <a:xfrm flipH="1">
            <a:off x="8345514" y="5251488"/>
            <a:ext cx="637229" cy="385186"/>
          </a:xfrm>
          <a:prstGeom prst="rtTriangle">
            <a:avLst/>
          </a:prstGeom>
          <a:solidFill>
            <a:srgbClr val="001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31">
            <a:extLst>
              <a:ext uri="{FF2B5EF4-FFF2-40B4-BE49-F238E27FC236}">
                <a16:creationId xmlns:a16="http://schemas.microsoft.com/office/drawing/2014/main" id="{968065C5-3EB6-4790-AA4F-6FC1EE8FFB46}"/>
              </a:ext>
            </a:extLst>
          </p:cNvPr>
          <p:cNvSpPr/>
          <p:nvPr/>
        </p:nvSpPr>
        <p:spPr>
          <a:xfrm>
            <a:off x="11170240" y="5251488"/>
            <a:ext cx="637229" cy="385186"/>
          </a:xfrm>
          <a:prstGeom prst="rtTriangle">
            <a:avLst/>
          </a:prstGeom>
          <a:solidFill>
            <a:srgbClr val="001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27">
            <a:extLst>
              <a:ext uri="{FF2B5EF4-FFF2-40B4-BE49-F238E27FC236}">
                <a16:creationId xmlns:a16="http://schemas.microsoft.com/office/drawing/2014/main" id="{5A3D89C3-C38D-4048-AFCA-F9C077CF233F}"/>
              </a:ext>
            </a:extLst>
          </p:cNvPr>
          <p:cNvSpPr/>
          <p:nvPr/>
        </p:nvSpPr>
        <p:spPr>
          <a:xfrm>
            <a:off x="8838115" y="6528321"/>
            <a:ext cx="2476754" cy="3851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47">
            <a:extLst>
              <a:ext uri="{FF2B5EF4-FFF2-40B4-BE49-F238E27FC236}">
                <a16:creationId xmlns:a16="http://schemas.microsoft.com/office/drawing/2014/main" id="{EFFD51E7-888C-4882-89A6-FA4B129F0A45}"/>
              </a:ext>
            </a:extLst>
          </p:cNvPr>
          <p:cNvGrpSpPr/>
          <p:nvPr/>
        </p:nvGrpSpPr>
        <p:grpSpPr>
          <a:xfrm>
            <a:off x="8982743" y="3110765"/>
            <a:ext cx="2234539" cy="2677313"/>
            <a:chOff x="8909787" y="2448307"/>
            <a:chExt cx="2234539" cy="2677313"/>
          </a:xfrm>
        </p:grpSpPr>
        <p:sp>
          <p:nvSpPr>
            <p:cNvPr id="63" name="Flowchart: Document 28">
              <a:extLst>
                <a:ext uri="{FF2B5EF4-FFF2-40B4-BE49-F238E27FC236}">
                  <a16:creationId xmlns:a16="http://schemas.microsoft.com/office/drawing/2014/main" id="{B3D7E8F0-9F70-4C2A-95E9-26296953AD5D}"/>
                </a:ext>
              </a:extLst>
            </p:cNvPr>
            <p:cNvSpPr/>
            <p:nvPr/>
          </p:nvSpPr>
          <p:spPr>
            <a:xfrm flipH="1" flipV="1">
              <a:off x="8909787" y="2448307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Graphic 32" descr="Crown">
              <a:extLst>
                <a:ext uri="{FF2B5EF4-FFF2-40B4-BE49-F238E27FC236}">
                  <a16:creationId xmlns:a16="http://schemas.microsoft.com/office/drawing/2014/main" id="{DC8B1E7A-E660-40BE-99E7-552F20F9E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526119" y="2479713"/>
              <a:ext cx="618207" cy="618207"/>
            </a:xfrm>
            <a:prstGeom prst="rect">
              <a:avLst/>
            </a:prstGeom>
          </p:spPr>
        </p:pic>
        <p:sp>
          <p:nvSpPr>
            <p:cNvPr id="65" name="TextBox 33">
              <a:extLst>
                <a:ext uri="{FF2B5EF4-FFF2-40B4-BE49-F238E27FC236}">
                  <a16:creationId xmlns:a16="http://schemas.microsoft.com/office/drawing/2014/main" id="{1E35EDE1-A0D2-4680-A4F8-C73F55A1C7A8}"/>
                </a:ext>
              </a:extLst>
            </p:cNvPr>
            <p:cNvSpPr txBox="1"/>
            <p:nvPr/>
          </p:nvSpPr>
          <p:spPr>
            <a:xfrm>
              <a:off x="8909787" y="3324398"/>
              <a:ext cx="218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9" name="TextBox 34">
              <a:extLst>
                <a:ext uri="{FF2B5EF4-FFF2-40B4-BE49-F238E27FC236}">
                  <a16:creationId xmlns:a16="http://schemas.microsoft.com/office/drawing/2014/main" id="{7F62AA50-6E89-4A89-A127-CB3A2B1C7E81}"/>
                </a:ext>
              </a:extLst>
            </p:cNvPr>
            <p:cNvSpPr txBox="1"/>
            <p:nvPr/>
          </p:nvSpPr>
          <p:spPr>
            <a:xfrm>
              <a:off x="9020677" y="3324398"/>
              <a:ext cx="19821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اتجاه ومقدار السرعة معاً يطلق عليهما اسم السرعة المتجهة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1" name="Oval 38">
            <a:extLst>
              <a:ext uri="{FF2B5EF4-FFF2-40B4-BE49-F238E27FC236}">
                <a16:creationId xmlns:a16="http://schemas.microsoft.com/office/drawing/2014/main" id="{09A74B01-0A17-421E-9982-60419B94A20F}"/>
              </a:ext>
            </a:extLst>
          </p:cNvPr>
          <p:cNvSpPr/>
          <p:nvPr/>
        </p:nvSpPr>
        <p:spPr>
          <a:xfrm>
            <a:off x="8640556" y="5392890"/>
            <a:ext cx="2888343" cy="770328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29">
            <a:extLst>
              <a:ext uri="{FF2B5EF4-FFF2-40B4-BE49-F238E27FC236}">
                <a16:creationId xmlns:a16="http://schemas.microsoft.com/office/drawing/2014/main" id="{8093F1AA-559F-4FD7-A797-BA61F9B85279}"/>
              </a:ext>
            </a:extLst>
          </p:cNvPr>
          <p:cNvSpPr/>
          <p:nvPr/>
        </p:nvSpPr>
        <p:spPr>
          <a:xfrm flipV="1">
            <a:off x="8345514" y="5636674"/>
            <a:ext cx="3461959" cy="1084241"/>
          </a:xfrm>
          <a:prstGeom prst="triangle">
            <a:avLst/>
          </a:prstGeom>
          <a:gradFill>
            <a:gsLst>
              <a:gs pos="0">
                <a:srgbClr val="009999"/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42">
            <a:extLst>
              <a:ext uri="{FF2B5EF4-FFF2-40B4-BE49-F238E27FC236}">
                <a16:creationId xmlns:a16="http://schemas.microsoft.com/office/drawing/2014/main" id="{B2DB7D1D-2B37-4540-862B-BC9725D57459}"/>
              </a:ext>
            </a:extLst>
          </p:cNvPr>
          <p:cNvSpPr txBox="1"/>
          <p:nvPr/>
        </p:nvSpPr>
        <p:spPr>
          <a:xfrm>
            <a:off x="9417043" y="5883563"/>
            <a:ext cx="140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8992470" y="253927"/>
            <a:ext cx="2849052" cy="251758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-9000" t="2000" r="1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0227471" y="242108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8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07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"/>
                            </p:stCondLst>
                            <p:childTnLst>
                              <p:par>
                                <p:cTn id="9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8" dur="2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53" grpId="0" animBg="1"/>
      <p:bldP spid="54" grpId="0" animBg="1"/>
      <p:bldP spid="55" grpId="0"/>
      <p:bldP spid="56" grpId="0" animBg="1"/>
      <p:bldP spid="57" grpId="0" animBg="1"/>
      <p:bldP spid="59" grpId="0" animBg="1"/>
      <p:bldP spid="71" grpId="0" animBg="1"/>
      <p:bldP spid="72" grpId="0" animBg="1"/>
      <p:bldP spid="73" grpId="0"/>
      <p:bldP spid="76" grpId="0" animBg="1"/>
      <p:bldP spid="7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475412C-16A4-46D1-8B44-2F8FA0951BD9}"/>
              </a:ext>
            </a:extLst>
          </p:cNvPr>
          <p:cNvSpPr/>
          <p:nvPr/>
        </p:nvSpPr>
        <p:spPr>
          <a:xfrm>
            <a:off x="0" y="5456040"/>
            <a:ext cx="12192000" cy="11558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41DD59-1B3F-48BD-8E35-3D82DF6B0988}"/>
              </a:ext>
            </a:extLst>
          </p:cNvPr>
          <p:cNvGrpSpPr/>
          <p:nvPr/>
        </p:nvGrpSpPr>
        <p:grpSpPr>
          <a:xfrm>
            <a:off x="6836212" y="1527012"/>
            <a:ext cx="1672108" cy="3718360"/>
            <a:chOff x="6836212" y="1527012"/>
            <a:chExt cx="1672108" cy="37183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2FB4FF9-96C9-436B-BF4E-E2154921F260}"/>
                </a:ext>
              </a:extLst>
            </p:cNvPr>
            <p:cNvGrpSpPr/>
            <p:nvPr/>
          </p:nvGrpSpPr>
          <p:grpSpPr>
            <a:xfrm rot="8954557">
              <a:off x="6836212" y="1527012"/>
              <a:ext cx="1379125" cy="3718360"/>
              <a:chOff x="3713296" y="1594438"/>
              <a:chExt cx="1379125" cy="3718360"/>
            </a:xfrm>
            <a:solidFill>
              <a:srgbClr val="FF0066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25DF524-5DC1-4EE9-82B9-5133F2240B2D}"/>
                  </a:ext>
                </a:extLst>
              </p:cNvPr>
              <p:cNvSpPr/>
              <p:nvPr/>
            </p:nvSpPr>
            <p:spPr>
              <a:xfrm rot="19215706">
                <a:off x="3713296" y="2108694"/>
                <a:ext cx="1379125" cy="3204104"/>
              </a:xfrm>
              <a:custGeom>
                <a:avLst/>
                <a:gdLst>
                  <a:gd name="connsiteX0" fmla="*/ 1379125 w 1379125"/>
                  <a:gd name="connsiteY0" fmla="*/ 0 h 3204104"/>
                  <a:gd name="connsiteX1" fmla="*/ 1379125 w 1379125"/>
                  <a:gd name="connsiteY1" fmla="*/ 722245 h 3204104"/>
                  <a:gd name="connsiteX2" fmla="*/ 1337578 w 1379125"/>
                  <a:gd name="connsiteY2" fmla="*/ 744738 h 3204104"/>
                  <a:gd name="connsiteX3" fmla="*/ 311304 w 1379125"/>
                  <a:gd name="connsiteY3" fmla="*/ 2464807 h 3204104"/>
                  <a:gd name="connsiteX4" fmla="*/ 415954 w 1379125"/>
                  <a:gd name="connsiteY4" fmla="*/ 3081650 h 3204104"/>
                  <a:gd name="connsiteX5" fmla="*/ 466248 w 1379125"/>
                  <a:gd name="connsiteY5" fmla="*/ 3204104 h 3204104"/>
                  <a:gd name="connsiteX6" fmla="*/ 424269 w 1379125"/>
                  <a:gd name="connsiteY6" fmla="*/ 3155122 h 3204104"/>
                  <a:gd name="connsiteX7" fmla="*/ 0 w 1379125"/>
                  <a:gd name="connsiteY7" fmla="*/ 1901819 h 3204104"/>
                  <a:gd name="connsiteX8" fmla="*/ 1305461 w 1379125"/>
                  <a:gd name="connsiteY8" fmla="*/ 20087 h 320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9125" h="3204104">
                    <a:moveTo>
                      <a:pt x="1379125" y="0"/>
                    </a:moveTo>
                    <a:lnTo>
                      <a:pt x="1379125" y="722245"/>
                    </a:lnTo>
                    <a:lnTo>
                      <a:pt x="1337578" y="744738"/>
                    </a:lnTo>
                    <a:cubicBezTo>
                      <a:pt x="718398" y="1117511"/>
                      <a:pt x="311304" y="1748793"/>
                      <a:pt x="311304" y="2464807"/>
                    </a:cubicBezTo>
                    <a:cubicBezTo>
                      <a:pt x="311304" y="2679611"/>
                      <a:pt x="347943" y="2886790"/>
                      <a:pt x="415954" y="3081650"/>
                    </a:cubicBezTo>
                    <a:lnTo>
                      <a:pt x="466248" y="3204104"/>
                    </a:lnTo>
                    <a:lnTo>
                      <a:pt x="424269" y="3155122"/>
                    </a:lnTo>
                    <a:cubicBezTo>
                      <a:pt x="159219" y="2814535"/>
                      <a:pt x="0" y="2377895"/>
                      <a:pt x="0" y="1901819"/>
                    </a:cubicBezTo>
                    <a:cubicBezTo>
                      <a:pt x="0" y="1017678"/>
                      <a:pt x="549143" y="269551"/>
                      <a:pt x="1305461" y="20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0004A6A3-1501-45B6-BAA4-37DF04826703}"/>
                  </a:ext>
                </a:extLst>
              </p:cNvPr>
              <p:cNvSpPr/>
              <p:nvPr/>
            </p:nvSpPr>
            <p:spPr>
              <a:xfrm rot="2923252">
                <a:off x="3860544" y="1728799"/>
                <a:ext cx="972666" cy="7039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9FB68C-79C3-4CAF-80F0-2FEA1E7A7BF8}"/>
                </a:ext>
              </a:extLst>
            </p:cNvPr>
            <p:cNvSpPr txBox="1"/>
            <p:nvPr/>
          </p:nvSpPr>
          <p:spPr>
            <a:xfrm>
              <a:off x="8164670" y="4037572"/>
              <a:ext cx="343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46F6E5D-4A55-4CC0-BA3C-EB7EE586C4D5}"/>
              </a:ext>
            </a:extLst>
          </p:cNvPr>
          <p:cNvGrpSpPr/>
          <p:nvPr/>
        </p:nvGrpSpPr>
        <p:grpSpPr>
          <a:xfrm>
            <a:off x="4399163" y="1826861"/>
            <a:ext cx="3718360" cy="1379125"/>
            <a:chOff x="4399163" y="1826861"/>
            <a:chExt cx="3718360" cy="137912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23BD579-429D-4A1D-9839-8DA436B25E65}"/>
                </a:ext>
              </a:extLst>
            </p:cNvPr>
            <p:cNvGrpSpPr/>
            <p:nvPr/>
          </p:nvGrpSpPr>
          <p:grpSpPr>
            <a:xfrm rot="5789365">
              <a:off x="5568780" y="657244"/>
              <a:ext cx="1379125" cy="3718360"/>
              <a:chOff x="3713296" y="1594438"/>
              <a:chExt cx="1379125" cy="3718360"/>
            </a:xfr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B5F0EAD-4EC3-45E1-B03E-08DC10D80CE7}"/>
                  </a:ext>
                </a:extLst>
              </p:cNvPr>
              <p:cNvSpPr/>
              <p:nvPr/>
            </p:nvSpPr>
            <p:spPr>
              <a:xfrm rot="19215706">
                <a:off x="3713296" y="2108694"/>
                <a:ext cx="1379125" cy="3204104"/>
              </a:xfrm>
              <a:custGeom>
                <a:avLst/>
                <a:gdLst>
                  <a:gd name="connsiteX0" fmla="*/ 1379125 w 1379125"/>
                  <a:gd name="connsiteY0" fmla="*/ 0 h 3204104"/>
                  <a:gd name="connsiteX1" fmla="*/ 1379125 w 1379125"/>
                  <a:gd name="connsiteY1" fmla="*/ 722245 h 3204104"/>
                  <a:gd name="connsiteX2" fmla="*/ 1337578 w 1379125"/>
                  <a:gd name="connsiteY2" fmla="*/ 744738 h 3204104"/>
                  <a:gd name="connsiteX3" fmla="*/ 311304 w 1379125"/>
                  <a:gd name="connsiteY3" fmla="*/ 2464807 h 3204104"/>
                  <a:gd name="connsiteX4" fmla="*/ 415954 w 1379125"/>
                  <a:gd name="connsiteY4" fmla="*/ 3081650 h 3204104"/>
                  <a:gd name="connsiteX5" fmla="*/ 466248 w 1379125"/>
                  <a:gd name="connsiteY5" fmla="*/ 3204104 h 3204104"/>
                  <a:gd name="connsiteX6" fmla="*/ 424269 w 1379125"/>
                  <a:gd name="connsiteY6" fmla="*/ 3155122 h 3204104"/>
                  <a:gd name="connsiteX7" fmla="*/ 0 w 1379125"/>
                  <a:gd name="connsiteY7" fmla="*/ 1901819 h 3204104"/>
                  <a:gd name="connsiteX8" fmla="*/ 1305461 w 1379125"/>
                  <a:gd name="connsiteY8" fmla="*/ 20087 h 320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9125" h="3204104">
                    <a:moveTo>
                      <a:pt x="1379125" y="0"/>
                    </a:moveTo>
                    <a:lnTo>
                      <a:pt x="1379125" y="722245"/>
                    </a:lnTo>
                    <a:lnTo>
                      <a:pt x="1337578" y="744738"/>
                    </a:lnTo>
                    <a:cubicBezTo>
                      <a:pt x="718398" y="1117511"/>
                      <a:pt x="311304" y="1748793"/>
                      <a:pt x="311304" y="2464807"/>
                    </a:cubicBezTo>
                    <a:cubicBezTo>
                      <a:pt x="311304" y="2679611"/>
                      <a:pt x="347943" y="2886790"/>
                      <a:pt x="415954" y="3081650"/>
                    </a:cubicBezTo>
                    <a:lnTo>
                      <a:pt x="466248" y="3204104"/>
                    </a:lnTo>
                    <a:lnTo>
                      <a:pt x="424269" y="3155122"/>
                    </a:lnTo>
                    <a:cubicBezTo>
                      <a:pt x="159219" y="2814535"/>
                      <a:pt x="0" y="2377895"/>
                      <a:pt x="0" y="1901819"/>
                    </a:cubicBezTo>
                    <a:cubicBezTo>
                      <a:pt x="0" y="1017678"/>
                      <a:pt x="549143" y="269551"/>
                      <a:pt x="1305461" y="20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E5584DE2-EADC-4DDA-8754-D89681C3F7C7}"/>
                  </a:ext>
                </a:extLst>
              </p:cNvPr>
              <p:cNvSpPr/>
              <p:nvPr/>
            </p:nvSpPr>
            <p:spPr>
              <a:xfrm rot="2923252">
                <a:off x="3860544" y="1728799"/>
                <a:ext cx="972666" cy="7039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53479B-937C-4921-9A15-F8B281B02A83}"/>
                </a:ext>
              </a:extLst>
            </p:cNvPr>
            <p:cNvSpPr txBox="1"/>
            <p:nvPr/>
          </p:nvSpPr>
          <p:spPr>
            <a:xfrm>
              <a:off x="7304907" y="2223066"/>
              <a:ext cx="343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ADAA1-F860-4E51-9FD7-836A9400B20F}"/>
              </a:ext>
            </a:extLst>
          </p:cNvPr>
          <p:cNvGrpSpPr/>
          <p:nvPr/>
        </p:nvGrpSpPr>
        <p:grpSpPr>
          <a:xfrm>
            <a:off x="3040356" y="1771627"/>
            <a:ext cx="3718360" cy="1929035"/>
            <a:chOff x="3040356" y="1771627"/>
            <a:chExt cx="3718360" cy="192903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1CF4CFA-0B0E-40A2-9E29-DA265ECD81A2}"/>
                </a:ext>
              </a:extLst>
            </p:cNvPr>
            <p:cNvGrpSpPr/>
            <p:nvPr/>
          </p:nvGrpSpPr>
          <p:grpSpPr>
            <a:xfrm rot="2874862">
              <a:off x="4209973" y="1151920"/>
              <a:ext cx="1379125" cy="3718360"/>
              <a:chOff x="3713296" y="1594438"/>
              <a:chExt cx="1379125" cy="3718360"/>
            </a:xfrm>
            <a:solidFill>
              <a:srgbClr val="FFC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0987003-2D3C-43E3-91E0-28E534300FE2}"/>
                  </a:ext>
                </a:extLst>
              </p:cNvPr>
              <p:cNvSpPr/>
              <p:nvPr/>
            </p:nvSpPr>
            <p:spPr>
              <a:xfrm rot="19215706">
                <a:off x="3713296" y="2108694"/>
                <a:ext cx="1379125" cy="3204104"/>
              </a:xfrm>
              <a:custGeom>
                <a:avLst/>
                <a:gdLst>
                  <a:gd name="connsiteX0" fmla="*/ 1379125 w 1379125"/>
                  <a:gd name="connsiteY0" fmla="*/ 0 h 3204104"/>
                  <a:gd name="connsiteX1" fmla="*/ 1379125 w 1379125"/>
                  <a:gd name="connsiteY1" fmla="*/ 722245 h 3204104"/>
                  <a:gd name="connsiteX2" fmla="*/ 1337578 w 1379125"/>
                  <a:gd name="connsiteY2" fmla="*/ 744738 h 3204104"/>
                  <a:gd name="connsiteX3" fmla="*/ 311304 w 1379125"/>
                  <a:gd name="connsiteY3" fmla="*/ 2464807 h 3204104"/>
                  <a:gd name="connsiteX4" fmla="*/ 415954 w 1379125"/>
                  <a:gd name="connsiteY4" fmla="*/ 3081650 h 3204104"/>
                  <a:gd name="connsiteX5" fmla="*/ 466248 w 1379125"/>
                  <a:gd name="connsiteY5" fmla="*/ 3204104 h 3204104"/>
                  <a:gd name="connsiteX6" fmla="*/ 424269 w 1379125"/>
                  <a:gd name="connsiteY6" fmla="*/ 3155122 h 3204104"/>
                  <a:gd name="connsiteX7" fmla="*/ 0 w 1379125"/>
                  <a:gd name="connsiteY7" fmla="*/ 1901819 h 3204104"/>
                  <a:gd name="connsiteX8" fmla="*/ 1305461 w 1379125"/>
                  <a:gd name="connsiteY8" fmla="*/ 20087 h 320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9125" h="3204104">
                    <a:moveTo>
                      <a:pt x="1379125" y="0"/>
                    </a:moveTo>
                    <a:lnTo>
                      <a:pt x="1379125" y="722245"/>
                    </a:lnTo>
                    <a:lnTo>
                      <a:pt x="1337578" y="744738"/>
                    </a:lnTo>
                    <a:cubicBezTo>
                      <a:pt x="718398" y="1117511"/>
                      <a:pt x="311304" y="1748793"/>
                      <a:pt x="311304" y="2464807"/>
                    </a:cubicBezTo>
                    <a:cubicBezTo>
                      <a:pt x="311304" y="2679611"/>
                      <a:pt x="347943" y="2886790"/>
                      <a:pt x="415954" y="3081650"/>
                    </a:cubicBezTo>
                    <a:lnTo>
                      <a:pt x="466248" y="3204104"/>
                    </a:lnTo>
                    <a:lnTo>
                      <a:pt x="424269" y="3155122"/>
                    </a:lnTo>
                    <a:cubicBezTo>
                      <a:pt x="159219" y="2814535"/>
                      <a:pt x="0" y="2377895"/>
                      <a:pt x="0" y="1901819"/>
                    </a:cubicBezTo>
                    <a:cubicBezTo>
                      <a:pt x="0" y="1017678"/>
                      <a:pt x="549143" y="269551"/>
                      <a:pt x="1305461" y="20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1341D737-2FEF-4B6F-8DC0-73BA22653C0A}"/>
                  </a:ext>
                </a:extLst>
              </p:cNvPr>
              <p:cNvSpPr/>
              <p:nvPr/>
            </p:nvSpPr>
            <p:spPr>
              <a:xfrm rot="2923252">
                <a:off x="3860544" y="1728799"/>
                <a:ext cx="972666" cy="7039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42D789-3DBC-4C07-AE44-36335D5E75EE}"/>
                </a:ext>
              </a:extLst>
            </p:cNvPr>
            <p:cNvSpPr txBox="1"/>
            <p:nvPr/>
          </p:nvSpPr>
          <p:spPr>
            <a:xfrm>
              <a:off x="5497628" y="1771627"/>
              <a:ext cx="343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3A0536-859B-4CE2-8B4F-FB24F261C3C2}"/>
              </a:ext>
            </a:extLst>
          </p:cNvPr>
          <p:cNvGrpSpPr/>
          <p:nvPr/>
        </p:nvGrpSpPr>
        <p:grpSpPr>
          <a:xfrm>
            <a:off x="3713296" y="2384852"/>
            <a:ext cx="1379125" cy="3718360"/>
            <a:chOff x="3713296" y="2384852"/>
            <a:chExt cx="1379125" cy="371836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6022485-2E88-4CD5-B909-00DB14FB671E}"/>
                </a:ext>
              </a:extLst>
            </p:cNvPr>
            <p:cNvGrpSpPr/>
            <p:nvPr/>
          </p:nvGrpSpPr>
          <p:grpSpPr>
            <a:xfrm>
              <a:off x="3713296" y="2384852"/>
              <a:ext cx="1379125" cy="3718360"/>
              <a:chOff x="3713296" y="1594438"/>
              <a:chExt cx="1379125" cy="3718360"/>
            </a:xfrm>
            <a:solidFill>
              <a:srgbClr val="00B0F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6367D43-EADF-49F1-BB32-9008EA31FCAF}"/>
                  </a:ext>
                </a:extLst>
              </p:cNvPr>
              <p:cNvSpPr/>
              <p:nvPr/>
            </p:nvSpPr>
            <p:spPr>
              <a:xfrm rot="19215706">
                <a:off x="3713296" y="2108694"/>
                <a:ext cx="1379125" cy="3204104"/>
              </a:xfrm>
              <a:custGeom>
                <a:avLst/>
                <a:gdLst>
                  <a:gd name="connsiteX0" fmla="*/ 1379125 w 1379125"/>
                  <a:gd name="connsiteY0" fmla="*/ 0 h 3204104"/>
                  <a:gd name="connsiteX1" fmla="*/ 1379125 w 1379125"/>
                  <a:gd name="connsiteY1" fmla="*/ 722245 h 3204104"/>
                  <a:gd name="connsiteX2" fmla="*/ 1337578 w 1379125"/>
                  <a:gd name="connsiteY2" fmla="*/ 744738 h 3204104"/>
                  <a:gd name="connsiteX3" fmla="*/ 311304 w 1379125"/>
                  <a:gd name="connsiteY3" fmla="*/ 2464807 h 3204104"/>
                  <a:gd name="connsiteX4" fmla="*/ 415954 w 1379125"/>
                  <a:gd name="connsiteY4" fmla="*/ 3081650 h 3204104"/>
                  <a:gd name="connsiteX5" fmla="*/ 466248 w 1379125"/>
                  <a:gd name="connsiteY5" fmla="*/ 3204104 h 3204104"/>
                  <a:gd name="connsiteX6" fmla="*/ 424269 w 1379125"/>
                  <a:gd name="connsiteY6" fmla="*/ 3155122 h 3204104"/>
                  <a:gd name="connsiteX7" fmla="*/ 0 w 1379125"/>
                  <a:gd name="connsiteY7" fmla="*/ 1901819 h 3204104"/>
                  <a:gd name="connsiteX8" fmla="*/ 1305461 w 1379125"/>
                  <a:gd name="connsiteY8" fmla="*/ 20087 h 320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9125" h="3204104">
                    <a:moveTo>
                      <a:pt x="1379125" y="0"/>
                    </a:moveTo>
                    <a:lnTo>
                      <a:pt x="1379125" y="722245"/>
                    </a:lnTo>
                    <a:lnTo>
                      <a:pt x="1337578" y="744738"/>
                    </a:lnTo>
                    <a:cubicBezTo>
                      <a:pt x="718398" y="1117511"/>
                      <a:pt x="311304" y="1748793"/>
                      <a:pt x="311304" y="2464807"/>
                    </a:cubicBezTo>
                    <a:cubicBezTo>
                      <a:pt x="311304" y="2679611"/>
                      <a:pt x="347943" y="2886790"/>
                      <a:pt x="415954" y="3081650"/>
                    </a:cubicBezTo>
                    <a:lnTo>
                      <a:pt x="466248" y="3204104"/>
                    </a:lnTo>
                    <a:lnTo>
                      <a:pt x="424269" y="3155122"/>
                    </a:lnTo>
                    <a:cubicBezTo>
                      <a:pt x="159219" y="2814535"/>
                      <a:pt x="0" y="2377895"/>
                      <a:pt x="0" y="1901819"/>
                    </a:cubicBezTo>
                    <a:cubicBezTo>
                      <a:pt x="0" y="1017678"/>
                      <a:pt x="549143" y="269551"/>
                      <a:pt x="1305461" y="20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8E8D78B7-91D6-43F7-90D7-AC7E600AB8C7}"/>
                  </a:ext>
                </a:extLst>
              </p:cNvPr>
              <p:cNvSpPr/>
              <p:nvPr/>
            </p:nvSpPr>
            <p:spPr>
              <a:xfrm rot="2923252">
                <a:off x="3860544" y="1728799"/>
                <a:ext cx="972666" cy="7039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88D078-9C84-4880-B5E5-6BE6574A4624}"/>
                </a:ext>
              </a:extLst>
            </p:cNvPr>
            <p:cNvSpPr txBox="1"/>
            <p:nvPr/>
          </p:nvSpPr>
          <p:spPr>
            <a:xfrm>
              <a:off x="4003130" y="2778540"/>
              <a:ext cx="343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86AEED-3CE8-4C1D-93BA-FBDCAF25E1DF}"/>
              </a:ext>
            </a:extLst>
          </p:cNvPr>
          <p:cNvGrpSpPr/>
          <p:nvPr/>
        </p:nvGrpSpPr>
        <p:grpSpPr>
          <a:xfrm>
            <a:off x="1" y="6062168"/>
            <a:ext cx="25449763" cy="101676"/>
            <a:chOff x="1" y="6062168"/>
            <a:chExt cx="25449763" cy="101676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113433E-9E5E-4CBC-92C1-E2FCF4395F8D}"/>
                </a:ext>
              </a:extLst>
            </p:cNvPr>
            <p:cNvSpPr/>
            <p:nvPr/>
          </p:nvSpPr>
          <p:spPr>
            <a:xfrm>
              <a:off x="1" y="6062168"/>
              <a:ext cx="12191999" cy="71866"/>
            </a:xfrm>
            <a:custGeom>
              <a:avLst/>
              <a:gdLst>
                <a:gd name="connsiteX0" fmla="*/ 11910399 w 12191999"/>
                <a:gd name="connsiteY0" fmla="*/ 0 h 71866"/>
                <a:gd name="connsiteX1" fmla="*/ 12191999 w 12191999"/>
                <a:gd name="connsiteY1" fmla="*/ 0 h 71866"/>
                <a:gd name="connsiteX2" fmla="*/ 12191999 w 12191999"/>
                <a:gd name="connsiteY2" fmla="*/ 71866 h 71866"/>
                <a:gd name="connsiteX3" fmla="*/ 11910399 w 12191999"/>
                <a:gd name="connsiteY3" fmla="*/ 71866 h 71866"/>
                <a:gd name="connsiteX4" fmla="*/ 10204239 w 12191999"/>
                <a:gd name="connsiteY4" fmla="*/ 0 h 71866"/>
                <a:gd name="connsiteX5" fmla="*/ 11459479 w 12191999"/>
                <a:gd name="connsiteY5" fmla="*/ 0 h 71866"/>
                <a:gd name="connsiteX6" fmla="*/ 11459479 w 12191999"/>
                <a:gd name="connsiteY6" fmla="*/ 71866 h 71866"/>
                <a:gd name="connsiteX7" fmla="*/ 10204239 w 12191999"/>
                <a:gd name="connsiteY7" fmla="*/ 71866 h 71866"/>
                <a:gd name="connsiteX8" fmla="*/ 8498079 w 12191999"/>
                <a:gd name="connsiteY8" fmla="*/ 0 h 71866"/>
                <a:gd name="connsiteX9" fmla="*/ 9753319 w 12191999"/>
                <a:gd name="connsiteY9" fmla="*/ 0 h 71866"/>
                <a:gd name="connsiteX10" fmla="*/ 9753319 w 12191999"/>
                <a:gd name="connsiteY10" fmla="*/ 71866 h 71866"/>
                <a:gd name="connsiteX11" fmla="*/ 8498079 w 12191999"/>
                <a:gd name="connsiteY11" fmla="*/ 71866 h 71866"/>
                <a:gd name="connsiteX12" fmla="*/ 6791919 w 12191999"/>
                <a:gd name="connsiteY12" fmla="*/ 0 h 71866"/>
                <a:gd name="connsiteX13" fmla="*/ 8047159 w 12191999"/>
                <a:gd name="connsiteY13" fmla="*/ 0 h 71866"/>
                <a:gd name="connsiteX14" fmla="*/ 8047159 w 12191999"/>
                <a:gd name="connsiteY14" fmla="*/ 71866 h 71866"/>
                <a:gd name="connsiteX15" fmla="*/ 6791919 w 12191999"/>
                <a:gd name="connsiteY15" fmla="*/ 71866 h 71866"/>
                <a:gd name="connsiteX16" fmla="*/ 5085759 w 12191999"/>
                <a:gd name="connsiteY16" fmla="*/ 0 h 71866"/>
                <a:gd name="connsiteX17" fmla="*/ 6340999 w 12191999"/>
                <a:gd name="connsiteY17" fmla="*/ 0 h 71866"/>
                <a:gd name="connsiteX18" fmla="*/ 6340999 w 12191999"/>
                <a:gd name="connsiteY18" fmla="*/ 71866 h 71866"/>
                <a:gd name="connsiteX19" fmla="*/ 5085759 w 12191999"/>
                <a:gd name="connsiteY19" fmla="*/ 71866 h 71866"/>
                <a:gd name="connsiteX20" fmla="*/ 3379600 w 12191999"/>
                <a:gd name="connsiteY20" fmla="*/ 0 h 71866"/>
                <a:gd name="connsiteX21" fmla="*/ 4634839 w 12191999"/>
                <a:gd name="connsiteY21" fmla="*/ 0 h 71866"/>
                <a:gd name="connsiteX22" fmla="*/ 4634839 w 12191999"/>
                <a:gd name="connsiteY22" fmla="*/ 71866 h 71866"/>
                <a:gd name="connsiteX23" fmla="*/ 3379600 w 12191999"/>
                <a:gd name="connsiteY23" fmla="*/ 71866 h 71866"/>
                <a:gd name="connsiteX24" fmla="*/ 1673439 w 12191999"/>
                <a:gd name="connsiteY24" fmla="*/ 0 h 71866"/>
                <a:gd name="connsiteX25" fmla="*/ 2928679 w 12191999"/>
                <a:gd name="connsiteY25" fmla="*/ 0 h 71866"/>
                <a:gd name="connsiteX26" fmla="*/ 2928679 w 12191999"/>
                <a:gd name="connsiteY26" fmla="*/ 71866 h 71866"/>
                <a:gd name="connsiteX27" fmla="*/ 1673439 w 12191999"/>
                <a:gd name="connsiteY27" fmla="*/ 71866 h 71866"/>
                <a:gd name="connsiteX28" fmla="*/ 0 w 12191999"/>
                <a:gd name="connsiteY28" fmla="*/ 0 h 71866"/>
                <a:gd name="connsiteX29" fmla="*/ 1222519 w 12191999"/>
                <a:gd name="connsiteY29" fmla="*/ 0 h 71866"/>
                <a:gd name="connsiteX30" fmla="*/ 1222519 w 12191999"/>
                <a:gd name="connsiteY30" fmla="*/ 71866 h 71866"/>
                <a:gd name="connsiteX31" fmla="*/ 0 w 12191999"/>
                <a:gd name="connsiteY31" fmla="*/ 71866 h 7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1999" h="71866">
                  <a:moveTo>
                    <a:pt x="11910399" y="0"/>
                  </a:moveTo>
                  <a:lnTo>
                    <a:pt x="12191999" y="0"/>
                  </a:lnTo>
                  <a:lnTo>
                    <a:pt x="12191999" y="71866"/>
                  </a:lnTo>
                  <a:lnTo>
                    <a:pt x="11910399" y="71866"/>
                  </a:lnTo>
                  <a:close/>
                  <a:moveTo>
                    <a:pt x="10204239" y="0"/>
                  </a:moveTo>
                  <a:lnTo>
                    <a:pt x="11459479" y="0"/>
                  </a:lnTo>
                  <a:lnTo>
                    <a:pt x="11459479" y="71866"/>
                  </a:lnTo>
                  <a:lnTo>
                    <a:pt x="10204239" y="71866"/>
                  </a:lnTo>
                  <a:close/>
                  <a:moveTo>
                    <a:pt x="8498079" y="0"/>
                  </a:moveTo>
                  <a:lnTo>
                    <a:pt x="9753319" y="0"/>
                  </a:lnTo>
                  <a:lnTo>
                    <a:pt x="9753319" y="71866"/>
                  </a:lnTo>
                  <a:lnTo>
                    <a:pt x="8498079" y="71866"/>
                  </a:lnTo>
                  <a:close/>
                  <a:moveTo>
                    <a:pt x="6791919" y="0"/>
                  </a:moveTo>
                  <a:lnTo>
                    <a:pt x="8047159" y="0"/>
                  </a:lnTo>
                  <a:lnTo>
                    <a:pt x="8047159" y="71866"/>
                  </a:lnTo>
                  <a:lnTo>
                    <a:pt x="6791919" y="71866"/>
                  </a:lnTo>
                  <a:close/>
                  <a:moveTo>
                    <a:pt x="5085759" y="0"/>
                  </a:moveTo>
                  <a:lnTo>
                    <a:pt x="6340999" y="0"/>
                  </a:lnTo>
                  <a:lnTo>
                    <a:pt x="6340999" y="71866"/>
                  </a:lnTo>
                  <a:lnTo>
                    <a:pt x="5085759" y="71866"/>
                  </a:lnTo>
                  <a:close/>
                  <a:moveTo>
                    <a:pt x="3379600" y="0"/>
                  </a:moveTo>
                  <a:lnTo>
                    <a:pt x="4634839" y="0"/>
                  </a:lnTo>
                  <a:lnTo>
                    <a:pt x="4634839" y="71866"/>
                  </a:lnTo>
                  <a:lnTo>
                    <a:pt x="3379600" y="71866"/>
                  </a:lnTo>
                  <a:close/>
                  <a:moveTo>
                    <a:pt x="1673439" y="0"/>
                  </a:moveTo>
                  <a:lnTo>
                    <a:pt x="2928679" y="0"/>
                  </a:lnTo>
                  <a:lnTo>
                    <a:pt x="2928679" y="71866"/>
                  </a:lnTo>
                  <a:lnTo>
                    <a:pt x="1673439" y="71866"/>
                  </a:lnTo>
                  <a:close/>
                  <a:moveTo>
                    <a:pt x="0" y="0"/>
                  </a:moveTo>
                  <a:lnTo>
                    <a:pt x="1222519" y="0"/>
                  </a:lnTo>
                  <a:lnTo>
                    <a:pt x="1222519" y="71866"/>
                  </a:lnTo>
                  <a:lnTo>
                    <a:pt x="0" y="718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BFA70E-6A59-4482-87FE-9A6324FC9214}"/>
                </a:ext>
              </a:extLst>
            </p:cNvPr>
            <p:cNvSpPr/>
            <p:nvPr/>
          </p:nvSpPr>
          <p:spPr>
            <a:xfrm>
              <a:off x="13257765" y="6091978"/>
              <a:ext cx="12191999" cy="71866"/>
            </a:xfrm>
            <a:custGeom>
              <a:avLst/>
              <a:gdLst>
                <a:gd name="connsiteX0" fmla="*/ 11910399 w 12191999"/>
                <a:gd name="connsiteY0" fmla="*/ 0 h 71866"/>
                <a:gd name="connsiteX1" fmla="*/ 12191999 w 12191999"/>
                <a:gd name="connsiteY1" fmla="*/ 0 h 71866"/>
                <a:gd name="connsiteX2" fmla="*/ 12191999 w 12191999"/>
                <a:gd name="connsiteY2" fmla="*/ 71866 h 71866"/>
                <a:gd name="connsiteX3" fmla="*/ 11910399 w 12191999"/>
                <a:gd name="connsiteY3" fmla="*/ 71866 h 71866"/>
                <a:gd name="connsiteX4" fmla="*/ 10204239 w 12191999"/>
                <a:gd name="connsiteY4" fmla="*/ 0 h 71866"/>
                <a:gd name="connsiteX5" fmla="*/ 11459479 w 12191999"/>
                <a:gd name="connsiteY5" fmla="*/ 0 h 71866"/>
                <a:gd name="connsiteX6" fmla="*/ 11459479 w 12191999"/>
                <a:gd name="connsiteY6" fmla="*/ 71866 h 71866"/>
                <a:gd name="connsiteX7" fmla="*/ 10204239 w 12191999"/>
                <a:gd name="connsiteY7" fmla="*/ 71866 h 71866"/>
                <a:gd name="connsiteX8" fmla="*/ 8498079 w 12191999"/>
                <a:gd name="connsiteY8" fmla="*/ 0 h 71866"/>
                <a:gd name="connsiteX9" fmla="*/ 9753319 w 12191999"/>
                <a:gd name="connsiteY9" fmla="*/ 0 h 71866"/>
                <a:gd name="connsiteX10" fmla="*/ 9753319 w 12191999"/>
                <a:gd name="connsiteY10" fmla="*/ 71866 h 71866"/>
                <a:gd name="connsiteX11" fmla="*/ 8498079 w 12191999"/>
                <a:gd name="connsiteY11" fmla="*/ 71866 h 71866"/>
                <a:gd name="connsiteX12" fmla="*/ 6791919 w 12191999"/>
                <a:gd name="connsiteY12" fmla="*/ 0 h 71866"/>
                <a:gd name="connsiteX13" fmla="*/ 8047159 w 12191999"/>
                <a:gd name="connsiteY13" fmla="*/ 0 h 71866"/>
                <a:gd name="connsiteX14" fmla="*/ 8047159 w 12191999"/>
                <a:gd name="connsiteY14" fmla="*/ 71866 h 71866"/>
                <a:gd name="connsiteX15" fmla="*/ 6791919 w 12191999"/>
                <a:gd name="connsiteY15" fmla="*/ 71866 h 71866"/>
                <a:gd name="connsiteX16" fmla="*/ 5085759 w 12191999"/>
                <a:gd name="connsiteY16" fmla="*/ 0 h 71866"/>
                <a:gd name="connsiteX17" fmla="*/ 6340999 w 12191999"/>
                <a:gd name="connsiteY17" fmla="*/ 0 h 71866"/>
                <a:gd name="connsiteX18" fmla="*/ 6340999 w 12191999"/>
                <a:gd name="connsiteY18" fmla="*/ 71866 h 71866"/>
                <a:gd name="connsiteX19" fmla="*/ 5085759 w 12191999"/>
                <a:gd name="connsiteY19" fmla="*/ 71866 h 71866"/>
                <a:gd name="connsiteX20" fmla="*/ 3379600 w 12191999"/>
                <a:gd name="connsiteY20" fmla="*/ 0 h 71866"/>
                <a:gd name="connsiteX21" fmla="*/ 4634839 w 12191999"/>
                <a:gd name="connsiteY21" fmla="*/ 0 h 71866"/>
                <a:gd name="connsiteX22" fmla="*/ 4634839 w 12191999"/>
                <a:gd name="connsiteY22" fmla="*/ 71866 h 71866"/>
                <a:gd name="connsiteX23" fmla="*/ 3379600 w 12191999"/>
                <a:gd name="connsiteY23" fmla="*/ 71866 h 71866"/>
                <a:gd name="connsiteX24" fmla="*/ 1673439 w 12191999"/>
                <a:gd name="connsiteY24" fmla="*/ 0 h 71866"/>
                <a:gd name="connsiteX25" fmla="*/ 2928679 w 12191999"/>
                <a:gd name="connsiteY25" fmla="*/ 0 h 71866"/>
                <a:gd name="connsiteX26" fmla="*/ 2928679 w 12191999"/>
                <a:gd name="connsiteY26" fmla="*/ 71866 h 71866"/>
                <a:gd name="connsiteX27" fmla="*/ 1673439 w 12191999"/>
                <a:gd name="connsiteY27" fmla="*/ 71866 h 71866"/>
                <a:gd name="connsiteX28" fmla="*/ 0 w 12191999"/>
                <a:gd name="connsiteY28" fmla="*/ 0 h 71866"/>
                <a:gd name="connsiteX29" fmla="*/ 1222519 w 12191999"/>
                <a:gd name="connsiteY29" fmla="*/ 0 h 71866"/>
                <a:gd name="connsiteX30" fmla="*/ 1222519 w 12191999"/>
                <a:gd name="connsiteY30" fmla="*/ 71866 h 71866"/>
                <a:gd name="connsiteX31" fmla="*/ 0 w 12191999"/>
                <a:gd name="connsiteY31" fmla="*/ 71866 h 7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1999" h="71866">
                  <a:moveTo>
                    <a:pt x="11910399" y="0"/>
                  </a:moveTo>
                  <a:lnTo>
                    <a:pt x="12191999" y="0"/>
                  </a:lnTo>
                  <a:lnTo>
                    <a:pt x="12191999" y="71866"/>
                  </a:lnTo>
                  <a:lnTo>
                    <a:pt x="11910399" y="71866"/>
                  </a:lnTo>
                  <a:close/>
                  <a:moveTo>
                    <a:pt x="10204239" y="0"/>
                  </a:moveTo>
                  <a:lnTo>
                    <a:pt x="11459479" y="0"/>
                  </a:lnTo>
                  <a:lnTo>
                    <a:pt x="11459479" y="71866"/>
                  </a:lnTo>
                  <a:lnTo>
                    <a:pt x="10204239" y="71866"/>
                  </a:lnTo>
                  <a:close/>
                  <a:moveTo>
                    <a:pt x="8498079" y="0"/>
                  </a:moveTo>
                  <a:lnTo>
                    <a:pt x="9753319" y="0"/>
                  </a:lnTo>
                  <a:lnTo>
                    <a:pt x="9753319" y="71866"/>
                  </a:lnTo>
                  <a:lnTo>
                    <a:pt x="8498079" y="71866"/>
                  </a:lnTo>
                  <a:close/>
                  <a:moveTo>
                    <a:pt x="6791919" y="0"/>
                  </a:moveTo>
                  <a:lnTo>
                    <a:pt x="8047159" y="0"/>
                  </a:lnTo>
                  <a:lnTo>
                    <a:pt x="8047159" y="71866"/>
                  </a:lnTo>
                  <a:lnTo>
                    <a:pt x="6791919" y="71866"/>
                  </a:lnTo>
                  <a:close/>
                  <a:moveTo>
                    <a:pt x="5085759" y="0"/>
                  </a:moveTo>
                  <a:lnTo>
                    <a:pt x="6340999" y="0"/>
                  </a:lnTo>
                  <a:lnTo>
                    <a:pt x="6340999" y="71866"/>
                  </a:lnTo>
                  <a:lnTo>
                    <a:pt x="5085759" y="71866"/>
                  </a:lnTo>
                  <a:close/>
                  <a:moveTo>
                    <a:pt x="3379600" y="0"/>
                  </a:moveTo>
                  <a:lnTo>
                    <a:pt x="4634839" y="0"/>
                  </a:lnTo>
                  <a:lnTo>
                    <a:pt x="4634839" y="71866"/>
                  </a:lnTo>
                  <a:lnTo>
                    <a:pt x="3379600" y="71866"/>
                  </a:lnTo>
                  <a:close/>
                  <a:moveTo>
                    <a:pt x="1673439" y="0"/>
                  </a:moveTo>
                  <a:lnTo>
                    <a:pt x="2928679" y="0"/>
                  </a:lnTo>
                  <a:lnTo>
                    <a:pt x="2928679" y="71866"/>
                  </a:lnTo>
                  <a:lnTo>
                    <a:pt x="1673439" y="71866"/>
                  </a:lnTo>
                  <a:close/>
                  <a:moveTo>
                    <a:pt x="0" y="0"/>
                  </a:moveTo>
                  <a:lnTo>
                    <a:pt x="1222519" y="0"/>
                  </a:lnTo>
                  <a:lnTo>
                    <a:pt x="1222519" y="71866"/>
                  </a:lnTo>
                  <a:lnTo>
                    <a:pt x="0" y="718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640C4E0-705B-4A16-9B04-3CD996367733}"/>
              </a:ext>
            </a:extLst>
          </p:cNvPr>
          <p:cNvSpPr/>
          <p:nvPr/>
        </p:nvSpPr>
        <p:spPr>
          <a:xfrm>
            <a:off x="5207030" y="5621862"/>
            <a:ext cx="4195754" cy="948187"/>
          </a:xfrm>
          <a:prstGeom prst="ellipse">
            <a:avLst/>
          </a:prstGeom>
          <a:solidFill>
            <a:schemeClr val="tx1">
              <a:alpha val="54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53196B-A0F9-4BCB-8654-692F73017740}"/>
              </a:ext>
            </a:extLst>
          </p:cNvPr>
          <p:cNvGrpSpPr/>
          <p:nvPr/>
        </p:nvGrpSpPr>
        <p:grpSpPr>
          <a:xfrm>
            <a:off x="4125686" y="2249100"/>
            <a:ext cx="3940628" cy="3940628"/>
            <a:chOff x="4125686" y="1458686"/>
            <a:chExt cx="3940628" cy="394062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076EB11-733F-4807-95F7-6E7D5FDFF558}"/>
                </a:ext>
              </a:extLst>
            </p:cNvPr>
            <p:cNvGrpSpPr/>
            <p:nvPr/>
          </p:nvGrpSpPr>
          <p:grpSpPr>
            <a:xfrm>
              <a:off x="4125686" y="1458686"/>
              <a:ext cx="3940628" cy="3940628"/>
              <a:chOff x="4950795" y="2283795"/>
              <a:chExt cx="2290410" cy="229041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5ACB805-316D-419D-95F2-79EFD9953B7A}"/>
                  </a:ext>
                </a:extLst>
              </p:cNvPr>
              <p:cNvSpPr/>
              <p:nvPr/>
            </p:nvSpPr>
            <p:spPr>
              <a:xfrm>
                <a:off x="4950795" y="2283795"/>
                <a:ext cx="2290410" cy="2290410"/>
              </a:xfrm>
              <a:custGeom>
                <a:avLst/>
                <a:gdLst>
                  <a:gd name="connsiteX0" fmla="*/ 1145205 w 2290410"/>
                  <a:gd name="connsiteY0" fmla="*/ 329279 h 2290410"/>
                  <a:gd name="connsiteX1" fmla="*/ 329279 w 2290410"/>
                  <a:gd name="connsiteY1" fmla="*/ 1145205 h 2290410"/>
                  <a:gd name="connsiteX2" fmla="*/ 1145205 w 2290410"/>
                  <a:gd name="connsiteY2" fmla="*/ 1961131 h 2290410"/>
                  <a:gd name="connsiteX3" fmla="*/ 1961131 w 2290410"/>
                  <a:gd name="connsiteY3" fmla="*/ 1145205 h 2290410"/>
                  <a:gd name="connsiteX4" fmla="*/ 1145205 w 2290410"/>
                  <a:gd name="connsiteY4" fmla="*/ 329279 h 2290410"/>
                  <a:gd name="connsiteX5" fmla="*/ 1145205 w 2290410"/>
                  <a:gd name="connsiteY5" fmla="*/ 0 h 2290410"/>
                  <a:gd name="connsiteX6" fmla="*/ 1245916 w 2290410"/>
                  <a:gd name="connsiteY6" fmla="*/ 5086 h 2290410"/>
                  <a:gd name="connsiteX7" fmla="*/ 1257596 w 2290410"/>
                  <a:gd name="connsiteY7" fmla="*/ 55901 h 2290410"/>
                  <a:gd name="connsiteX8" fmla="*/ 1278916 w 2290410"/>
                  <a:gd name="connsiteY8" fmla="*/ 8449 h 2290410"/>
                  <a:gd name="connsiteX9" fmla="*/ 1376004 w 2290410"/>
                  <a:gd name="connsiteY9" fmla="*/ 23267 h 2290410"/>
                  <a:gd name="connsiteX10" fmla="*/ 1466784 w 2290410"/>
                  <a:gd name="connsiteY10" fmla="*/ 46609 h 2290410"/>
                  <a:gd name="connsiteX11" fmla="*/ 1468298 w 2290410"/>
                  <a:gd name="connsiteY11" fmla="*/ 97809 h 2290410"/>
                  <a:gd name="connsiteX12" fmla="*/ 1498065 w 2290410"/>
                  <a:gd name="connsiteY12" fmla="*/ 55992 h 2290410"/>
                  <a:gd name="connsiteX13" fmla="*/ 1590971 w 2290410"/>
                  <a:gd name="connsiteY13" fmla="*/ 89996 h 2290410"/>
                  <a:gd name="connsiteX14" fmla="*/ 1675123 w 2290410"/>
                  <a:gd name="connsiteY14" fmla="*/ 130535 h 2290410"/>
                  <a:gd name="connsiteX15" fmla="*/ 1666793 w 2290410"/>
                  <a:gd name="connsiteY15" fmla="*/ 180026 h 2290410"/>
                  <a:gd name="connsiteX16" fmla="*/ 1703281 w 2290410"/>
                  <a:gd name="connsiteY16" fmla="*/ 145634 h 2290410"/>
                  <a:gd name="connsiteX17" fmla="*/ 1785500 w 2290410"/>
                  <a:gd name="connsiteY17" fmla="*/ 195583 h 2290410"/>
                  <a:gd name="connsiteX18" fmla="*/ 1862875 w 2290410"/>
                  <a:gd name="connsiteY18" fmla="*/ 253443 h 2290410"/>
                  <a:gd name="connsiteX19" fmla="*/ 1845418 w 2290410"/>
                  <a:gd name="connsiteY19" fmla="*/ 299383 h 2290410"/>
                  <a:gd name="connsiteX20" fmla="*/ 1886813 w 2290410"/>
                  <a:gd name="connsiteY20" fmla="*/ 273462 h 2290410"/>
                  <a:gd name="connsiteX21" fmla="*/ 1954987 w 2290410"/>
                  <a:gd name="connsiteY21" fmla="*/ 335423 h 2290410"/>
                  <a:gd name="connsiteX22" fmla="*/ 2023022 w 2290410"/>
                  <a:gd name="connsiteY22" fmla="*/ 410280 h 2290410"/>
                  <a:gd name="connsiteX23" fmla="*/ 1997335 w 2290410"/>
                  <a:gd name="connsiteY23" fmla="*/ 451300 h 2290410"/>
                  <a:gd name="connsiteX24" fmla="*/ 2042037 w 2290410"/>
                  <a:gd name="connsiteY24" fmla="*/ 434315 h 2290410"/>
                  <a:gd name="connsiteX25" fmla="*/ 2094827 w 2290410"/>
                  <a:gd name="connsiteY25" fmla="*/ 504910 h 2290410"/>
                  <a:gd name="connsiteX26" fmla="*/ 2149579 w 2290410"/>
                  <a:gd name="connsiteY26" fmla="*/ 595034 h 2290410"/>
                  <a:gd name="connsiteX27" fmla="*/ 2116692 w 2290410"/>
                  <a:gd name="connsiteY27" fmla="*/ 629925 h 2290410"/>
                  <a:gd name="connsiteX28" fmla="*/ 2163160 w 2290410"/>
                  <a:gd name="connsiteY28" fmla="*/ 622104 h 2290410"/>
                  <a:gd name="connsiteX29" fmla="*/ 2200414 w 2290410"/>
                  <a:gd name="connsiteY29" fmla="*/ 699440 h 2290410"/>
                  <a:gd name="connsiteX30" fmla="*/ 2237554 w 2290410"/>
                  <a:gd name="connsiteY30" fmla="*/ 800912 h 2290410"/>
                  <a:gd name="connsiteX31" fmla="*/ 2198909 w 2290410"/>
                  <a:gd name="connsiteY31" fmla="*/ 828420 h 2290410"/>
                  <a:gd name="connsiteX32" fmla="*/ 2245388 w 2290410"/>
                  <a:gd name="connsiteY32" fmla="*/ 829795 h 2290410"/>
                  <a:gd name="connsiteX33" fmla="*/ 2267144 w 2290410"/>
                  <a:gd name="connsiteY33" fmla="*/ 914406 h 2290410"/>
                  <a:gd name="connsiteX34" fmla="*/ 2283267 w 2290410"/>
                  <a:gd name="connsiteY34" fmla="*/ 1020050 h 2290410"/>
                  <a:gd name="connsiteX35" fmla="*/ 2240817 w 2290410"/>
                  <a:gd name="connsiteY35" fmla="*/ 1039122 h 2290410"/>
                  <a:gd name="connsiteX36" fmla="*/ 2285573 w 2290410"/>
                  <a:gd name="connsiteY36" fmla="*/ 1049409 h 2290410"/>
                  <a:gd name="connsiteX37" fmla="*/ 2290410 w 2290410"/>
                  <a:gd name="connsiteY37" fmla="*/ 1145205 h 2290410"/>
                  <a:gd name="connsiteX38" fmla="*/ 2285436 w 2290410"/>
                  <a:gd name="connsiteY38" fmla="*/ 1243712 h 2290410"/>
                  <a:gd name="connsiteX39" fmla="*/ 2240817 w 2290410"/>
                  <a:gd name="connsiteY39" fmla="*/ 1253968 h 2290410"/>
                  <a:gd name="connsiteX40" fmla="*/ 2282884 w 2290410"/>
                  <a:gd name="connsiteY40" fmla="*/ 1272868 h 2290410"/>
                  <a:gd name="connsiteX41" fmla="*/ 2267144 w 2290410"/>
                  <a:gd name="connsiteY41" fmla="*/ 1376004 h 2290410"/>
                  <a:gd name="connsiteX42" fmla="*/ 2244693 w 2290410"/>
                  <a:gd name="connsiteY42" fmla="*/ 1463316 h 2290410"/>
                  <a:gd name="connsiteX43" fmla="*/ 2198909 w 2290410"/>
                  <a:gd name="connsiteY43" fmla="*/ 1464670 h 2290410"/>
                  <a:gd name="connsiteX44" fmla="*/ 2236775 w 2290410"/>
                  <a:gd name="connsiteY44" fmla="*/ 1491625 h 2290410"/>
                  <a:gd name="connsiteX45" fmla="*/ 2200414 w 2290410"/>
                  <a:gd name="connsiteY45" fmla="*/ 1590970 h 2290410"/>
                  <a:gd name="connsiteX46" fmla="*/ 2161966 w 2290410"/>
                  <a:gd name="connsiteY46" fmla="*/ 1670785 h 2290410"/>
                  <a:gd name="connsiteX47" fmla="*/ 2116692 w 2290410"/>
                  <a:gd name="connsiteY47" fmla="*/ 1663165 h 2290410"/>
                  <a:gd name="connsiteX48" fmla="*/ 2148589 w 2290410"/>
                  <a:gd name="connsiteY48" fmla="*/ 1697006 h 2290410"/>
                  <a:gd name="connsiteX49" fmla="*/ 2094827 w 2290410"/>
                  <a:gd name="connsiteY49" fmla="*/ 1785500 h 2290410"/>
                  <a:gd name="connsiteX50" fmla="*/ 2040476 w 2290410"/>
                  <a:gd name="connsiteY50" fmla="*/ 1858183 h 2290410"/>
                  <a:gd name="connsiteX51" fmla="*/ 1997335 w 2290410"/>
                  <a:gd name="connsiteY51" fmla="*/ 1841790 h 2290410"/>
                  <a:gd name="connsiteX52" fmla="*/ 2022029 w 2290410"/>
                  <a:gd name="connsiteY52" fmla="*/ 1881223 h 2290410"/>
                  <a:gd name="connsiteX53" fmla="*/ 1954987 w 2290410"/>
                  <a:gd name="connsiteY53" fmla="*/ 1954987 h 2290410"/>
                  <a:gd name="connsiteX54" fmla="*/ 1885067 w 2290410"/>
                  <a:gd name="connsiteY54" fmla="*/ 2018536 h 2290410"/>
                  <a:gd name="connsiteX55" fmla="*/ 1845418 w 2290410"/>
                  <a:gd name="connsiteY55" fmla="*/ 1993707 h 2290410"/>
                  <a:gd name="connsiteX56" fmla="*/ 1862082 w 2290410"/>
                  <a:gd name="connsiteY56" fmla="*/ 2037561 h 2290410"/>
                  <a:gd name="connsiteX57" fmla="*/ 1785500 w 2290410"/>
                  <a:gd name="connsiteY57" fmla="*/ 2094827 h 2290410"/>
                  <a:gd name="connsiteX58" fmla="*/ 1701552 w 2290410"/>
                  <a:gd name="connsiteY58" fmla="*/ 2145827 h 2290410"/>
                  <a:gd name="connsiteX59" fmla="*/ 1666793 w 2290410"/>
                  <a:gd name="connsiteY59" fmla="*/ 2113064 h 2290410"/>
                  <a:gd name="connsiteX60" fmla="*/ 1674706 w 2290410"/>
                  <a:gd name="connsiteY60" fmla="*/ 2160077 h 2290410"/>
                  <a:gd name="connsiteX61" fmla="*/ 1590971 w 2290410"/>
                  <a:gd name="connsiteY61" fmla="*/ 2200414 h 2290410"/>
                  <a:gd name="connsiteX62" fmla="*/ 1496552 w 2290410"/>
                  <a:gd name="connsiteY62" fmla="*/ 2234972 h 2290410"/>
                  <a:gd name="connsiteX63" fmla="*/ 1468298 w 2290410"/>
                  <a:gd name="connsiteY63" fmla="*/ 2195281 h 2290410"/>
                  <a:gd name="connsiteX64" fmla="*/ 1466864 w 2290410"/>
                  <a:gd name="connsiteY64" fmla="*/ 2243781 h 2290410"/>
                  <a:gd name="connsiteX65" fmla="*/ 1376004 w 2290410"/>
                  <a:gd name="connsiteY65" fmla="*/ 2267144 h 2290410"/>
                  <a:gd name="connsiteX66" fmla="*/ 1277789 w 2290410"/>
                  <a:gd name="connsiteY66" fmla="*/ 2282133 h 2290410"/>
                  <a:gd name="connsiteX67" fmla="*/ 1257596 w 2290410"/>
                  <a:gd name="connsiteY67" fmla="*/ 2237189 h 2290410"/>
                  <a:gd name="connsiteX68" fmla="*/ 1246539 w 2290410"/>
                  <a:gd name="connsiteY68" fmla="*/ 2285293 h 2290410"/>
                  <a:gd name="connsiteX69" fmla="*/ 1145205 w 2290410"/>
                  <a:gd name="connsiteY69" fmla="*/ 2290410 h 2290410"/>
                  <a:gd name="connsiteX70" fmla="*/ 1053924 w 2290410"/>
                  <a:gd name="connsiteY70" fmla="*/ 2285801 h 2290410"/>
                  <a:gd name="connsiteX71" fmla="*/ 1042750 w 2290410"/>
                  <a:gd name="connsiteY71" fmla="*/ 2237189 h 2290410"/>
                  <a:gd name="connsiteX72" fmla="*/ 1021920 w 2290410"/>
                  <a:gd name="connsiteY72" fmla="*/ 2283552 h 2290410"/>
                  <a:gd name="connsiteX73" fmla="*/ 914407 w 2290410"/>
                  <a:gd name="connsiteY73" fmla="*/ 2267144 h 2290410"/>
                  <a:gd name="connsiteX74" fmla="*/ 833559 w 2290410"/>
                  <a:gd name="connsiteY74" fmla="*/ 2246356 h 2290410"/>
                  <a:gd name="connsiteX75" fmla="*/ 832048 w 2290410"/>
                  <a:gd name="connsiteY75" fmla="*/ 2195281 h 2290410"/>
                  <a:gd name="connsiteX76" fmla="*/ 801741 w 2290410"/>
                  <a:gd name="connsiteY76" fmla="*/ 2237857 h 2290410"/>
                  <a:gd name="connsiteX77" fmla="*/ 699440 w 2290410"/>
                  <a:gd name="connsiteY77" fmla="*/ 2200414 h 2290410"/>
                  <a:gd name="connsiteX78" fmla="*/ 624895 w 2290410"/>
                  <a:gd name="connsiteY78" fmla="*/ 2164504 h 2290410"/>
                  <a:gd name="connsiteX79" fmla="*/ 633553 w 2290410"/>
                  <a:gd name="connsiteY79" fmla="*/ 2113064 h 2290410"/>
                  <a:gd name="connsiteX80" fmla="*/ 594900 w 2290410"/>
                  <a:gd name="connsiteY80" fmla="*/ 2149497 h 2290410"/>
                  <a:gd name="connsiteX81" fmla="*/ 504910 w 2290410"/>
                  <a:gd name="connsiteY81" fmla="*/ 2094827 h 2290410"/>
                  <a:gd name="connsiteX82" fmla="*/ 436066 w 2290410"/>
                  <a:gd name="connsiteY82" fmla="*/ 2043347 h 2290410"/>
                  <a:gd name="connsiteX83" fmla="*/ 454928 w 2290410"/>
                  <a:gd name="connsiteY83" fmla="*/ 1993707 h 2290410"/>
                  <a:gd name="connsiteX84" fmla="*/ 409397 w 2290410"/>
                  <a:gd name="connsiteY84" fmla="*/ 2022219 h 2290410"/>
                  <a:gd name="connsiteX85" fmla="*/ 335423 w 2290410"/>
                  <a:gd name="connsiteY85" fmla="*/ 1954987 h 2290410"/>
                  <a:gd name="connsiteX86" fmla="*/ 274265 w 2290410"/>
                  <a:gd name="connsiteY86" fmla="*/ 1887696 h 2290410"/>
                  <a:gd name="connsiteX87" fmla="*/ 303011 w 2290410"/>
                  <a:gd name="connsiteY87" fmla="*/ 1841790 h 2290410"/>
                  <a:gd name="connsiteX88" fmla="*/ 252133 w 2290410"/>
                  <a:gd name="connsiteY88" fmla="*/ 1861123 h 2290410"/>
                  <a:gd name="connsiteX89" fmla="*/ 195583 w 2290410"/>
                  <a:gd name="connsiteY89" fmla="*/ 1785500 h 2290410"/>
                  <a:gd name="connsiteX90" fmla="*/ 145716 w 2290410"/>
                  <a:gd name="connsiteY90" fmla="*/ 1703416 h 2290410"/>
                  <a:gd name="connsiteX91" fmla="*/ 183654 w 2290410"/>
                  <a:gd name="connsiteY91" fmla="*/ 1663165 h 2290410"/>
                  <a:gd name="connsiteX92" fmla="*/ 129190 w 2290410"/>
                  <a:gd name="connsiteY92" fmla="*/ 1672332 h 2290410"/>
                  <a:gd name="connsiteX93" fmla="*/ 89996 w 2290410"/>
                  <a:gd name="connsiteY93" fmla="*/ 1590970 h 2290410"/>
                  <a:gd name="connsiteX94" fmla="*/ 55689 w 2290410"/>
                  <a:gd name="connsiteY94" fmla="*/ 1497235 h 2290410"/>
                  <a:gd name="connsiteX95" fmla="*/ 101437 w 2290410"/>
                  <a:gd name="connsiteY95" fmla="*/ 1464670 h 2290410"/>
                  <a:gd name="connsiteX96" fmla="*/ 45641 w 2290410"/>
                  <a:gd name="connsiteY96" fmla="*/ 1463020 h 2290410"/>
                  <a:gd name="connsiteX97" fmla="*/ 23267 w 2290410"/>
                  <a:gd name="connsiteY97" fmla="*/ 1376004 h 2290410"/>
                  <a:gd name="connsiteX98" fmla="*/ 8164 w 2290410"/>
                  <a:gd name="connsiteY98" fmla="*/ 1277046 h 2290410"/>
                  <a:gd name="connsiteX99" fmla="*/ 59529 w 2290410"/>
                  <a:gd name="connsiteY99" fmla="*/ 1253968 h 2290410"/>
                  <a:gd name="connsiteX100" fmla="*/ 4858 w 2290410"/>
                  <a:gd name="connsiteY100" fmla="*/ 1241402 h 2290410"/>
                  <a:gd name="connsiteX101" fmla="*/ 0 w 2290410"/>
                  <a:gd name="connsiteY101" fmla="*/ 1145205 h 2290410"/>
                  <a:gd name="connsiteX102" fmla="*/ 4721 w 2290410"/>
                  <a:gd name="connsiteY102" fmla="*/ 1051720 h 2290410"/>
                  <a:gd name="connsiteX103" fmla="*/ 59529 w 2290410"/>
                  <a:gd name="connsiteY103" fmla="*/ 1039122 h 2290410"/>
                  <a:gd name="connsiteX104" fmla="*/ 7781 w 2290410"/>
                  <a:gd name="connsiteY104" fmla="*/ 1015873 h 2290410"/>
                  <a:gd name="connsiteX105" fmla="*/ 23267 w 2290410"/>
                  <a:gd name="connsiteY105" fmla="*/ 914406 h 2290410"/>
                  <a:gd name="connsiteX106" fmla="*/ 44947 w 2290410"/>
                  <a:gd name="connsiteY106" fmla="*/ 830091 h 2290410"/>
                  <a:gd name="connsiteX107" fmla="*/ 101437 w 2290410"/>
                  <a:gd name="connsiteY107" fmla="*/ 828420 h 2290410"/>
                  <a:gd name="connsiteX108" fmla="*/ 54911 w 2290410"/>
                  <a:gd name="connsiteY108" fmla="*/ 795301 h 2290410"/>
                  <a:gd name="connsiteX109" fmla="*/ 89996 w 2290410"/>
                  <a:gd name="connsiteY109" fmla="*/ 699440 h 2290410"/>
                  <a:gd name="connsiteX110" fmla="*/ 127996 w 2290410"/>
                  <a:gd name="connsiteY110" fmla="*/ 620557 h 2290410"/>
                  <a:gd name="connsiteX111" fmla="*/ 183654 w 2290410"/>
                  <a:gd name="connsiteY111" fmla="*/ 629925 h 2290410"/>
                  <a:gd name="connsiteX112" fmla="*/ 144726 w 2290410"/>
                  <a:gd name="connsiteY112" fmla="*/ 588624 h 2290410"/>
                  <a:gd name="connsiteX113" fmla="*/ 195583 w 2290410"/>
                  <a:gd name="connsiteY113" fmla="*/ 504910 h 2290410"/>
                  <a:gd name="connsiteX114" fmla="*/ 250572 w 2290410"/>
                  <a:gd name="connsiteY114" fmla="*/ 431375 h 2290410"/>
                  <a:gd name="connsiteX115" fmla="*/ 303011 w 2290410"/>
                  <a:gd name="connsiteY115" fmla="*/ 451300 h 2290410"/>
                  <a:gd name="connsiteX116" fmla="*/ 273271 w 2290410"/>
                  <a:gd name="connsiteY116" fmla="*/ 403808 h 2290410"/>
                  <a:gd name="connsiteX117" fmla="*/ 335423 w 2290410"/>
                  <a:gd name="connsiteY117" fmla="*/ 335423 h 2290410"/>
                  <a:gd name="connsiteX118" fmla="*/ 407651 w 2290410"/>
                  <a:gd name="connsiteY118" fmla="*/ 269778 h 2290410"/>
                  <a:gd name="connsiteX119" fmla="*/ 454928 w 2290410"/>
                  <a:gd name="connsiteY119" fmla="*/ 299383 h 2290410"/>
                  <a:gd name="connsiteX120" fmla="*/ 435273 w 2290410"/>
                  <a:gd name="connsiteY120" fmla="*/ 247657 h 2290410"/>
                  <a:gd name="connsiteX121" fmla="*/ 504910 w 2290410"/>
                  <a:gd name="connsiteY121" fmla="*/ 195583 h 2290410"/>
                  <a:gd name="connsiteX122" fmla="*/ 593171 w 2290410"/>
                  <a:gd name="connsiteY122" fmla="*/ 141964 h 2290410"/>
                  <a:gd name="connsiteX123" fmla="*/ 633553 w 2290410"/>
                  <a:gd name="connsiteY123" fmla="*/ 180026 h 2290410"/>
                  <a:gd name="connsiteX124" fmla="*/ 624478 w 2290410"/>
                  <a:gd name="connsiteY124" fmla="*/ 126107 h 2290410"/>
                  <a:gd name="connsiteX125" fmla="*/ 699440 w 2290410"/>
                  <a:gd name="connsiteY125" fmla="*/ 89996 h 2290410"/>
                  <a:gd name="connsiteX126" fmla="*/ 800228 w 2290410"/>
                  <a:gd name="connsiteY126" fmla="*/ 53107 h 2290410"/>
                  <a:gd name="connsiteX127" fmla="*/ 832048 w 2290410"/>
                  <a:gd name="connsiteY127" fmla="*/ 97809 h 2290410"/>
                  <a:gd name="connsiteX128" fmla="*/ 833639 w 2290410"/>
                  <a:gd name="connsiteY128" fmla="*/ 44034 h 2290410"/>
                  <a:gd name="connsiteX129" fmla="*/ 914407 w 2290410"/>
                  <a:gd name="connsiteY129" fmla="*/ 23267 h 2290410"/>
                  <a:gd name="connsiteX130" fmla="*/ 1020793 w 2290410"/>
                  <a:gd name="connsiteY130" fmla="*/ 7030 h 2290410"/>
                  <a:gd name="connsiteX131" fmla="*/ 1042750 w 2290410"/>
                  <a:gd name="connsiteY131" fmla="*/ 55901 h 2290410"/>
                  <a:gd name="connsiteX132" fmla="*/ 1054547 w 2290410"/>
                  <a:gd name="connsiteY132" fmla="*/ 4578 h 229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2290410" h="2290410">
                    <a:moveTo>
                      <a:pt x="1145205" y="329279"/>
                    </a:moveTo>
                    <a:cubicBezTo>
                      <a:pt x="694582" y="329279"/>
                      <a:pt x="329279" y="694582"/>
                      <a:pt x="329279" y="1145205"/>
                    </a:cubicBezTo>
                    <a:cubicBezTo>
                      <a:pt x="329279" y="1595828"/>
                      <a:pt x="694582" y="1961131"/>
                      <a:pt x="1145205" y="1961131"/>
                    </a:cubicBezTo>
                    <a:cubicBezTo>
                      <a:pt x="1595828" y="1961131"/>
                      <a:pt x="1961131" y="1595828"/>
                      <a:pt x="1961131" y="1145205"/>
                    </a:cubicBezTo>
                    <a:cubicBezTo>
                      <a:pt x="1961131" y="694582"/>
                      <a:pt x="1595828" y="329279"/>
                      <a:pt x="1145205" y="329279"/>
                    </a:cubicBezTo>
                    <a:close/>
                    <a:moveTo>
                      <a:pt x="1145205" y="0"/>
                    </a:moveTo>
                    <a:lnTo>
                      <a:pt x="1245916" y="5086"/>
                    </a:lnTo>
                    <a:lnTo>
                      <a:pt x="1257596" y="55901"/>
                    </a:lnTo>
                    <a:lnTo>
                      <a:pt x="1278916" y="8449"/>
                    </a:lnTo>
                    <a:lnTo>
                      <a:pt x="1376004" y="23267"/>
                    </a:lnTo>
                    <a:lnTo>
                      <a:pt x="1466784" y="46609"/>
                    </a:lnTo>
                    <a:lnTo>
                      <a:pt x="1468298" y="97809"/>
                    </a:lnTo>
                    <a:lnTo>
                      <a:pt x="1498065" y="55992"/>
                    </a:lnTo>
                    <a:lnTo>
                      <a:pt x="1590971" y="89996"/>
                    </a:lnTo>
                    <a:lnTo>
                      <a:pt x="1675123" y="130535"/>
                    </a:lnTo>
                    <a:lnTo>
                      <a:pt x="1666793" y="180026"/>
                    </a:lnTo>
                    <a:lnTo>
                      <a:pt x="1703281" y="145634"/>
                    </a:lnTo>
                    <a:lnTo>
                      <a:pt x="1785500" y="195583"/>
                    </a:lnTo>
                    <a:lnTo>
                      <a:pt x="1862875" y="253443"/>
                    </a:lnTo>
                    <a:lnTo>
                      <a:pt x="1845418" y="299383"/>
                    </a:lnTo>
                    <a:lnTo>
                      <a:pt x="1886813" y="273462"/>
                    </a:lnTo>
                    <a:lnTo>
                      <a:pt x="1954987" y="335423"/>
                    </a:lnTo>
                    <a:lnTo>
                      <a:pt x="2023022" y="410280"/>
                    </a:lnTo>
                    <a:lnTo>
                      <a:pt x="1997335" y="451300"/>
                    </a:lnTo>
                    <a:lnTo>
                      <a:pt x="2042037" y="434315"/>
                    </a:lnTo>
                    <a:lnTo>
                      <a:pt x="2094827" y="504910"/>
                    </a:lnTo>
                    <a:lnTo>
                      <a:pt x="2149579" y="595034"/>
                    </a:lnTo>
                    <a:lnTo>
                      <a:pt x="2116692" y="629925"/>
                    </a:lnTo>
                    <a:lnTo>
                      <a:pt x="2163160" y="622104"/>
                    </a:lnTo>
                    <a:lnTo>
                      <a:pt x="2200414" y="699440"/>
                    </a:lnTo>
                    <a:lnTo>
                      <a:pt x="2237554" y="800912"/>
                    </a:lnTo>
                    <a:lnTo>
                      <a:pt x="2198909" y="828420"/>
                    </a:lnTo>
                    <a:lnTo>
                      <a:pt x="2245388" y="829795"/>
                    </a:lnTo>
                    <a:lnTo>
                      <a:pt x="2267144" y="914406"/>
                    </a:lnTo>
                    <a:lnTo>
                      <a:pt x="2283267" y="1020050"/>
                    </a:lnTo>
                    <a:lnTo>
                      <a:pt x="2240817" y="1039122"/>
                    </a:lnTo>
                    <a:lnTo>
                      <a:pt x="2285573" y="1049409"/>
                    </a:lnTo>
                    <a:lnTo>
                      <a:pt x="2290410" y="1145205"/>
                    </a:lnTo>
                    <a:lnTo>
                      <a:pt x="2285436" y="1243712"/>
                    </a:lnTo>
                    <a:lnTo>
                      <a:pt x="2240817" y="1253968"/>
                    </a:lnTo>
                    <a:lnTo>
                      <a:pt x="2282884" y="1272868"/>
                    </a:lnTo>
                    <a:lnTo>
                      <a:pt x="2267144" y="1376004"/>
                    </a:lnTo>
                    <a:lnTo>
                      <a:pt x="2244693" y="1463316"/>
                    </a:lnTo>
                    <a:lnTo>
                      <a:pt x="2198909" y="1464670"/>
                    </a:lnTo>
                    <a:lnTo>
                      <a:pt x="2236775" y="1491625"/>
                    </a:lnTo>
                    <a:lnTo>
                      <a:pt x="2200414" y="1590970"/>
                    </a:lnTo>
                    <a:lnTo>
                      <a:pt x="2161966" y="1670785"/>
                    </a:lnTo>
                    <a:lnTo>
                      <a:pt x="2116692" y="1663165"/>
                    </a:lnTo>
                    <a:lnTo>
                      <a:pt x="2148589" y="1697006"/>
                    </a:lnTo>
                    <a:lnTo>
                      <a:pt x="2094827" y="1785500"/>
                    </a:lnTo>
                    <a:lnTo>
                      <a:pt x="2040476" y="1858183"/>
                    </a:lnTo>
                    <a:lnTo>
                      <a:pt x="1997335" y="1841790"/>
                    </a:lnTo>
                    <a:lnTo>
                      <a:pt x="2022029" y="1881223"/>
                    </a:lnTo>
                    <a:lnTo>
                      <a:pt x="1954987" y="1954987"/>
                    </a:lnTo>
                    <a:lnTo>
                      <a:pt x="1885067" y="2018536"/>
                    </a:lnTo>
                    <a:lnTo>
                      <a:pt x="1845418" y="1993707"/>
                    </a:lnTo>
                    <a:lnTo>
                      <a:pt x="1862082" y="2037561"/>
                    </a:lnTo>
                    <a:lnTo>
                      <a:pt x="1785500" y="2094827"/>
                    </a:lnTo>
                    <a:lnTo>
                      <a:pt x="1701552" y="2145827"/>
                    </a:lnTo>
                    <a:lnTo>
                      <a:pt x="1666793" y="2113064"/>
                    </a:lnTo>
                    <a:lnTo>
                      <a:pt x="1674706" y="2160077"/>
                    </a:lnTo>
                    <a:lnTo>
                      <a:pt x="1590971" y="2200414"/>
                    </a:lnTo>
                    <a:lnTo>
                      <a:pt x="1496552" y="2234972"/>
                    </a:lnTo>
                    <a:lnTo>
                      <a:pt x="1468298" y="2195281"/>
                    </a:lnTo>
                    <a:lnTo>
                      <a:pt x="1466864" y="2243781"/>
                    </a:lnTo>
                    <a:lnTo>
                      <a:pt x="1376004" y="2267144"/>
                    </a:lnTo>
                    <a:lnTo>
                      <a:pt x="1277789" y="2282133"/>
                    </a:lnTo>
                    <a:lnTo>
                      <a:pt x="1257596" y="2237189"/>
                    </a:lnTo>
                    <a:lnTo>
                      <a:pt x="1246539" y="2285293"/>
                    </a:lnTo>
                    <a:lnTo>
                      <a:pt x="1145205" y="2290410"/>
                    </a:lnTo>
                    <a:lnTo>
                      <a:pt x="1053924" y="2285801"/>
                    </a:lnTo>
                    <a:lnTo>
                      <a:pt x="1042750" y="2237189"/>
                    </a:lnTo>
                    <a:lnTo>
                      <a:pt x="1021920" y="2283552"/>
                    </a:lnTo>
                    <a:lnTo>
                      <a:pt x="914407" y="2267144"/>
                    </a:lnTo>
                    <a:lnTo>
                      <a:pt x="833559" y="2246356"/>
                    </a:lnTo>
                    <a:lnTo>
                      <a:pt x="832048" y="2195281"/>
                    </a:lnTo>
                    <a:lnTo>
                      <a:pt x="801741" y="2237857"/>
                    </a:lnTo>
                    <a:lnTo>
                      <a:pt x="699440" y="2200414"/>
                    </a:lnTo>
                    <a:lnTo>
                      <a:pt x="624895" y="2164504"/>
                    </a:lnTo>
                    <a:lnTo>
                      <a:pt x="633553" y="2113064"/>
                    </a:lnTo>
                    <a:lnTo>
                      <a:pt x="594900" y="2149497"/>
                    </a:lnTo>
                    <a:lnTo>
                      <a:pt x="504910" y="2094827"/>
                    </a:lnTo>
                    <a:lnTo>
                      <a:pt x="436066" y="2043347"/>
                    </a:lnTo>
                    <a:lnTo>
                      <a:pt x="454928" y="1993707"/>
                    </a:lnTo>
                    <a:lnTo>
                      <a:pt x="409397" y="2022219"/>
                    </a:lnTo>
                    <a:lnTo>
                      <a:pt x="335423" y="1954987"/>
                    </a:lnTo>
                    <a:lnTo>
                      <a:pt x="274265" y="1887696"/>
                    </a:lnTo>
                    <a:lnTo>
                      <a:pt x="303011" y="1841790"/>
                    </a:lnTo>
                    <a:lnTo>
                      <a:pt x="252133" y="1861123"/>
                    </a:lnTo>
                    <a:lnTo>
                      <a:pt x="195583" y="1785500"/>
                    </a:lnTo>
                    <a:lnTo>
                      <a:pt x="145716" y="1703416"/>
                    </a:lnTo>
                    <a:lnTo>
                      <a:pt x="183654" y="1663165"/>
                    </a:lnTo>
                    <a:lnTo>
                      <a:pt x="129190" y="1672332"/>
                    </a:lnTo>
                    <a:lnTo>
                      <a:pt x="89996" y="1590970"/>
                    </a:lnTo>
                    <a:lnTo>
                      <a:pt x="55689" y="1497235"/>
                    </a:lnTo>
                    <a:lnTo>
                      <a:pt x="101437" y="1464670"/>
                    </a:lnTo>
                    <a:lnTo>
                      <a:pt x="45641" y="1463020"/>
                    </a:lnTo>
                    <a:lnTo>
                      <a:pt x="23267" y="1376004"/>
                    </a:lnTo>
                    <a:lnTo>
                      <a:pt x="8164" y="1277046"/>
                    </a:lnTo>
                    <a:lnTo>
                      <a:pt x="59529" y="1253968"/>
                    </a:lnTo>
                    <a:lnTo>
                      <a:pt x="4858" y="1241402"/>
                    </a:lnTo>
                    <a:lnTo>
                      <a:pt x="0" y="1145205"/>
                    </a:lnTo>
                    <a:lnTo>
                      <a:pt x="4721" y="1051720"/>
                    </a:lnTo>
                    <a:lnTo>
                      <a:pt x="59529" y="1039122"/>
                    </a:lnTo>
                    <a:lnTo>
                      <a:pt x="7781" y="1015873"/>
                    </a:lnTo>
                    <a:lnTo>
                      <a:pt x="23267" y="914406"/>
                    </a:lnTo>
                    <a:lnTo>
                      <a:pt x="44947" y="830091"/>
                    </a:lnTo>
                    <a:lnTo>
                      <a:pt x="101437" y="828420"/>
                    </a:lnTo>
                    <a:lnTo>
                      <a:pt x="54911" y="795301"/>
                    </a:lnTo>
                    <a:lnTo>
                      <a:pt x="89996" y="699440"/>
                    </a:lnTo>
                    <a:lnTo>
                      <a:pt x="127996" y="620557"/>
                    </a:lnTo>
                    <a:lnTo>
                      <a:pt x="183654" y="629925"/>
                    </a:lnTo>
                    <a:lnTo>
                      <a:pt x="144726" y="588624"/>
                    </a:lnTo>
                    <a:lnTo>
                      <a:pt x="195583" y="504910"/>
                    </a:lnTo>
                    <a:lnTo>
                      <a:pt x="250572" y="431375"/>
                    </a:lnTo>
                    <a:lnTo>
                      <a:pt x="303011" y="451300"/>
                    </a:lnTo>
                    <a:lnTo>
                      <a:pt x="273271" y="403808"/>
                    </a:lnTo>
                    <a:lnTo>
                      <a:pt x="335423" y="335423"/>
                    </a:lnTo>
                    <a:lnTo>
                      <a:pt x="407651" y="269778"/>
                    </a:lnTo>
                    <a:lnTo>
                      <a:pt x="454928" y="299383"/>
                    </a:lnTo>
                    <a:lnTo>
                      <a:pt x="435273" y="247657"/>
                    </a:lnTo>
                    <a:lnTo>
                      <a:pt x="504910" y="195583"/>
                    </a:lnTo>
                    <a:lnTo>
                      <a:pt x="593171" y="141964"/>
                    </a:lnTo>
                    <a:lnTo>
                      <a:pt x="633553" y="180026"/>
                    </a:lnTo>
                    <a:lnTo>
                      <a:pt x="624478" y="126107"/>
                    </a:lnTo>
                    <a:lnTo>
                      <a:pt x="699440" y="89996"/>
                    </a:lnTo>
                    <a:lnTo>
                      <a:pt x="800228" y="53107"/>
                    </a:lnTo>
                    <a:lnTo>
                      <a:pt x="832048" y="97809"/>
                    </a:lnTo>
                    <a:lnTo>
                      <a:pt x="833639" y="44034"/>
                    </a:lnTo>
                    <a:lnTo>
                      <a:pt x="914407" y="23267"/>
                    </a:lnTo>
                    <a:lnTo>
                      <a:pt x="1020793" y="7030"/>
                    </a:lnTo>
                    <a:lnTo>
                      <a:pt x="1042750" y="55901"/>
                    </a:lnTo>
                    <a:lnTo>
                      <a:pt x="1054547" y="457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00E95F0-5939-43D8-87C6-DCB660CC997A}"/>
                  </a:ext>
                </a:extLst>
              </p:cNvPr>
              <p:cNvSpPr/>
              <p:nvPr/>
            </p:nvSpPr>
            <p:spPr>
              <a:xfrm>
                <a:off x="5345341" y="2613074"/>
                <a:ext cx="1501319" cy="1631852"/>
              </a:xfrm>
              <a:custGeom>
                <a:avLst/>
                <a:gdLst>
                  <a:gd name="connsiteX0" fmla="*/ 750659 w 1501319"/>
                  <a:gd name="connsiteY0" fmla="*/ 0 h 1631852"/>
                  <a:gd name="connsiteX1" fmla="*/ 789616 w 1501319"/>
                  <a:gd name="connsiteY1" fmla="*/ 1967 h 1631852"/>
                  <a:gd name="connsiteX2" fmla="*/ 898056 w 1501319"/>
                  <a:gd name="connsiteY2" fmla="*/ 594832 h 1631852"/>
                  <a:gd name="connsiteX3" fmla="*/ 1454454 w 1501319"/>
                  <a:gd name="connsiteY3" fmla="*/ 409876 h 1631852"/>
                  <a:gd name="connsiteX4" fmla="*/ 1501319 w 1501319"/>
                  <a:gd name="connsiteY4" fmla="*/ 496219 h 1631852"/>
                  <a:gd name="connsiteX5" fmla="*/ 1045452 w 1501319"/>
                  <a:gd name="connsiteY5" fmla="*/ 815927 h 1631852"/>
                  <a:gd name="connsiteX6" fmla="*/ 1501318 w 1501319"/>
                  <a:gd name="connsiteY6" fmla="*/ 1135635 h 1631852"/>
                  <a:gd name="connsiteX7" fmla="*/ 1454453 w 1501319"/>
                  <a:gd name="connsiteY7" fmla="*/ 1221977 h 1631852"/>
                  <a:gd name="connsiteX8" fmla="*/ 898056 w 1501319"/>
                  <a:gd name="connsiteY8" fmla="*/ 1037021 h 1631852"/>
                  <a:gd name="connsiteX9" fmla="*/ 789617 w 1501319"/>
                  <a:gd name="connsiteY9" fmla="*/ 1629885 h 1631852"/>
                  <a:gd name="connsiteX10" fmla="*/ 750659 w 1501319"/>
                  <a:gd name="connsiteY10" fmla="*/ 1631852 h 1631852"/>
                  <a:gd name="connsiteX11" fmla="*/ 711704 w 1501319"/>
                  <a:gd name="connsiteY11" fmla="*/ 1629885 h 1631852"/>
                  <a:gd name="connsiteX12" fmla="*/ 603263 w 1501319"/>
                  <a:gd name="connsiteY12" fmla="*/ 1037021 h 1631852"/>
                  <a:gd name="connsiteX13" fmla="*/ 46865 w 1501319"/>
                  <a:gd name="connsiteY13" fmla="*/ 1221977 h 1631852"/>
                  <a:gd name="connsiteX14" fmla="*/ 0 w 1501319"/>
                  <a:gd name="connsiteY14" fmla="*/ 1135635 h 1631852"/>
                  <a:gd name="connsiteX15" fmla="*/ 455867 w 1501319"/>
                  <a:gd name="connsiteY15" fmla="*/ 815927 h 1631852"/>
                  <a:gd name="connsiteX16" fmla="*/ 0 w 1501319"/>
                  <a:gd name="connsiteY16" fmla="*/ 496218 h 1631852"/>
                  <a:gd name="connsiteX17" fmla="*/ 46865 w 1501319"/>
                  <a:gd name="connsiteY17" fmla="*/ 409876 h 1631852"/>
                  <a:gd name="connsiteX18" fmla="*/ 603263 w 1501319"/>
                  <a:gd name="connsiteY18" fmla="*/ 594832 h 1631852"/>
                  <a:gd name="connsiteX19" fmla="*/ 711704 w 1501319"/>
                  <a:gd name="connsiteY19" fmla="*/ 1967 h 163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19" h="1631852">
                    <a:moveTo>
                      <a:pt x="750659" y="0"/>
                    </a:moveTo>
                    <a:lnTo>
                      <a:pt x="789616" y="1967"/>
                    </a:lnTo>
                    <a:lnTo>
                      <a:pt x="898056" y="594832"/>
                    </a:lnTo>
                    <a:lnTo>
                      <a:pt x="1454454" y="409876"/>
                    </a:lnTo>
                    <a:lnTo>
                      <a:pt x="1501319" y="496219"/>
                    </a:lnTo>
                    <a:lnTo>
                      <a:pt x="1045452" y="815927"/>
                    </a:lnTo>
                    <a:lnTo>
                      <a:pt x="1501318" y="1135635"/>
                    </a:lnTo>
                    <a:lnTo>
                      <a:pt x="1454453" y="1221977"/>
                    </a:lnTo>
                    <a:lnTo>
                      <a:pt x="898056" y="1037021"/>
                    </a:lnTo>
                    <a:lnTo>
                      <a:pt x="789617" y="1629885"/>
                    </a:lnTo>
                    <a:lnTo>
                      <a:pt x="750659" y="1631852"/>
                    </a:lnTo>
                    <a:lnTo>
                      <a:pt x="711704" y="1629885"/>
                    </a:lnTo>
                    <a:lnTo>
                      <a:pt x="603263" y="1037021"/>
                    </a:lnTo>
                    <a:lnTo>
                      <a:pt x="46865" y="1221977"/>
                    </a:lnTo>
                    <a:lnTo>
                      <a:pt x="0" y="1135635"/>
                    </a:lnTo>
                    <a:lnTo>
                      <a:pt x="455867" y="815927"/>
                    </a:lnTo>
                    <a:lnTo>
                      <a:pt x="0" y="496218"/>
                    </a:lnTo>
                    <a:lnTo>
                      <a:pt x="46865" y="409876"/>
                    </a:lnTo>
                    <a:lnTo>
                      <a:pt x="603263" y="594832"/>
                    </a:lnTo>
                    <a:lnTo>
                      <a:pt x="711704" y="19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9000">
                    <a:schemeClr val="bg1"/>
                  </a:gs>
                  <a:gs pos="31000">
                    <a:schemeClr val="bg1">
                      <a:lumMod val="6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54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38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Circle: Hollow 8">
                <a:extLst>
                  <a:ext uri="{FF2B5EF4-FFF2-40B4-BE49-F238E27FC236}">
                    <a16:creationId xmlns:a16="http://schemas.microsoft.com/office/drawing/2014/main" id="{2D0A2560-A9CC-4E7F-8250-D85CAEAF1C40}"/>
                  </a:ext>
                </a:extLst>
              </p:cNvPr>
              <p:cNvSpPr/>
              <p:nvPr/>
            </p:nvSpPr>
            <p:spPr>
              <a:xfrm>
                <a:off x="4977619" y="2310619"/>
                <a:ext cx="2236763" cy="2236763"/>
              </a:xfrm>
              <a:prstGeom prst="donut">
                <a:avLst>
                  <a:gd name="adj" fmla="val 19942"/>
                </a:avLst>
              </a:prstGeom>
              <a:gradFill flip="none" rotWithShape="1">
                <a:gsLst>
                  <a:gs pos="69000">
                    <a:schemeClr val="tx1">
                      <a:lumMod val="85000"/>
                      <a:lumOff val="15000"/>
                    </a:schemeClr>
                  </a:gs>
                  <a:gs pos="76000">
                    <a:schemeClr val="tx1">
                      <a:lumMod val="75000"/>
                      <a:lumOff val="25000"/>
                    </a:schemeClr>
                  </a:gs>
                  <a:gs pos="57000">
                    <a:schemeClr val="tx1"/>
                  </a:gs>
                  <a:gs pos="45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ircle: Hollow 9">
                <a:extLst>
                  <a:ext uri="{FF2B5EF4-FFF2-40B4-BE49-F238E27FC236}">
                    <a16:creationId xmlns:a16="http://schemas.microsoft.com/office/drawing/2014/main" id="{3E776125-C850-4998-952D-C79B8336CA87}"/>
                  </a:ext>
                </a:extLst>
              </p:cNvPr>
              <p:cNvSpPr/>
              <p:nvPr/>
            </p:nvSpPr>
            <p:spPr>
              <a:xfrm>
                <a:off x="5377237" y="2710237"/>
                <a:ext cx="1437527" cy="1437527"/>
              </a:xfrm>
              <a:prstGeom prst="donut">
                <a:avLst>
                  <a:gd name="adj" fmla="val 381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BDEC67-C611-4B39-BE76-9A8C9D2D22ED}"/>
                </a:ext>
              </a:extLst>
            </p:cNvPr>
            <p:cNvGrpSpPr/>
            <p:nvPr/>
          </p:nvGrpSpPr>
          <p:grpSpPr>
            <a:xfrm>
              <a:off x="5841278" y="3176754"/>
              <a:ext cx="525139" cy="533991"/>
              <a:chOff x="5841278" y="3176754"/>
              <a:chExt cx="525139" cy="53399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43FE614-BDF9-4605-86CE-C76D59AFA681}"/>
                  </a:ext>
                </a:extLst>
              </p:cNvPr>
              <p:cNvSpPr/>
              <p:nvPr/>
            </p:nvSpPr>
            <p:spPr>
              <a:xfrm>
                <a:off x="6059146" y="3176754"/>
                <a:ext cx="73707" cy="737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90444A7-0816-4687-8B57-1B55F9783932}"/>
                  </a:ext>
                </a:extLst>
              </p:cNvPr>
              <p:cNvSpPr/>
              <p:nvPr/>
            </p:nvSpPr>
            <p:spPr>
              <a:xfrm>
                <a:off x="6286310" y="3295564"/>
                <a:ext cx="73707" cy="737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62E9693-D2CC-4343-8439-27EF57FC4DEA}"/>
                  </a:ext>
                </a:extLst>
              </p:cNvPr>
              <p:cNvSpPr/>
              <p:nvPr/>
            </p:nvSpPr>
            <p:spPr>
              <a:xfrm>
                <a:off x="6292710" y="3521695"/>
                <a:ext cx="73707" cy="737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2F18D8F-11DC-4B60-8481-7C1212D16B19}"/>
                  </a:ext>
                </a:extLst>
              </p:cNvPr>
              <p:cNvSpPr/>
              <p:nvPr/>
            </p:nvSpPr>
            <p:spPr>
              <a:xfrm>
                <a:off x="6059146" y="3637038"/>
                <a:ext cx="73707" cy="737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007B404-BDCB-43FA-AE45-09ABDBFD2AD5}"/>
                  </a:ext>
                </a:extLst>
              </p:cNvPr>
              <p:cNvSpPr/>
              <p:nvPr/>
            </p:nvSpPr>
            <p:spPr>
              <a:xfrm>
                <a:off x="5841278" y="3521694"/>
                <a:ext cx="73707" cy="737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028D288-F00C-4B03-B329-36BD13F5CAC4}"/>
                  </a:ext>
                </a:extLst>
              </p:cNvPr>
              <p:cNvSpPr/>
              <p:nvPr/>
            </p:nvSpPr>
            <p:spPr>
              <a:xfrm>
                <a:off x="5841278" y="3295564"/>
                <a:ext cx="73707" cy="737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B1FA484-B39A-42A5-A0B4-390D92D24BE1}"/>
              </a:ext>
            </a:extLst>
          </p:cNvPr>
          <p:cNvSpPr txBox="1"/>
          <p:nvPr/>
        </p:nvSpPr>
        <p:spPr>
          <a:xfrm>
            <a:off x="246743" y="2927913"/>
            <a:ext cx="2774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جميع الأجسام الساكنة تحتاج إلى قوة لتحريكها، وجميع الأجسام المتحركة تحتاج إلى قوة لإيقافها</a:t>
            </a:r>
          </a:p>
        </p:txBody>
      </p:sp>
      <p:pic>
        <p:nvPicPr>
          <p:cNvPr id="17" name="Graphic 16" descr="Bullseye">
            <a:extLst>
              <a:ext uri="{FF2B5EF4-FFF2-40B4-BE49-F238E27FC236}">
                <a16:creationId xmlns:a16="http://schemas.microsoft.com/office/drawing/2014/main" id="{22018441-2943-4739-92E0-C27A23FEE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3456" y="2413984"/>
            <a:ext cx="457200" cy="457200"/>
          </a:xfrm>
          <a:prstGeom prst="rect">
            <a:avLst/>
          </a:prstGeom>
        </p:spPr>
      </p:pic>
      <p:pic>
        <p:nvPicPr>
          <p:cNvPr id="20" name="Graphic 19" descr="Single gear">
            <a:extLst>
              <a:ext uri="{FF2B5EF4-FFF2-40B4-BE49-F238E27FC236}">
                <a16:creationId xmlns:a16="http://schemas.microsoft.com/office/drawing/2014/main" id="{194A08F1-2E68-4AFB-A708-FA1259CCD9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272" y="3529160"/>
            <a:ext cx="457200" cy="457200"/>
          </a:xfrm>
          <a:prstGeom prst="rect">
            <a:avLst/>
          </a:prstGeom>
        </p:spPr>
      </p:pic>
      <p:pic>
        <p:nvPicPr>
          <p:cNvPr id="22" name="Graphic 21" descr="Lightbulb">
            <a:extLst>
              <a:ext uri="{FF2B5EF4-FFF2-40B4-BE49-F238E27FC236}">
                <a16:creationId xmlns:a16="http://schemas.microsoft.com/office/drawing/2014/main" id="{C11CEE19-BE0B-4932-BC85-67BB4A8DD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8688" y="307869"/>
            <a:ext cx="457200" cy="457200"/>
          </a:xfrm>
          <a:prstGeom prst="rect">
            <a:avLst/>
          </a:prstGeom>
        </p:spPr>
      </p:pic>
      <p:pic>
        <p:nvPicPr>
          <p:cNvPr id="49" name="Graphic 48" descr="Bank">
            <a:extLst>
              <a:ext uri="{FF2B5EF4-FFF2-40B4-BE49-F238E27FC236}">
                <a16:creationId xmlns:a16="http://schemas.microsoft.com/office/drawing/2014/main" id="{75F23119-8D8D-4EDE-9690-49380DB2E9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57309" y="373963"/>
            <a:ext cx="457200" cy="4572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CB2E36E-0A4B-4844-AD70-4B4362620CCA}"/>
              </a:ext>
            </a:extLst>
          </p:cNvPr>
          <p:cNvSpPr txBox="1"/>
          <p:nvPr/>
        </p:nvSpPr>
        <p:spPr>
          <a:xfrm>
            <a:off x="1273803" y="824943"/>
            <a:ext cx="346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يفسر القانون الثاني لنيوتن العلاقة بين القوة والكتلة والعجلة (التسارع).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025E82-A06A-4280-85A5-09679314B272}"/>
              </a:ext>
            </a:extLst>
          </p:cNvPr>
          <p:cNvSpPr txBox="1"/>
          <p:nvPr/>
        </p:nvSpPr>
        <p:spPr>
          <a:xfrm>
            <a:off x="7304907" y="814825"/>
            <a:ext cx="257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تتناسب عجلة الجسم طردياً مع القوة المؤثرة عليه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227A06-B58A-4052-997B-909AB5C9B169}"/>
              </a:ext>
            </a:extLst>
          </p:cNvPr>
          <p:cNvSpPr txBox="1"/>
          <p:nvPr/>
        </p:nvSpPr>
        <p:spPr>
          <a:xfrm>
            <a:off x="9343559" y="3970316"/>
            <a:ext cx="210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تتناسب عجلة الجسم عكسياً مع كتلته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CFA1A2F-7697-4C54-BC71-A345284D5E2C}"/>
              </a:ext>
            </a:extLst>
          </p:cNvPr>
          <p:cNvSpPr/>
          <p:nvPr/>
        </p:nvSpPr>
        <p:spPr>
          <a:xfrm>
            <a:off x="3031067" y="2895600"/>
            <a:ext cx="728133" cy="508000"/>
          </a:xfrm>
          <a:custGeom>
            <a:avLst/>
            <a:gdLst>
              <a:gd name="connsiteX0" fmla="*/ 728133 w 728133"/>
              <a:gd name="connsiteY0" fmla="*/ 0 h 508000"/>
              <a:gd name="connsiteX1" fmla="*/ 524933 w 728133"/>
              <a:gd name="connsiteY1" fmla="*/ 508000 h 508000"/>
              <a:gd name="connsiteX2" fmla="*/ 0 w 728133"/>
              <a:gd name="connsiteY2" fmla="*/ 49106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133" h="508000">
                <a:moveTo>
                  <a:pt x="728133" y="0"/>
                </a:moveTo>
                <a:lnTo>
                  <a:pt x="524933" y="508000"/>
                </a:lnTo>
                <a:lnTo>
                  <a:pt x="0" y="491067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1311F46-7AA4-4783-B037-30C71007689B}"/>
              </a:ext>
            </a:extLst>
          </p:cNvPr>
          <p:cNvSpPr/>
          <p:nvPr/>
        </p:nvSpPr>
        <p:spPr>
          <a:xfrm rot="2714811">
            <a:off x="4613313" y="1288975"/>
            <a:ext cx="728133" cy="508000"/>
          </a:xfrm>
          <a:custGeom>
            <a:avLst/>
            <a:gdLst>
              <a:gd name="connsiteX0" fmla="*/ 728133 w 728133"/>
              <a:gd name="connsiteY0" fmla="*/ 0 h 508000"/>
              <a:gd name="connsiteX1" fmla="*/ 524933 w 728133"/>
              <a:gd name="connsiteY1" fmla="*/ 508000 h 508000"/>
              <a:gd name="connsiteX2" fmla="*/ 0 w 728133"/>
              <a:gd name="connsiteY2" fmla="*/ 49106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133" h="508000">
                <a:moveTo>
                  <a:pt x="728133" y="0"/>
                </a:moveTo>
                <a:lnTo>
                  <a:pt x="524933" y="508000"/>
                </a:lnTo>
                <a:lnTo>
                  <a:pt x="0" y="491067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BD725B6-DF25-412F-8584-1F5ACC1A656F}"/>
              </a:ext>
            </a:extLst>
          </p:cNvPr>
          <p:cNvSpPr/>
          <p:nvPr/>
        </p:nvSpPr>
        <p:spPr>
          <a:xfrm rot="5880530">
            <a:off x="7097084" y="1354639"/>
            <a:ext cx="728133" cy="508000"/>
          </a:xfrm>
          <a:custGeom>
            <a:avLst/>
            <a:gdLst>
              <a:gd name="connsiteX0" fmla="*/ 728133 w 728133"/>
              <a:gd name="connsiteY0" fmla="*/ 0 h 508000"/>
              <a:gd name="connsiteX1" fmla="*/ 524933 w 728133"/>
              <a:gd name="connsiteY1" fmla="*/ 508000 h 508000"/>
              <a:gd name="connsiteX2" fmla="*/ 0 w 728133"/>
              <a:gd name="connsiteY2" fmla="*/ 49106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133" h="508000">
                <a:moveTo>
                  <a:pt x="728133" y="0"/>
                </a:moveTo>
                <a:lnTo>
                  <a:pt x="524933" y="508000"/>
                </a:lnTo>
                <a:lnTo>
                  <a:pt x="0" y="491067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47AD8ED-1126-4A86-B3DF-E3AB1C777C87}"/>
              </a:ext>
            </a:extLst>
          </p:cNvPr>
          <p:cNvSpPr/>
          <p:nvPr/>
        </p:nvSpPr>
        <p:spPr>
          <a:xfrm rot="5032121">
            <a:off x="8692582" y="3724853"/>
            <a:ext cx="728133" cy="508000"/>
          </a:xfrm>
          <a:custGeom>
            <a:avLst/>
            <a:gdLst>
              <a:gd name="connsiteX0" fmla="*/ 728133 w 728133"/>
              <a:gd name="connsiteY0" fmla="*/ 0 h 508000"/>
              <a:gd name="connsiteX1" fmla="*/ 524933 w 728133"/>
              <a:gd name="connsiteY1" fmla="*/ 508000 h 508000"/>
              <a:gd name="connsiteX2" fmla="*/ 0 w 728133"/>
              <a:gd name="connsiteY2" fmla="*/ 49106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133" h="508000">
                <a:moveTo>
                  <a:pt x="728133" y="0"/>
                </a:moveTo>
                <a:lnTo>
                  <a:pt x="524933" y="508000"/>
                </a:lnTo>
                <a:lnTo>
                  <a:pt x="0" y="491067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1.51367 4.81481E-6 " pathEditMode="relative" rAng="0" ptsTypes="AA">
                                      <p:cBhvr>
                                        <p:cTn id="8" dur="4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24" y="2855021"/>
            <a:ext cx="1333927" cy="1023108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13434"/>
            <a:chOff x="433987" y="1526310"/>
            <a:chExt cx="2748179" cy="131343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103923" y="1689811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المادّة والطاقة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90425" y="2195561"/>
              <a:ext cx="1460638" cy="644183"/>
              <a:chOff x="3602064" y="5653352"/>
              <a:chExt cx="1460638" cy="64418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29959" y="5897425"/>
                <a:ext cx="14327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قوانين الحركة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5504040" y="157002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5465495" y="1211369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6052457" y="1211369"/>
            <a:ext cx="3723781" cy="801608"/>
            <a:chOff x="3823646" y="754743"/>
            <a:chExt cx="3723781" cy="801608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5370761" y="754743"/>
              <a:ext cx="1979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3823646" y="848465"/>
              <a:ext cx="3723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قوة الفعل </a:t>
              </a:r>
              <a:r>
                <a:rPr lang="ar-SY" sz="2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تساوي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قوة رد الفعل بالمقدار، وتعاكسها بالاتجاه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504040" y="272423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465495" y="2365575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257365" y="2428156"/>
            <a:ext cx="4696238" cy="506069"/>
            <a:chOff x="3028554" y="1971530"/>
            <a:chExt cx="4696238" cy="506069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028554" y="2077489"/>
              <a:ext cx="4696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تعمل </a:t>
              </a:r>
              <a:r>
                <a:rPr lang="ar-SY" sz="2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قوة الاحتكاك 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دائماً بعكس اتجاه حركة الجسم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:a16="http://schemas.microsoft.com/office/drawing/2014/main" id="{6C6C2728-C084-4615-B21B-DBBE26CA6A30}"/>
              </a:ext>
            </a:extLst>
          </p:cNvPr>
          <p:cNvSpPr/>
          <p:nvPr/>
        </p:nvSpPr>
        <p:spPr>
          <a:xfrm rot="21082034">
            <a:off x="5504040" y="387843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7">
            <a:extLst>
              <a:ext uri="{FF2B5EF4-FFF2-40B4-BE49-F238E27FC236}">
                <a16:creationId xmlns:a16="http://schemas.microsoft.com/office/drawing/2014/main" id="{710881B9-4B7B-476E-A7EF-0C95EC8A57AB}"/>
              </a:ext>
            </a:extLst>
          </p:cNvPr>
          <p:cNvSpPr/>
          <p:nvPr/>
        </p:nvSpPr>
        <p:spPr>
          <a:xfrm>
            <a:off x="5465495" y="3519781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75F3C733-71E4-4E72-BE62-9EFF13C79B13}"/>
              </a:ext>
            </a:extLst>
          </p:cNvPr>
          <p:cNvGrpSpPr/>
          <p:nvPr/>
        </p:nvGrpSpPr>
        <p:grpSpPr>
          <a:xfrm>
            <a:off x="5312617" y="3528155"/>
            <a:ext cx="4706733" cy="800911"/>
            <a:chOff x="3083806" y="3071529"/>
            <a:chExt cx="4706733" cy="800911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id="{81D17D86-7F05-4460-9CAB-C152328013D4}"/>
                </a:ext>
              </a:extLst>
            </p:cNvPr>
            <p:cNvSpPr txBox="1"/>
            <p:nvPr/>
          </p:nvSpPr>
          <p:spPr>
            <a:xfrm>
              <a:off x="4788843" y="3071529"/>
              <a:ext cx="2700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id="{0EA783C4-D918-40E1-A98A-483B161B04D2}"/>
                </a:ext>
              </a:extLst>
            </p:cNvPr>
            <p:cNvSpPr txBox="1"/>
            <p:nvPr/>
          </p:nvSpPr>
          <p:spPr>
            <a:xfrm>
              <a:off x="3083806" y="3164554"/>
              <a:ext cx="47067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تتناسب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القوة المؤثرة على جسم </a:t>
              </a:r>
              <a:r>
                <a:rPr lang="ar-SY" sz="2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طردياً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مع كتلته </a:t>
              </a:r>
              <a:r>
                <a:rPr lang="ar-SY" sz="2000" dirty="0"/>
                <a:t>عند </a:t>
              </a:r>
              <a:r>
                <a:rPr lang="ar-SY" sz="2000" b="1" dirty="0"/>
                <a:t>ثبات العجلة (التسارع).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69" name="Rectangle 21">
            <a:extLst>
              <a:ext uri="{FF2B5EF4-FFF2-40B4-BE49-F238E27FC236}">
                <a16:creationId xmlns:a16="http://schemas.microsoft.com/office/drawing/2014/main" id="{2FC40484-E476-4FEF-B106-E0A64BDABB4D}"/>
              </a:ext>
            </a:extLst>
          </p:cNvPr>
          <p:cNvSpPr/>
          <p:nvPr/>
        </p:nvSpPr>
        <p:spPr>
          <a:xfrm rot="21082034">
            <a:off x="5504040" y="5032644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22">
            <a:extLst>
              <a:ext uri="{FF2B5EF4-FFF2-40B4-BE49-F238E27FC236}">
                <a16:creationId xmlns:a16="http://schemas.microsoft.com/office/drawing/2014/main" id="{ABB4372B-4546-4DE3-9AC4-2971C2CEF5D1}"/>
              </a:ext>
            </a:extLst>
          </p:cNvPr>
          <p:cNvSpPr/>
          <p:nvPr/>
        </p:nvSpPr>
        <p:spPr>
          <a:xfrm>
            <a:off x="5465495" y="4673987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62">
            <a:extLst>
              <a:ext uri="{FF2B5EF4-FFF2-40B4-BE49-F238E27FC236}">
                <a16:creationId xmlns:a16="http://schemas.microsoft.com/office/drawing/2014/main" id="{17F80C1A-881C-41E7-A863-78A00551752A}"/>
              </a:ext>
            </a:extLst>
          </p:cNvPr>
          <p:cNvGrpSpPr/>
          <p:nvPr/>
        </p:nvGrpSpPr>
        <p:grpSpPr>
          <a:xfrm>
            <a:off x="4630434" y="4736568"/>
            <a:ext cx="5109363" cy="563652"/>
            <a:chOff x="2401623" y="4279942"/>
            <a:chExt cx="5109363" cy="563652"/>
          </a:xfrm>
        </p:grpSpPr>
        <p:sp>
          <p:nvSpPr>
            <p:cNvPr id="73" name="TextBox 23">
              <a:extLst>
                <a:ext uri="{FF2B5EF4-FFF2-40B4-BE49-F238E27FC236}">
                  <a16:creationId xmlns:a16="http://schemas.microsoft.com/office/drawing/2014/main" id="{8BAE8D10-92AC-4914-A019-1BE6CCAFE1EC}"/>
                </a:ext>
              </a:extLst>
            </p:cNvPr>
            <p:cNvSpPr txBox="1"/>
            <p:nvPr/>
          </p:nvSpPr>
          <p:spPr>
            <a:xfrm>
              <a:off x="3395473" y="4279942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6339A828-8B85-47B7-8149-6812A1E3653B}"/>
                </a:ext>
              </a:extLst>
            </p:cNvPr>
            <p:cNvSpPr txBox="1"/>
            <p:nvPr/>
          </p:nvSpPr>
          <p:spPr>
            <a:xfrm>
              <a:off x="2401623" y="4443484"/>
              <a:ext cx="5109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تختلف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حركة الأجسام على الأسطح المختلفة</a:t>
              </a:r>
            </a:p>
          </p:txBody>
        </p:sp>
      </p:grpSp>
      <p:sp>
        <p:nvSpPr>
          <p:cNvPr id="75" name="Rectangle 26">
            <a:extLst>
              <a:ext uri="{FF2B5EF4-FFF2-40B4-BE49-F238E27FC236}">
                <a16:creationId xmlns:a16="http://schemas.microsoft.com/office/drawing/2014/main" id="{89D6F0CF-CCEB-45FE-9333-E8F2650899FF}"/>
              </a:ext>
            </a:extLst>
          </p:cNvPr>
          <p:cNvSpPr/>
          <p:nvPr/>
        </p:nvSpPr>
        <p:spPr>
          <a:xfrm rot="21082034">
            <a:off x="5504040" y="6186850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27">
            <a:extLst>
              <a:ext uri="{FF2B5EF4-FFF2-40B4-BE49-F238E27FC236}">
                <a16:creationId xmlns:a16="http://schemas.microsoft.com/office/drawing/2014/main" id="{BAE10F31-B448-4A5E-A6C6-9BBD02CFDF59}"/>
              </a:ext>
            </a:extLst>
          </p:cNvPr>
          <p:cNvSpPr/>
          <p:nvPr/>
        </p:nvSpPr>
        <p:spPr>
          <a:xfrm>
            <a:off x="5044614" y="5855690"/>
            <a:ext cx="5109916" cy="946281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63">
            <a:extLst>
              <a:ext uri="{FF2B5EF4-FFF2-40B4-BE49-F238E27FC236}">
                <a16:creationId xmlns:a16="http://schemas.microsoft.com/office/drawing/2014/main" id="{74828066-0E60-4204-A73C-28C03E20C82D}"/>
              </a:ext>
            </a:extLst>
          </p:cNvPr>
          <p:cNvGrpSpPr/>
          <p:nvPr/>
        </p:nvGrpSpPr>
        <p:grpSpPr>
          <a:xfrm>
            <a:off x="5624284" y="5890774"/>
            <a:ext cx="4056041" cy="1065248"/>
            <a:chOff x="3395473" y="5434148"/>
            <a:chExt cx="4056041" cy="1065248"/>
          </a:xfrm>
        </p:grpSpPr>
        <p:sp>
          <p:nvSpPr>
            <p:cNvPr id="78" name="TextBox 28">
              <a:extLst>
                <a:ext uri="{FF2B5EF4-FFF2-40B4-BE49-F238E27FC236}">
                  <a16:creationId xmlns:a16="http://schemas.microsoft.com/office/drawing/2014/main" id="{BBC6C308-D656-430F-8324-237C13CF4897}"/>
                </a:ext>
              </a:extLst>
            </p:cNvPr>
            <p:cNvSpPr txBox="1"/>
            <p:nvPr/>
          </p:nvSpPr>
          <p:spPr>
            <a:xfrm>
              <a:off x="3395473" y="5434148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9" name="TextBox 29">
              <a:extLst>
                <a:ext uri="{FF2B5EF4-FFF2-40B4-BE49-F238E27FC236}">
                  <a16:creationId xmlns:a16="http://schemas.microsoft.com/office/drawing/2014/main" id="{C2C26655-178B-40B6-895B-B22084E78511}"/>
                </a:ext>
              </a:extLst>
            </p:cNvPr>
            <p:cNvSpPr txBox="1"/>
            <p:nvPr/>
          </p:nvSpPr>
          <p:spPr>
            <a:xfrm>
              <a:off x="3395473" y="5483733"/>
              <a:ext cx="40560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تختلف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قوة الاحتكاك </a:t>
              </a:r>
              <a:r>
                <a:rPr lang="ar-SY" sz="2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بحسب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نوع السطح، فتكون قوة الاحتكاك على الأسطح الملساء </a:t>
              </a:r>
              <a:r>
                <a:rPr lang="ar-SY" sz="2000" b="1" dirty="0"/>
                <a:t>أقل منها على الأسطح الخشنة</a:t>
              </a:r>
              <a:endPara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4431980" y="1460580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4431980" y="2579734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4431980" y="3714394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AD33F852-BBFD-4753-BCBB-F80FA9D4880B}"/>
              </a:ext>
            </a:extLst>
          </p:cNvPr>
          <p:cNvGrpSpPr/>
          <p:nvPr/>
        </p:nvGrpSpPr>
        <p:grpSpPr>
          <a:xfrm>
            <a:off x="4431980" y="4843428"/>
            <a:ext cx="275287" cy="275287"/>
            <a:chOff x="1750422" y="1134799"/>
            <a:chExt cx="275287" cy="275287"/>
          </a:xfrm>
        </p:grpSpPr>
        <p:sp>
          <p:nvSpPr>
            <p:cNvPr id="116" name="Oval 40">
              <a:extLst>
                <a:ext uri="{FF2B5EF4-FFF2-40B4-BE49-F238E27FC236}">
                  <a16:creationId xmlns:a16="http://schemas.microsoft.com/office/drawing/2014/main" id="{1913D530-F2F6-43C3-A590-FC63E84811FA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41">
              <a:extLst>
                <a:ext uri="{FF2B5EF4-FFF2-40B4-BE49-F238E27FC236}">
                  <a16:creationId xmlns:a16="http://schemas.microsoft.com/office/drawing/2014/main" id="{EA16E23F-6B92-4F79-A9B3-26ADB80FBDB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42">
            <a:extLst>
              <a:ext uri="{FF2B5EF4-FFF2-40B4-BE49-F238E27FC236}">
                <a16:creationId xmlns:a16="http://schemas.microsoft.com/office/drawing/2014/main" id="{6621FB58-0E76-4E3C-94ED-D36EA4F81187}"/>
              </a:ext>
            </a:extLst>
          </p:cNvPr>
          <p:cNvGrpSpPr/>
          <p:nvPr/>
        </p:nvGrpSpPr>
        <p:grpSpPr>
          <a:xfrm>
            <a:off x="4431980" y="5957531"/>
            <a:ext cx="275287" cy="275287"/>
            <a:chOff x="1750422" y="1134799"/>
            <a:chExt cx="275287" cy="275287"/>
          </a:xfrm>
        </p:grpSpPr>
        <p:sp>
          <p:nvSpPr>
            <p:cNvPr id="120" name="Oval 43">
              <a:extLst>
                <a:ext uri="{FF2B5EF4-FFF2-40B4-BE49-F238E27FC236}">
                  <a16:creationId xmlns:a16="http://schemas.microsoft.com/office/drawing/2014/main" id="{E1F929B8-0F69-40A3-9E5A-470E00E2DA2B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44">
              <a:extLst>
                <a:ext uri="{FF2B5EF4-FFF2-40B4-BE49-F238E27FC236}">
                  <a16:creationId xmlns:a16="http://schemas.microsoft.com/office/drawing/2014/main" id="{897A745F-C55B-4F27-A521-28865F696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4569623" y="908228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569623" y="173347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4569622" y="2862512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51">
            <a:extLst>
              <a:ext uri="{FF2B5EF4-FFF2-40B4-BE49-F238E27FC236}">
                <a16:creationId xmlns:a16="http://schemas.microsoft.com/office/drawing/2014/main" id="{92AAF67E-132D-41A8-82B8-54432ED4099D}"/>
              </a:ext>
            </a:extLst>
          </p:cNvPr>
          <p:cNvCxnSpPr>
            <a:cxnSpLocks/>
          </p:cNvCxnSpPr>
          <p:nvPr/>
        </p:nvCxnSpPr>
        <p:spPr>
          <a:xfrm>
            <a:off x="4569621" y="399940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52">
            <a:extLst>
              <a:ext uri="{FF2B5EF4-FFF2-40B4-BE49-F238E27FC236}">
                <a16:creationId xmlns:a16="http://schemas.microsoft.com/office/drawing/2014/main" id="{5E7A645E-E549-40BF-BC35-1EA95147757A}"/>
              </a:ext>
            </a:extLst>
          </p:cNvPr>
          <p:cNvCxnSpPr>
            <a:cxnSpLocks/>
          </p:cNvCxnSpPr>
          <p:nvPr/>
        </p:nvCxnSpPr>
        <p:spPr>
          <a:xfrm>
            <a:off x="4569621" y="5119523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53">
            <a:extLst>
              <a:ext uri="{FF2B5EF4-FFF2-40B4-BE49-F238E27FC236}">
                <a16:creationId xmlns:a16="http://schemas.microsoft.com/office/drawing/2014/main" id="{13E69CFE-DC75-452E-AFD4-FC29554CCB84}"/>
              </a:ext>
            </a:extLst>
          </p:cNvPr>
          <p:cNvCxnSpPr>
            <a:cxnSpLocks/>
          </p:cNvCxnSpPr>
          <p:nvPr/>
        </p:nvCxnSpPr>
        <p:spPr>
          <a:xfrm>
            <a:off x="4566129" y="6232323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54">
            <a:extLst>
              <a:ext uri="{FF2B5EF4-FFF2-40B4-BE49-F238E27FC236}">
                <a16:creationId xmlns:a16="http://schemas.microsoft.com/office/drawing/2014/main" id="{C031822E-D09B-4311-A1E0-A9A1D440B8AB}"/>
              </a:ext>
            </a:extLst>
          </p:cNvPr>
          <p:cNvSpPr txBox="1"/>
          <p:nvPr/>
        </p:nvSpPr>
        <p:spPr>
          <a:xfrm>
            <a:off x="3382719" y="142298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29" name="TextBox 55">
            <a:extLst>
              <a:ext uri="{FF2B5EF4-FFF2-40B4-BE49-F238E27FC236}">
                <a16:creationId xmlns:a16="http://schemas.microsoft.com/office/drawing/2014/main" id="{8D715F9C-36DF-42AE-9DA0-4C9FEB66591E}"/>
              </a:ext>
            </a:extLst>
          </p:cNvPr>
          <p:cNvSpPr txBox="1"/>
          <p:nvPr/>
        </p:nvSpPr>
        <p:spPr>
          <a:xfrm>
            <a:off x="3382719" y="2566655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30" name="TextBox 56">
            <a:extLst>
              <a:ext uri="{FF2B5EF4-FFF2-40B4-BE49-F238E27FC236}">
                <a16:creationId xmlns:a16="http://schemas.microsoft.com/office/drawing/2014/main" id="{3980D961-55D5-4430-9D91-42E44620DBEA}"/>
              </a:ext>
            </a:extLst>
          </p:cNvPr>
          <p:cNvSpPr txBox="1"/>
          <p:nvPr/>
        </p:nvSpPr>
        <p:spPr>
          <a:xfrm>
            <a:off x="3425998" y="366737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31" name="TextBox 57">
            <a:extLst>
              <a:ext uri="{FF2B5EF4-FFF2-40B4-BE49-F238E27FC236}">
                <a16:creationId xmlns:a16="http://schemas.microsoft.com/office/drawing/2014/main" id="{4DE0E6F3-BD21-49AC-9312-177BAE80527E}"/>
              </a:ext>
            </a:extLst>
          </p:cNvPr>
          <p:cNvSpPr txBox="1"/>
          <p:nvPr/>
        </p:nvSpPr>
        <p:spPr>
          <a:xfrm>
            <a:off x="3382719" y="4811763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en-US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2" name="TextBox 58">
            <a:extLst>
              <a:ext uri="{FF2B5EF4-FFF2-40B4-BE49-F238E27FC236}">
                <a16:creationId xmlns:a16="http://schemas.microsoft.com/office/drawing/2014/main" id="{9D055F3F-046A-410F-8D66-C77FDE39CD77}"/>
              </a:ext>
            </a:extLst>
          </p:cNvPr>
          <p:cNvSpPr txBox="1"/>
          <p:nvPr/>
        </p:nvSpPr>
        <p:spPr>
          <a:xfrm>
            <a:off x="3382719" y="5971319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8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21137" y="4140855"/>
            <a:ext cx="2849052" cy="251758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9000" t="2000" r="1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556138" y="4129036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7">
            <a:extLst>
              <a:ext uri="{FF2B5EF4-FFF2-40B4-BE49-F238E27FC236}">
                <a16:creationId xmlns:a16="http://schemas.microsoft.com/office/drawing/2014/main" id="{1C306612-4185-4365-96E3-47554762B431}"/>
              </a:ext>
            </a:extLst>
          </p:cNvPr>
          <p:cNvSpPr txBox="1"/>
          <p:nvPr/>
        </p:nvSpPr>
        <p:spPr>
          <a:xfrm>
            <a:off x="2871567" y="159257"/>
            <a:ext cx="787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rgbClr val="FF0000"/>
                </a:solidFill>
                <a:latin typeface="Oswald" panose="02000503000000000000" pitchFamily="2" charset="0"/>
              </a:rPr>
              <a:t>الاحتكاك</a:t>
            </a:r>
          </a:p>
        </p:txBody>
      </p:sp>
    </p:spTree>
    <p:extLst>
      <p:ext uri="{BB962C8B-B14F-4D97-AF65-F5344CB8AC3E}">
        <p14:creationId xmlns:p14="http://schemas.microsoft.com/office/powerpoint/2010/main" val="10879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12" dur="200" fill="hold"/>
                                        <p:tgtEl>
                                          <p:spTgt spid="8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69" grpId="0" animBg="1"/>
      <p:bldP spid="71" grpId="0" animBg="1"/>
      <p:bldP spid="75" grpId="0" animBg="1"/>
      <p:bldP spid="76" grpId="0" animBg="1"/>
      <p:bldP spid="128" grpId="0"/>
      <p:bldP spid="129" grpId="0"/>
      <p:bldP spid="130" grpId="0"/>
      <p:bldP spid="131" grpId="0"/>
      <p:bldP spid="132" grpId="0"/>
      <p:bldP spid="84" grpId="0" animBg="1"/>
      <p:bldP spid="8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159</Words>
  <Application>Microsoft Office PowerPoint</Application>
  <PresentationFormat>شاشة عريضة</PresentationFormat>
  <Paragraphs>35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Hand Of Sean</vt:lpstr>
      <vt:lpstr>Oswald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1457</cp:revision>
  <dcterms:created xsi:type="dcterms:W3CDTF">2020-10-10T04:32:51Z</dcterms:created>
  <dcterms:modified xsi:type="dcterms:W3CDTF">2021-03-15T18:55:10Z</dcterms:modified>
</cp:coreProperties>
</file>