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00012-8335-491A-9C04-995834C14952}" type="doc">
      <dgm:prSet loTypeId="urn:microsoft.com/office/officeart/2005/8/layout/list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37B149CF-0F6D-4E34-BD81-7320F964E4B5}">
      <dgm:prSet phldrT="[نص]"/>
      <dgm:spPr/>
      <dgm:t>
        <a:bodyPr/>
        <a:lstStyle/>
        <a:p>
          <a:pPr rtl="1"/>
          <a:r>
            <a:rPr lang="ar-SY" dirty="0"/>
            <a:t>تعريف الطاقة</a:t>
          </a:r>
          <a:endParaRPr lang="ar-SA" dirty="0"/>
        </a:p>
      </dgm:t>
    </dgm:pt>
    <dgm:pt modelId="{4E4E26C2-7E49-49A9-B3C8-28BE124959E2}" type="parTrans" cxnId="{3D25B947-896E-4D9D-8122-3F137450C99B}">
      <dgm:prSet/>
      <dgm:spPr/>
      <dgm:t>
        <a:bodyPr/>
        <a:lstStyle/>
        <a:p>
          <a:pPr rtl="1"/>
          <a:endParaRPr lang="ar-SA"/>
        </a:p>
      </dgm:t>
    </dgm:pt>
    <dgm:pt modelId="{81278DEE-9E23-49D9-B2B0-3E9C282245FA}" type="sibTrans" cxnId="{3D25B947-896E-4D9D-8122-3F137450C99B}">
      <dgm:prSet/>
      <dgm:spPr/>
      <dgm:t>
        <a:bodyPr/>
        <a:lstStyle/>
        <a:p>
          <a:pPr rtl="1"/>
          <a:endParaRPr lang="ar-SA"/>
        </a:p>
      </dgm:t>
    </dgm:pt>
    <dgm:pt modelId="{51BB556B-48E5-4F86-9C65-74B5FA063519}">
      <dgm:prSet phldrT="[نص]"/>
      <dgm:spPr/>
      <dgm:t>
        <a:bodyPr/>
        <a:lstStyle/>
        <a:p>
          <a:pPr rtl="1"/>
          <a:r>
            <a:rPr lang="ar-SY" dirty="0"/>
            <a:t>هي القدرة على القيام بعمل معين</a:t>
          </a:r>
          <a:endParaRPr lang="ar-SA" dirty="0"/>
        </a:p>
      </dgm:t>
    </dgm:pt>
    <dgm:pt modelId="{817F1268-8371-45E7-8718-766B28B5E0F3}" type="parTrans" cxnId="{4E728AEA-9B4A-4DD4-8C35-4D73367F8E11}">
      <dgm:prSet/>
      <dgm:spPr/>
      <dgm:t>
        <a:bodyPr/>
        <a:lstStyle/>
        <a:p>
          <a:pPr rtl="1"/>
          <a:endParaRPr lang="ar-SA"/>
        </a:p>
      </dgm:t>
    </dgm:pt>
    <dgm:pt modelId="{07D155F8-172E-454D-909D-3765EE10992B}" type="sibTrans" cxnId="{4E728AEA-9B4A-4DD4-8C35-4D73367F8E11}">
      <dgm:prSet/>
      <dgm:spPr/>
      <dgm:t>
        <a:bodyPr/>
        <a:lstStyle/>
        <a:p>
          <a:pPr rtl="1"/>
          <a:endParaRPr lang="ar-SA"/>
        </a:p>
      </dgm:t>
    </dgm:pt>
    <dgm:pt modelId="{D1CA51BD-1B4B-4F21-8DE4-6C9CD8C7DA83}" type="pres">
      <dgm:prSet presAssocID="{E3B00012-8335-491A-9C04-995834C14952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18429F2A-D367-4085-8582-7DF650AAB163}" type="pres">
      <dgm:prSet presAssocID="{37B149CF-0F6D-4E34-BD81-7320F964E4B5}" presName="parentLin" presStyleCnt="0"/>
      <dgm:spPr/>
    </dgm:pt>
    <dgm:pt modelId="{3D119F55-68C4-4139-9EAD-E783AC816C4F}" type="pres">
      <dgm:prSet presAssocID="{37B149CF-0F6D-4E34-BD81-7320F964E4B5}" presName="parentLeftMargin" presStyleLbl="node1" presStyleIdx="0" presStyleCnt="1"/>
      <dgm:spPr/>
    </dgm:pt>
    <dgm:pt modelId="{75C2C5E7-6D3E-4285-9272-3969F9A55796}" type="pres">
      <dgm:prSet presAssocID="{37B149CF-0F6D-4E34-BD81-7320F964E4B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3775DF1-6C9C-4BBE-BC94-9A58519D359B}" type="pres">
      <dgm:prSet presAssocID="{37B149CF-0F6D-4E34-BD81-7320F964E4B5}" presName="negativeSpace" presStyleCnt="0"/>
      <dgm:spPr/>
    </dgm:pt>
    <dgm:pt modelId="{022EB11C-BDB1-4698-BD77-989BB90257FE}" type="pres">
      <dgm:prSet presAssocID="{37B149CF-0F6D-4E34-BD81-7320F964E4B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D25B947-896E-4D9D-8122-3F137450C99B}" srcId="{E3B00012-8335-491A-9C04-995834C14952}" destId="{37B149CF-0F6D-4E34-BD81-7320F964E4B5}" srcOrd="0" destOrd="0" parTransId="{4E4E26C2-7E49-49A9-B3C8-28BE124959E2}" sibTransId="{81278DEE-9E23-49D9-B2B0-3E9C282245FA}"/>
    <dgm:cxn modelId="{50490999-2989-4F1B-851F-60CF9A3A6168}" type="presOf" srcId="{37B149CF-0F6D-4E34-BD81-7320F964E4B5}" destId="{3D119F55-68C4-4139-9EAD-E783AC816C4F}" srcOrd="0" destOrd="0" presId="urn:microsoft.com/office/officeart/2005/8/layout/list1"/>
    <dgm:cxn modelId="{914412B3-F63E-4C4C-B049-AB73E045D311}" type="presOf" srcId="{37B149CF-0F6D-4E34-BD81-7320F964E4B5}" destId="{75C2C5E7-6D3E-4285-9272-3969F9A55796}" srcOrd="1" destOrd="0" presId="urn:microsoft.com/office/officeart/2005/8/layout/list1"/>
    <dgm:cxn modelId="{4E728AEA-9B4A-4DD4-8C35-4D73367F8E11}" srcId="{37B149CF-0F6D-4E34-BD81-7320F964E4B5}" destId="{51BB556B-48E5-4F86-9C65-74B5FA063519}" srcOrd="0" destOrd="0" parTransId="{817F1268-8371-45E7-8718-766B28B5E0F3}" sibTransId="{07D155F8-172E-454D-909D-3765EE10992B}"/>
    <dgm:cxn modelId="{F18A19EC-014C-42D9-89DA-B37CFBED6028}" type="presOf" srcId="{51BB556B-48E5-4F86-9C65-74B5FA063519}" destId="{022EB11C-BDB1-4698-BD77-989BB90257FE}" srcOrd="0" destOrd="0" presId="urn:microsoft.com/office/officeart/2005/8/layout/list1"/>
    <dgm:cxn modelId="{DBE8D0F8-0B01-4C68-92F2-329038F8338C}" type="presOf" srcId="{E3B00012-8335-491A-9C04-995834C14952}" destId="{D1CA51BD-1B4B-4F21-8DE4-6C9CD8C7DA83}" srcOrd="0" destOrd="0" presId="urn:microsoft.com/office/officeart/2005/8/layout/list1"/>
    <dgm:cxn modelId="{AABAE6CF-2B54-4858-9B22-9BC0EF97C5A5}" type="presParOf" srcId="{D1CA51BD-1B4B-4F21-8DE4-6C9CD8C7DA83}" destId="{18429F2A-D367-4085-8582-7DF650AAB163}" srcOrd="0" destOrd="0" presId="urn:microsoft.com/office/officeart/2005/8/layout/list1"/>
    <dgm:cxn modelId="{44BE2259-762B-4AFB-B6D2-62C6E5023A49}" type="presParOf" srcId="{18429F2A-D367-4085-8582-7DF650AAB163}" destId="{3D119F55-68C4-4139-9EAD-E783AC816C4F}" srcOrd="0" destOrd="0" presId="urn:microsoft.com/office/officeart/2005/8/layout/list1"/>
    <dgm:cxn modelId="{CAFEA451-FF0D-414C-96AD-759494F2E356}" type="presParOf" srcId="{18429F2A-D367-4085-8582-7DF650AAB163}" destId="{75C2C5E7-6D3E-4285-9272-3969F9A55796}" srcOrd="1" destOrd="0" presId="urn:microsoft.com/office/officeart/2005/8/layout/list1"/>
    <dgm:cxn modelId="{FF3B7205-A990-48C3-AA53-E5AA4032B56E}" type="presParOf" srcId="{D1CA51BD-1B4B-4F21-8DE4-6C9CD8C7DA83}" destId="{E3775DF1-6C9C-4BBE-BC94-9A58519D359B}" srcOrd="1" destOrd="0" presId="urn:microsoft.com/office/officeart/2005/8/layout/list1"/>
    <dgm:cxn modelId="{6E0B2229-02E8-4406-AE50-BE1CCD83C363}" type="presParOf" srcId="{D1CA51BD-1B4B-4F21-8DE4-6C9CD8C7DA83}" destId="{022EB11C-BDB1-4698-BD77-989BB90257F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7CC84E-236D-4A47-8047-9AFBC97EFA97}" type="doc">
      <dgm:prSet loTypeId="urn:microsoft.com/office/officeart/2005/8/layout/hierarchy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A8980879-B164-4A84-A00A-61EB9C492BEE}">
      <dgm:prSet phldrT="[نص]"/>
      <dgm:spPr/>
      <dgm:t>
        <a:bodyPr/>
        <a:lstStyle/>
        <a:p>
          <a:pPr rtl="1"/>
          <a:r>
            <a:rPr lang="ar-SY" dirty="0"/>
            <a:t>أنواع الطاقة</a:t>
          </a:r>
          <a:endParaRPr lang="ar-SA" dirty="0"/>
        </a:p>
      </dgm:t>
    </dgm:pt>
    <dgm:pt modelId="{1340880E-E0DE-48CC-BA97-71E4CAFC264D}" type="parTrans" cxnId="{DEE64BE8-26AF-4D17-8DDA-91F238AABE0C}">
      <dgm:prSet/>
      <dgm:spPr/>
      <dgm:t>
        <a:bodyPr/>
        <a:lstStyle/>
        <a:p>
          <a:pPr rtl="1"/>
          <a:endParaRPr lang="ar-SA"/>
        </a:p>
      </dgm:t>
    </dgm:pt>
    <dgm:pt modelId="{F8B974E3-12CF-455D-8244-BF32EC777AB6}" type="sibTrans" cxnId="{DEE64BE8-26AF-4D17-8DDA-91F238AABE0C}">
      <dgm:prSet/>
      <dgm:spPr/>
      <dgm:t>
        <a:bodyPr/>
        <a:lstStyle/>
        <a:p>
          <a:pPr rtl="1"/>
          <a:endParaRPr lang="ar-SA"/>
        </a:p>
      </dgm:t>
    </dgm:pt>
    <dgm:pt modelId="{8CCAB3AC-57AD-47BC-8D57-CD9B6265CC62}">
      <dgm:prSet phldrT="[نص]"/>
      <dgm:spPr/>
      <dgm:t>
        <a:bodyPr/>
        <a:lstStyle/>
        <a:p>
          <a:pPr rtl="1"/>
          <a:r>
            <a:rPr lang="ar-SY" dirty="0"/>
            <a:t>متجددة</a:t>
          </a:r>
          <a:endParaRPr lang="ar-SA" dirty="0"/>
        </a:p>
      </dgm:t>
    </dgm:pt>
    <dgm:pt modelId="{0A81D11C-E255-4ED1-B3CC-22693E84FAE6}" type="parTrans" cxnId="{67D8F595-3464-4D24-9017-C17A76A88A4F}">
      <dgm:prSet/>
      <dgm:spPr/>
      <dgm:t>
        <a:bodyPr/>
        <a:lstStyle/>
        <a:p>
          <a:pPr rtl="1"/>
          <a:endParaRPr lang="ar-SA"/>
        </a:p>
      </dgm:t>
    </dgm:pt>
    <dgm:pt modelId="{CE0A0299-7D7B-4006-9F9F-A2683E8E86FB}" type="sibTrans" cxnId="{67D8F595-3464-4D24-9017-C17A76A88A4F}">
      <dgm:prSet/>
      <dgm:spPr/>
      <dgm:t>
        <a:bodyPr/>
        <a:lstStyle/>
        <a:p>
          <a:pPr rtl="1"/>
          <a:endParaRPr lang="ar-SA"/>
        </a:p>
      </dgm:t>
    </dgm:pt>
    <dgm:pt modelId="{9784F557-699D-43E6-9D4D-68DD5948BCEB}">
      <dgm:prSet phldrT="[نص]"/>
      <dgm:spPr/>
      <dgm:t>
        <a:bodyPr/>
        <a:lstStyle/>
        <a:p>
          <a:pPr rtl="1"/>
          <a:r>
            <a:rPr lang="ar-SY" dirty="0"/>
            <a:t>غير متجددة</a:t>
          </a:r>
          <a:endParaRPr lang="ar-SA" dirty="0"/>
        </a:p>
      </dgm:t>
    </dgm:pt>
    <dgm:pt modelId="{52929BFF-847B-43A0-BC4B-44B06F643FE2}" type="parTrans" cxnId="{D931BA52-D7FD-41FA-BB07-063D5DF7DAA4}">
      <dgm:prSet/>
      <dgm:spPr/>
      <dgm:t>
        <a:bodyPr/>
        <a:lstStyle/>
        <a:p>
          <a:pPr rtl="1"/>
          <a:endParaRPr lang="ar-SA"/>
        </a:p>
      </dgm:t>
    </dgm:pt>
    <dgm:pt modelId="{6EAD41EC-DCFF-4E49-94D8-2F51163BEB0F}" type="sibTrans" cxnId="{D931BA52-D7FD-41FA-BB07-063D5DF7DAA4}">
      <dgm:prSet/>
      <dgm:spPr/>
      <dgm:t>
        <a:bodyPr/>
        <a:lstStyle/>
        <a:p>
          <a:pPr rtl="1"/>
          <a:endParaRPr lang="ar-SA"/>
        </a:p>
      </dgm:t>
    </dgm:pt>
    <dgm:pt modelId="{CEA424B7-2B19-48B8-8740-1ED134B4F65E}" type="pres">
      <dgm:prSet presAssocID="{3C7CC84E-236D-4A47-8047-9AFBC97EFA9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CCF599D-0CBB-4F6F-B76B-CBF4869E43BD}" type="pres">
      <dgm:prSet presAssocID="{A8980879-B164-4A84-A00A-61EB9C492BEE}" presName="hierRoot1" presStyleCnt="0"/>
      <dgm:spPr/>
    </dgm:pt>
    <dgm:pt modelId="{758FBF62-825D-4D86-A0E4-92F6AFABF1DB}" type="pres">
      <dgm:prSet presAssocID="{A8980879-B164-4A84-A00A-61EB9C492BEE}" presName="composite" presStyleCnt="0"/>
      <dgm:spPr/>
    </dgm:pt>
    <dgm:pt modelId="{16E48672-F0D0-4E44-AE07-6A833B76D7BA}" type="pres">
      <dgm:prSet presAssocID="{A8980879-B164-4A84-A00A-61EB9C492BEE}" presName="background" presStyleLbl="node0" presStyleIdx="0" presStyleCnt="1"/>
      <dgm:spPr/>
    </dgm:pt>
    <dgm:pt modelId="{E63DF591-E5C2-4B5F-8249-3BEED4E06F56}" type="pres">
      <dgm:prSet presAssocID="{A8980879-B164-4A84-A00A-61EB9C492BEE}" presName="text" presStyleLbl="fgAcc0" presStyleIdx="0" presStyleCnt="1">
        <dgm:presLayoutVars>
          <dgm:chPref val="3"/>
        </dgm:presLayoutVars>
      </dgm:prSet>
      <dgm:spPr/>
    </dgm:pt>
    <dgm:pt modelId="{119E9EB8-2DB5-412C-AE6E-6916525ED7BA}" type="pres">
      <dgm:prSet presAssocID="{A8980879-B164-4A84-A00A-61EB9C492BEE}" presName="hierChild2" presStyleCnt="0"/>
      <dgm:spPr/>
    </dgm:pt>
    <dgm:pt modelId="{B8BC1327-AD0C-4C56-A1EF-3FBD20970F23}" type="pres">
      <dgm:prSet presAssocID="{0A81D11C-E255-4ED1-B3CC-22693E84FAE6}" presName="Name10" presStyleLbl="parChTrans1D2" presStyleIdx="0" presStyleCnt="2"/>
      <dgm:spPr/>
    </dgm:pt>
    <dgm:pt modelId="{BECFAEE0-8C84-4CE4-88EB-01DA8346A371}" type="pres">
      <dgm:prSet presAssocID="{8CCAB3AC-57AD-47BC-8D57-CD9B6265CC62}" presName="hierRoot2" presStyleCnt="0"/>
      <dgm:spPr/>
    </dgm:pt>
    <dgm:pt modelId="{072EE2E1-0EDE-46DA-8345-0F4EDD66B001}" type="pres">
      <dgm:prSet presAssocID="{8CCAB3AC-57AD-47BC-8D57-CD9B6265CC62}" presName="composite2" presStyleCnt="0"/>
      <dgm:spPr/>
    </dgm:pt>
    <dgm:pt modelId="{9E53A4E2-A9F8-4D40-B3AA-269AFFE78A26}" type="pres">
      <dgm:prSet presAssocID="{8CCAB3AC-57AD-47BC-8D57-CD9B6265CC62}" presName="background2" presStyleLbl="node2" presStyleIdx="0" presStyleCnt="2"/>
      <dgm:spPr/>
    </dgm:pt>
    <dgm:pt modelId="{88E92664-A91F-42AA-B34A-853E5D66530B}" type="pres">
      <dgm:prSet presAssocID="{8CCAB3AC-57AD-47BC-8D57-CD9B6265CC62}" presName="text2" presStyleLbl="fgAcc2" presStyleIdx="0" presStyleCnt="2">
        <dgm:presLayoutVars>
          <dgm:chPref val="3"/>
        </dgm:presLayoutVars>
      </dgm:prSet>
      <dgm:spPr/>
    </dgm:pt>
    <dgm:pt modelId="{97C1D389-CF03-44E8-909C-71DCFA631F7B}" type="pres">
      <dgm:prSet presAssocID="{8CCAB3AC-57AD-47BC-8D57-CD9B6265CC62}" presName="hierChild3" presStyleCnt="0"/>
      <dgm:spPr/>
    </dgm:pt>
    <dgm:pt modelId="{30352F97-DBE8-4C8B-9EA5-0A9CCCAB595B}" type="pres">
      <dgm:prSet presAssocID="{52929BFF-847B-43A0-BC4B-44B06F643FE2}" presName="Name10" presStyleLbl="parChTrans1D2" presStyleIdx="1" presStyleCnt="2"/>
      <dgm:spPr/>
    </dgm:pt>
    <dgm:pt modelId="{8079A01E-BE35-424B-994B-E2E46A8AA86D}" type="pres">
      <dgm:prSet presAssocID="{9784F557-699D-43E6-9D4D-68DD5948BCEB}" presName="hierRoot2" presStyleCnt="0"/>
      <dgm:spPr/>
    </dgm:pt>
    <dgm:pt modelId="{22D34EE1-5E9C-4A09-AF92-EC724C26D721}" type="pres">
      <dgm:prSet presAssocID="{9784F557-699D-43E6-9D4D-68DD5948BCEB}" presName="composite2" presStyleCnt="0"/>
      <dgm:spPr/>
    </dgm:pt>
    <dgm:pt modelId="{6E35275C-DBFE-4C13-A552-1C84D9C5A50C}" type="pres">
      <dgm:prSet presAssocID="{9784F557-699D-43E6-9D4D-68DD5948BCEB}" presName="background2" presStyleLbl="node2" presStyleIdx="1" presStyleCnt="2"/>
      <dgm:spPr/>
    </dgm:pt>
    <dgm:pt modelId="{960A71DC-4401-446A-82BB-11DAF8234C58}" type="pres">
      <dgm:prSet presAssocID="{9784F557-699D-43E6-9D4D-68DD5948BCEB}" presName="text2" presStyleLbl="fgAcc2" presStyleIdx="1" presStyleCnt="2">
        <dgm:presLayoutVars>
          <dgm:chPref val="3"/>
        </dgm:presLayoutVars>
      </dgm:prSet>
      <dgm:spPr/>
    </dgm:pt>
    <dgm:pt modelId="{964F32C2-EECB-4677-A1A9-E77ACF78C201}" type="pres">
      <dgm:prSet presAssocID="{9784F557-699D-43E6-9D4D-68DD5948BCEB}" presName="hierChild3" presStyleCnt="0"/>
      <dgm:spPr/>
    </dgm:pt>
  </dgm:ptLst>
  <dgm:cxnLst>
    <dgm:cxn modelId="{0A059919-2EBA-434E-A7D5-3A07F8CB6A0E}" type="presOf" srcId="{A8980879-B164-4A84-A00A-61EB9C492BEE}" destId="{E63DF591-E5C2-4B5F-8249-3BEED4E06F56}" srcOrd="0" destOrd="0" presId="urn:microsoft.com/office/officeart/2005/8/layout/hierarchy1"/>
    <dgm:cxn modelId="{D931BA52-D7FD-41FA-BB07-063D5DF7DAA4}" srcId="{A8980879-B164-4A84-A00A-61EB9C492BEE}" destId="{9784F557-699D-43E6-9D4D-68DD5948BCEB}" srcOrd="1" destOrd="0" parTransId="{52929BFF-847B-43A0-BC4B-44B06F643FE2}" sibTransId="{6EAD41EC-DCFF-4E49-94D8-2F51163BEB0F}"/>
    <dgm:cxn modelId="{67D8F595-3464-4D24-9017-C17A76A88A4F}" srcId="{A8980879-B164-4A84-A00A-61EB9C492BEE}" destId="{8CCAB3AC-57AD-47BC-8D57-CD9B6265CC62}" srcOrd="0" destOrd="0" parTransId="{0A81D11C-E255-4ED1-B3CC-22693E84FAE6}" sibTransId="{CE0A0299-7D7B-4006-9F9F-A2683E8E86FB}"/>
    <dgm:cxn modelId="{97D60ABC-41DE-486D-9423-78C207E518C1}" type="presOf" srcId="{3C7CC84E-236D-4A47-8047-9AFBC97EFA97}" destId="{CEA424B7-2B19-48B8-8740-1ED134B4F65E}" srcOrd="0" destOrd="0" presId="urn:microsoft.com/office/officeart/2005/8/layout/hierarchy1"/>
    <dgm:cxn modelId="{04A3E2BD-53FC-4343-8E59-0543969EC91C}" type="presOf" srcId="{52929BFF-847B-43A0-BC4B-44B06F643FE2}" destId="{30352F97-DBE8-4C8B-9EA5-0A9CCCAB595B}" srcOrd="0" destOrd="0" presId="urn:microsoft.com/office/officeart/2005/8/layout/hierarchy1"/>
    <dgm:cxn modelId="{E2225FCE-0FEC-4CDD-A4AC-43C9C9FBCC08}" type="presOf" srcId="{9784F557-699D-43E6-9D4D-68DD5948BCEB}" destId="{960A71DC-4401-446A-82BB-11DAF8234C58}" srcOrd="0" destOrd="0" presId="urn:microsoft.com/office/officeart/2005/8/layout/hierarchy1"/>
    <dgm:cxn modelId="{DEE64BE8-26AF-4D17-8DDA-91F238AABE0C}" srcId="{3C7CC84E-236D-4A47-8047-9AFBC97EFA97}" destId="{A8980879-B164-4A84-A00A-61EB9C492BEE}" srcOrd="0" destOrd="0" parTransId="{1340880E-E0DE-48CC-BA97-71E4CAFC264D}" sibTransId="{F8B974E3-12CF-455D-8244-BF32EC777AB6}"/>
    <dgm:cxn modelId="{BAB99CEE-A8A7-4DA8-B5C5-176FDFD6AE14}" type="presOf" srcId="{0A81D11C-E255-4ED1-B3CC-22693E84FAE6}" destId="{B8BC1327-AD0C-4C56-A1EF-3FBD20970F23}" srcOrd="0" destOrd="0" presId="urn:microsoft.com/office/officeart/2005/8/layout/hierarchy1"/>
    <dgm:cxn modelId="{73131EFF-A6CA-40F0-A89C-F12DD8F3C01A}" type="presOf" srcId="{8CCAB3AC-57AD-47BC-8D57-CD9B6265CC62}" destId="{88E92664-A91F-42AA-B34A-853E5D66530B}" srcOrd="0" destOrd="0" presId="urn:microsoft.com/office/officeart/2005/8/layout/hierarchy1"/>
    <dgm:cxn modelId="{CA4D5E82-EF1C-4792-BDA9-A067C2074BAE}" type="presParOf" srcId="{CEA424B7-2B19-48B8-8740-1ED134B4F65E}" destId="{7CCF599D-0CBB-4F6F-B76B-CBF4869E43BD}" srcOrd="0" destOrd="0" presId="urn:microsoft.com/office/officeart/2005/8/layout/hierarchy1"/>
    <dgm:cxn modelId="{85B1C6D6-62C1-4361-8532-1CE610530051}" type="presParOf" srcId="{7CCF599D-0CBB-4F6F-B76B-CBF4869E43BD}" destId="{758FBF62-825D-4D86-A0E4-92F6AFABF1DB}" srcOrd="0" destOrd="0" presId="urn:microsoft.com/office/officeart/2005/8/layout/hierarchy1"/>
    <dgm:cxn modelId="{D6261C09-E931-48F8-87CF-EE69BFD4C09D}" type="presParOf" srcId="{758FBF62-825D-4D86-A0E4-92F6AFABF1DB}" destId="{16E48672-F0D0-4E44-AE07-6A833B76D7BA}" srcOrd="0" destOrd="0" presId="urn:microsoft.com/office/officeart/2005/8/layout/hierarchy1"/>
    <dgm:cxn modelId="{398B78DB-1C0F-4D37-8521-F10CB22BB943}" type="presParOf" srcId="{758FBF62-825D-4D86-A0E4-92F6AFABF1DB}" destId="{E63DF591-E5C2-4B5F-8249-3BEED4E06F56}" srcOrd="1" destOrd="0" presId="urn:microsoft.com/office/officeart/2005/8/layout/hierarchy1"/>
    <dgm:cxn modelId="{271CAB55-1580-4B11-B090-A9CB4E13B585}" type="presParOf" srcId="{7CCF599D-0CBB-4F6F-B76B-CBF4869E43BD}" destId="{119E9EB8-2DB5-412C-AE6E-6916525ED7BA}" srcOrd="1" destOrd="0" presId="urn:microsoft.com/office/officeart/2005/8/layout/hierarchy1"/>
    <dgm:cxn modelId="{3C0C9A5F-19FC-4F6E-A23C-C0F843D4E466}" type="presParOf" srcId="{119E9EB8-2DB5-412C-AE6E-6916525ED7BA}" destId="{B8BC1327-AD0C-4C56-A1EF-3FBD20970F23}" srcOrd="0" destOrd="0" presId="urn:microsoft.com/office/officeart/2005/8/layout/hierarchy1"/>
    <dgm:cxn modelId="{AED1983E-36FB-4E69-B80F-E9E9E0C6A465}" type="presParOf" srcId="{119E9EB8-2DB5-412C-AE6E-6916525ED7BA}" destId="{BECFAEE0-8C84-4CE4-88EB-01DA8346A371}" srcOrd="1" destOrd="0" presId="urn:microsoft.com/office/officeart/2005/8/layout/hierarchy1"/>
    <dgm:cxn modelId="{E9AE9A2F-3326-4302-AB66-06073B9BD450}" type="presParOf" srcId="{BECFAEE0-8C84-4CE4-88EB-01DA8346A371}" destId="{072EE2E1-0EDE-46DA-8345-0F4EDD66B001}" srcOrd="0" destOrd="0" presId="urn:microsoft.com/office/officeart/2005/8/layout/hierarchy1"/>
    <dgm:cxn modelId="{90D5218F-399C-4A3C-9F10-57914F463861}" type="presParOf" srcId="{072EE2E1-0EDE-46DA-8345-0F4EDD66B001}" destId="{9E53A4E2-A9F8-4D40-B3AA-269AFFE78A26}" srcOrd="0" destOrd="0" presId="urn:microsoft.com/office/officeart/2005/8/layout/hierarchy1"/>
    <dgm:cxn modelId="{30B3DAB9-51D2-4AEB-AB27-E2DC59022B23}" type="presParOf" srcId="{072EE2E1-0EDE-46DA-8345-0F4EDD66B001}" destId="{88E92664-A91F-42AA-B34A-853E5D66530B}" srcOrd="1" destOrd="0" presId="urn:microsoft.com/office/officeart/2005/8/layout/hierarchy1"/>
    <dgm:cxn modelId="{1C257956-C8D2-4D5F-ADAE-BFACDB101025}" type="presParOf" srcId="{BECFAEE0-8C84-4CE4-88EB-01DA8346A371}" destId="{97C1D389-CF03-44E8-909C-71DCFA631F7B}" srcOrd="1" destOrd="0" presId="urn:microsoft.com/office/officeart/2005/8/layout/hierarchy1"/>
    <dgm:cxn modelId="{CFAFC487-064D-4650-B971-78D430D3E7D8}" type="presParOf" srcId="{119E9EB8-2DB5-412C-AE6E-6916525ED7BA}" destId="{30352F97-DBE8-4C8B-9EA5-0A9CCCAB595B}" srcOrd="2" destOrd="0" presId="urn:microsoft.com/office/officeart/2005/8/layout/hierarchy1"/>
    <dgm:cxn modelId="{FF7EEB6E-44A2-43C6-A976-058CAEB87A0A}" type="presParOf" srcId="{119E9EB8-2DB5-412C-AE6E-6916525ED7BA}" destId="{8079A01E-BE35-424B-994B-E2E46A8AA86D}" srcOrd="3" destOrd="0" presId="urn:microsoft.com/office/officeart/2005/8/layout/hierarchy1"/>
    <dgm:cxn modelId="{E16DBBAB-FBAB-41AF-A6C9-F047AD226A29}" type="presParOf" srcId="{8079A01E-BE35-424B-994B-E2E46A8AA86D}" destId="{22D34EE1-5E9C-4A09-AF92-EC724C26D721}" srcOrd="0" destOrd="0" presId="urn:microsoft.com/office/officeart/2005/8/layout/hierarchy1"/>
    <dgm:cxn modelId="{C4A31304-CD73-4958-9D17-771FB09953F7}" type="presParOf" srcId="{22D34EE1-5E9C-4A09-AF92-EC724C26D721}" destId="{6E35275C-DBFE-4C13-A552-1C84D9C5A50C}" srcOrd="0" destOrd="0" presId="urn:microsoft.com/office/officeart/2005/8/layout/hierarchy1"/>
    <dgm:cxn modelId="{6124CDE2-650C-4BA5-8E91-B072115DBD0D}" type="presParOf" srcId="{22D34EE1-5E9C-4A09-AF92-EC724C26D721}" destId="{960A71DC-4401-446A-82BB-11DAF8234C58}" srcOrd="1" destOrd="0" presId="urn:microsoft.com/office/officeart/2005/8/layout/hierarchy1"/>
    <dgm:cxn modelId="{3B6B3B49-1A75-4E81-887E-B26E01E1BC40}" type="presParOf" srcId="{8079A01E-BE35-424B-994B-E2E46A8AA86D}" destId="{964F32C2-EECB-4677-A1A9-E77ACF78C20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DE1636-E23C-4237-A9EB-62FDBACB2AED}" type="doc">
      <dgm:prSet loTypeId="urn:microsoft.com/office/officeart/2005/8/layout/pyramid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48E7DF77-E900-4AFA-A0DD-28481980F7EA}">
      <dgm:prSet custT="1"/>
      <dgm:spPr/>
      <dgm:t>
        <a:bodyPr/>
        <a:lstStyle/>
        <a:p>
          <a:pPr rtl="1"/>
          <a:r>
            <a:rPr lang="ar-SY" sz="3600" b="1" dirty="0"/>
            <a:t>الطاقة المتجددة</a:t>
          </a:r>
          <a:endParaRPr lang="en-US" sz="3600" b="1" dirty="0"/>
        </a:p>
      </dgm:t>
    </dgm:pt>
    <dgm:pt modelId="{E016D9FE-FAA3-45A8-8E22-1D285C4A1DB3}" type="parTrans" cxnId="{91FF25DC-FCAD-4C06-AC9E-C337DC10905A}">
      <dgm:prSet/>
      <dgm:spPr/>
      <dgm:t>
        <a:bodyPr/>
        <a:lstStyle/>
        <a:p>
          <a:pPr rtl="1"/>
          <a:endParaRPr lang="ar-SA" sz="2800"/>
        </a:p>
      </dgm:t>
    </dgm:pt>
    <dgm:pt modelId="{89D9647F-FC5A-4E4E-86BC-AB3A43F5BC60}" type="sibTrans" cxnId="{91FF25DC-FCAD-4C06-AC9E-C337DC10905A}">
      <dgm:prSet/>
      <dgm:spPr/>
      <dgm:t>
        <a:bodyPr/>
        <a:lstStyle/>
        <a:p>
          <a:pPr rtl="1"/>
          <a:endParaRPr lang="ar-SA" sz="2800"/>
        </a:p>
      </dgm:t>
    </dgm:pt>
    <dgm:pt modelId="{F53B226F-2487-4FA1-AC20-90820EE60B94}">
      <dgm:prSet custT="1"/>
      <dgm:spPr/>
      <dgm:t>
        <a:bodyPr/>
        <a:lstStyle/>
        <a:p>
          <a:pPr rtl="1"/>
          <a:r>
            <a:rPr lang="ar-SY" sz="2400" dirty="0"/>
            <a:t>هي التي لا تنتهي و لا تنفد و تسمى الطاقة النظيفة</a:t>
          </a:r>
          <a:endParaRPr lang="en-US" sz="2400" dirty="0"/>
        </a:p>
      </dgm:t>
    </dgm:pt>
    <dgm:pt modelId="{9946AAA5-50BB-4565-92F8-503443C81D68}" type="parTrans" cxnId="{1098E94F-FBF7-4A3F-827E-6019866F8CA7}">
      <dgm:prSet/>
      <dgm:spPr/>
      <dgm:t>
        <a:bodyPr/>
        <a:lstStyle/>
        <a:p>
          <a:pPr rtl="1"/>
          <a:endParaRPr lang="ar-SA" sz="2800"/>
        </a:p>
      </dgm:t>
    </dgm:pt>
    <dgm:pt modelId="{3F25A29E-20F0-4654-A8D6-76E3DAA8D907}" type="sibTrans" cxnId="{1098E94F-FBF7-4A3F-827E-6019866F8CA7}">
      <dgm:prSet/>
      <dgm:spPr/>
      <dgm:t>
        <a:bodyPr/>
        <a:lstStyle/>
        <a:p>
          <a:pPr rtl="1"/>
          <a:endParaRPr lang="ar-SA" sz="2800"/>
        </a:p>
      </dgm:t>
    </dgm:pt>
    <dgm:pt modelId="{DB99E96E-7D54-42E5-BFDF-A7B2B8245070}">
      <dgm:prSet custT="1"/>
      <dgm:spPr/>
      <dgm:t>
        <a:bodyPr/>
        <a:lstStyle/>
        <a:p>
          <a:pPr rtl="1"/>
          <a:r>
            <a:rPr lang="ar-SY" sz="2400" dirty="0"/>
            <a:t>مصدرها : الرياح –المياه - الشمس</a:t>
          </a:r>
          <a:endParaRPr lang="en-US" sz="2400" dirty="0"/>
        </a:p>
      </dgm:t>
    </dgm:pt>
    <dgm:pt modelId="{4C544225-3C38-4850-88DB-5E62ADD7854D}" type="parTrans" cxnId="{27D082B9-665C-4C6F-B646-076D068DD8F4}">
      <dgm:prSet/>
      <dgm:spPr/>
      <dgm:t>
        <a:bodyPr/>
        <a:lstStyle/>
        <a:p>
          <a:pPr rtl="1"/>
          <a:endParaRPr lang="ar-SA" sz="2800"/>
        </a:p>
      </dgm:t>
    </dgm:pt>
    <dgm:pt modelId="{E3DF05D3-CBF1-4192-91AE-00F3F091C022}" type="sibTrans" cxnId="{27D082B9-665C-4C6F-B646-076D068DD8F4}">
      <dgm:prSet/>
      <dgm:spPr/>
      <dgm:t>
        <a:bodyPr/>
        <a:lstStyle/>
        <a:p>
          <a:pPr rtl="1"/>
          <a:endParaRPr lang="ar-SA" sz="2800"/>
        </a:p>
      </dgm:t>
    </dgm:pt>
    <dgm:pt modelId="{232A1ED4-DF9A-4D1D-88F6-6D67B38E478C}">
      <dgm:prSet custT="1"/>
      <dgm:spPr/>
      <dgm:t>
        <a:bodyPr/>
        <a:lstStyle/>
        <a:p>
          <a:pPr rtl="1"/>
          <a:r>
            <a:rPr lang="ar-SY" sz="2400" dirty="0"/>
            <a:t>مميزاتها: غير ملوثة للبيئة- متواجدة بشكل دائم – اقتصادية- بديلة عن الطاقة غير المتجددة</a:t>
          </a:r>
          <a:endParaRPr lang="en-US" sz="2400" dirty="0"/>
        </a:p>
      </dgm:t>
    </dgm:pt>
    <dgm:pt modelId="{EA52F362-C95C-417C-8876-7A02FFDB8F30}" type="parTrans" cxnId="{F1367033-5DC5-48DC-ABDA-49E04EB5F6E2}">
      <dgm:prSet/>
      <dgm:spPr/>
      <dgm:t>
        <a:bodyPr/>
        <a:lstStyle/>
        <a:p>
          <a:pPr rtl="1"/>
          <a:endParaRPr lang="ar-SA" sz="2800"/>
        </a:p>
      </dgm:t>
    </dgm:pt>
    <dgm:pt modelId="{64BEAA1E-21DC-4FF5-B231-136537DE23DA}" type="sibTrans" cxnId="{F1367033-5DC5-48DC-ABDA-49E04EB5F6E2}">
      <dgm:prSet/>
      <dgm:spPr/>
      <dgm:t>
        <a:bodyPr/>
        <a:lstStyle/>
        <a:p>
          <a:pPr rtl="1"/>
          <a:endParaRPr lang="ar-SA" sz="2800"/>
        </a:p>
      </dgm:t>
    </dgm:pt>
    <dgm:pt modelId="{1FE2B36B-5DE9-409D-A615-D39C6249E81C}" type="pres">
      <dgm:prSet presAssocID="{B4DE1636-E23C-4237-A9EB-62FDBACB2AED}" presName="compositeShape" presStyleCnt="0">
        <dgm:presLayoutVars>
          <dgm:dir/>
          <dgm:resizeHandles/>
        </dgm:presLayoutVars>
      </dgm:prSet>
      <dgm:spPr/>
    </dgm:pt>
    <dgm:pt modelId="{9BCB6E4F-9546-446E-8DDE-C5F9410AD1FF}" type="pres">
      <dgm:prSet presAssocID="{B4DE1636-E23C-4237-A9EB-62FDBACB2AED}" presName="pyramid" presStyleLbl="node1" presStyleIdx="0" presStyleCnt="1"/>
      <dgm:spPr/>
    </dgm:pt>
    <dgm:pt modelId="{4A9F3A7B-92A2-436F-865F-363C7C3ED765}" type="pres">
      <dgm:prSet presAssocID="{B4DE1636-E23C-4237-A9EB-62FDBACB2AED}" presName="theList" presStyleCnt="0"/>
      <dgm:spPr/>
    </dgm:pt>
    <dgm:pt modelId="{66C51131-535A-4D93-AC19-C9C0780EF4CC}" type="pres">
      <dgm:prSet presAssocID="{48E7DF77-E900-4AFA-A0DD-28481980F7EA}" presName="aNode" presStyleLbl="fgAcc1" presStyleIdx="0" presStyleCnt="4">
        <dgm:presLayoutVars>
          <dgm:bulletEnabled val="1"/>
        </dgm:presLayoutVars>
      </dgm:prSet>
      <dgm:spPr/>
    </dgm:pt>
    <dgm:pt modelId="{91599376-72B1-4283-B429-539D3585888F}" type="pres">
      <dgm:prSet presAssocID="{48E7DF77-E900-4AFA-A0DD-28481980F7EA}" presName="aSpace" presStyleCnt="0"/>
      <dgm:spPr/>
    </dgm:pt>
    <dgm:pt modelId="{899BC2D9-EBC0-4388-9F95-CFBED6193B79}" type="pres">
      <dgm:prSet presAssocID="{F53B226F-2487-4FA1-AC20-90820EE60B94}" presName="aNode" presStyleLbl="fgAcc1" presStyleIdx="1" presStyleCnt="4">
        <dgm:presLayoutVars>
          <dgm:bulletEnabled val="1"/>
        </dgm:presLayoutVars>
      </dgm:prSet>
      <dgm:spPr/>
    </dgm:pt>
    <dgm:pt modelId="{18C570E0-B8BD-4F23-967E-992165630F53}" type="pres">
      <dgm:prSet presAssocID="{F53B226F-2487-4FA1-AC20-90820EE60B94}" presName="aSpace" presStyleCnt="0"/>
      <dgm:spPr/>
    </dgm:pt>
    <dgm:pt modelId="{39AFA1D2-8688-4435-8EF7-21B6F47792EA}" type="pres">
      <dgm:prSet presAssocID="{DB99E96E-7D54-42E5-BFDF-A7B2B8245070}" presName="aNode" presStyleLbl="fgAcc1" presStyleIdx="2" presStyleCnt="4">
        <dgm:presLayoutVars>
          <dgm:bulletEnabled val="1"/>
        </dgm:presLayoutVars>
      </dgm:prSet>
      <dgm:spPr/>
    </dgm:pt>
    <dgm:pt modelId="{564B27A5-F750-4880-B609-0C1C2F04D285}" type="pres">
      <dgm:prSet presAssocID="{DB99E96E-7D54-42E5-BFDF-A7B2B8245070}" presName="aSpace" presStyleCnt="0"/>
      <dgm:spPr/>
    </dgm:pt>
    <dgm:pt modelId="{A213228E-179B-4F3D-B79B-1C3B8E9DC742}" type="pres">
      <dgm:prSet presAssocID="{232A1ED4-DF9A-4D1D-88F6-6D67B38E478C}" presName="aNode" presStyleLbl="fgAcc1" presStyleIdx="3" presStyleCnt="4">
        <dgm:presLayoutVars>
          <dgm:bulletEnabled val="1"/>
        </dgm:presLayoutVars>
      </dgm:prSet>
      <dgm:spPr/>
    </dgm:pt>
    <dgm:pt modelId="{95437C34-7F14-401B-8A0B-5C80D0EEB74D}" type="pres">
      <dgm:prSet presAssocID="{232A1ED4-DF9A-4D1D-88F6-6D67B38E478C}" presName="aSpace" presStyleCnt="0"/>
      <dgm:spPr/>
    </dgm:pt>
  </dgm:ptLst>
  <dgm:cxnLst>
    <dgm:cxn modelId="{2487ED06-5088-4B3A-888F-DCEAA6CCDAFD}" type="presOf" srcId="{232A1ED4-DF9A-4D1D-88F6-6D67B38E478C}" destId="{A213228E-179B-4F3D-B79B-1C3B8E9DC742}" srcOrd="0" destOrd="0" presId="urn:microsoft.com/office/officeart/2005/8/layout/pyramid2"/>
    <dgm:cxn modelId="{B4FDA707-6739-4543-8B3D-7A74BBD4DB38}" type="presOf" srcId="{B4DE1636-E23C-4237-A9EB-62FDBACB2AED}" destId="{1FE2B36B-5DE9-409D-A615-D39C6249E81C}" srcOrd="0" destOrd="0" presId="urn:microsoft.com/office/officeart/2005/8/layout/pyramid2"/>
    <dgm:cxn modelId="{F1367033-5DC5-48DC-ABDA-49E04EB5F6E2}" srcId="{B4DE1636-E23C-4237-A9EB-62FDBACB2AED}" destId="{232A1ED4-DF9A-4D1D-88F6-6D67B38E478C}" srcOrd="3" destOrd="0" parTransId="{EA52F362-C95C-417C-8876-7A02FFDB8F30}" sibTransId="{64BEAA1E-21DC-4FF5-B231-136537DE23DA}"/>
    <dgm:cxn modelId="{1098E94F-FBF7-4A3F-827E-6019866F8CA7}" srcId="{B4DE1636-E23C-4237-A9EB-62FDBACB2AED}" destId="{F53B226F-2487-4FA1-AC20-90820EE60B94}" srcOrd="1" destOrd="0" parTransId="{9946AAA5-50BB-4565-92F8-503443C81D68}" sibTransId="{3F25A29E-20F0-4654-A8D6-76E3DAA8D907}"/>
    <dgm:cxn modelId="{0AF388B1-1EE1-4143-AEB1-B1EAA9DCEB29}" type="presOf" srcId="{48E7DF77-E900-4AFA-A0DD-28481980F7EA}" destId="{66C51131-535A-4D93-AC19-C9C0780EF4CC}" srcOrd="0" destOrd="0" presId="urn:microsoft.com/office/officeart/2005/8/layout/pyramid2"/>
    <dgm:cxn modelId="{A6DC66B4-D1F0-4C26-BD4B-6D1A0A92B2BF}" type="presOf" srcId="{F53B226F-2487-4FA1-AC20-90820EE60B94}" destId="{899BC2D9-EBC0-4388-9F95-CFBED6193B79}" srcOrd="0" destOrd="0" presId="urn:microsoft.com/office/officeart/2005/8/layout/pyramid2"/>
    <dgm:cxn modelId="{27D082B9-665C-4C6F-B646-076D068DD8F4}" srcId="{B4DE1636-E23C-4237-A9EB-62FDBACB2AED}" destId="{DB99E96E-7D54-42E5-BFDF-A7B2B8245070}" srcOrd="2" destOrd="0" parTransId="{4C544225-3C38-4850-88DB-5E62ADD7854D}" sibTransId="{E3DF05D3-CBF1-4192-91AE-00F3F091C022}"/>
    <dgm:cxn modelId="{947C61D5-A274-44BB-B2E8-82B7CB92B1E4}" type="presOf" srcId="{DB99E96E-7D54-42E5-BFDF-A7B2B8245070}" destId="{39AFA1D2-8688-4435-8EF7-21B6F47792EA}" srcOrd="0" destOrd="0" presId="urn:microsoft.com/office/officeart/2005/8/layout/pyramid2"/>
    <dgm:cxn modelId="{91FF25DC-FCAD-4C06-AC9E-C337DC10905A}" srcId="{B4DE1636-E23C-4237-A9EB-62FDBACB2AED}" destId="{48E7DF77-E900-4AFA-A0DD-28481980F7EA}" srcOrd="0" destOrd="0" parTransId="{E016D9FE-FAA3-45A8-8E22-1D285C4A1DB3}" sibTransId="{89D9647F-FC5A-4E4E-86BC-AB3A43F5BC60}"/>
    <dgm:cxn modelId="{01D676EA-C0DD-458D-8C95-72F4DA1C23B1}" type="presParOf" srcId="{1FE2B36B-5DE9-409D-A615-D39C6249E81C}" destId="{9BCB6E4F-9546-446E-8DDE-C5F9410AD1FF}" srcOrd="0" destOrd="0" presId="urn:microsoft.com/office/officeart/2005/8/layout/pyramid2"/>
    <dgm:cxn modelId="{B21BE861-5901-4F7D-BC3F-DFC2E0E9F008}" type="presParOf" srcId="{1FE2B36B-5DE9-409D-A615-D39C6249E81C}" destId="{4A9F3A7B-92A2-436F-865F-363C7C3ED765}" srcOrd="1" destOrd="0" presId="urn:microsoft.com/office/officeart/2005/8/layout/pyramid2"/>
    <dgm:cxn modelId="{E98E2E02-DAF2-44AF-AC26-35B10EBB9203}" type="presParOf" srcId="{4A9F3A7B-92A2-436F-865F-363C7C3ED765}" destId="{66C51131-535A-4D93-AC19-C9C0780EF4CC}" srcOrd="0" destOrd="0" presId="urn:microsoft.com/office/officeart/2005/8/layout/pyramid2"/>
    <dgm:cxn modelId="{B96CEB16-FF71-4319-8233-5BEDC83F4490}" type="presParOf" srcId="{4A9F3A7B-92A2-436F-865F-363C7C3ED765}" destId="{91599376-72B1-4283-B429-539D3585888F}" srcOrd="1" destOrd="0" presId="urn:microsoft.com/office/officeart/2005/8/layout/pyramid2"/>
    <dgm:cxn modelId="{E38F81B6-A6D7-4B33-A4FC-AA73F3527D74}" type="presParOf" srcId="{4A9F3A7B-92A2-436F-865F-363C7C3ED765}" destId="{899BC2D9-EBC0-4388-9F95-CFBED6193B79}" srcOrd="2" destOrd="0" presId="urn:microsoft.com/office/officeart/2005/8/layout/pyramid2"/>
    <dgm:cxn modelId="{4773A9AF-1BAA-4FF3-9FF0-C93AAEEB9073}" type="presParOf" srcId="{4A9F3A7B-92A2-436F-865F-363C7C3ED765}" destId="{18C570E0-B8BD-4F23-967E-992165630F53}" srcOrd="3" destOrd="0" presId="urn:microsoft.com/office/officeart/2005/8/layout/pyramid2"/>
    <dgm:cxn modelId="{9814C51C-C5EC-4EDE-9955-B73CCD322153}" type="presParOf" srcId="{4A9F3A7B-92A2-436F-865F-363C7C3ED765}" destId="{39AFA1D2-8688-4435-8EF7-21B6F47792EA}" srcOrd="4" destOrd="0" presId="urn:microsoft.com/office/officeart/2005/8/layout/pyramid2"/>
    <dgm:cxn modelId="{9039A3F8-30F6-4E44-AAC9-2E95FEB74580}" type="presParOf" srcId="{4A9F3A7B-92A2-436F-865F-363C7C3ED765}" destId="{564B27A5-F750-4880-B609-0C1C2F04D285}" srcOrd="5" destOrd="0" presId="urn:microsoft.com/office/officeart/2005/8/layout/pyramid2"/>
    <dgm:cxn modelId="{11DB4562-EC90-4ABA-8423-CCAEC2759767}" type="presParOf" srcId="{4A9F3A7B-92A2-436F-865F-363C7C3ED765}" destId="{A213228E-179B-4F3D-B79B-1C3B8E9DC742}" srcOrd="6" destOrd="0" presId="urn:microsoft.com/office/officeart/2005/8/layout/pyramid2"/>
    <dgm:cxn modelId="{43FABAF8-0DA6-4DB9-9462-438713A50A52}" type="presParOf" srcId="{4A9F3A7B-92A2-436F-865F-363C7C3ED765}" destId="{95437C34-7F14-401B-8A0B-5C80D0EEB74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7C6492-2FCC-4ECD-A485-C5BB18198BF9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84159EE1-067B-4B62-905F-C04EC0B70153}">
      <dgm:prSet custT="1"/>
      <dgm:spPr/>
      <dgm:t>
        <a:bodyPr/>
        <a:lstStyle/>
        <a:p>
          <a:pPr rtl="1"/>
          <a:r>
            <a:rPr lang="ar-SY" sz="4000" dirty="0"/>
            <a:t>الطاقة الغير متجددة</a:t>
          </a:r>
          <a:endParaRPr lang="en-US" sz="4000" dirty="0"/>
        </a:p>
      </dgm:t>
    </dgm:pt>
    <dgm:pt modelId="{FACF8332-CD88-47B2-9965-86B904D08D50}" type="parTrans" cxnId="{ADBD7B13-4B60-4F7C-A85E-C6DABDF50603}">
      <dgm:prSet/>
      <dgm:spPr/>
      <dgm:t>
        <a:bodyPr/>
        <a:lstStyle/>
        <a:p>
          <a:pPr rtl="1"/>
          <a:endParaRPr lang="ar-SA"/>
        </a:p>
      </dgm:t>
    </dgm:pt>
    <dgm:pt modelId="{A1A5235B-0642-4FB6-BE74-6C9345669806}" type="sibTrans" cxnId="{ADBD7B13-4B60-4F7C-A85E-C6DABDF50603}">
      <dgm:prSet/>
      <dgm:spPr/>
      <dgm:t>
        <a:bodyPr/>
        <a:lstStyle/>
        <a:p>
          <a:pPr rtl="1"/>
          <a:endParaRPr lang="ar-SA"/>
        </a:p>
      </dgm:t>
    </dgm:pt>
    <dgm:pt modelId="{5A0BBF1F-139D-48F4-A320-F1B2A2B17FE1}">
      <dgm:prSet/>
      <dgm:spPr/>
      <dgm:t>
        <a:bodyPr/>
        <a:lstStyle/>
        <a:p>
          <a:pPr rtl="1"/>
          <a:r>
            <a:rPr lang="ar-SY" dirty="0"/>
            <a:t>هي التي تنتهي و لا يمكن تعويضها في زمن قصير</a:t>
          </a:r>
          <a:endParaRPr lang="en-US" dirty="0"/>
        </a:p>
      </dgm:t>
    </dgm:pt>
    <dgm:pt modelId="{19C194D3-0E3B-4816-A2A8-1EE206A9E89B}" type="parTrans" cxnId="{7BE4BAFF-144A-4B61-B27B-8C75CD371279}">
      <dgm:prSet/>
      <dgm:spPr/>
      <dgm:t>
        <a:bodyPr/>
        <a:lstStyle/>
        <a:p>
          <a:pPr rtl="1"/>
          <a:endParaRPr lang="ar-SA"/>
        </a:p>
      </dgm:t>
    </dgm:pt>
    <dgm:pt modelId="{8FA4FD19-41E4-44ED-A442-D4D9B3F5336E}" type="sibTrans" cxnId="{7BE4BAFF-144A-4B61-B27B-8C75CD371279}">
      <dgm:prSet/>
      <dgm:spPr/>
      <dgm:t>
        <a:bodyPr/>
        <a:lstStyle/>
        <a:p>
          <a:pPr rtl="1"/>
          <a:endParaRPr lang="ar-SA"/>
        </a:p>
      </dgm:t>
    </dgm:pt>
    <dgm:pt modelId="{59C959C2-7FE7-475F-A471-D50AB865FAC5}">
      <dgm:prSet/>
      <dgm:spPr/>
      <dgm:t>
        <a:bodyPr/>
        <a:lstStyle/>
        <a:p>
          <a:pPr rtl="1"/>
          <a:r>
            <a:rPr lang="ar-SY" dirty="0"/>
            <a:t>مصدرها الفحم – النفط – الغاز الطبيعي</a:t>
          </a:r>
          <a:endParaRPr lang="en-US" dirty="0"/>
        </a:p>
      </dgm:t>
    </dgm:pt>
    <dgm:pt modelId="{758A156B-7322-4E20-9CE5-C74291DD0814}" type="parTrans" cxnId="{1E4F84E3-DC4A-422F-9829-72DE8E2D7687}">
      <dgm:prSet/>
      <dgm:spPr/>
      <dgm:t>
        <a:bodyPr/>
        <a:lstStyle/>
        <a:p>
          <a:pPr rtl="1"/>
          <a:endParaRPr lang="ar-SA"/>
        </a:p>
      </dgm:t>
    </dgm:pt>
    <dgm:pt modelId="{F0D02C07-1E37-4414-90D9-846B87EBE253}" type="sibTrans" cxnId="{1E4F84E3-DC4A-422F-9829-72DE8E2D7687}">
      <dgm:prSet/>
      <dgm:spPr/>
      <dgm:t>
        <a:bodyPr/>
        <a:lstStyle/>
        <a:p>
          <a:pPr rtl="1"/>
          <a:endParaRPr lang="ar-SA"/>
        </a:p>
      </dgm:t>
    </dgm:pt>
    <dgm:pt modelId="{4644AAF5-672F-45DF-B4EC-B3298C5BC226}">
      <dgm:prSet/>
      <dgm:spPr/>
      <dgm:t>
        <a:bodyPr/>
        <a:lstStyle/>
        <a:p>
          <a:pPr rtl="1"/>
          <a:r>
            <a:rPr lang="ar-SY" dirty="0"/>
            <a:t>مميزاتها : متوفرة حاليا بكميات كبيرة – تنتج طاقة حرارية كبيرة جدا</a:t>
          </a:r>
          <a:endParaRPr lang="en-US" dirty="0"/>
        </a:p>
      </dgm:t>
    </dgm:pt>
    <dgm:pt modelId="{61DC0939-6D70-40D0-9D82-934A92A07C9C}" type="parTrans" cxnId="{5F99982D-3868-472F-BD49-B4BC8F73BB2B}">
      <dgm:prSet/>
      <dgm:spPr/>
      <dgm:t>
        <a:bodyPr/>
        <a:lstStyle/>
        <a:p>
          <a:pPr rtl="1"/>
          <a:endParaRPr lang="ar-SA"/>
        </a:p>
      </dgm:t>
    </dgm:pt>
    <dgm:pt modelId="{90FE9C24-E2E8-4F68-AE54-C72DA4568496}" type="sibTrans" cxnId="{5F99982D-3868-472F-BD49-B4BC8F73BB2B}">
      <dgm:prSet/>
      <dgm:spPr/>
      <dgm:t>
        <a:bodyPr/>
        <a:lstStyle/>
        <a:p>
          <a:pPr rtl="1"/>
          <a:endParaRPr lang="ar-SA"/>
        </a:p>
      </dgm:t>
    </dgm:pt>
    <dgm:pt modelId="{7B74740E-43B7-41D1-A0AF-C7099F8AB7B4}" type="pres">
      <dgm:prSet presAssocID="{837C6492-2FCC-4ECD-A485-C5BB18198BF9}" presName="compositeShape" presStyleCnt="0">
        <dgm:presLayoutVars>
          <dgm:dir/>
          <dgm:resizeHandles/>
        </dgm:presLayoutVars>
      </dgm:prSet>
      <dgm:spPr/>
    </dgm:pt>
    <dgm:pt modelId="{D053A81A-DCA5-453F-9BB9-4861EEA6ECDE}" type="pres">
      <dgm:prSet presAssocID="{837C6492-2FCC-4ECD-A485-C5BB18198BF9}" presName="pyramid" presStyleLbl="node1" presStyleIdx="0" presStyleCnt="1" custLinFactNeighborX="-25091" custLinFactNeighborY="8636"/>
      <dgm:spPr/>
    </dgm:pt>
    <dgm:pt modelId="{48FC8D71-6C05-4265-94AE-99483E5A22B7}" type="pres">
      <dgm:prSet presAssocID="{837C6492-2FCC-4ECD-A485-C5BB18198BF9}" presName="theList" presStyleCnt="0"/>
      <dgm:spPr/>
    </dgm:pt>
    <dgm:pt modelId="{7C852C63-DC68-475F-80E4-5B0E518AA24C}" type="pres">
      <dgm:prSet presAssocID="{84159EE1-067B-4B62-905F-C04EC0B70153}" presName="aNode" presStyleLbl="fgAcc1" presStyleIdx="0" presStyleCnt="4">
        <dgm:presLayoutVars>
          <dgm:bulletEnabled val="1"/>
        </dgm:presLayoutVars>
      </dgm:prSet>
      <dgm:spPr/>
    </dgm:pt>
    <dgm:pt modelId="{94FE7FB3-9E61-46B1-B788-FF6D643F83E2}" type="pres">
      <dgm:prSet presAssocID="{84159EE1-067B-4B62-905F-C04EC0B70153}" presName="aSpace" presStyleCnt="0"/>
      <dgm:spPr/>
    </dgm:pt>
    <dgm:pt modelId="{219A53AE-8A4D-495B-BD27-3FBB258A0129}" type="pres">
      <dgm:prSet presAssocID="{5A0BBF1F-139D-48F4-A320-F1B2A2B17FE1}" presName="aNode" presStyleLbl="fgAcc1" presStyleIdx="1" presStyleCnt="4">
        <dgm:presLayoutVars>
          <dgm:bulletEnabled val="1"/>
        </dgm:presLayoutVars>
      </dgm:prSet>
      <dgm:spPr/>
    </dgm:pt>
    <dgm:pt modelId="{D1EA0430-7AA8-4AD1-8E1B-5B12135E0150}" type="pres">
      <dgm:prSet presAssocID="{5A0BBF1F-139D-48F4-A320-F1B2A2B17FE1}" presName="aSpace" presStyleCnt="0"/>
      <dgm:spPr/>
    </dgm:pt>
    <dgm:pt modelId="{2E6F820E-CC8F-426B-B7B1-D6C6F6BDC819}" type="pres">
      <dgm:prSet presAssocID="{59C959C2-7FE7-475F-A471-D50AB865FAC5}" presName="aNode" presStyleLbl="fgAcc1" presStyleIdx="2" presStyleCnt="4">
        <dgm:presLayoutVars>
          <dgm:bulletEnabled val="1"/>
        </dgm:presLayoutVars>
      </dgm:prSet>
      <dgm:spPr/>
    </dgm:pt>
    <dgm:pt modelId="{D216F87C-0618-4666-A117-31F15ECE71C5}" type="pres">
      <dgm:prSet presAssocID="{59C959C2-7FE7-475F-A471-D50AB865FAC5}" presName="aSpace" presStyleCnt="0"/>
      <dgm:spPr/>
    </dgm:pt>
    <dgm:pt modelId="{51B40136-608B-4A1A-A712-8B90F7F01C77}" type="pres">
      <dgm:prSet presAssocID="{4644AAF5-672F-45DF-B4EC-B3298C5BC226}" presName="aNode" presStyleLbl="fgAcc1" presStyleIdx="3" presStyleCnt="4">
        <dgm:presLayoutVars>
          <dgm:bulletEnabled val="1"/>
        </dgm:presLayoutVars>
      </dgm:prSet>
      <dgm:spPr/>
    </dgm:pt>
    <dgm:pt modelId="{FF9E3315-3DF7-4B4F-B0A1-B3C86F3BCD65}" type="pres">
      <dgm:prSet presAssocID="{4644AAF5-672F-45DF-B4EC-B3298C5BC226}" presName="aSpace" presStyleCnt="0"/>
      <dgm:spPr/>
    </dgm:pt>
  </dgm:ptLst>
  <dgm:cxnLst>
    <dgm:cxn modelId="{ADBD7B13-4B60-4F7C-A85E-C6DABDF50603}" srcId="{837C6492-2FCC-4ECD-A485-C5BB18198BF9}" destId="{84159EE1-067B-4B62-905F-C04EC0B70153}" srcOrd="0" destOrd="0" parTransId="{FACF8332-CD88-47B2-9965-86B904D08D50}" sibTransId="{A1A5235B-0642-4FB6-BE74-6C9345669806}"/>
    <dgm:cxn modelId="{50356224-9071-49B2-8793-8D0D7F63B854}" type="presOf" srcId="{5A0BBF1F-139D-48F4-A320-F1B2A2B17FE1}" destId="{219A53AE-8A4D-495B-BD27-3FBB258A0129}" srcOrd="0" destOrd="0" presId="urn:microsoft.com/office/officeart/2005/8/layout/pyramid2"/>
    <dgm:cxn modelId="{5F99982D-3868-472F-BD49-B4BC8F73BB2B}" srcId="{837C6492-2FCC-4ECD-A485-C5BB18198BF9}" destId="{4644AAF5-672F-45DF-B4EC-B3298C5BC226}" srcOrd="3" destOrd="0" parTransId="{61DC0939-6D70-40D0-9D82-934A92A07C9C}" sibTransId="{90FE9C24-E2E8-4F68-AE54-C72DA4568496}"/>
    <dgm:cxn modelId="{9273CE33-FC21-4C01-AD4B-93C81C827A7F}" type="presOf" srcId="{4644AAF5-672F-45DF-B4EC-B3298C5BC226}" destId="{51B40136-608B-4A1A-A712-8B90F7F01C77}" srcOrd="0" destOrd="0" presId="urn:microsoft.com/office/officeart/2005/8/layout/pyramid2"/>
    <dgm:cxn modelId="{1BB2FE77-861E-450A-92AE-B6FB9C9A657F}" type="presOf" srcId="{84159EE1-067B-4B62-905F-C04EC0B70153}" destId="{7C852C63-DC68-475F-80E4-5B0E518AA24C}" srcOrd="0" destOrd="0" presId="urn:microsoft.com/office/officeart/2005/8/layout/pyramid2"/>
    <dgm:cxn modelId="{1E4F84E3-DC4A-422F-9829-72DE8E2D7687}" srcId="{837C6492-2FCC-4ECD-A485-C5BB18198BF9}" destId="{59C959C2-7FE7-475F-A471-D50AB865FAC5}" srcOrd="2" destOrd="0" parTransId="{758A156B-7322-4E20-9CE5-C74291DD0814}" sibTransId="{F0D02C07-1E37-4414-90D9-846B87EBE253}"/>
    <dgm:cxn modelId="{3FF2BCE8-55D6-4800-A46B-D2BAD7023713}" type="presOf" srcId="{59C959C2-7FE7-475F-A471-D50AB865FAC5}" destId="{2E6F820E-CC8F-426B-B7B1-D6C6F6BDC819}" srcOrd="0" destOrd="0" presId="urn:microsoft.com/office/officeart/2005/8/layout/pyramid2"/>
    <dgm:cxn modelId="{400050ED-4B97-464F-AA3E-9A938C7C10DA}" type="presOf" srcId="{837C6492-2FCC-4ECD-A485-C5BB18198BF9}" destId="{7B74740E-43B7-41D1-A0AF-C7099F8AB7B4}" srcOrd="0" destOrd="0" presId="urn:microsoft.com/office/officeart/2005/8/layout/pyramid2"/>
    <dgm:cxn modelId="{7BE4BAFF-144A-4B61-B27B-8C75CD371279}" srcId="{837C6492-2FCC-4ECD-A485-C5BB18198BF9}" destId="{5A0BBF1F-139D-48F4-A320-F1B2A2B17FE1}" srcOrd="1" destOrd="0" parTransId="{19C194D3-0E3B-4816-A2A8-1EE206A9E89B}" sibTransId="{8FA4FD19-41E4-44ED-A442-D4D9B3F5336E}"/>
    <dgm:cxn modelId="{852061D2-7EF8-4E62-9C42-5678F342D02D}" type="presParOf" srcId="{7B74740E-43B7-41D1-A0AF-C7099F8AB7B4}" destId="{D053A81A-DCA5-453F-9BB9-4861EEA6ECDE}" srcOrd="0" destOrd="0" presId="urn:microsoft.com/office/officeart/2005/8/layout/pyramid2"/>
    <dgm:cxn modelId="{81A05972-5D3C-4AA0-BFC5-6AD4E03356B7}" type="presParOf" srcId="{7B74740E-43B7-41D1-A0AF-C7099F8AB7B4}" destId="{48FC8D71-6C05-4265-94AE-99483E5A22B7}" srcOrd="1" destOrd="0" presId="urn:microsoft.com/office/officeart/2005/8/layout/pyramid2"/>
    <dgm:cxn modelId="{8CAA69EB-4174-485B-887A-3B47A6900562}" type="presParOf" srcId="{48FC8D71-6C05-4265-94AE-99483E5A22B7}" destId="{7C852C63-DC68-475F-80E4-5B0E518AA24C}" srcOrd="0" destOrd="0" presId="urn:microsoft.com/office/officeart/2005/8/layout/pyramid2"/>
    <dgm:cxn modelId="{EEF8BEA6-DB9A-4061-B93C-C759A4F84A92}" type="presParOf" srcId="{48FC8D71-6C05-4265-94AE-99483E5A22B7}" destId="{94FE7FB3-9E61-46B1-B788-FF6D643F83E2}" srcOrd="1" destOrd="0" presId="urn:microsoft.com/office/officeart/2005/8/layout/pyramid2"/>
    <dgm:cxn modelId="{3D251612-D170-4F0D-BB4E-03A0A228CD11}" type="presParOf" srcId="{48FC8D71-6C05-4265-94AE-99483E5A22B7}" destId="{219A53AE-8A4D-495B-BD27-3FBB258A0129}" srcOrd="2" destOrd="0" presId="urn:microsoft.com/office/officeart/2005/8/layout/pyramid2"/>
    <dgm:cxn modelId="{C29B1D79-3509-4C12-8C21-DEA85FA0A17B}" type="presParOf" srcId="{48FC8D71-6C05-4265-94AE-99483E5A22B7}" destId="{D1EA0430-7AA8-4AD1-8E1B-5B12135E0150}" srcOrd="3" destOrd="0" presId="urn:microsoft.com/office/officeart/2005/8/layout/pyramid2"/>
    <dgm:cxn modelId="{E8EA447B-740A-4BBA-BE90-9AF812E14136}" type="presParOf" srcId="{48FC8D71-6C05-4265-94AE-99483E5A22B7}" destId="{2E6F820E-CC8F-426B-B7B1-D6C6F6BDC819}" srcOrd="4" destOrd="0" presId="urn:microsoft.com/office/officeart/2005/8/layout/pyramid2"/>
    <dgm:cxn modelId="{B53685EA-CF77-4B50-B293-64438A02DFC6}" type="presParOf" srcId="{48FC8D71-6C05-4265-94AE-99483E5A22B7}" destId="{D216F87C-0618-4666-A117-31F15ECE71C5}" srcOrd="5" destOrd="0" presId="urn:microsoft.com/office/officeart/2005/8/layout/pyramid2"/>
    <dgm:cxn modelId="{AA8C52C8-3941-4141-9C66-BF459162E2B9}" type="presParOf" srcId="{48FC8D71-6C05-4265-94AE-99483E5A22B7}" destId="{51B40136-608B-4A1A-A712-8B90F7F01C77}" srcOrd="6" destOrd="0" presId="urn:microsoft.com/office/officeart/2005/8/layout/pyramid2"/>
    <dgm:cxn modelId="{5904D1B6-E5D4-48E1-B34C-B4940825674B}" type="presParOf" srcId="{48FC8D71-6C05-4265-94AE-99483E5A22B7}" destId="{FF9E3315-3DF7-4B4F-B0A1-B3C86F3BCD65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EB11C-BDB1-4698-BD77-989BB90257FE}">
      <dsp:nvSpPr>
        <dsp:cNvPr id="0" name=""/>
        <dsp:cNvSpPr/>
      </dsp:nvSpPr>
      <dsp:spPr>
        <a:xfrm>
          <a:off x="0" y="533099"/>
          <a:ext cx="10834254" cy="1502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0859" tIns="749808" rIns="840859" bIns="256032" numCol="1" spcCol="1270" anchor="t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3600" kern="1200" dirty="0"/>
            <a:t>هي القدرة على القيام بعمل معين</a:t>
          </a:r>
          <a:endParaRPr lang="ar-SA" sz="3600" kern="1200" dirty="0"/>
        </a:p>
      </dsp:txBody>
      <dsp:txXfrm>
        <a:off x="0" y="533099"/>
        <a:ext cx="10834254" cy="1502550"/>
      </dsp:txXfrm>
    </dsp:sp>
    <dsp:sp modelId="{75C2C5E7-6D3E-4285-9272-3969F9A55796}">
      <dsp:nvSpPr>
        <dsp:cNvPr id="0" name=""/>
        <dsp:cNvSpPr/>
      </dsp:nvSpPr>
      <dsp:spPr>
        <a:xfrm>
          <a:off x="2708563" y="1739"/>
          <a:ext cx="7583978" cy="10627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6656" tIns="0" rIns="286656" bIns="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kern="1200" dirty="0"/>
            <a:t>تعريف الطاقة</a:t>
          </a:r>
          <a:endParaRPr lang="ar-SA" sz="3600" kern="1200" dirty="0"/>
        </a:p>
      </dsp:txBody>
      <dsp:txXfrm>
        <a:off x="2760441" y="53617"/>
        <a:ext cx="7480222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52F97-DBE8-4C8B-9EA5-0A9CCCAB595B}">
      <dsp:nvSpPr>
        <dsp:cNvPr id="0" name=""/>
        <dsp:cNvSpPr/>
      </dsp:nvSpPr>
      <dsp:spPr>
        <a:xfrm>
          <a:off x="3763893" y="1462756"/>
          <a:ext cx="1407514" cy="669848"/>
        </a:xfrm>
        <a:custGeom>
          <a:avLst/>
          <a:gdLst/>
          <a:ahLst/>
          <a:cxnLst/>
          <a:rect l="0" t="0" r="0" b="0"/>
          <a:pathLst>
            <a:path>
              <a:moveTo>
                <a:pt x="1407514" y="0"/>
              </a:moveTo>
              <a:lnTo>
                <a:pt x="1407514" y="456482"/>
              </a:lnTo>
              <a:lnTo>
                <a:pt x="0" y="456482"/>
              </a:lnTo>
              <a:lnTo>
                <a:pt x="0" y="66984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C1327-AD0C-4C56-A1EF-3FBD20970F23}">
      <dsp:nvSpPr>
        <dsp:cNvPr id="0" name=""/>
        <dsp:cNvSpPr/>
      </dsp:nvSpPr>
      <dsp:spPr>
        <a:xfrm>
          <a:off x="5171407" y="1462756"/>
          <a:ext cx="1407514" cy="669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482"/>
              </a:lnTo>
              <a:lnTo>
                <a:pt x="1407514" y="456482"/>
              </a:lnTo>
              <a:lnTo>
                <a:pt x="1407514" y="66984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48672-F0D0-4E44-AE07-6A833B76D7BA}">
      <dsp:nvSpPr>
        <dsp:cNvPr id="0" name=""/>
        <dsp:cNvSpPr/>
      </dsp:nvSpPr>
      <dsp:spPr>
        <a:xfrm>
          <a:off x="4019805" y="221"/>
          <a:ext cx="2303204" cy="14625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3DF591-E5C2-4B5F-8249-3BEED4E06F56}">
      <dsp:nvSpPr>
        <dsp:cNvPr id="0" name=""/>
        <dsp:cNvSpPr/>
      </dsp:nvSpPr>
      <dsp:spPr>
        <a:xfrm>
          <a:off x="4275716" y="243337"/>
          <a:ext cx="2303204" cy="1462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000" kern="1200" dirty="0"/>
            <a:t>أنواع الطاقة</a:t>
          </a:r>
          <a:endParaRPr lang="ar-SA" sz="4000" kern="1200" dirty="0"/>
        </a:p>
      </dsp:txBody>
      <dsp:txXfrm>
        <a:off x="4318552" y="286173"/>
        <a:ext cx="2217532" cy="1376863"/>
      </dsp:txXfrm>
    </dsp:sp>
    <dsp:sp modelId="{9E53A4E2-A9F8-4D40-B3AA-269AFFE78A26}">
      <dsp:nvSpPr>
        <dsp:cNvPr id="0" name=""/>
        <dsp:cNvSpPr/>
      </dsp:nvSpPr>
      <dsp:spPr>
        <a:xfrm>
          <a:off x="5427319" y="2132605"/>
          <a:ext cx="2303204" cy="14625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E92664-A91F-42AA-B34A-853E5D66530B}">
      <dsp:nvSpPr>
        <dsp:cNvPr id="0" name=""/>
        <dsp:cNvSpPr/>
      </dsp:nvSpPr>
      <dsp:spPr>
        <a:xfrm>
          <a:off x="5683230" y="2375721"/>
          <a:ext cx="2303204" cy="1462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000" kern="1200" dirty="0"/>
            <a:t>متجددة</a:t>
          </a:r>
          <a:endParaRPr lang="ar-SA" sz="4000" kern="1200" dirty="0"/>
        </a:p>
      </dsp:txBody>
      <dsp:txXfrm>
        <a:off x="5726066" y="2418557"/>
        <a:ext cx="2217532" cy="1376863"/>
      </dsp:txXfrm>
    </dsp:sp>
    <dsp:sp modelId="{6E35275C-DBFE-4C13-A552-1C84D9C5A50C}">
      <dsp:nvSpPr>
        <dsp:cNvPr id="0" name=""/>
        <dsp:cNvSpPr/>
      </dsp:nvSpPr>
      <dsp:spPr>
        <a:xfrm>
          <a:off x="2612291" y="2132605"/>
          <a:ext cx="2303204" cy="14625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60A71DC-4401-446A-82BB-11DAF8234C58}">
      <dsp:nvSpPr>
        <dsp:cNvPr id="0" name=""/>
        <dsp:cNvSpPr/>
      </dsp:nvSpPr>
      <dsp:spPr>
        <a:xfrm>
          <a:off x="2868202" y="2375721"/>
          <a:ext cx="2303204" cy="1462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000" kern="1200" dirty="0"/>
            <a:t>غير متجددة</a:t>
          </a:r>
          <a:endParaRPr lang="ar-SA" sz="4000" kern="1200" dirty="0"/>
        </a:p>
      </dsp:txBody>
      <dsp:txXfrm>
        <a:off x="2911038" y="2418557"/>
        <a:ext cx="2217532" cy="1376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B6E4F-9546-446E-8DDE-C5F9410AD1FF}">
      <dsp:nvSpPr>
        <dsp:cNvPr id="0" name=""/>
        <dsp:cNvSpPr/>
      </dsp:nvSpPr>
      <dsp:spPr>
        <a:xfrm>
          <a:off x="690995" y="0"/>
          <a:ext cx="6858000" cy="6858000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C51131-535A-4D93-AC19-C9C0780EF4CC}">
      <dsp:nvSpPr>
        <dsp:cNvPr id="0" name=""/>
        <dsp:cNvSpPr/>
      </dsp:nvSpPr>
      <dsp:spPr>
        <a:xfrm>
          <a:off x="4119995" y="686469"/>
          <a:ext cx="4457700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b="1" kern="1200" dirty="0"/>
            <a:t>الطاقة المتجددة</a:t>
          </a:r>
          <a:endParaRPr lang="en-US" sz="3600" b="1" kern="1200" dirty="0"/>
        </a:p>
      </dsp:txBody>
      <dsp:txXfrm>
        <a:off x="4179497" y="745971"/>
        <a:ext cx="4338696" cy="1099898"/>
      </dsp:txXfrm>
    </dsp:sp>
    <dsp:sp modelId="{899BC2D9-EBC0-4388-9F95-CFBED6193B79}">
      <dsp:nvSpPr>
        <dsp:cNvPr id="0" name=""/>
        <dsp:cNvSpPr/>
      </dsp:nvSpPr>
      <dsp:spPr>
        <a:xfrm>
          <a:off x="4119995" y="2057734"/>
          <a:ext cx="4457700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kern="1200" dirty="0"/>
            <a:t>هي التي لا تنتهي و لا تنفد و تسمى الطاقة النظيفة</a:t>
          </a:r>
          <a:endParaRPr lang="en-US" sz="2400" kern="1200" dirty="0"/>
        </a:p>
      </dsp:txBody>
      <dsp:txXfrm>
        <a:off x="4179497" y="2117236"/>
        <a:ext cx="4338696" cy="1099898"/>
      </dsp:txXfrm>
    </dsp:sp>
    <dsp:sp modelId="{39AFA1D2-8688-4435-8EF7-21B6F47792EA}">
      <dsp:nvSpPr>
        <dsp:cNvPr id="0" name=""/>
        <dsp:cNvSpPr/>
      </dsp:nvSpPr>
      <dsp:spPr>
        <a:xfrm>
          <a:off x="4119995" y="3429000"/>
          <a:ext cx="4457700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kern="1200" dirty="0"/>
            <a:t>مصدرها : الرياح –المياه - الشمس</a:t>
          </a:r>
          <a:endParaRPr lang="en-US" sz="2400" kern="1200" dirty="0"/>
        </a:p>
      </dsp:txBody>
      <dsp:txXfrm>
        <a:off x="4179497" y="3488502"/>
        <a:ext cx="4338696" cy="1099898"/>
      </dsp:txXfrm>
    </dsp:sp>
    <dsp:sp modelId="{A213228E-179B-4F3D-B79B-1C3B8E9DC742}">
      <dsp:nvSpPr>
        <dsp:cNvPr id="0" name=""/>
        <dsp:cNvSpPr/>
      </dsp:nvSpPr>
      <dsp:spPr>
        <a:xfrm>
          <a:off x="4119995" y="4800265"/>
          <a:ext cx="4457700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kern="1200" dirty="0"/>
            <a:t>مميزاتها: غير ملوثة للبيئة- متواجدة بشكل دائم – اقتصادية- بديلة عن الطاقة غير المتجددة</a:t>
          </a:r>
          <a:endParaRPr lang="en-US" sz="2400" kern="1200" dirty="0"/>
        </a:p>
      </dsp:txBody>
      <dsp:txXfrm>
        <a:off x="4179497" y="4859767"/>
        <a:ext cx="4338696" cy="10998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3A81A-DCA5-453F-9BB9-4861EEA6ECDE}">
      <dsp:nvSpPr>
        <dsp:cNvPr id="0" name=""/>
        <dsp:cNvSpPr/>
      </dsp:nvSpPr>
      <dsp:spPr>
        <a:xfrm>
          <a:off x="0" y="0"/>
          <a:ext cx="6120095" cy="685800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52C63-DC68-475F-80E4-5B0E518AA24C}">
      <dsp:nvSpPr>
        <dsp:cNvPr id="0" name=""/>
        <dsp:cNvSpPr/>
      </dsp:nvSpPr>
      <dsp:spPr>
        <a:xfrm>
          <a:off x="3060047" y="686469"/>
          <a:ext cx="3978062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000" kern="1200" dirty="0"/>
            <a:t>الطاقة الغير متجددة</a:t>
          </a:r>
          <a:endParaRPr lang="en-US" sz="4000" kern="1200" dirty="0"/>
        </a:p>
      </dsp:txBody>
      <dsp:txXfrm>
        <a:off x="3119549" y="745971"/>
        <a:ext cx="3859058" cy="1099898"/>
      </dsp:txXfrm>
    </dsp:sp>
    <dsp:sp modelId="{219A53AE-8A4D-495B-BD27-3FBB258A0129}">
      <dsp:nvSpPr>
        <dsp:cNvPr id="0" name=""/>
        <dsp:cNvSpPr/>
      </dsp:nvSpPr>
      <dsp:spPr>
        <a:xfrm>
          <a:off x="3060047" y="2057734"/>
          <a:ext cx="3978062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500" kern="1200" dirty="0"/>
            <a:t>هي التي تنتهي و لا يمكن تعويضها في زمن قصير</a:t>
          </a:r>
          <a:endParaRPr lang="en-US" sz="2500" kern="1200" dirty="0"/>
        </a:p>
      </dsp:txBody>
      <dsp:txXfrm>
        <a:off x="3119549" y="2117236"/>
        <a:ext cx="3859058" cy="1099898"/>
      </dsp:txXfrm>
    </dsp:sp>
    <dsp:sp modelId="{2E6F820E-CC8F-426B-B7B1-D6C6F6BDC819}">
      <dsp:nvSpPr>
        <dsp:cNvPr id="0" name=""/>
        <dsp:cNvSpPr/>
      </dsp:nvSpPr>
      <dsp:spPr>
        <a:xfrm>
          <a:off x="3060047" y="3429000"/>
          <a:ext cx="3978062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500" kern="1200" dirty="0"/>
            <a:t>مصدرها الفحم – النفط – الغاز الطبيعي</a:t>
          </a:r>
          <a:endParaRPr lang="en-US" sz="2500" kern="1200" dirty="0"/>
        </a:p>
      </dsp:txBody>
      <dsp:txXfrm>
        <a:off x="3119549" y="3488502"/>
        <a:ext cx="3859058" cy="1099898"/>
      </dsp:txXfrm>
    </dsp:sp>
    <dsp:sp modelId="{51B40136-608B-4A1A-A712-8B90F7F01C77}">
      <dsp:nvSpPr>
        <dsp:cNvPr id="0" name=""/>
        <dsp:cNvSpPr/>
      </dsp:nvSpPr>
      <dsp:spPr>
        <a:xfrm>
          <a:off x="3060047" y="4800265"/>
          <a:ext cx="3978062" cy="1218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500" kern="1200" dirty="0"/>
            <a:t>مميزاتها : متوفرة حاليا بكميات كبيرة – تنتج طاقة حرارية كبيرة جدا</a:t>
          </a:r>
          <a:endParaRPr lang="en-US" sz="2500" kern="1200" dirty="0"/>
        </a:p>
      </dsp:txBody>
      <dsp:txXfrm>
        <a:off x="3119549" y="4859767"/>
        <a:ext cx="3859058" cy="1099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8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0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7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2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1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1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8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9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5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8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5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2CE55-5D64-4666-BB1C-BC9F58639AD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59D4-6DEF-466E-BF76-AD4A8606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1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 /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12" Type="http://schemas.microsoft.com/office/2007/relationships/diagramDrawing" Target="../diagrams/drawing2.xml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11" Type="http://schemas.openxmlformats.org/officeDocument/2006/relationships/diagramColors" Target="../diagrams/colors2.xml" /><Relationship Id="rId5" Type="http://schemas.openxmlformats.org/officeDocument/2006/relationships/diagramQuickStyle" Target="../diagrams/quickStyle1.xml" /><Relationship Id="rId10" Type="http://schemas.openxmlformats.org/officeDocument/2006/relationships/diagramQuickStyle" Target="../diagrams/quickStyle2.xml" /><Relationship Id="rId4" Type="http://schemas.openxmlformats.org/officeDocument/2006/relationships/diagramLayout" Target="../diagrams/layout1.xml" /><Relationship Id="rId9" Type="http://schemas.openxmlformats.org/officeDocument/2006/relationships/diagramLayout" Target="../diagrams/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 /><Relationship Id="rId7" Type="http://schemas.microsoft.com/office/2007/relationships/diagramDrawing" Target="../diagrams/drawing3.xml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3.xml" /><Relationship Id="rId5" Type="http://schemas.openxmlformats.org/officeDocument/2006/relationships/diagramQuickStyle" Target="../diagrams/quickStyle3.xml" /><Relationship Id="rId4" Type="http://schemas.openxmlformats.org/officeDocument/2006/relationships/diagramLayout" Target="../diagrams/layout3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 /><Relationship Id="rId7" Type="http://schemas.microsoft.com/office/2007/relationships/diagramDrawing" Target="../diagrams/drawing4.xml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4.xml" /><Relationship Id="rId5" Type="http://schemas.openxmlformats.org/officeDocument/2006/relationships/diagramQuickStyle" Target="../diagrams/quickStyle4.xml" /><Relationship Id="rId4" Type="http://schemas.openxmlformats.org/officeDocument/2006/relationships/diagramLayout" Target="../diagrams/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1039091" y="1066800"/>
            <a:ext cx="4932218" cy="1565564"/>
          </a:xfrm>
          <a:prstGeom prst="roundRect">
            <a:avLst/>
          </a:prstGeom>
          <a:solidFill>
            <a:srgbClr val="F9B92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مفهوم الطاقة البديلة و النظيفة</a:t>
            </a:r>
            <a:endParaRPr lang="en-US" sz="3600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9476509" y="6054436"/>
            <a:ext cx="2715491" cy="803564"/>
          </a:xfrm>
          <a:prstGeom prst="roundRect">
            <a:avLst/>
          </a:prstGeom>
          <a:solidFill>
            <a:srgbClr val="F9B92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الاسم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204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563403845"/>
              </p:ext>
            </p:extLst>
          </p:nvPr>
        </p:nvGraphicFramePr>
        <p:xfrm>
          <a:off x="969818" y="262466"/>
          <a:ext cx="10834255" cy="2037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رسم تخطيطي 13"/>
          <p:cNvGraphicFramePr/>
          <p:nvPr>
            <p:extLst>
              <p:ext uri="{D42A27DB-BD31-4B8C-83A1-F6EECF244321}">
                <p14:modId xmlns:p14="http://schemas.microsoft.com/office/powerpoint/2010/main" val="3853166087"/>
              </p:ext>
            </p:extLst>
          </p:nvPr>
        </p:nvGraphicFramePr>
        <p:xfrm>
          <a:off x="872835" y="2798618"/>
          <a:ext cx="10598727" cy="3838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433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6E48672-F0D0-4E44-AE07-6A833B76D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>
                                            <p:graphicEl>
                                              <a:dgm id="{16E48672-F0D0-4E44-AE07-6A833B76D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>
                                            <p:graphicEl>
                                              <a:dgm id="{16E48672-F0D0-4E44-AE07-6A833B76D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graphicEl>
                                              <a:dgm id="{16E48672-F0D0-4E44-AE07-6A833B76D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63DF591-E5C2-4B5F-8249-3BEED4E06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graphicEl>
                                              <a:dgm id="{E63DF591-E5C2-4B5F-8249-3BEED4E06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graphicEl>
                                              <a:dgm id="{E63DF591-E5C2-4B5F-8249-3BEED4E06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graphicEl>
                                              <a:dgm id="{E63DF591-E5C2-4B5F-8249-3BEED4E06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8BC1327-AD0C-4C56-A1EF-3FBD20970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graphicEl>
                                              <a:dgm id="{B8BC1327-AD0C-4C56-A1EF-3FBD20970F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graphicEl>
                                              <a:dgm id="{B8BC1327-AD0C-4C56-A1EF-3FBD20970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graphicEl>
                                              <a:dgm id="{B8BC1327-AD0C-4C56-A1EF-3FBD20970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E53A4E2-A9F8-4D40-B3AA-269AFFE78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graphicEl>
                                              <a:dgm id="{9E53A4E2-A9F8-4D40-B3AA-269AFFE78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graphicEl>
                                              <a:dgm id="{9E53A4E2-A9F8-4D40-B3AA-269AFFE78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graphicEl>
                                              <a:dgm id="{9E53A4E2-A9F8-4D40-B3AA-269AFFE78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8E92664-A91F-42AA-B34A-853E5D665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graphicEl>
                                              <a:dgm id="{88E92664-A91F-42AA-B34A-853E5D6653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graphicEl>
                                              <a:dgm id="{88E92664-A91F-42AA-B34A-853E5D665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graphicEl>
                                              <a:dgm id="{88E92664-A91F-42AA-B34A-853E5D665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0352F97-DBE8-4C8B-9EA5-0A9CCCAB5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>
                                            <p:graphicEl>
                                              <a:dgm id="{30352F97-DBE8-4C8B-9EA5-0A9CCCAB59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graphicEl>
                                              <a:dgm id="{30352F97-DBE8-4C8B-9EA5-0A9CCCAB5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graphicEl>
                                              <a:dgm id="{30352F97-DBE8-4C8B-9EA5-0A9CCCAB5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E35275C-DBFE-4C13-A552-1C84D9C5A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>
                                            <p:graphicEl>
                                              <a:dgm id="{6E35275C-DBFE-4C13-A552-1C84D9C5A5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>
                                            <p:graphicEl>
                                              <a:dgm id="{6E35275C-DBFE-4C13-A552-1C84D9C5A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>
                                            <p:graphicEl>
                                              <a:dgm id="{6E35275C-DBFE-4C13-A552-1C84D9C5A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60A71DC-4401-446A-82BB-11DAF8234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>
                                            <p:graphicEl>
                                              <a:dgm id="{960A71DC-4401-446A-82BB-11DAF8234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graphicEl>
                                              <a:dgm id="{960A71DC-4401-446A-82BB-11DAF8234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>
                                            <p:graphicEl>
                                              <a:dgm id="{960A71DC-4401-446A-82BB-11DAF8234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1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رسم تخطيطي 30"/>
          <p:cNvGraphicFramePr/>
          <p:nvPr>
            <p:extLst>
              <p:ext uri="{D42A27DB-BD31-4B8C-83A1-F6EECF244321}">
                <p14:modId xmlns:p14="http://schemas.microsoft.com/office/powerpoint/2010/main" val="436988377"/>
              </p:ext>
            </p:extLst>
          </p:nvPr>
        </p:nvGraphicFramePr>
        <p:xfrm>
          <a:off x="-1233056" y="1"/>
          <a:ext cx="926869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957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9BCB6E4F-9546-446E-8DDE-C5F9410AD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>
                                            <p:graphicEl>
                                              <a:dgm id="{9BCB6E4F-9546-446E-8DDE-C5F9410AD1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>
                                            <p:graphicEl>
                                              <a:dgm id="{9BCB6E4F-9546-446E-8DDE-C5F9410AD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>
                                            <p:graphicEl>
                                              <a:dgm id="{9BCB6E4F-9546-446E-8DDE-C5F9410AD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66C51131-535A-4D93-AC19-C9C0780EF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>
                                            <p:graphicEl>
                                              <a:dgm id="{66C51131-535A-4D93-AC19-C9C0780EF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>
                                            <p:graphicEl>
                                              <a:dgm id="{66C51131-535A-4D93-AC19-C9C0780EF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>
                                            <p:graphicEl>
                                              <a:dgm id="{66C51131-535A-4D93-AC19-C9C0780EF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899BC2D9-EBC0-4388-9F95-CFBED6193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>
                                            <p:graphicEl>
                                              <a:dgm id="{899BC2D9-EBC0-4388-9F95-CFBED6193B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>
                                            <p:graphicEl>
                                              <a:dgm id="{899BC2D9-EBC0-4388-9F95-CFBED6193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>
                                            <p:graphicEl>
                                              <a:dgm id="{899BC2D9-EBC0-4388-9F95-CFBED6193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39AFA1D2-8688-4435-8EF7-21B6F4779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>
                                            <p:graphicEl>
                                              <a:dgm id="{39AFA1D2-8688-4435-8EF7-21B6F47792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>
                                            <p:graphicEl>
                                              <a:dgm id="{39AFA1D2-8688-4435-8EF7-21B6F4779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>
                                            <p:graphicEl>
                                              <a:dgm id="{39AFA1D2-8688-4435-8EF7-21B6F4779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dgm id="{A213228E-179B-4F3D-B79B-1C3B8E9DC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>
                                            <p:graphicEl>
                                              <a:dgm id="{A213228E-179B-4F3D-B79B-1C3B8E9DC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>
                                            <p:graphicEl>
                                              <a:dgm id="{A213228E-179B-4F3D-B79B-1C3B8E9DC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>
                                            <p:graphicEl>
                                              <a:dgm id="{A213228E-179B-4F3D-B79B-1C3B8E9DC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360148398"/>
              </p:ext>
            </p:extLst>
          </p:nvPr>
        </p:nvGraphicFramePr>
        <p:xfrm>
          <a:off x="-1" y="0"/>
          <a:ext cx="703811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8867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53A81A-DCA5-453F-9BB9-4861EEA6E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D053A81A-DCA5-453F-9BB9-4861EEA6EC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D053A81A-DCA5-453F-9BB9-4861EEA6E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D053A81A-DCA5-453F-9BB9-4861EEA6E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852C63-DC68-475F-80E4-5B0E518AA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7C852C63-DC68-475F-80E4-5B0E518AA2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7C852C63-DC68-475F-80E4-5B0E518AA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7C852C63-DC68-475F-80E4-5B0E518AA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9A53AE-8A4D-495B-BD27-3FBB258A0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219A53AE-8A4D-495B-BD27-3FBB258A01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219A53AE-8A4D-495B-BD27-3FBB258A0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219A53AE-8A4D-495B-BD27-3FBB258A0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F820E-CC8F-426B-B7B1-D6C6F6BDC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2E6F820E-CC8F-426B-B7B1-D6C6F6BDC8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2E6F820E-CC8F-426B-B7B1-D6C6F6BDC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2E6F820E-CC8F-426B-B7B1-D6C6F6BDC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B40136-608B-4A1A-A712-8B90F7F01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51B40136-608B-4A1A-A712-8B90F7F01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51B40136-608B-4A1A-A712-8B90F7F01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51B40136-608B-4A1A-A712-8B90F7F01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86</Words>
  <Application>Microsoft Office PowerPoint</Application>
  <PresentationFormat>شاشة عريضة</PresentationFormat>
  <Paragraphs>15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6</cp:revision>
  <dcterms:created xsi:type="dcterms:W3CDTF">2021-03-15T21:19:19Z</dcterms:created>
  <dcterms:modified xsi:type="dcterms:W3CDTF">2021-03-15T22:23:58Z</dcterms:modified>
</cp:coreProperties>
</file>