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2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04E37-BE33-4722-ABF5-D683C8F82531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683F8418-8944-4251-95AE-79118B97A209}">
      <dgm:prSet phldrT="[نص]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dirty="0"/>
            <a:t>في عملية جمع عددين صحيحين لهما نفس الإشارة</a:t>
          </a:r>
          <a:endParaRPr lang="ar-SA" dirty="0"/>
        </a:p>
      </dgm:t>
    </dgm:pt>
    <dgm:pt modelId="{41D14242-6E74-4D35-A952-F36B5CA051F7}" type="parTrans" cxnId="{65F245FB-0BA9-4B82-B334-4E0CDB24D44B}">
      <dgm:prSet/>
      <dgm:spPr/>
      <dgm:t>
        <a:bodyPr/>
        <a:lstStyle/>
        <a:p>
          <a:pPr rtl="1"/>
          <a:endParaRPr lang="ar-SA"/>
        </a:p>
      </dgm:t>
    </dgm:pt>
    <dgm:pt modelId="{8312F995-BC78-4C8F-8330-A094A272CB0D}" type="sibTrans" cxnId="{65F245FB-0BA9-4B82-B334-4E0CDB24D44B}">
      <dgm:prSet/>
      <dgm:spPr/>
      <dgm:t>
        <a:bodyPr/>
        <a:lstStyle/>
        <a:p>
          <a:pPr rtl="1"/>
          <a:endParaRPr lang="ar-SA"/>
        </a:p>
      </dgm:t>
    </dgm:pt>
    <dgm:pt modelId="{7EFDE344-A5D0-4EAD-86C0-1950130996E9}">
      <dgm:prSet phldrT="[نص]"/>
      <dgm:spPr>
        <a:solidFill>
          <a:srgbClr val="FF0066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dirty="0"/>
            <a:t>في عملية جمع عددين صحيحين لهما إشارتين مختلفتين</a:t>
          </a:r>
          <a:endParaRPr lang="ar-SA" dirty="0"/>
        </a:p>
      </dgm:t>
    </dgm:pt>
    <dgm:pt modelId="{B51F50FE-2801-4301-B6A9-3AE49A92DA1F}" type="parTrans" cxnId="{5CB6DA76-86DE-4F70-8504-4637A28D7FAA}">
      <dgm:prSet/>
      <dgm:spPr/>
      <dgm:t>
        <a:bodyPr/>
        <a:lstStyle/>
        <a:p>
          <a:pPr rtl="1"/>
          <a:endParaRPr lang="ar-SA"/>
        </a:p>
      </dgm:t>
    </dgm:pt>
    <dgm:pt modelId="{AAAC3434-26FF-4F61-BFD9-D914CC42A25D}" type="sibTrans" cxnId="{5CB6DA76-86DE-4F70-8504-4637A28D7FAA}">
      <dgm:prSet/>
      <dgm:spPr/>
      <dgm:t>
        <a:bodyPr/>
        <a:lstStyle/>
        <a:p>
          <a:pPr rtl="1"/>
          <a:endParaRPr lang="ar-SA"/>
        </a:p>
      </dgm:t>
    </dgm:pt>
    <dgm:pt modelId="{8E52CDD2-3DCF-4DEE-A92B-6AFDA56F119E}">
      <dgm:prSet phldrT="[نص]"/>
      <dgm:spPr>
        <a:solidFill>
          <a:schemeClr val="bg1">
            <a:alpha val="90000"/>
          </a:schemeClr>
        </a:solidFill>
      </dgm:spPr>
      <dgm:t>
        <a:bodyPr/>
        <a:lstStyle/>
        <a:p>
          <a:pPr rtl="1"/>
          <a:r>
            <a:rPr lang="ar-SY" dirty="0"/>
            <a:t>نجمع و نضع إشارة العددين</a:t>
          </a:r>
          <a:endParaRPr lang="ar-SA" dirty="0"/>
        </a:p>
      </dgm:t>
    </dgm:pt>
    <dgm:pt modelId="{EB3776F6-9CCF-461B-B1AF-1D849A4D3C6C}" type="parTrans" cxnId="{D9989BA0-3ED0-47AE-A587-C4429A4D7350}">
      <dgm:prSet/>
      <dgm:spPr/>
      <dgm:t>
        <a:bodyPr/>
        <a:lstStyle/>
        <a:p>
          <a:pPr rtl="1"/>
          <a:endParaRPr lang="ar-SA"/>
        </a:p>
      </dgm:t>
    </dgm:pt>
    <dgm:pt modelId="{8AE2768E-FF7F-44BB-835F-0FFD141A0E01}" type="sibTrans" cxnId="{D9989BA0-3ED0-47AE-A587-C4429A4D7350}">
      <dgm:prSet/>
      <dgm:spPr/>
      <dgm:t>
        <a:bodyPr/>
        <a:lstStyle/>
        <a:p>
          <a:pPr rtl="1"/>
          <a:endParaRPr lang="ar-SA"/>
        </a:p>
      </dgm:t>
    </dgm:pt>
    <dgm:pt modelId="{D3065D12-8968-4AE2-AFB1-678FEBF7BFFB}">
      <dgm:prSet phldrT="[نص]"/>
      <dgm:spPr>
        <a:solidFill>
          <a:schemeClr val="bg1">
            <a:alpha val="90000"/>
          </a:schemeClr>
        </a:solidFill>
      </dgm:spPr>
      <dgm:t>
        <a:bodyPr/>
        <a:lstStyle/>
        <a:p>
          <a:pPr rtl="1"/>
          <a:r>
            <a:rPr lang="ar-SY" dirty="0"/>
            <a:t>نطرح و نضع إشارة العدد الأكبر</a:t>
          </a:r>
          <a:endParaRPr lang="ar-SA" dirty="0"/>
        </a:p>
      </dgm:t>
    </dgm:pt>
    <dgm:pt modelId="{391D258D-218C-4614-AEC9-CA7895E6B562}" type="parTrans" cxnId="{83D2450D-ACBB-45C4-8B82-404697E5A11B}">
      <dgm:prSet/>
      <dgm:spPr/>
      <dgm:t>
        <a:bodyPr/>
        <a:lstStyle/>
        <a:p>
          <a:pPr rtl="1"/>
          <a:endParaRPr lang="ar-SA"/>
        </a:p>
      </dgm:t>
    </dgm:pt>
    <dgm:pt modelId="{F61E1279-97C3-4648-88F5-9D4E43D59428}" type="sibTrans" cxnId="{83D2450D-ACBB-45C4-8B82-404697E5A11B}">
      <dgm:prSet/>
      <dgm:spPr/>
      <dgm:t>
        <a:bodyPr/>
        <a:lstStyle/>
        <a:p>
          <a:pPr rtl="1"/>
          <a:endParaRPr lang="ar-SA"/>
        </a:p>
      </dgm:t>
    </dgm:pt>
    <dgm:pt modelId="{79CB44F0-4F49-48B5-909A-E267B056FC94}" type="pres">
      <dgm:prSet presAssocID="{86304E37-BE33-4722-ABF5-D683C8F82531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C419D1F5-316E-472E-954A-AA4F5E325217}" type="pres">
      <dgm:prSet presAssocID="{683F8418-8944-4251-95AE-79118B97A209}" presName="parentLin" presStyleCnt="0"/>
      <dgm:spPr/>
    </dgm:pt>
    <dgm:pt modelId="{1AFD610F-14EE-44F1-A64F-A5BCB357497C}" type="pres">
      <dgm:prSet presAssocID="{683F8418-8944-4251-95AE-79118B97A209}" presName="parentLeftMargin" presStyleLbl="node1" presStyleIdx="0" presStyleCnt="2"/>
      <dgm:spPr/>
    </dgm:pt>
    <dgm:pt modelId="{65C8B249-969C-42A1-8906-D8FAD419529A}" type="pres">
      <dgm:prSet presAssocID="{683F8418-8944-4251-95AE-79118B97A209}" presName="parentText" presStyleLbl="node1" presStyleIdx="0" presStyleCnt="2" custScaleX="109989">
        <dgm:presLayoutVars>
          <dgm:chMax val="0"/>
          <dgm:bulletEnabled val="1"/>
        </dgm:presLayoutVars>
      </dgm:prSet>
      <dgm:spPr/>
    </dgm:pt>
    <dgm:pt modelId="{8190E67B-3A62-42A7-AD1F-05F29A198C16}" type="pres">
      <dgm:prSet presAssocID="{683F8418-8944-4251-95AE-79118B97A209}" presName="negativeSpace" presStyleCnt="0"/>
      <dgm:spPr/>
    </dgm:pt>
    <dgm:pt modelId="{8ED0BB41-18BC-4F56-8764-BA54A12FBD1E}" type="pres">
      <dgm:prSet presAssocID="{683F8418-8944-4251-95AE-79118B97A209}" presName="childText" presStyleLbl="conFgAcc1" presStyleIdx="0" presStyleCnt="2">
        <dgm:presLayoutVars>
          <dgm:bulletEnabled val="1"/>
        </dgm:presLayoutVars>
      </dgm:prSet>
      <dgm:spPr/>
    </dgm:pt>
    <dgm:pt modelId="{75545DA2-9C86-49BE-8EC1-786EBA7C9BA5}" type="pres">
      <dgm:prSet presAssocID="{8312F995-BC78-4C8F-8330-A094A272CB0D}" presName="spaceBetweenRectangles" presStyleCnt="0"/>
      <dgm:spPr/>
    </dgm:pt>
    <dgm:pt modelId="{C81BE926-34F4-4B4A-B4FB-EE0A96828A86}" type="pres">
      <dgm:prSet presAssocID="{7EFDE344-A5D0-4EAD-86C0-1950130996E9}" presName="parentLin" presStyleCnt="0"/>
      <dgm:spPr/>
    </dgm:pt>
    <dgm:pt modelId="{13C518B3-5604-4FC4-A4C9-798B0CD2AD6B}" type="pres">
      <dgm:prSet presAssocID="{7EFDE344-A5D0-4EAD-86C0-1950130996E9}" presName="parentLeftMargin" presStyleLbl="node1" presStyleIdx="0" presStyleCnt="2"/>
      <dgm:spPr/>
    </dgm:pt>
    <dgm:pt modelId="{5FDEE64C-5FB1-4B49-A56E-BAE5080FECF6}" type="pres">
      <dgm:prSet presAssocID="{7EFDE344-A5D0-4EAD-86C0-1950130996E9}" presName="parentText" presStyleLbl="node1" presStyleIdx="1" presStyleCnt="2" custScaleX="113537">
        <dgm:presLayoutVars>
          <dgm:chMax val="0"/>
          <dgm:bulletEnabled val="1"/>
        </dgm:presLayoutVars>
      </dgm:prSet>
      <dgm:spPr/>
    </dgm:pt>
    <dgm:pt modelId="{DB23AA83-AE6C-4C6B-A8E0-9311BD0DBEEA}" type="pres">
      <dgm:prSet presAssocID="{7EFDE344-A5D0-4EAD-86C0-1950130996E9}" presName="negativeSpace" presStyleCnt="0"/>
      <dgm:spPr/>
    </dgm:pt>
    <dgm:pt modelId="{50A25915-19D1-4FBF-AC8B-2F4E936DD079}" type="pres">
      <dgm:prSet presAssocID="{7EFDE344-A5D0-4EAD-86C0-1950130996E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3D2450D-ACBB-45C4-8B82-404697E5A11B}" srcId="{7EFDE344-A5D0-4EAD-86C0-1950130996E9}" destId="{D3065D12-8968-4AE2-AFB1-678FEBF7BFFB}" srcOrd="0" destOrd="0" parTransId="{391D258D-218C-4614-AEC9-CA7895E6B562}" sibTransId="{F61E1279-97C3-4648-88F5-9D4E43D59428}"/>
    <dgm:cxn modelId="{09516D30-A8A1-430C-8245-BDEFA64EAE35}" type="presOf" srcId="{7EFDE344-A5D0-4EAD-86C0-1950130996E9}" destId="{13C518B3-5604-4FC4-A4C9-798B0CD2AD6B}" srcOrd="0" destOrd="0" presId="urn:microsoft.com/office/officeart/2005/8/layout/list1"/>
    <dgm:cxn modelId="{A7DB0733-C216-4639-A919-2E4225C01ABE}" type="presOf" srcId="{D3065D12-8968-4AE2-AFB1-678FEBF7BFFB}" destId="{50A25915-19D1-4FBF-AC8B-2F4E936DD079}" srcOrd="0" destOrd="0" presId="urn:microsoft.com/office/officeart/2005/8/layout/list1"/>
    <dgm:cxn modelId="{E9A71B5D-D550-44B4-85B9-6D76EB4B9903}" type="presOf" srcId="{683F8418-8944-4251-95AE-79118B97A209}" destId="{1AFD610F-14EE-44F1-A64F-A5BCB357497C}" srcOrd="0" destOrd="0" presId="urn:microsoft.com/office/officeart/2005/8/layout/list1"/>
    <dgm:cxn modelId="{5CB6DA76-86DE-4F70-8504-4637A28D7FAA}" srcId="{86304E37-BE33-4722-ABF5-D683C8F82531}" destId="{7EFDE344-A5D0-4EAD-86C0-1950130996E9}" srcOrd="1" destOrd="0" parTransId="{B51F50FE-2801-4301-B6A9-3AE49A92DA1F}" sibTransId="{AAAC3434-26FF-4F61-BFD9-D914CC42A25D}"/>
    <dgm:cxn modelId="{64B13479-77F2-44DF-BA97-57FCFC20399F}" type="presOf" srcId="{86304E37-BE33-4722-ABF5-D683C8F82531}" destId="{79CB44F0-4F49-48B5-909A-E267B056FC94}" srcOrd="0" destOrd="0" presId="urn:microsoft.com/office/officeart/2005/8/layout/list1"/>
    <dgm:cxn modelId="{683DA991-9873-430E-A98C-B4E962C76A22}" type="presOf" srcId="{7EFDE344-A5D0-4EAD-86C0-1950130996E9}" destId="{5FDEE64C-5FB1-4B49-A56E-BAE5080FECF6}" srcOrd="1" destOrd="0" presId="urn:microsoft.com/office/officeart/2005/8/layout/list1"/>
    <dgm:cxn modelId="{D9989BA0-3ED0-47AE-A587-C4429A4D7350}" srcId="{683F8418-8944-4251-95AE-79118B97A209}" destId="{8E52CDD2-3DCF-4DEE-A92B-6AFDA56F119E}" srcOrd="0" destOrd="0" parTransId="{EB3776F6-9CCF-461B-B1AF-1D849A4D3C6C}" sibTransId="{8AE2768E-FF7F-44BB-835F-0FFD141A0E01}"/>
    <dgm:cxn modelId="{635C94D7-CEDD-4582-9340-DB715C070B13}" type="presOf" srcId="{683F8418-8944-4251-95AE-79118B97A209}" destId="{65C8B249-969C-42A1-8906-D8FAD419529A}" srcOrd="1" destOrd="0" presId="urn:microsoft.com/office/officeart/2005/8/layout/list1"/>
    <dgm:cxn modelId="{7CCC02F6-6479-4AE6-A0EC-8168DA065208}" type="presOf" srcId="{8E52CDD2-3DCF-4DEE-A92B-6AFDA56F119E}" destId="{8ED0BB41-18BC-4F56-8764-BA54A12FBD1E}" srcOrd="0" destOrd="0" presId="urn:microsoft.com/office/officeart/2005/8/layout/list1"/>
    <dgm:cxn modelId="{65F245FB-0BA9-4B82-B334-4E0CDB24D44B}" srcId="{86304E37-BE33-4722-ABF5-D683C8F82531}" destId="{683F8418-8944-4251-95AE-79118B97A209}" srcOrd="0" destOrd="0" parTransId="{41D14242-6E74-4D35-A952-F36B5CA051F7}" sibTransId="{8312F995-BC78-4C8F-8330-A094A272CB0D}"/>
    <dgm:cxn modelId="{1EB3571A-14E9-4883-86EC-0AD3EEB51227}" type="presParOf" srcId="{79CB44F0-4F49-48B5-909A-E267B056FC94}" destId="{C419D1F5-316E-472E-954A-AA4F5E325217}" srcOrd="0" destOrd="0" presId="urn:microsoft.com/office/officeart/2005/8/layout/list1"/>
    <dgm:cxn modelId="{9D33D246-0960-4070-BCB2-C1B7C5054F47}" type="presParOf" srcId="{C419D1F5-316E-472E-954A-AA4F5E325217}" destId="{1AFD610F-14EE-44F1-A64F-A5BCB357497C}" srcOrd="0" destOrd="0" presId="urn:microsoft.com/office/officeart/2005/8/layout/list1"/>
    <dgm:cxn modelId="{AA9EA58A-3740-4D00-8717-AFF1C25E4F64}" type="presParOf" srcId="{C419D1F5-316E-472E-954A-AA4F5E325217}" destId="{65C8B249-969C-42A1-8906-D8FAD419529A}" srcOrd="1" destOrd="0" presId="urn:microsoft.com/office/officeart/2005/8/layout/list1"/>
    <dgm:cxn modelId="{4C7661E2-CD01-47FD-A218-FC6E3A2B7E60}" type="presParOf" srcId="{79CB44F0-4F49-48B5-909A-E267B056FC94}" destId="{8190E67B-3A62-42A7-AD1F-05F29A198C16}" srcOrd="1" destOrd="0" presId="urn:microsoft.com/office/officeart/2005/8/layout/list1"/>
    <dgm:cxn modelId="{0AA09B28-099E-408A-A41F-F84EF2DD7B76}" type="presParOf" srcId="{79CB44F0-4F49-48B5-909A-E267B056FC94}" destId="{8ED0BB41-18BC-4F56-8764-BA54A12FBD1E}" srcOrd="2" destOrd="0" presId="urn:microsoft.com/office/officeart/2005/8/layout/list1"/>
    <dgm:cxn modelId="{9CE7EE20-C437-4C2F-9B7E-72274F08144E}" type="presParOf" srcId="{79CB44F0-4F49-48B5-909A-E267B056FC94}" destId="{75545DA2-9C86-49BE-8EC1-786EBA7C9BA5}" srcOrd="3" destOrd="0" presId="urn:microsoft.com/office/officeart/2005/8/layout/list1"/>
    <dgm:cxn modelId="{0A2215DE-3913-44B6-8F9E-0BDF508128E4}" type="presParOf" srcId="{79CB44F0-4F49-48B5-909A-E267B056FC94}" destId="{C81BE926-34F4-4B4A-B4FB-EE0A96828A86}" srcOrd="4" destOrd="0" presId="urn:microsoft.com/office/officeart/2005/8/layout/list1"/>
    <dgm:cxn modelId="{CA94AC6E-F03A-4C25-A095-24F55EE7ED78}" type="presParOf" srcId="{C81BE926-34F4-4B4A-B4FB-EE0A96828A86}" destId="{13C518B3-5604-4FC4-A4C9-798B0CD2AD6B}" srcOrd="0" destOrd="0" presId="urn:microsoft.com/office/officeart/2005/8/layout/list1"/>
    <dgm:cxn modelId="{AF80FFE3-B84E-440A-9956-D81EBF6BE147}" type="presParOf" srcId="{C81BE926-34F4-4B4A-B4FB-EE0A96828A86}" destId="{5FDEE64C-5FB1-4B49-A56E-BAE5080FECF6}" srcOrd="1" destOrd="0" presId="urn:microsoft.com/office/officeart/2005/8/layout/list1"/>
    <dgm:cxn modelId="{552C5B2A-4C75-42A0-9733-8FB2A8627120}" type="presParOf" srcId="{79CB44F0-4F49-48B5-909A-E267B056FC94}" destId="{DB23AA83-AE6C-4C6B-A8E0-9311BD0DBEEA}" srcOrd="5" destOrd="0" presId="urn:microsoft.com/office/officeart/2005/8/layout/list1"/>
    <dgm:cxn modelId="{7326A519-8FDF-41EA-B23E-E860C9CFB347}" type="presParOf" srcId="{79CB44F0-4F49-48B5-909A-E267B056FC94}" destId="{50A25915-19D1-4FBF-AC8B-2F4E936DD07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0BB41-18BC-4F56-8764-BA54A12FBD1E}">
      <dsp:nvSpPr>
        <dsp:cNvPr id="0" name=""/>
        <dsp:cNvSpPr/>
      </dsp:nvSpPr>
      <dsp:spPr>
        <a:xfrm>
          <a:off x="0" y="598421"/>
          <a:ext cx="11410950" cy="154428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5617" tIns="770636" rIns="885617" bIns="263144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700" kern="1200" dirty="0"/>
            <a:t>نجمع و نضع إشارة العددين</a:t>
          </a:r>
          <a:endParaRPr lang="ar-SA" sz="3700" kern="1200" dirty="0"/>
        </a:p>
      </dsp:txBody>
      <dsp:txXfrm>
        <a:off x="0" y="598421"/>
        <a:ext cx="11410950" cy="1544287"/>
      </dsp:txXfrm>
    </dsp:sp>
    <dsp:sp modelId="{65C8B249-969C-42A1-8906-D8FAD419529A}">
      <dsp:nvSpPr>
        <dsp:cNvPr id="0" name=""/>
        <dsp:cNvSpPr/>
      </dsp:nvSpPr>
      <dsp:spPr>
        <a:xfrm>
          <a:off x="2054849" y="52301"/>
          <a:ext cx="8785552" cy="1092240"/>
        </a:xfrm>
        <a:prstGeom prst="roundRect">
          <a:avLst/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915" tIns="0" rIns="301915" bIns="0" numCol="1" spcCol="1270" anchor="ctr" anchorCtr="0">
          <a:noAutofit/>
        </a:bodyPr>
        <a:lstStyle/>
        <a:p>
          <a:pPr marL="0" lvl="0" indent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700" kern="1200" dirty="0"/>
            <a:t>في عملية جمع عددين صحيحين لهما نفس الإشارة</a:t>
          </a:r>
          <a:endParaRPr lang="ar-SA" sz="3700" kern="1200" dirty="0"/>
        </a:p>
      </dsp:txBody>
      <dsp:txXfrm>
        <a:off x="2108168" y="105620"/>
        <a:ext cx="8678914" cy="985602"/>
      </dsp:txXfrm>
    </dsp:sp>
    <dsp:sp modelId="{50A25915-19D1-4FBF-AC8B-2F4E936DD079}">
      <dsp:nvSpPr>
        <dsp:cNvPr id="0" name=""/>
        <dsp:cNvSpPr/>
      </dsp:nvSpPr>
      <dsp:spPr>
        <a:xfrm>
          <a:off x="0" y="2888628"/>
          <a:ext cx="11410950" cy="154428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5617" tIns="770636" rIns="885617" bIns="263144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700" kern="1200" dirty="0"/>
            <a:t>نطرح و نضع إشارة العدد الأكبر</a:t>
          </a:r>
          <a:endParaRPr lang="ar-SA" sz="3700" kern="1200" dirty="0"/>
        </a:p>
      </dsp:txBody>
      <dsp:txXfrm>
        <a:off x="0" y="2888628"/>
        <a:ext cx="11410950" cy="1544287"/>
      </dsp:txXfrm>
    </dsp:sp>
    <dsp:sp modelId="{5FDEE64C-5FB1-4B49-A56E-BAE5080FECF6}">
      <dsp:nvSpPr>
        <dsp:cNvPr id="0" name=""/>
        <dsp:cNvSpPr/>
      </dsp:nvSpPr>
      <dsp:spPr>
        <a:xfrm>
          <a:off x="1771447" y="2342508"/>
          <a:ext cx="9068955" cy="1092240"/>
        </a:xfrm>
        <a:prstGeom prst="roundRect">
          <a:avLst/>
        </a:prstGeom>
        <a:solidFill>
          <a:srgbClr val="FF0066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915" tIns="0" rIns="301915" bIns="0" numCol="1" spcCol="1270" anchor="ctr" anchorCtr="0">
          <a:noAutofit/>
        </a:bodyPr>
        <a:lstStyle/>
        <a:p>
          <a:pPr marL="0" lvl="0" indent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700" kern="1200" dirty="0"/>
            <a:t>في عملية جمع عددين صحيحين لهما إشارتين مختلفتين</a:t>
          </a:r>
          <a:endParaRPr lang="ar-SA" sz="3700" kern="1200" dirty="0"/>
        </a:p>
      </dsp:txBody>
      <dsp:txXfrm>
        <a:off x="1824766" y="2395827"/>
        <a:ext cx="8962317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4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6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4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9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7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2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3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Relationship Id="rId4" Type="http://schemas.microsoft.com/office/2007/relationships/hdphoto" Target="../media/hdphoto1.wdp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4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Relationship Id="rId4" Type="http://schemas.microsoft.com/office/2007/relationships/hdphoto" Target="../media/hdphoto2.wdp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9" b="5634"/>
          <a:stretch/>
        </p:blipFill>
        <p:spPr>
          <a:xfrm>
            <a:off x="0" y="0"/>
            <a:ext cx="10238705" cy="6858000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8015287" y="-957262"/>
            <a:ext cx="5191125" cy="4125465"/>
          </a:xfrm>
          <a:prstGeom prst="ellipse">
            <a:avLst/>
          </a:prstGeom>
          <a:solidFill>
            <a:srgbClr val="FF0066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Y" sz="4800" b="1" dirty="0"/>
          </a:p>
          <a:p>
            <a:pPr algn="ctr"/>
            <a:r>
              <a:rPr lang="ar-SY" sz="4800" b="1" dirty="0"/>
              <a:t>   جمع الأعداد      الصحيحة</a:t>
            </a:r>
            <a:endParaRPr lang="en-US" sz="4800" b="1" dirty="0"/>
          </a:p>
        </p:txBody>
      </p:sp>
      <p:sp>
        <p:nvSpPr>
          <p:cNvPr id="6" name="مستطيل 5"/>
          <p:cNvSpPr/>
          <p:nvPr/>
        </p:nvSpPr>
        <p:spPr>
          <a:xfrm>
            <a:off x="8590880" y="5768661"/>
            <a:ext cx="3295650" cy="8763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/>
              <a:t>الاسم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073190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44980" b="34493"/>
          <a:stretch/>
        </p:blipFill>
        <p:spPr>
          <a:xfrm>
            <a:off x="450759" y="888642"/>
            <a:ext cx="6403215" cy="59243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مستطيل 3"/>
          <p:cNvSpPr/>
          <p:nvPr/>
        </p:nvSpPr>
        <p:spPr>
          <a:xfrm>
            <a:off x="3606085" y="553792"/>
            <a:ext cx="850005" cy="3348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4456090" y="1481072"/>
            <a:ext cx="1403797" cy="3348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ربع نص 5"/>
          <p:cNvSpPr txBox="1"/>
          <p:nvPr/>
        </p:nvSpPr>
        <p:spPr>
          <a:xfrm>
            <a:off x="8654604" y="888642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+3 </a:t>
            </a:r>
            <a:r>
              <a:rPr lang="ar-SY" sz="3200" b="1" dirty="0"/>
              <a:t>  +  </a:t>
            </a:r>
            <a:r>
              <a:rPr lang="ar-SY" sz="3200" b="1" dirty="0">
                <a:solidFill>
                  <a:srgbClr val="00B0F0"/>
                </a:solidFill>
              </a:rPr>
              <a:t>+5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cxnSp>
        <p:nvCxnSpPr>
          <p:cNvPr id="8" name="رابط كسهم مستقيم 7"/>
          <p:cNvCxnSpPr>
            <a:stCxn id="5" idx="3"/>
          </p:cNvCxnSpPr>
          <p:nvPr/>
        </p:nvCxnSpPr>
        <p:spPr>
          <a:xfrm flipV="1">
            <a:off x="5859887" y="1236373"/>
            <a:ext cx="2653048" cy="41212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9"/>
          <p:cNvSpPr txBox="1"/>
          <p:nvPr/>
        </p:nvSpPr>
        <p:spPr>
          <a:xfrm>
            <a:off x="8257772" y="978794"/>
            <a:ext cx="64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+8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8778429" y="2298342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-3 </a:t>
            </a:r>
            <a:r>
              <a:rPr lang="ar-SY" sz="3200" b="1" dirty="0"/>
              <a:t>  +  </a:t>
            </a:r>
            <a:r>
              <a:rPr lang="ar-SY" sz="3200" b="1" dirty="0">
                <a:solidFill>
                  <a:srgbClr val="00B0F0"/>
                </a:solidFill>
              </a:rPr>
              <a:t>-5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12" name="مستطيل 11"/>
          <p:cNvSpPr/>
          <p:nvPr/>
        </p:nvSpPr>
        <p:spPr>
          <a:xfrm>
            <a:off x="2756080" y="553792"/>
            <a:ext cx="850005" cy="3348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مستطيل 12"/>
          <p:cNvSpPr/>
          <p:nvPr/>
        </p:nvSpPr>
        <p:spPr>
          <a:xfrm>
            <a:off x="1352283" y="1506630"/>
            <a:ext cx="1403797" cy="3348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رابط كسهم مستقيم 13"/>
          <p:cNvCxnSpPr/>
          <p:nvPr/>
        </p:nvCxnSpPr>
        <p:spPr>
          <a:xfrm>
            <a:off x="1328936" y="1699913"/>
            <a:ext cx="7183999" cy="8908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8512935" y="2411312"/>
            <a:ext cx="64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-8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638479" y="553792"/>
            <a:ext cx="850005" cy="3348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مستطيل 17"/>
          <p:cNvSpPr/>
          <p:nvPr/>
        </p:nvSpPr>
        <p:spPr>
          <a:xfrm>
            <a:off x="3058731" y="1506630"/>
            <a:ext cx="1403797" cy="3348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مربع نص 18"/>
          <p:cNvSpPr txBox="1"/>
          <p:nvPr/>
        </p:nvSpPr>
        <p:spPr>
          <a:xfrm>
            <a:off x="8778429" y="4056880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+3 </a:t>
            </a:r>
            <a:r>
              <a:rPr lang="ar-SY" sz="3200" b="1" dirty="0"/>
              <a:t>  +  </a:t>
            </a:r>
            <a:r>
              <a:rPr lang="ar-SY" sz="3200" b="1" dirty="0">
                <a:solidFill>
                  <a:srgbClr val="00B0F0"/>
                </a:solidFill>
              </a:rPr>
              <a:t>-5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cxnSp>
        <p:nvCxnSpPr>
          <p:cNvPr id="20" name="رابط كسهم مستقيم 19"/>
          <p:cNvCxnSpPr>
            <a:stCxn id="18" idx="1"/>
          </p:cNvCxnSpPr>
          <p:nvPr/>
        </p:nvCxnSpPr>
        <p:spPr>
          <a:xfrm>
            <a:off x="3058731" y="1674055"/>
            <a:ext cx="5409128" cy="25836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ربع نص 20"/>
          <p:cNvSpPr txBox="1"/>
          <p:nvPr/>
        </p:nvSpPr>
        <p:spPr>
          <a:xfrm>
            <a:off x="8381597" y="4147032"/>
            <a:ext cx="64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-2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756080" y="528084"/>
            <a:ext cx="882399" cy="36055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مربع نص 25"/>
          <p:cNvSpPr txBox="1"/>
          <p:nvPr/>
        </p:nvSpPr>
        <p:spPr>
          <a:xfrm>
            <a:off x="8778429" y="5268330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-3 </a:t>
            </a:r>
            <a:r>
              <a:rPr lang="ar-SY" sz="3200" b="1" dirty="0"/>
              <a:t>  +  </a:t>
            </a:r>
            <a:r>
              <a:rPr lang="ar-SY" sz="3200" b="1" dirty="0">
                <a:solidFill>
                  <a:srgbClr val="00B0F0"/>
                </a:solidFill>
              </a:rPr>
              <a:t>+5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cxnSp>
        <p:nvCxnSpPr>
          <p:cNvPr id="27" name="رابط كسهم مستقيم 26"/>
          <p:cNvCxnSpPr>
            <a:endCxn id="28" idx="1"/>
          </p:cNvCxnSpPr>
          <p:nvPr/>
        </p:nvCxnSpPr>
        <p:spPr>
          <a:xfrm>
            <a:off x="4190596" y="1738651"/>
            <a:ext cx="4191001" cy="38506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8381597" y="5358482"/>
            <a:ext cx="64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+2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2748161" y="1499368"/>
            <a:ext cx="1442435" cy="316554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صورة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2151" r="100000">
                        <a14:foregroundMark x1="82796" y1="11070" x2="40860" y2="73801"/>
                        <a14:foregroundMark x1="40323" y1="12546" x2="46774" y2="60886"/>
                        <a14:foregroundMark x1="69355" y1="46494" x2="26344" y2="38745"/>
                        <a14:foregroundMark x1="60753" y1="10332" x2="50000" y2="33579"/>
                        <a14:foregroundMark x1="46237" y1="80443" x2="38710" y2="96679"/>
                        <a14:foregroundMark x1="65591" y1="85978" x2="75806" y2="94465"/>
                        <a14:foregroundMark x1="77419" y1="94465" x2="66667" y2="96679"/>
                        <a14:foregroundMark x1="69355" y1="91513" x2="69355" y2="94834"/>
                        <a14:foregroundMark x1="40323" y1="92620" x2="30645" y2="93727"/>
                        <a14:foregroundMark x1="50538" y1="36162" x2="53226" y2="520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550" y="2590729"/>
            <a:ext cx="3507214" cy="410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7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9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"/>
                            </p:stCondLst>
                            <p:childTnLst>
                              <p:par>
                                <p:cTn id="9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50"/>
                            </p:stCondLst>
                            <p:childTnLst>
                              <p:par>
                                <p:cTn id="102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"/>
                            </p:stCondLst>
                            <p:childTnLst>
                              <p:par>
                                <p:cTn id="1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/>
      <p:bldP spid="10" grpId="0"/>
      <p:bldP spid="11" grpId="0"/>
      <p:bldP spid="12" grpId="0" animBg="1"/>
      <p:bldP spid="12" grpId="1" animBg="1"/>
      <p:bldP spid="13" grpId="0" animBg="1"/>
      <p:bldP spid="13" grpId="1" animBg="1"/>
      <p:bldP spid="16" grpId="0"/>
      <p:bldP spid="17" grpId="0" animBg="1"/>
      <p:bldP spid="17" grpId="1" animBg="1"/>
      <p:bldP spid="18" grpId="0" animBg="1"/>
      <p:bldP spid="18" grpId="1" animBg="1"/>
      <p:bldP spid="19" grpId="0"/>
      <p:bldP spid="21" grpId="0"/>
      <p:bldP spid="25" grpId="0" animBg="1"/>
      <p:bldP spid="25" grpId="1" animBg="1"/>
      <p:bldP spid="26" grpId="0"/>
      <p:bldP spid="28" grpId="0"/>
      <p:bldP spid="29" grpId="0" animBg="1"/>
      <p:bldP spid="2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192000" y="209550"/>
            <a:ext cx="2571750" cy="10668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ar-SY" sz="5400" dirty="0"/>
              <a:t>القاعدة</a:t>
            </a:r>
            <a:endParaRPr lang="en-US" sz="5400" dirty="0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934745152"/>
              </p:ext>
            </p:extLst>
          </p:nvPr>
        </p:nvGraphicFramePr>
        <p:xfrm>
          <a:off x="476250" y="2171700"/>
          <a:ext cx="11410950" cy="4485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914"/>
            <a:ext cx="3028950" cy="488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2501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91 -0.01389 L -0.14922 -0.0138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C8B249-969C-42A1-8906-D8FAD4195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graphicEl>
                                              <a:dgm id="{65C8B249-969C-42A1-8906-D8FAD4195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DEE64C-5FB1-4B49-A56E-BAE5080FE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graphicEl>
                                              <a:dgm id="{5FDEE64C-5FB1-4B49-A56E-BAE5080FE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D0BB41-18BC-4F56-8764-BA54A12FB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8ED0BB41-18BC-4F56-8764-BA54A12FB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A25915-19D1-4FBF-AC8B-2F4E936DD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50A25915-19D1-4FBF-AC8B-2F4E936DD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192000" y="209550"/>
            <a:ext cx="2571750" cy="10668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ar-SY" sz="5400" dirty="0"/>
              <a:t>الأمثلة</a:t>
            </a:r>
            <a:endParaRPr lang="en-US" sz="54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7715250" y="1524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أوجد ناتج كلا مما يلي</a:t>
            </a:r>
            <a:endParaRPr lang="en-US" sz="32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9052508" y="2603142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-17 </a:t>
            </a:r>
            <a:r>
              <a:rPr lang="ar-SY" sz="3200" b="1" dirty="0"/>
              <a:t>+  </a:t>
            </a:r>
            <a:r>
              <a:rPr lang="ar-SY" sz="3200" b="1" dirty="0">
                <a:solidFill>
                  <a:srgbClr val="00B0F0"/>
                </a:solidFill>
              </a:rPr>
              <a:t>-19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610600" y="3606084"/>
            <a:ext cx="2914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+8 </a:t>
            </a:r>
            <a:r>
              <a:rPr lang="ar-SY" sz="3200" b="1" dirty="0"/>
              <a:t>  +  </a:t>
            </a:r>
            <a:r>
              <a:rPr lang="ar-SY" sz="3200" b="1" dirty="0">
                <a:solidFill>
                  <a:srgbClr val="00B0F0"/>
                </a:solidFill>
              </a:rPr>
              <a:t>+14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362950" y="4667250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-18 </a:t>
            </a:r>
            <a:r>
              <a:rPr lang="ar-SY" sz="3200" b="1" dirty="0"/>
              <a:t>  +  </a:t>
            </a:r>
            <a:r>
              <a:rPr lang="ar-SY" sz="3200" b="1" dirty="0">
                <a:solidFill>
                  <a:srgbClr val="00B0F0"/>
                </a:solidFill>
              </a:rPr>
              <a:t>+8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9052508" y="5670192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+30 </a:t>
            </a:r>
            <a:r>
              <a:rPr lang="ar-SY" sz="3200" b="1" dirty="0"/>
              <a:t>  +  </a:t>
            </a:r>
            <a:r>
              <a:rPr lang="ar-SY" sz="3200" b="1" dirty="0">
                <a:solidFill>
                  <a:srgbClr val="00B0F0"/>
                </a:solidFill>
              </a:rPr>
              <a:t>-8</a:t>
            </a:r>
            <a:r>
              <a:rPr lang="ar-SY" sz="3200" b="1" dirty="0"/>
              <a:t>=    </a:t>
            </a:r>
            <a:endParaRPr lang="en-US" sz="32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715250" y="2585166"/>
            <a:ext cx="133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-36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694321" y="3584777"/>
            <a:ext cx="133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+22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715250" y="4672588"/>
            <a:ext cx="133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- 10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941971" y="5671125"/>
            <a:ext cx="133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+22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2" name="صورة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73" y="1807709"/>
            <a:ext cx="328612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97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91 -0.01389 L -0.16797 -0.0083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53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16409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103</Words>
  <Application>Microsoft Office PowerPoint</Application>
  <PresentationFormat>شاشة عريضة</PresentationFormat>
  <Paragraphs>26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8</cp:revision>
  <dcterms:created xsi:type="dcterms:W3CDTF">2021-03-19T23:51:14Z</dcterms:created>
  <dcterms:modified xsi:type="dcterms:W3CDTF">2021-03-20T01:38:54Z</dcterms:modified>
</cp:coreProperties>
</file>