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88825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042DC-EB4A-4225-A1EF-1881B0A4F127}" v="2" dt="2021-03-08T22:42:17.855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نمط متوسط 3 - تميي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599" autoAdjust="0"/>
  </p:normalViewPr>
  <p:slideViewPr>
    <p:cSldViewPr>
      <p:cViewPr varScale="1">
        <p:scale>
          <a:sx n="72" d="100"/>
          <a:sy n="72" d="100"/>
        </p:scale>
        <p:origin x="86" y="365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5" d="100"/>
          <a:sy n="75" d="100"/>
        </p:scale>
        <p:origin x="2094" y="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نوره صالح ابراهيم الشمرى" userId="7a53e4de-de08-4653-9681-50c14507094f" providerId="ADAL" clId="{737042DC-EB4A-4225-A1EF-1881B0A4F127}"/>
    <pc:docChg chg="modSld">
      <pc:chgData name="نوره صالح ابراهيم الشمرى" userId="7a53e4de-de08-4653-9681-50c14507094f" providerId="ADAL" clId="{737042DC-EB4A-4225-A1EF-1881B0A4F127}" dt="2021-03-08T22:43:13.925" v="7" actId="2711"/>
      <pc:docMkLst>
        <pc:docMk/>
      </pc:docMkLst>
      <pc:sldChg chg="modSp mod">
        <pc:chgData name="نوره صالح ابراهيم الشمرى" userId="7a53e4de-de08-4653-9681-50c14507094f" providerId="ADAL" clId="{737042DC-EB4A-4225-A1EF-1881B0A4F127}" dt="2021-03-08T22:43:13.925" v="7" actId="2711"/>
        <pc:sldMkLst>
          <pc:docMk/>
          <pc:sldMk cId="2128536031" sldId="257"/>
        </pc:sldMkLst>
        <pc:graphicFrameChg chg="mod modGraphic">
          <ac:chgData name="نوره صالح ابراهيم الشمرى" userId="7a53e4de-de08-4653-9681-50c14507094f" providerId="ADAL" clId="{737042DC-EB4A-4225-A1EF-1881B0A4F127}" dt="2021-03-08T22:43:13.925" v="7" actId="2711"/>
          <ac:graphicFrameMkLst>
            <pc:docMk/>
            <pc:sldMk cId="2128536031" sldId="257"/>
            <ac:graphicFrameMk id="4" creationId="{5D7C8F73-A751-47D8-8953-3C8B0931C408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7FFA56B5-E537-41A2-814F-DD2E80F92778}" type="datetime1">
              <a:rPr lang="ar-SA" smtClean="0"/>
              <a:pPr algn="l" rtl="1"/>
              <a:t>25/07/1442</a:t>
            </a:fld>
            <a:endParaRPr lang="ar-SA" dirty="0"/>
          </a:p>
        </p:txBody>
      </p:sp>
      <p:sp>
        <p:nvSpPr>
          <p:cNvPr id="4" name="عنصر نائب لتذييل الصفحة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A850423A-8BCE-448E-A97B-03A88B2B12C1}" type="slidenum">
              <a:rPr lang="ar-SA"/>
              <a:pPr algn="l"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</p:txBody>
      </p:sp>
      <p:sp>
        <p:nvSpPr>
          <p:cNvPr id="8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9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cs typeface="+mj-cs"/>
              </a:defRPr>
            </a:lvl1pPr>
          </a:lstStyle>
          <a:p>
            <a:pPr algn="l"/>
            <a:fld id="{7FFA56B5-E537-41A2-814F-DD2E80F92778}" type="datetime1">
              <a:rPr lang="ar-SA" smtClean="0"/>
              <a:pPr algn="l"/>
              <a:t>25/07/1442</a:t>
            </a:fld>
            <a:endParaRPr lang="ar-SA" dirty="0"/>
          </a:p>
        </p:txBody>
      </p:sp>
      <p:sp>
        <p:nvSpPr>
          <p:cNvPr id="10" name="عنصر نائب لتذييل الصفحة 3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11" name="عنصر نائب لرقم الشريحة 4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cs typeface="+mj-cs"/>
              </a:defRPr>
            </a:lvl1pPr>
          </a:lstStyle>
          <a:p>
            <a:pPr algn="l"/>
            <a:fld id="{A850423A-8BCE-448E-A97B-03A88B2B12C1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A850423A-8BCE-448E-A97B-03A88B2B12C1}" type="slidenum">
              <a:rPr lang="ar-SA" smtClean="0"/>
              <a:pPr algn="l"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2693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A850423A-8BCE-448E-A97B-03A88B2B12C1}" type="slidenum">
              <a:rPr lang="ar-SA" smtClean="0"/>
              <a:pPr algn="l"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8148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A850423A-8BCE-448E-A97B-03A88B2B12C1}" type="slidenum">
              <a:rPr lang="ar-SA" smtClean="0"/>
              <a:pPr algn="l"/>
              <a:t>3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244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1">
            <a:noAutofit/>
          </a:bodyPr>
          <a:lstStyle>
            <a:lvl1pPr algn="r" rtl="1">
              <a:defRPr sz="5400"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1"/>
          <a:lstStyle>
            <a:lvl1pPr marL="0" indent="0" algn="r" rtl="1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cs typeface="+mj-cs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ar-SA"/>
              <a:t>انقر لتحرير نمط العنوان الفرعي للشكل الرئيسي</a:t>
            </a:r>
            <a:endParaRPr lang="ar-SA" dirty="0"/>
          </a:p>
        </p:txBody>
      </p:sp>
      <p:grpSp>
        <p:nvGrpSpPr>
          <p:cNvPr id="128" name="سطر" descr="رسم السطر"/>
          <p:cNvGrpSpPr/>
          <p:nvPr userDrawn="1"/>
        </p:nvGrpSpPr>
        <p:grpSpPr bwMode="invGray">
          <a:xfrm rot="10800000">
            <a:off x="1983914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129" name="شكل حر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0" name="شكل حر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1" name="شكل حر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2" name="شكل حر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3" name="شكل حر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4" name="شكل حر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5" name="شكل حر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6" name="شكل حر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7" name="شكل حر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8" name="شكل حر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39" name="شكل حر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0" name="شكل حر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1" name="شكل حر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2" name="شكل حر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3" name="شكل حر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4" name="شكل حر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5" name="شكل حر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6" name="شكل حر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7" name="شكل حر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8" name="شكل حر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49" name="شكل حر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0" name="شكل حر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1" name="شكل حر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2" name="شكل حر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3" name="شكل حر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4" name="شكل حر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5" name="شكل حر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6" name="شكل حر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7" name="شكل حر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8" name="شكل حر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59" name="شكل حر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0" name="شكل حر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1" name="شكل حر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2" name="شكل حر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3" name="شكل حر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4" name="شكل حر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5" name="شكل حر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6" name="شكل حر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7" name="شكل حر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8" name="شكل حر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69" name="شكل حر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0" name="شكل حر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1" name="شكل حر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2" name="شكل حر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3" name="شكل حر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4" name="شكل حر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5" name="شكل حر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6" name="شكل حر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7" name="شكل حر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8" name="شكل حر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79" name="شكل حر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0" name="شكل حر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1" name="شكل حر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2" name="شكل حر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3" name="شكل حر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4" name="شكل حر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5" name="شكل حر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6" name="شكل حر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7" name="شكل حر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8" name="شكل حر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89" name="شكل حر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0" name="شكل حر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1" name="شكل حر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2" name="شكل حر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3" name="شكل حر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4" name="شكل حر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5" name="شكل حر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6" name="شكل حر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7" name="شكل حر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8" name="شكل حر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199" name="شكل حر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0" name="شكل حر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1" name="شكل حر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2" name="شكل حر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3" name="شكل حر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4" name="شكل حر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5" name="شكل حر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6" name="شكل حر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7" name="شكل حر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8" name="شكل حر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09" name="شكل حر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0" name="شكل حر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1" name="شكل حر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2" name="شكل حر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3" name="شكل حر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4" name="شكل حر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5" name="شكل حر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6" name="شكل حر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7" name="شكل حر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8" name="شكل حر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19" name="شكل حر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0" name="شكل حر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1" name="شكل حر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2" name="شكل حر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3" name="شكل حر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4" name="شكل حر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5" name="شكل حر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6" name="شكل حر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7" name="شكل حر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8" name="شكل حر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29" name="شكل حر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0" name="شكل حر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1" name="شكل حر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2" name="شكل حر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3" name="شكل حر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4" name="شكل حر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5" name="شكل حر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6" name="شكل حر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7" name="شكل حر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8" name="شكل حر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39" name="شكل حر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0" name="شكل حر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1" name="شكل حر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2" name="شكل حر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3" name="شكل حر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4" name="شكل حر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5" name="شكل حر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6" name="شكل حر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7" name="شكل حر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8" name="شكل حر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49" name="شكل حر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50" name="شكل حر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51" name="شكل حر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/>
          </p:nvPr>
        </p:nvSpPr>
        <p:spPr/>
        <p:txBody>
          <a:bodyPr vert="vert270" rtlCol="1"/>
          <a:lstStyle>
            <a:lvl1pPr>
              <a:defRPr>
                <a:cs typeface="+mj-cs"/>
              </a:defRPr>
            </a:lvl1pPr>
            <a:lvl2pPr>
              <a:defRPr>
                <a:cs typeface="+mj-cs"/>
              </a:defRPr>
            </a:lvl2pPr>
            <a:lvl3pPr>
              <a:defRPr>
                <a:cs typeface="+mj-cs"/>
              </a:defRPr>
            </a:lvl3pPr>
            <a:lvl4pPr>
              <a:defRPr>
                <a:cs typeface="+mj-cs"/>
              </a:defRPr>
            </a:lvl4pPr>
            <a:lvl5pPr algn="r" rtl="1">
              <a:defRPr>
                <a:cs typeface="+mj-cs"/>
              </a:defRPr>
            </a:lvl5pPr>
            <a:lvl6pPr marL="1956816" algn="r" rtl="1">
              <a:defRPr/>
            </a:lvl6pPr>
            <a:lvl7pPr marL="1956816" algn="r" rtl="1">
              <a:defRPr/>
            </a:lvl7pPr>
            <a:lvl8pPr marL="1956816" algn="r" rtl="1">
              <a:defRPr/>
            </a:lvl8pPr>
            <a:lvl9pPr marL="1956816" algn="r" rtl="1">
              <a:defRPr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dirty="0"/>
          </a:p>
        </p:txBody>
      </p:sp>
      <p:sp>
        <p:nvSpPr>
          <p:cNvPr id="5" name="عنصر نائب لتذييل الصفحة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ABD378C8-5E50-4A27-8DBA-AC01366ED29B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82" name="سطر" descr="رسم السطر"/>
          <p:cNvGrpSpPr/>
          <p:nvPr userDrawn="1"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158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9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0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1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2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3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4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5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6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7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8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9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0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1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2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3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4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5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6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7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8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9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0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1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2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3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4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5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6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7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8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9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0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1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2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3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4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5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6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7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8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9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0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1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2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3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4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5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6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7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8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9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0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1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2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3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4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5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6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7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8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9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0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1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2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3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4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5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6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7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8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9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0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1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نص والعنوان ال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55612" y="274639"/>
            <a:ext cx="1371600" cy="5901747"/>
          </a:xfrm>
        </p:spPr>
        <p:txBody>
          <a:bodyPr vert="vert270" rtlCol="1"/>
          <a:lstStyle>
            <a:lvl1pPr>
              <a:defRPr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grpSp>
        <p:nvGrpSpPr>
          <p:cNvPr id="7" name="سطر" descr="رسم السطر"/>
          <p:cNvGrpSpPr/>
          <p:nvPr/>
        </p:nvGrpSpPr>
        <p:grpSpPr bwMode="invGray">
          <a:xfrm rot="5400000">
            <a:off x="-1158304" y="3472598"/>
            <a:ext cx="6492240" cy="64008"/>
            <a:chOff x="1522413" y="1514475"/>
            <a:chExt cx="10569575" cy="64008"/>
          </a:xfrm>
        </p:grpSpPr>
        <p:sp>
          <p:nvSpPr>
            <p:cNvPr id="8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4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5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6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7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8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9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0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1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2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3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4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5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6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7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8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39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0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1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2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3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4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5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6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7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8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49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0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1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2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3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4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5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6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7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8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59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0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1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2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3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4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5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6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7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8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69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0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1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2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3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4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5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6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7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8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79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0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1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</p:grp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>
            <a:off x="2436812" y="277813"/>
            <a:ext cx="9144001" cy="5898573"/>
          </a:xfrm>
        </p:spPr>
        <p:txBody>
          <a:bodyPr vert="vert270" rtlCol="1"/>
          <a:lstStyle>
            <a:lvl1pPr>
              <a:defRPr>
                <a:cs typeface="+mj-cs"/>
              </a:defRPr>
            </a:lvl1pPr>
            <a:lvl2pPr>
              <a:defRPr>
                <a:cs typeface="+mj-cs"/>
              </a:defRPr>
            </a:lvl2pPr>
            <a:lvl3pPr>
              <a:defRPr>
                <a:cs typeface="+mj-cs"/>
              </a:defRPr>
            </a:lvl3pPr>
            <a:lvl4pPr>
              <a:defRPr>
                <a:cs typeface="+mj-cs"/>
              </a:defRPr>
            </a:lvl4pPr>
            <a:lvl5pPr algn="r" rtl="1">
              <a:defRPr>
                <a:cs typeface="+mj-cs"/>
              </a:defRPr>
            </a:lvl5pPr>
            <a:lvl6pPr marL="1261872" indent="0" algn="r" rtl="1">
              <a:buNone/>
              <a:defRPr/>
            </a:lvl6pPr>
            <a:lvl7pPr algn="r" rtl="1">
              <a:defRPr/>
            </a:lvl7pPr>
            <a:lvl8pPr algn="r" rtl="1">
              <a:defRPr baseline="0"/>
            </a:lvl8pPr>
            <a:lvl9pPr algn="r" rtl="1">
              <a:defRPr baseline="0"/>
            </a:lvl9pPr>
          </a:lstStyle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</p:txBody>
      </p:sp>
      <p:sp>
        <p:nvSpPr>
          <p:cNvPr id="5" name="عنصر نائب لتذييل الصفحة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E6F00F05-F935-4859-AED3-0670711E3BA9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/>
          <a:lstStyle>
            <a:lvl1pPr>
              <a:defRPr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  <a:lvl2pPr marL="548640" algn="r" rtl="1">
              <a:defRPr>
                <a:cs typeface="+mj-cs"/>
              </a:defRPr>
            </a:lvl2pPr>
            <a:lvl3pPr marL="777240" algn="r" rtl="1">
              <a:defRPr>
                <a:cs typeface="+mj-cs"/>
              </a:defRPr>
            </a:lvl3pPr>
            <a:lvl4pPr marL="1005840" algn="r" rtl="1">
              <a:defRPr>
                <a:cs typeface="+mj-cs"/>
              </a:defRPr>
            </a:lvl4pPr>
            <a:lvl5pPr marL="1234440" algn="r" rtl="1">
              <a:defRPr>
                <a:cs typeface="+mj-cs"/>
              </a:defRPr>
            </a:lvl5pPr>
            <a:lvl6pPr marL="1463040" algn="r" rtl="1">
              <a:defRPr baseline="0"/>
            </a:lvl6pPr>
            <a:lvl7pPr marL="1691640" algn="r" rtl="1">
              <a:defRPr baseline="0"/>
            </a:lvl7pPr>
            <a:lvl8pPr marL="1920240" algn="r" rtl="1">
              <a:defRPr baseline="0"/>
            </a:lvl8pPr>
            <a:lvl9pPr marL="2148840" algn="r" rtl="1">
              <a:defRPr baseline="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dirty="0"/>
          </a:p>
        </p:txBody>
      </p:sp>
      <p:sp>
        <p:nvSpPr>
          <p:cNvPr id="5" name="عنصر نائب لتذييل الصفحة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D2B12421-3D80-4F59-813B-EB74348C3C81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82" name="سطر" descr="رسم السطر"/>
          <p:cNvGrpSpPr/>
          <p:nvPr userDrawn="1"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83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4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5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6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7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8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9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0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1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2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3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4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5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6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7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8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9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0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1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2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3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4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5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6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7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8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9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0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1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2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3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4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5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6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7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8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9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0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1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2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3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4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5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6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7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8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9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0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1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2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3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4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5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6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7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8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9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0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1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2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3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4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5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6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7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8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9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0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1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2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3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4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5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6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1" anchor="b">
            <a:noAutofit/>
          </a:bodyPr>
          <a:lstStyle>
            <a:lvl1pPr algn="r" rtl="1">
              <a:defRPr sz="4400" b="0" cap="none" baseline="0"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grpSp>
        <p:nvGrpSpPr>
          <p:cNvPr id="255" name="سطر" descr="رسم السطر"/>
          <p:cNvGrpSpPr/>
          <p:nvPr/>
        </p:nvGrpSpPr>
        <p:grpSpPr bwMode="invGray">
          <a:xfrm rot="10800000">
            <a:off x="1983914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شكل حر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57" name="شكل حر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58" name="شكل حر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59" name="شكل حر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0" name="شكل حر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1" name="شكل حر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2" name="شكل حر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3" name="شكل حر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4" name="شكل حر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5" name="شكل حر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6" name="شكل حر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7" name="شكل حر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8" name="شكل حر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69" name="شكل حر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0" name="شكل حر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1" name="شكل حر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2" name="شكل حر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3" name="شكل حر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4" name="شكل حر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5" name="شكل حر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6" name="شكل حر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7" name="شكل حر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8" name="شكل حر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79" name="شكل حر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0" name="شكل حر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1" name="شكل حر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2" name="شكل حر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3" name="شكل حر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4" name="شكل حر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5" name="شكل حر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6" name="شكل حر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7" name="شكل حر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8" name="شكل حر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89" name="شكل حر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0" name="شكل حر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1" name="شكل حر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2" name="شكل حر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3" name="شكل حر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4" name="شكل حر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5" name="شكل حر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6" name="شكل حر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7" name="شكل حر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8" name="شكل حر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299" name="شكل حر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0" name="شكل حر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1" name="شكل حر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2" name="شكل حر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3" name="شكل حر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4" name="شكل حر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5" name="شكل حر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6" name="شكل حر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7" name="شكل حر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8" name="شكل حر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09" name="شكل حر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0" name="شكل حر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1" name="شكل حر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2" name="شكل حر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3" name="شكل حر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4" name="شكل حر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5" name="شكل حر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6" name="شكل حر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7" name="شكل حر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8" name="شكل حر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19" name="شكل حر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0" name="شكل حر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1" name="شكل حر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2" name="شكل حر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3" name="شكل حر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4" name="شكل حر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5" name="شكل حر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6" name="شكل حر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7" name="شكل حر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8" name="شكل حر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29" name="شكل حر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0" name="شكل حر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1" name="شكل حر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2" name="شكل حر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3" name="شكل حر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4" name="شكل حر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5" name="شكل حر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6" name="شكل حر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7" name="شكل حر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8" name="شكل حر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39" name="شكل حر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0" name="شكل حر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1" name="شكل حر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2" name="شكل حر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3" name="شكل حر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4" name="شكل حر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5" name="شكل حر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6" name="شكل حر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7" name="شكل حر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8" name="شكل حر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49" name="شكل حر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0" name="شكل حر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1" name="شكل حر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2" name="شكل حر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3" name="شكل حر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4" name="شكل حر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5" name="شكل حر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6" name="شكل حر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7" name="شكل حر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8" name="شكل حر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59" name="شكل حر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0" name="شكل حر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1" name="شكل حر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2" name="شكل حر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3" name="شكل حر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4" name="شكل حر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5" name="شكل حر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6" name="شكل حر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7" name="شكل حر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8" name="شكل حر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69" name="شكل حر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0" name="شكل حر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1" name="شكل حر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2" name="شكل حر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3" name="شكل حر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4" name="شكل حر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5" name="شكل حر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6" name="شكل حر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7" name="شكل حر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  <p:sp>
          <p:nvSpPr>
            <p:cNvPr id="378" name="شكل حر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cs typeface="+mj-cs"/>
              </a:endParaRPr>
            </a:p>
          </p:txBody>
        </p:sp>
      </p:grp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1" anchor="t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  <a:cs typeface="+mj-cs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تذييل الصفحة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670E39E6-E7A4-4EF3-862C-28064A2B65CE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/>
          <a:lstStyle>
            <a:lvl1pPr>
              <a:defRPr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grpSp>
        <p:nvGrpSpPr>
          <p:cNvPr id="158" name="سطر" descr="رسم السطر"/>
          <p:cNvGrpSpPr/>
          <p:nvPr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159" name="شكل حر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0" name="شكل حر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1" name="شكل حر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2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3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4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5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6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7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8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9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0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1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2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3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4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5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6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7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8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9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0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1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2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3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4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5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6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7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8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9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0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1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2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3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4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5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6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7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8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9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0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1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2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3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4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5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6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7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8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9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0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1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2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3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4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5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6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7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8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9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0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1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2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3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4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5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6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7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8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9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0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1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2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</p:grp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1">
            <a:normAutofit/>
          </a:bodyPr>
          <a:lstStyle>
            <a:lvl1pPr algn="r" rtl="1">
              <a:defRPr sz="2400">
                <a:cs typeface="+mj-cs"/>
              </a:defRPr>
            </a:lvl1pPr>
            <a:lvl2pPr algn="r" rtl="1">
              <a:defRPr sz="2000">
                <a:cs typeface="+mj-cs"/>
              </a:defRPr>
            </a:lvl2pPr>
            <a:lvl3pPr algn="r" rtl="1">
              <a:defRPr sz="1800">
                <a:cs typeface="+mj-cs"/>
              </a:defRPr>
            </a:lvl3pPr>
            <a:lvl4pPr algn="r" rtl="1">
              <a:defRPr sz="1600">
                <a:cs typeface="+mj-cs"/>
              </a:defRPr>
            </a:lvl4pPr>
            <a:lvl5pPr algn="r" rtl="1">
              <a:defRPr sz="1600">
                <a:cs typeface="+mj-cs"/>
              </a:defRPr>
            </a:lvl5pPr>
            <a:lvl6pPr marL="1956816" algn="r" rtl="1">
              <a:defRPr sz="1600"/>
            </a:lvl6pPr>
            <a:lvl7pPr marL="1956816" algn="r" rtl="1">
              <a:defRPr sz="1600" baseline="0"/>
            </a:lvl7pPr>
            <a:lvl8pPr marL="1956816" algn="r" rtl="1">
              <a:defRPr sz="1600" baseline="0"/>
            </a:lvl8pPr>
            <a:lvl9pPr marL="1956816" algn="r" rtl="1">
              <a:defRPr sz="1600" baseline="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1">
            <a:normAutofit/>
          </a:bodyPr>
          <a:lstStyle>
            <a:lvl1pPr algn="r" rtl="1">
              <a:defRPr sz="2400">
                <a:cs typeface="+mj-cs"/>
              </a:defRPr>
            </a:lvl1pPr>
            <a:lvl2pPr algn="r" rtl="1">
              <a:defRPr sz="2000">
                <a:cs typeface="+mj-cs"/>
              </a:defRPr>
            </a:lvl2pPr>
            <a:lvl3pPr algn="r" rtl="1">
              <a:defRPr sz="1800">
                <a:cs typeface="+mj-cs"/>
              </a:defRPr>
            </a:lvl3pPr>
            <a:lvl4pPr algn="r" rtl="1">
              <a:defRPr sz="1600">
                <a:cs typeface="+mj-cs"/>
              </a:defRPr>
            </a:lvl4pPr>
            <a:lvl5pPr algn="r" rtl="1">
              <a:defRPr sz="1600">
                <a:cs typeface="+mj-cs"/>
              </a:defRPr>
            </a:lvl5pPr>
            <a:lvl6pPr marL="1956816" algn="r" rtl="1">
              <a:defRPr sz="1600"/>
            </a:lvl6pPr>
            <a:lvl7pPr marL="1956816" algn="r" rtl="1">
              <a:defRPr sz="1600"/>
            </a:lvl7pPr>
            <a:lvl8pPr marL="1956816" algn="r" rtl="1">
              <a:defRPr sz="1600" baseline="0"/>
            </a:lvl8pPr>
            <a:lvl9pPr marL="1956816" algn="r" rtl="1">
              <a:defRPr sz="1600" baseline="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dirty="0"/>
          </a:p>
        </p:txBody>
      </p:sp>
      <p:sp>
        <p:nvSpPr>
          <p:cNvPr id="6" name="عنصر نائب لتذييل الصفحة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CF81A6A6-A58D-456D-AC65-C04F3F2D7C4D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/>
          <a:lstStyle>
            <a:lvl1pPr algn="r" rtl="1">
              <a:defRPr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grpSp>
        <p:nvGrpSpPr>
          <p:cNvPr id="160" name="سطر" descr="رسم السطر"/>
          <p:cNvGrpSpPr/>
          <p:nvPr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161" name="شكل حر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2" name="شكل حر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3" name="شكل حر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4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5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6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7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8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69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0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1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2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3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4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5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6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7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8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79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0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1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2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3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4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5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6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7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8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89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0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1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2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3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4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5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6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7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8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99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0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1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2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3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4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5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6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7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8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09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0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1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2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3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4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5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6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7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8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19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0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1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2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3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4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5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6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7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8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29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0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1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2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3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234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</p:grp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1" anchor="ctr"/>
          <a:lstStyle>
            <a:lvl1pPr marL="0" indent="0" algn="r" rtl="1">
              <a:spcBef>
                <a:spcPts val="0"/>
              </a:spcBef>
              <a:buNone/>
              <a:defRPr sz="2400" b="0">
                <a:cs typeface="+mj-cs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1"/>
          <a:lstStyle>
            <a:lvl1pPr algn="r" rtl="1">
              <a:defRPr sz="2400">
                <a:cs typeface="+mj-cs"/>
              </a:defRPr>
            </a:lvl1pPr>
            <a:lvl2pPr algn="r" rtl="1">
              <a:defRPr sz="2000">
                <a:cs typeface="+mj-cs"/>
              </a:defRPr>
            </a:lvl2pPr>
            <a:lvl3pPr algn="r" rtl="1">
              <a:defRPr sz="1800">
                <a:cs typeface="+mj-cs"/>
              </a:defRPr>
            </a:lvl3pPr>
            <a:lvl4pPr algn="r" rtl="1">
              <a:defRPr sz="1600">
                <a:cs typeface="+mj-cs"/>
              </a:defRPr>
            </a:lvl4pPr>
            <a:lvl5pPr algn="r" rtl="1">
              <a:defRPr sz="1600">
                <a:cs typeface="+mj-cs"/>
              </a:defRPr>
            </a:lvl5pPr>
            <a:lvl6pPr marL="1956816" algn="r" rtl="1">
              <a:defRPr sz="1600"/>
            </a:lvl6pPr>
            <a:lvl7pPr marL="1956816" algn="r" rtl="1">
              <a:defRPr sz="1600" baseline="0"/>
            </a:lvl7pPr>
            <a:lvl8pPr marL="1956816" algn="r" rtl="1">
              <a:defRPr sz="1600" baseline="0"/>
            </a:lvl8pPr>
            <a:lvl9pPr marL="1956816" algn="r" rtl="1">
              <a:defRPr sz="1600" baseline="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1" anchor="ctr"/>
          <a:lstStyle>
            <a:lvl1pPr marL="0" indent="0" algn="r" rtl="1">
              <a:spcBef>
                <a:spcPts val="0"/>
              </a:spcBef>
              <a:buNone/>
              <a:defRPr sz="2400" b="0">
                <a:cs typeface="+mj-cs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عنصر نائب لتذييل الصفحة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8A7D873F-66E5-4F6D-A75B-0FD2167E7048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5" name="عنصر نائب للمحتوى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1"/>
          <a:lstStyle>
            <a:lvl1pPr algn="r" rtl="1">
              <a:defRPr sz="2400">
                <a:cs typeface="+mj-cs"/>
              </a:defRPr>
            </a:lvl1pPr>
            <a:lvl2pPr algn="r" rtl="1">
              <a:defRPr sz="2000">
                <a:cs typeface="+mj-cs"/>
              </a:defRPr>
            </a:lvl2pPr>
            <a:lvl3pPr algn="r" rtl="1">
              <a:defRPr sz="1800">
                <a:cs typeface="+mj-cs"/>
              </a:defRPr>
            </a:lvl3pPr>
            <a:lvl4pPr algn="r" rtl="1">
              <a:defRPr sz="1600">
                <a:cs typeface="+mj-cs"/>
              </a:defRPr>
            </a:lvl4pPr>
            <a:lvl5pPr algn="r" rtl="1">
              <a:defRPr sz="1600">
                <a:cs typeface="+mj-cs"/>
              </a:defRPr>
            </a:lvl5pPr>
            <a:lvl6pPr marL="1956816" algn="r" rtl="1">
              <a:defRPr sz="1600"/>
            </a:lvl6pPr>
            <a:lvl7pPr marL="1956816" algn="r" rtl="1">
              <a:defRPr sz="1600" baseline="0"/>
            </a:lvl7pPr>
            <a:lvl8pPr marL="1956816" algn="r" rtl="1">
              <a:defRPr sz="1600" baseline="0"/>
            </a:lvl8pPr>
            <a:lvl9pPr marL="1956816" algn="r" rtl="1">
              <a:defRPr sz="1600" baseline="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sp>
        <p:nvSpPr>
          <p:cNvPr id="4" name="عنصر نائب لتذييل الصفحة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E43F8A52-2EDB-47D1-A531-8650AA584388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81" name="سطر" descr="رسم السطر"/>
          <p:cNvGrpSpPr/>
          <p:nvPr userDrawn="1"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82" name="شكل حر 81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3" name="شكل حر 82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4" name="شكل حر 83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5" name="شكل حر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6" name="شكل حر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7" name="شكل حر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8" name="شكل حر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89" name="شكل حر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0" name="شكل حر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1" name="شكل حر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2" name="شكل حر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3" name="شكل حر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4" name="شكل حر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5" name="شكل حر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6" name="شكل حر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7" name="شكل حر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8" name="شكل حر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99" name="شكل حر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0" name="شكل حر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1" name="شكل حر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2" name="شكل حر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3" name="شكل حر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4" name="شكل حر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5" name="شكل حر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6" name="شكل حر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7" name="شكل حر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8" name="شكل حر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09" name="شكل حر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0" name="شكل حر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1" name="شكل حر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2" name="شكل حر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3" name="شكل حر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4" name="شكل حر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5" name="شكل حر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6" name="شكل حر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7" name="شكل حر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8" name="شكل حر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19" name="شكل حر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0" name="شكل حر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1" name="شكل حر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2" name="شكل حر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3" name="شكل حر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4" name="شكل حر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5" name="شكل حر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6" name="شكل حر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7" name="شكل حر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8" name="شكل حر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29" name="شكل حر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0" name="شكل حر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1" name="شكل حر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2" name="شكل حر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3" name="شكل حر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4" name="شكل حر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5" name="شكل حر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6" name="شكل حر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7" name="شكل حر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8" name="شكل حر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39" name="شكل حر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0" name="شكل حر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1" name="شكل حر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2" name="شكل حر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3" name="شكل حر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4" name="شكل حر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5" name="شكل حر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6" name="شكل حر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7" name="شكل حر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8" name="شكل حر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49" name="شكل حر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0" name="شكل حر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1" name="شكل حر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2" name="شكل حر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3" name="شكل حر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4" name="شكل حر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  <p:sp>
          <p:nvSpPr>
            <p:cNvPr id="155" name="شكل حر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ar-SA" dirty="0">
                <a:ln>
                  <a:noFill/>
                </a:ln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تذييل الصفحة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ar-SA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3580EA26-87E2-41B5-B7B2-AC20B36AC55A}" type="datetime1">
              <a:rPr lang="ar-SA" smtClean="0"/>
              <a:t>25/07/1442</a:t>
            </a:fld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5BA54BD-C84D-46CE-8B72-31BFB26ABA43}" type="slidenum">
              <a:rPr lang="ar-SA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 anchor="b">
            <a:noAutofit/>
          </a:bodyPr>
          <a:lstStyle>
            <a:lvl1pPr algn="r" rtl="1">
              <a:defRPr sz="3200" b="0"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914113" y="3429000"/>
            <a:ext cx="2743200" cy="2743200"/>
          </a:xfrm>
        </p:spPr>
        <p:txBody>
          <a:bodyPr rtlCol="1" anchor="b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cs typeface="+mj-cs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71967" y="1905000"/>
            <a:ext cx="5669280" cy="4038600"/>
          </a:xfrm>
        </p:spPr>
        <p:txBody>
          <a:bodyPr rtlCol="1">
            <a:normAutofit/>
          </a:bodyPr>
          <a:lstStyle>
            <a:lvl1pPr algn="r" rtl="1">
              <a:defRPr sz="2400">
                <a:cs typeface="+mj-cs"/>
              </a:defRPr>
            </a:lvl1pPr>
            <a:lvl2pPr algn="r" rtl="1">
              <a:defRPr sz="2000">
                <a:cs typeface="+mj-cs"/>
              </a:defRPr>
            </a:lvl2pPr>
            <a:lvl3pPr algn="r" rtl="1">
              <a:defRPr sz="1800">
                <a:cs typeface="+mj-cs"/>
              </a:defRPr>
            </a:lvl3pPr>
            <a:lvl4pPr algn="r" rtl="1">
              <a:defRPr sz="1600">
                <a:cs typeface="+mj-cs"/>
              </a:defRPr>
            </a:lvl4pPr>
            <a:lvl5pPr algn="r" rtl="1">
              <a:defRPr sz="1600">
                <a:cs typeface="+mj-cs"/>
              </a:defRPr>
            </a:lvl5pPr>
            <a:lvl6pPr algn="r" rtl="1">
              <a:defRPr sz="1600"/>
            </a:lvl6pPr>
            <a:lvl7pPr algn="r" rtl="1">
              <a:defRPr sz="1600" baseline="0"/>
            </a:lvl7pPr>
            <a:lvl8pPr algn="r" rtl="1">
              <a:defRPr sz="1600" baseline="0"/>
            </a:lvl8pPr>
            <a:lvl9pPr algn="r" rtl="1">
              <a:defRPr sz="1600" baseline="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  <a:p>
            <a:pPr lvl="1" rtl="1"/>
            <a:r>
              <a:rPr lang="ar-SA"/>
              <a:t>المستوى الثاني</a:t>
            </a:r>
          </a:p>
          <a:p>
            <a:pPr lvl="2" rtl="1"/>
            <a:r>
              <a:rPr lang="ar-SA"/>
              <a:t>المستوى الثالث</a:t>
            </a:r>
          </a:p>
          <a:p>
            <a:pPr lvl="3" rtl="1"/>
            <a:r>
              <a:rPr lang="ar-SA"/>
              <a:t>المستوى الرابع</a:t>
            </a:r>
          </a:p>
          <a:p>
            <a:pPr lvl="4" rtl="1"/>
            <a:r>
              <a:rPr lang="ar-SA"/>
              <a:t>المستوى الخامس</a:t>
            </a:r>
            <a:endParaRPr lang="ar-SA" dirty="0"/>
          </a:p>
        </p:txBody>
      </p:sp>
      <p:sp>
        <p:nvSpPr>
          <p:cNvPr id="6" name="عنصر نائب لتذييل الصفحة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6836ACE4-96FB-4243-98EA-BABFAB7983A1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311" name="إطار" descr="رسم المربع"/>
          <p:cNvGrpSpPr/>
          <p:nvPr userDrawn="1"/>
        </p:nvGrpSpPr>
        <p:grpSpPr bwMode="invGray">
          <a:xfrm flipH="1">
            <a:off x="1479784" y="1630821"/>
            <a:ext cx="6291028" cy="4575884"/>
            <a:chOff x="4417839" y="1630821"/>
            <a:chExt cx="6291028" cy="4575884"/>
          </a:xfrm>
        </p:grpSpPr>
        <p:grpSp>
          <p:nvGrpSpPr>
            <p:cNvPr id="312" name="المجموعة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464" name="المجموعة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540" name="شكل حر 53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1" name="شكل حر 54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2" name="شكل حر 54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3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4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5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6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7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8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9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0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1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2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3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4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5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6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7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8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9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0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1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2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3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4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5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6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7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8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9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0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1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2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3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4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5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6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7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8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9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0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1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2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3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4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5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6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7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8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9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0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1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2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3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4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5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6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7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8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9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0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1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2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3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4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5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6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7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8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9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10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11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12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13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</p:grpSp>
          <p:grpSp>
            <p:nvGrpSpPr>
              <p:cNvPr id="465" name="المجموعة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466" name="شكل حر 465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7" name="شكل حر 466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8" name="شكل حر 467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9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0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1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2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3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4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5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6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7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8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9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0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1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2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3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4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5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6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7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8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9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0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1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2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3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4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5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6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7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8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9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0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1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2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3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4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5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6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7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8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9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0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1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2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3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4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5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6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7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8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9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0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1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2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3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4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5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6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7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8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9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0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1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2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3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4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5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6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7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8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9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</p:grpSp>
        </p:grpSp>
        <p:grpSp>
          <p:nvGrpSpPr>
            <p:cNvPr id="313" name="المجموعة 615"/>
            <p:cNvGrpSpPr/>
            <p:nvPr/>
          </p:nvGrpSpPr>
          <p:grpSpPr bwMode="invGray">
            <a:xfrm rot="10800000">
              <a:off x="4417839" y="2091905"/>
              <a:ext cx="5294376" cy="4114800"/>
              <a:chOff x="3310555" y="716547"/>
              <a:chExt cx="5294376" cy="4114800"/>
            </a:xfrm>
          </p:grpSpPr>
          <p:grpSp>
            <p:nvGrpSpPr>
              <p:cNvPr id="314" name="المجموعة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6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390" name="شكل حر 38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1" name="شكل حر 39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2" name="شكل حر 39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3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4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5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6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7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8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9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0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1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2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3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4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5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6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7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8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9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0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1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2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3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4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5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6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7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8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9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0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1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2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3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4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5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6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7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8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9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0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1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2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3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4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5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6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7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8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9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0" name="شكل حر 62"/>
                <p:cNvSpPr>
                  <a:spLocks noEditPoints="1"/>
                </p:cNvSpPr>
                <p:nvPr/>
              </p:nvSpPr>
              <p:spPr bwMode="invGray">
                <a:xfrm rot="10800000">
                  <a:off x="1562101" y="1514476"/>
                  <a:ext cx="9563099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1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2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3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4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5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6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7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8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9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0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1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2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3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4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5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6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7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8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9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0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1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2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3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</p:grpSp>
          <p:grpSp>
            <p:nvGrpSpPr>
              <p:cNvPr id="315" name="المجموعة 617"/>
              <p:cNvGrpSpPr/>
              <p:nvPr/>
            </p:nvGrpSpPr>
            <p:grpSpPr bwMode="invGray">
              <a:xfrm rot="16200000" flipH="1">
                <a:off x="6492227" y="2755659"/>
                <a:ext cx="4114800" cy="36576"/>
                <a:chOff x="1522413" y="1514473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316" name="شكل حر 315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17" name="شكل حر 316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18" name="شكل حر 317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19" name="شكل حر 318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0" name="شكل حر 319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1" name="شكل حر 320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2" name="شكل حر 321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3" name="شكل حر 322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4" name="شكل حر 323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5" name="شكل حر 324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6" name="شكل حر 325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7" name="شكل حر 326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8" name="شكل حر 327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9" name="شكل حر 328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0" name="شكل حر 329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1" name="شكل حر 330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2" name="شكل حر 331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3" name="شكل حر 332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4" name="شكل حر 333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5" name="شكل حر 334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6" name="شكل حر 335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7" name="شكل حر 336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8" name="شكل حر 337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9" name="شكل حر 338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0" name="شكل حر 339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1" name="شكل حر 340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2" name="شكل حر 341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3" name="شكل حر 342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4" name="شكل حر 343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5" name="شكل حر 344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6" name="شكل حر 345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7" name="شكل حر 346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8" name="شكل حر 347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9" name="شكل حر 348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0" name="شكل حر 349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1" name="شكل حر 350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2" name="شكل حر 351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3" name="شكل حر 352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4" name="شكل حر 353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5" name="شكل حر 354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6" name="شكل حر 355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7" name="شكل حر 356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8" name="شكل حر 357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9" name="شكل حر 358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0" name="شكل حر 359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1" name="شكل حر 360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2" name="شكل حر 361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3" name="شكل حر 362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4" name="شكل حر 363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5" name="شكل حر 364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6" name="شكل حر 365"/>
                <p:cNvSpPr>
                  <a:spLocks noEditPoints="1"/>
                </p:cNvSpPr>
                <p:nvPr/>
              </p:nvSpPr>
              <p:spPr bwMode="invGray">
                <a:xfrm rot="10800000">
                  <a:off x="1562098" y="1514473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7" name="شكل حر 366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8" name="شكل حر 367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9" name="شكل حر 368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0" name="شكل حر 369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1" name="شكل حر 370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2" name="شكل حر 371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3" name="شكل حر 372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4" name="شكل حر 373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5" name="شكل حر 374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6" name="شكل حر 375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7" name="شكل حر 376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8" name="شكل حر 377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9" name="شكل حر 378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0" name="شكل حر 379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1" name="شكل حر 380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2" name="شكل حر 381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3" name="شكل حر 382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4" name="شكل حر 383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5" name="شكل حر 384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6" name="شكل حر 385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7" name="شكل حر 386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8" name="شكل حر 387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9" name="شكل حر 388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 anchor="b">
            <a:noAutofit/>
          </a:bodyPr>
          <a:lstStyle>
            <a:lvl1pPr algn="r" rtl="1">
              <a:defRPr sz="3200" b="0">
                <a:cs typeface="+mj-cs"/>
              </a:defRPr>
            </a:lvl1pPr>
          </a:lstStyle>
          <a:p>
            <a:pPr rtl="1"/>
            <a:r>
              <a:rPr lang="ar-SA"/>
              <a:t>انقر لتحرير نمط عنوان الشكل الرئيسي</a:t>
            </a:r>
            <a:endParaRPr lang="ar-SA" dirty="0"/>
          </a:p>
        </p:txBody>
      </p:sp>
      <p:sp>
        <p:nvSpPr>
          <p:cNvPr id="3" name="عنصر نائب للصورة 2" descr="عنصر نائب فارغ لإضافة صورة. انقر فوق العنصر النائب وقم بتحديد الصورة التي ترغب بإضافتها."/>
          <p:cNvSpPr>
            <a:spLocks noGrp="1"/>
          </p:cNvSpPr>
          <p:nvPr>
            <p:ph type="pic" idx="1"/>
          </p:nvPr>
        </p:nvSpPr>
        <p:spPr>
          <a:xfrm>
            <a:off x="4640150" y="1884311"/>
            <a:ext cx="5669280" cy="4041648"/>
          </a:xfrm>
          <a:solidFill>
            <a:schemeClr val="bg1"/>
          </a:solidFill>
        </p:spPr>
        <p:txBody>
          <a:bodyPr tIns="914400" rtlCol="1">
            <a:normAutofit/>
          </a:bodyPr>
          <a:lstStyle>
            <a:lvl1pPr marL="0" indent="0" algn="ctr" rtl="1">
              <a:buNone/>
              <a:defRPr sz="2400">
                <a:cs typeface="+mj-cs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/>
              <a:t>انقر فوق الأيقونة لإضافة صورة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471174" y="3411748"/>
            <a:ext cx="2743200" cy="2743200"/>
          </a:xfrm>
        </p:spPr>
        <p:txBody>
          <a:bodyPr rtlCol="1" anchor="b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cs typeface="+mj-cs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تذييل الصفحة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A94A068B-38B5-41F1-A9DB-E53BE37309DB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311" name="إطار" descr="رسم المربع"/>
          <p:cNvGrpSpPr/>
          <p:nvPr userDrawn="1"/>
        </p:nvGrpSpPr>
        <p:grpSpPr bwMode="invGray">
          <a:xfrm rot="10800000">
            <a:off x="4375384" y="1630821"/>
            <a:ext cx="6291028" cy="4575885"/>
            <a:chOff x="4417839" y="1630821"/>
            <a:chExt cx="6291028" cy="4575885"/>
          </a:xfrm>
        </p:grpSpPr>
        <p:grpSp>
          <p:nvGrpSpPr>
            <p:cNvPr id="312" name="المجموعة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464" name="المجموعة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540" name="شكل حر 53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1" name="شكل حر 54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2" name="شكل حر 54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3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4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5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6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7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8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49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0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1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2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3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4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5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6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7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8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59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0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1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2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3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4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5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6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7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8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69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0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1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2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3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4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5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6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7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8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79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0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1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2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3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4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5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6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7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8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89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0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1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2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3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4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5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6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7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8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99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0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1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2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3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4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5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6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7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8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09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10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11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12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613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</p:grpSp>
          <p:grpSp>
            <p:nvGrpSpPr>
              <p:cNvPr id="465" name="المجموعة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466" name="شكل حر 465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7" name="شكل حر 466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8" name="شكل حر 467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9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0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1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2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3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4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5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6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7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8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79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0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1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2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3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4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5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6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7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8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89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0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1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2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3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4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5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6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7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8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99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0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1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2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3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4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5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6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7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8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09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0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1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2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3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4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5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6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7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8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19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0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1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2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3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4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5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6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7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8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29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0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1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2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3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4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5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6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7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8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539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</p:grpSp>
        </p:grpSp>
        <p:grpSp>
          <p:nvGrpSpPr>
            <p:cNvPr id="313" name="المجموعة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314" name="المجموعة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390" name="شكل حر 38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1" name="شكل حر 39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2" name="شكل حر 39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3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4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5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6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7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8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99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0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1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2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3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4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5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6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7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8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09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0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1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2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3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4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5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6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7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8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19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0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1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2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3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4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5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6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7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8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29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0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1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2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3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4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5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6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7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8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39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0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1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2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3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4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5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6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7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8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49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0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1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2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3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4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5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6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7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8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59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0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1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2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463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</p:grpSp>
          <p:grpSp>
            <p:nvGrpSpPr>
              <p:cNvPr id="315" name="المجموعة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316" name="شكل حر 315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17" name="شكل حر 316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18" name="شكل حر 317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19" name="شكل حر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0" name="شكل حر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1" name="شكل حر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2" name="شكل حر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3" name="شكل حر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4" name="شكل حر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5" name="شكل حر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6" name="شكل حر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7" name="شكل حر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8" name="شكل حر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29" name="شكل حر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0" name="شكل حر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1" name="شكل حر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2" name="شكل حر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3" name="شكل حر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4" name="شكل حر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5" name="شكل حر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6" name="شكل حر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7" name="شكل حر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8" name="شكل حر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39" name="شكل حر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0" name="شكل حر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1" name="شكل حر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2" name="شكل حر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3" name="شكل حر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4" name="شكل حر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5" name="شكل حر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6" name="شكل حر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7" name="شكل حر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8" name="شكل حر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49" name="شكل حر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0" name="شكل حر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1" name="شكل حر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2" name="شكل حر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3" name="شكل حر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4" name="شكل حر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5" name="شكل حر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6" name="شكل حر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7" name="شكل حر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8" name="شكل حر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59" name="شكل حر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0" name="شكل حر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1" name="شكل حر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2" name="شكل حر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3" name="شكل حر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4" name="شكل حر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5" name="شكل حر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6" name="شكل حر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7" name="شكل حر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8" name="شكل حر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69" name="شكل حر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0" name="شكل حر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1" name="شكل حر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2" name="شكل حر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3" name="شكل حر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4" name="شكل حر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5" name="شكل حر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6" name="شكل حر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7" name="شكل حر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8" name="شكل حر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79" name="شكل حر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0" name="شكل حر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1" name="شكل حر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2" name="شكل حر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3" name="شكل حر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4" name="شكل حر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5" name="شكل حر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6" name="شكل حر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7" name="شكل حر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8" name="شكل حر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  <p:sp>
              <p:nvSpPr>
                <p:cNvPr id="389" name="شكل حر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ar-SA" dirty="0">
                    <a:ln>
                      <a:noFill/>
                    </a:ln>
                    <a:cs typeface="+mj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</p:txBody>
      </p:sp>
      <p:sp>
        <p:nvSpPr>
          <p:cNvPr id="5" name="عنصر نائب لتذييل الصفحة 4"/>
          <p:cNvSpPr>
            <a:spLocks noGrp="1"/>
          </p:cNvSpPr>
          <p:nvPr>
            <p:ph type="ftr" sz="quarter" idx="3"/>
          </p:nvPr>
        </p:nvSpPr>
        <p:spPr>
          <a:xfrm>
            <a:off x="43418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1">
                    <a:tint val="75000"/>
                  </a:schemeClr>
                </a:solidFill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2869353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>
                    <a:tint val="75000"/>
                  </a:schemeClr>
                </a:solidFill>
                <a:cs typeface="+mj-cs"/>
              </a:defRPr>
            </a:lvl1pPr>
          </a:lstStyle>
          <a:p>
            <a:fld id="{6C974EF5-82F8-473F-89C6-45D4485E88C3}" type="datetime1">
              <a:rPr lang="ar-SA" smtClean="0"/>
              <a:pPr/>
              <a:t>25/07/1442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522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>
                    <a:tint val="75000"/>
                  </a:schemeClr>
                </a:solidFill>
                <a:cs typeface="+mj-cs"/>
              </a:defRPr>
            </a:lvl1pPr>
          </a:lstStyle>
          <a:p>
            <a:fld id="{25BA54BD-C84D-46CE-8B72-31BFB26ABA4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j-cs"/>
        </a:defRPr>
      </a:lvl1pPr>
      <a:lvl2pPr marL="576072" indent="-27432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j-cs"/>
        </a:defRPr>
      </a:lvl2pPr>
      <a:lvl3pPr marL="8046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j-cs"/>
        </a:defRPr>
      </a:lvl3pPr>
      <a:lvl4pPr marL="10332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j-cs"/>
        </a:defRPr>
      </a:lvl4pPr>
      <a:lvl5pPr marL="12618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j-cs"/>
        </a:defRPr>
      </a:lvl5pPr>
      <a:lvl6pPr marL="14904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https://alis.to/KTAG/articles/2jDWqqvBrLo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>
            <a:off x="-746348" y="-1060303"/>
            <a:ext cx="9144000" cy="2667000"/>
          </a:xfrm>
        </p:spPr>
        <p:txBody>
          <a:bodyPr rtlCol="1"/>
          <a:lstStyle/>
          <a:p>
            <a:pPr algn="r" rtl="1"/>
            <a:r>
              <a:rPr lang="ar-SA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الحث الكهرومغناطيسي</a:t>
            </a: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BA1910AC-DF9B-4975-A428-8093003B2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852714" y="2109775"/>
            <a:ext cx="2247882" cy="11927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3" name="موصل: على شكل مرفق 12">
            <a:extLst>
              <a:ext uri="{FF2B5EF4-FFF2-40B4-BE49-F238E27FC236}">
                <a16:creationId xmlns:a16="http://schemas.microsoft.com/office/drawing/2014/main" id="{6EBF8BA1-1E0D-46EF-80E4-35B5D9043A17}"/>
              </a:ext>
            </a:extLst>
          </p:cNvPr>
          <p:cNvCxnSpPr>
            <a:cxnSpLocks/>
          </p:cNvCxnSpPr>
          <p:nvPr/>
        </p:nvCxnSpPr>
        <p:spPr>
          <a:xfrm>
            <a:off x="6557631" y="1898851"/>
            <a:ext cx="1482243" cy="898748"/>
          </a:xfrm>
          <a:prstGeom prst="bentConnector3">
            <a:avLst/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موصل: على شكل مرفق 14">
            <a:extLst>
              <a:ext uri="{FF2B5EF4-FFF2-40B4-BE49-F238E27FC236}">
                <a16:creationId xmlns:a16="http://schemas.microsoft.com/office/drawing/2014/main" id="{9CD77814-9B63-4386-9A1B-0D66E82D8020}"/>
              </a:ext>
            </a:extLst>
          </p:cNvPr>
          <p:cNvCxnSpPr>
            <a:cxnSpLocks/>
          </p:cNvCxnSpPr>
          <p:nvPr/>
        </p:nvCxnSpPr>
        <p:spPr>
          <a:xfrm rot="10800000" flipV="1">
            <a:off x="3852498" y="1873605"/>
            <a:ext cx="1368152" cy="898748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44BD973A-C07E-48F9-B2C2-4004D35B9824}"/>
              </a:ext>
            </a:extLst>
          </p:cNvPr>
          <p:cNvSpPr txBox="1"/>
          <p:nvPr/>
        </p:nvSpPr>
        <p:spPr>
          <a:xfrm>
            <a:off x="8060133" y="2583841"/>
            <a:ext cx="2016224" cy="3770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التدفق المغناطيسي</a:t>
            </a:r>
            <a:endParaRPr lang="ar-KW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DAC3E518-B648-43F8-A3CE-94AD9AA60AEC}"/>
              </a:ext>
            </a:extLst>
          </p:cNvPr>
          <p:cNvSpPr txBox="1"/>
          <p:nvPr/>
        </p:nvSpPr>
        <p:spPr>
          <a:xfrm>
            <a:off x="1485900" y="2590953"/>
            <a:ext cx="2232248" cy="3770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شدة المجال المغناطيسي</a:t>
            </a:r>
            <a:endParaRPr lang="ar-KW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cxnSp>
        <p:nvCxnSpPr>
          <p:cNvPr id="24" name="رابط كسهم مستقيم 23">
            <a:extLst>
              <a:ext uri="{FF2B5EF4-FFF2-40B4-BE49-F238E27FC236}">
                <a16:creationId xmlns:a16="http://schemas.microsoft.com/office/drawing/2014/main" id="{263E3781-CB10-49FA-8CA7-570040BE379A}"/>
              </a:ext>
            </a:extLst>
          </p:cNvPr>
          <p:cNvCxnSpPr/>
          <p:nvPr/>
        </p:nvCxnSpPr>
        <p:spPr>
          <a:xfrm>
            <a:off x="9262764" y="2967979"/>
            <a:ext cx="0" cy="461021"/>
          </a:xfrm>
          <a:prstGeom prst="straightConnector1">
            <a:avLst/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0B5AB52F-4E95-4282-BEC5-0F648ADCDE0D}"/>
              </a:ext>
            </a:extLst>
          </p:cNvPr>
          <p:cNvSpPr txBox="1"/>
          <p:nvPr/>
        </p:nvSpPr>
        <p:spPr>
          <a:xfrm>
            <a:off x="6403952" y="3536673"/>
            <a:ext cx="5328586" cy="32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عدد خطوط المجال المغناطيسي التي تخترق سطح مساحته </a:t>
            </a:r>
            <a:r>
              <a:rPr lang="en-US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A</a:t>
            </a:r>
            <a:r>
              <a:rPr lang="ar-KW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بشكل عمودي</a:t>
            </a:r>
          </a:p>
        </p:txBody>
      </p:sp>
      <p:cxnSp>
        <p:nvCxnSpPr>
          <p:cNvPr id="27" name="رابط كسهم مستقيم 26">
            <a:extLst>
              <a:ext uri="{FF2B5EF4-FFF2-40B4-BE49-F238E27FC236}">
                <a16:creationId xmlns:a16="http://schemas.microsoft.com/office/drawing/2014/main" id="{2F2A9342-C966-4E63-B5C4-36DFCFF613EC}"/>
              </a:ext>
            </a:extLst>
          </p:cNvPr>
          <p:cNvCxnSpPr/>
          <p:nvPr/>
        </p:nvCxnSpPr>
        <p:spPr>
          <a:xfrm>
            <a:off x="2782044" y="2991189"/>
            <a:ext cx="0" cy="461021"/>
          </a:xfrm>
          <a:prstGeom prst="straightConnector1">
            <a:avLst/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FE33079B-43E5-4976-BF3A-D371DB14B7B8}"/>
              </a:ext>
            </a:extLst>
          </p:cNvPr>
          <p:cNvSpPr txBox="1"/>
          <p:nvPr/>
        </p:nvSpPr>
        <p:spPr>
          <a:xfrm>
            <a:off x="0" y="3536673"/>
            <a:ext cx="5976655" cy="32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عدد خطوط المجال المغناطيسي التي تخترق وحدة المساحات من السطح بشكل عمودي</a:t>
            </a:r>
            <a:endParaRPr lang="ar-KW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cxnSp>
        <p:nvCxnSpPr>
          <p:cNvPr id="34" name="رابط كسهم مستقيم 33">
            <a:extLst>
              <a:ext uri="{FF2B5EF4-FFF2-40B4-BE49-F238E27FC236}">
                <a16:creationId xmlns:a16="http://schemas.microsoft.com/office/drawing/2014/main" id="{05D806E0-F62E-463A-A4B2-BDBE52294960}"/>
              </a:ext>
            </a:extLst>
          </p:cNvPr>
          <p:cNvCxnSpPr/>
          <p:nvPr/>
        </p:nvCxnSpPr>
        <p:spPr>
          <a:xfrm>
            <a:off x="9262764" y="3856761"/>
            <a:ext cx="0" cy="364327"/>
          </a:xfrm>
          <a:prstGeom prst="straightConnector1">
            <a:avLst/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>
            <a:extLst>
              <a:ext uri="{FF2B5EF4-FFF2-40B4-BE49-F238E27FC236}">
                <a16:creationId xmlns:a16="http://schemas.microsoft.com/office/drawing/2014/main" id="{2DD87A6D-4DB2-4887-94E2-9361C042C948}"/>
              </a:ext>
            </a:extLst>
          </p:cNvPr>
          <p:cNvCxnSpPr>
            <a:cxnSpLocks/>
          </p:cNvCxnSpPr>
          <p:nvPr/>
        </p:nvCxnSpPr>
        <p:spPr>
          <a:xfrm>
            <a:off x="2782044" y="3856761"/>
            <a:ext cx="0" cy="364327"/>
          </a:xfrm>
          <a:prstGeom prst="straightConnector1">
            <a:avLst/>
          </a:prstGeom>
          <a:ln w="254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مربع نص 37">
            <a:extLst>
              <a:ext uri="{FF2B5EF4-FFF2-40B4-BE49-F238E27FC236}">
                <a16:creationId xmlns:a16="http://schemas.microsoft.com/office/drawing/2014/main" id="{4C52717A-627B-410A-BE45-67759EA909BD}"/>
              </a:ext>
            </a:extLst>
          </p:cNvPr>
          <p:cNvSpPr txBox="1"/>
          <p:nvPr/>
        </p:nvSpPr>
        <p:spPr>
          <a:xfrm>
            <a:off x="8095323" y="4309124"/>
            <a:ext cx="1656177" cy="32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كمية عددية</a:t>
            </a:r>
            <a:endParaRPr lang="ar-KW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9" name="مربع نص 38">
            <a:extLst>
              <a:ext uri="{FF2B5EF4-FFF2-40B4-BE49-F238E27FC236}">
                <a16:creationId xmlns:a16="http://schemas.microsoft.com/office/drawing/2014/main" id="{DF90CF07-BE23-4FBF-BD99-1F52B6B3F61A}"/>
              </a:ext>
            </a:extLst>
          </p:cNvPr>
          <p:cNvSpPr txBox="1"/>
          <p:nvPr/>
        </p:nvSpPr>
        <p:spPr>
          <a:xfrm>
            <a:off x="2133972" y="4309124"/>
            <a:ext cx="1152111" cy="32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كمية متجهة</a:t>
            </a:r>
            <a:endParaRPr lang="ar-KW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41" name="رسم 40" descr="مسرح خطوط عريضة">
            <a:extLst>
              <a:ext uri="{FF2B5EF4-FFF2-40B4-BE49-F238E27FC236}">
                <a16:creationId xmlns:a16="http://schemas.microsoft.com/office/drawing/2014/main" id="{06C0DA85-47D2-4EE7-91DB-417927E759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52714" y="4526597"/>
            <a:ext cx="2520280" cy="2520280"/>
          </a:xfrm>
          <a:prstGeom prst="rect">
            <a:avLst/>
          </a:prstGeom>
        </p:spPr>
      </p:pic>
      <p:sp>
        <p:nvSpPr>
          <p:cNvPr id="42" name="مربع نص 41">
            <a:extLst>
              <a:ext uri="{FF2B5EF4-FFF2-40B4-BE49-F238E27FC236}">
                <a16:creationId xmlns:a16="http://schemas.microsoft.com/office/drawing/2014/main" id="{5CC834F4-D15E-49AE-803D-3EFE05FBC872}"/>
              </a:ext>
            </a:extLst>
          </p:cNvPr>
          <p:cNvSpPr txBox="1"/>
          <p:nvPr/>
        </p:nvSpPr>
        <p:spPr>
          <a:xfrm>
            <a:off x="5014300" y="5056621"/>
            <a:ext cx="2160223" cy="3485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الطالبة: نورة صالح الشمري</a:t>
            </a:r>
            <a:endParaRPr lang="ar-KW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381F25E3-D8D3-4E05-9221-2E66FCBC3EBF}"/>
              </a:ext>
            </a:extLst>
          </p:cNvPr>
          <p:cNvSpPr txBox="1"/>
          <p:nvPr/>
        </p:nvSpPr>
        <p:spPr>
          <a:xfrm>
            <a:off x="5513775" y="5409711"/>
            <a:ext cx="1656184" cy="3770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الصف: 12ع/2</a:t>
            </a:r>
            <a:endParaRPr lang="ar-KW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العنوان 12"/>
          <p:cNvSpPr>
            <a:spLocks noGrp="1"/>
          </p:cNvSpPr>
          <p:nvPr>
            <p:ph type="title"/>
          </p:nvPr>
        </p:nvSpPr>
        <p:spPr>
          <a:xfrm>
            <a:off x="1341884" y="260648"/>
            <a:ext cx="9143998" cy="1020762"/>
          </a:xfrm>
        </p:spPr>
        <p:txBody>
          <a:bodyPr rtlCol="1"/>
          <a:lstStyle/>
          <a:p>
            <a:pPr algn="r" rtl="1"/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القانون و وحدة القياس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5D7C8F73-A751-47D8-8953-3C8B0931C40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93412014"/>
                  </p:ext>
                </p:extLst>
              </p:nvPr>
            </p:nvGraphicFramePr>
            <p:xfrm>
              <a:off x="1522413" y="1905000"/>
              <a:ext cx="9144000" cy="3036168"/>
            </p:xfrm>
            <a:graphic>
              <a:graphicData uri="http://schemas.openxmlformats.org/drawingml/2006/table">
                <a:tbl>
                  <a:tblPr rtl="1" firstRow="1" bandRow="1">
                    <a:tableStyleId>{74C1A8A3-306A-4EB7-A6B1-4F7E0EB9C5D6}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59486471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37057625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969964960"/>
                        </a:ext>
                      </a:extLst>
                    </a:gridCol>
                  </a:tblGrid>
                  <a:tr h="1012056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sz="2000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المقارنة</a:t>
                          </a:r>
                          <a:endParaRPr lang="ar-KW" sz="2000" dirty="0">
                            <a:latin typeface="Simplified Arabic" panose="02020603050405020304" pitchFamily="18" charset="-78"/>
                            <a:cs typeface="Simplified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التدفق المغناطيسي</a:t>
                          </a:r>
                          <a:endParaRPr lang="ar-KW" dirty="0">
                            <a:latin typeface="Simplified Arabic" panose="02020603050405020304" pitchFamily="18" charset="-78"/>
                            <a:cs typeface="Simplified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شدة المجال المغناطيسي</a:t>
                          </a:r>
                          <a:endParaRPr lang="ar-KW" dirty="0">
                            <a:latin typeface="Simplified Arabic" panose="02020603050405020304" pitchFamily="18" charset="-78"/>
                            <a:cs typeface="Simplified Arabic" panose="02020603050405020304" pitchFamily="18" charset="-78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3072140"/>
                      </a:ext>
                    </a:extLst>
                  </a:tr>
                  <a:tr h="1012056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القانون</a:t>
                          </a:r>
                          <a:r>
                            <a:rPr lang="ar-SA" dirty="0"/>
                            <a:t> </a:t>
                          </a:r>
                          <a:endParaRPr lang="ar-KW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KW" smtClean="0">
                                    <a:latin typeface="Cambria Math" panose="02040503050406030204" pitchFamily="18" charset="0"/>
                                  </a:rPr>
                                  <m:t>∅</m:t>
                                </m:r>
                                <m:r>
                                  <a:rPr lang="ar-KW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ar-KW" i="1">
                                    <a:latin typeface="Cambria Math" panose="02040503050406030204" pitchFamily="18" charset="0"/>
                                  </a:rPr>
                                  <m:t>𝐵𝐴</m:t>
                                </m:r>
                                <m:func>
                                  <m:funcPr>
                                    <m:ctrlPr>
                                      <a:rPr lang="ar-KW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ar-KW" i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ar-KW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ar-KW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KW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ar-KW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ar-KW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KW" i="0">
                                        <a:latin typeface="Cambria Math" panose="02040503050406030204" pitchFamily="18" charset="0"/>
                                      </a:rPr>
                                      <m:t>∅</m:t>
                                    </m:r>
                                  </m:num>
                                  <m:den>
                                    <m:r>
                                      <a:rPr lang="ar-KW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func>
                                      <m:funcPr>
                                        <m:ctrlPr>
                                          <a:rPr lang="ar-K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ar-KW" i="0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ar-KW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ar-KW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3906620"/>
                      </a:ext>
                    </a:extLst>
                  </a:tr>
                  <a:tr h="1012056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وحدة القياس</a:t>
                          </a:r>
                          <a:endParaRPr lang="ar-KW" dirty="0">
                            <a:latin typeface="Simplified Arabic" panose="02020603050405020304" pitchFamily="18" charset="-78"/>
                            <a:cs typeface="Simplified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KW" i="1" dirty="0" smtClean="0">
                                    <a:latin typeface="Cambria Math" panose="02040503050406030204" pitchFamily="18" charset="0"/>
                                  </a:rPr>
                                  <m:t>𝑊𝑏</m:t>
                                </m:r>
                                <m:r>
                                  <a:rPr lang="ar-KW" i="0" dirty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ar-KW" i="1" dirty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ar-KW" i="0" dirty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ar-KW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ar-KW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ar-KW" i="0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KW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KW" i="1" dirty="0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ar-KW" i="0" dirty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ar-KW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ar-KW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ar-KW" i="1" dirty="0">
                                            <a:latin typeface="Cambria Math" panose="02040503050406030204" pitchFamily="18" charset="0"/>
                                          </a:rPr>
                                          <m:t>𝑊</m:t>
                                        </m:r>
                                      </m:e>
                                      <m:sub>
                                        <m:r>
                                          <a:rPr lang="ar-KW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ar-KW" i="1" dirty="0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ar-KW" i="1" dirty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ar-KW" i="0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ar-KW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741587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جدول 4">
                <a:extLst>
                  <a:ext uri="{FF2B5EF4-FFF2-40B4-BE49-F238E27FC236}">
                    <a16:creationId xmlns:a16="http://schemas.microsoft.com/office/drawing/2014/main" id="{5D7C8F73-A751-47D8-8953-3C8B0931C40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93412014"/>
                  </p:ext>
                </p:extLst>
              </p:nvPr>
            </p:nvGraphicFramePr>
            <p:xfrm>
              <a:off x="1522413" y="1905000"/>
              <a:ext cx="9144000" cy="3036168"/>
            </p:xfrm>
            <a:graphic>
              <a:graphicData uri="http://schemas.openxmlformats.org/drawingml/2006/table">
                <a:tbl>
                  <a:tblPr rtl="1" firstRow="1" bandRow="1">
                    <a:tableStyleId>{74C1A8A3-306A-4EB7-A6B1-4F7E0EB9C5D6}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359486471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1370576256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969964960"/>
                        </a:ext>
                      </a:extLst>
                    </a:gridCol>
                  </a:tblGrid>
                  <a:tr h="1012056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sz="2000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المقارنة</a:t>
                          </a:r>
                          <a:endParaRPr lang="ar-KW" sz="2000" dirty="0">
                            <a:latin typeface="Simplified Arabic" panose="02020603050405020304" pitchFamily="18" charset="-78"/>
                            <a:cs typeface="Simplified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التدفق المغناطيسي</a:t>
                          </a:r>
                          <a:endParaRPr lang="ar-KW" dirty="0">
                            <a:latin typeface="Simplified Arabic" panose="02020603050405020304" pitchFamily="18" charset="-78"/>
                            <a:cs typeface="Simplified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شدة المجال المغناطيسي</a:t>
                          </a:r>
                          <a:endParaRPr lang="ar-KW" dirty="0">
                            <a:latin typeface="Simplified Arabic" panose="02020603050405020304" pitchFamily="18" charset="-78"/>
                            <a:cs typeface="Simplified Arabic" panose="02020603050405020304" pitchFamily="18" charset="-78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3072140"/>
                      </a:ext>
                    </a:extLst>
                  </a:tr>
                  <a:tr h="1012056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القانون</a:t>
                          </a:r>
                          <a:r>
                            <a:rPr lang="ar-SA" dirty="0"/>
                            <a:t> </a:t>
                          </a:r>
                          <a:endParaRPr lang="ar-KW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KW"/>
                        </a:p>
                      </a:txBody>
                      <a:tcPr>
                        <a:blipFill>
                          <a:blip r:embed="rId3"/>
                          <a:stretch>
                            <a:fillRect l="-99800" t="-102994" r="-100200" b="-1017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KW"/>
                        </a:p>
                      </a:txBody>
                      <a:tcPr>
                        <a:blipFill>
                          <a:blip r:embed="rId3"/>
                          <a:stretch>
                            <a:fillRect l="-200200" t="-102994" r="-400" b="-1017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23906620"/>
                      </a:ext>
                    </a:extLst>
                  </a:tr>
                  <a:tr h="1012056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SA" dirty="0">
                              <a:latin typeface="Simplified Arabic" panose="02020603050405020304" pitchFamily="18" charset="-78"/>
                              <a:cs typeface="Simplified Arabic" panose="02020603050405020304" pitchFamily="18" charset="-78"/>
                            </a:rPr>
                            <a:t>وحدة القياس</a:t>
                          </a:r>
                          <a:endParaRPr lang="ar-KW" dirty="0">
                            <a:latin typeface="Simplified Arabic" panose="02020603050405020304" pitchFamily="18" charset="-78"/>
                            <a:cs typeface="Simplified Arabic" panose="02020603050405020304" pitchFamily="18" charset="-78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KW"/>
                        </a:p>
                      </a:txBody>
                      <a:tcPr>
                        <a:blipFill>
                          <a:blip r:embed="rId3"/>
                          <a:stretch>
                            <a:fillRect l="-99800" t="-204217" r="-100200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KW"/>
                        </a:p>
                      </a:txBody>
                      <a:tcPr>
                        <a:blipFill>
                          <a:blip r:embed="rId3"/>
                          <a:stretch>
                            <a:fillRect l="-200200" t="-204217" r="-400" b="-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741587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CC20813C-500D-4867-ABD6-34F150D904E9}"/>
              </a:ext>
            </a:extLst>
          </p:cNvPr>
          <p:cNvCxnSpPr/>
          <p:nvPr/>
        </p:nvCxnSpPr>
        <p:spPr>
          <a:xfrm>
            <a:off x="8758708" y="548680"/>
            <a:ext cx="0" cy="1152128"/>
          </a:xfrm>
          <a:prstGeom prst="line">
            <a:avLst/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C3FF57CB-31AA-4406-AAAD-1EE6D39DF22D}"/>
              </a:ext>
            </a:extLst>
          </p:cNvPr>
          <p:cNvCxnSpPr/>
          <p:nvPr/>
        </p:nvCxnSpPr>
        <p:spPr>
          <a:xfrm>
            <a:off x="8758708" y="1700808"/>
            <a:ext cx="1152128" cy="0"/>
          </a:xfrm>
          <a:prstGeom prst="line">
            <a:avLst/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FCC0365D-E1A0-4F42-A707-CD0CB79D57F3}"/>
              </a:ext>
            </a:extLst>
          </p:cNvPr>
          <p:cNvCxnSpPr>
            <a:cxnSpLocks/>
          </p:cNvCxnSpPr>
          <p:nvPr/>
        </p:nvCxnSpPr>
        <p:spPr>
          <a:xfrm flipV="1">
            <a:off x="8786421" y="817345"/>
            <a:ext cx="846806" cy="858347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خطط انسيابي: محطة طرفية 10">
            <a:extLst>
              <a:ext uri="{FF2B5EF4-FFF2-40B4-BE49-F238E27FC236}">
                <a16:creationId xmlns:a16="http://schemas.microsoft.com/office/drawing/2014/main" id="{3BFF64A8-4D45-4E37-8D7A-A5149276354C}"/>
              </a:ext>
            </a:extLst>
          </p:cNvPr>
          <p:cNvSpPr/>
          <p:nvPr/>
        </p:nvSpPr>
        <p:spPr>
          <a:xfrm>
            <a:off x="8470676" y="2060848"/>
            <a:ext cx="1944216" cy="864044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التدفق المغناطيسي و عدد اللفات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17CD1D00-AC7C-433D-ABBD-5543120895C3}"/>
                  </a:ext>
                </a:extLst>
              </p:cNvPr>
              <p:cNvSpPr txBox="1"/>
              <p:nvPr/>
            </p:nvSpPr>
            <p:spPr>
              <a:xfrm>
                <a:off x="8255545" y="382479"/>
                <a:ext cx="503163" cy="3323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ar-KW" sz="2400" dirty="0"/>
              </a:p>
            </p:txBody>
          </p:sp>
        </mc:Choice>
        <mc:Fallback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17CD1D00-AC7C-433D-ABBD-554312089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545" y="382479"/>
                <a:ext cx="503163" cy="332399"/>
              </a:xfrm>
              <a:prstGeom prst="rect">
                <a:avLst/>
              </a:prstGeom>
              <a:blipFill>
                <a:blip r:embed="rId3"/>
                <a:stretch>
                  <a:fillRect t="-5556" b="-4259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A49055E-A616-4804-BEA5-27B04FEDE93D}"/>
              </a:ext>
            </a:extLst>
          </p:cNvPr>
          <p:cNvSpPr txBox="1"/>
          <p:nvPr/>
        </p:nvSpPr>
        <p:spPr>
          <a:xfrm>
            <a:off x="10272444" y="1636116"/>
            <a:ext cx="45719" cy="424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N</a:t>
            </a:r>
            <a:endParaRPr lang="ar-KW" sz="2400" dirty="0"/>
          </a:p>
        </p:txBody>
      </p:sp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5F9EF126-FBE3-4154-AC7D-539BAA404917}"/>
              </a:ext>
            </a:extLst>
          </p:cNvPr>
          <p:cNvCxnSpPr>
            <a:cxnSpLocks/>
          </p:cNvCxnSpPr>
          <p:nvPr/>
        </p:nvCxnSpPr>
        <p:spPr>
          <a:xfrm>
            <a:off x="6526460" y="563079"/>
            <a:ext cx="0" cy="1152130"/>
          </a:xfrm>
          <a:prstGeom prst="line">
            <a:avLst/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DF9573A1-C489-4752-970F-F660DAC1572C}"/>
              </a:ext>
            </a:extLst>
          </p:cNvPr>
          <p:cNvCxnSpPr>
            <a:cxnSpLocks/>
          </p:cNvCxnSpPr>
          <p:nvPr/>
        </p:nvCxnSpPr>
        <p:spPr>
          <a:xfrm>
            <a:off x="6500595" y="1725926"/>
            <a:ext cx="1152128" cy="0"/>
          </a:xfrm>
          <a:prstGeom prst="line">
            <a:avLst/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خطط انسيابي: محطة طرفية 19">
            <a:extLst>
              <a:ext uri="{FF2B5EF4-FFF2-40B4-BE49-F238E27FC236}">
                <a16:creationId xmlns:a16="http://schemas.microsoft.com/office/drawing/2014/main" id="{B25A40B0-4EDB-4FE2-9055-5B89B8A1C921}"/>
              </a:ext>
            </a:extLst>
          </p:cNvPr>
          <p:cNvSpPr/>
          <p:nvPr/>
        </p:nvSpPr>
        <p:spPr>
          <a:xfrm>
            <a:off x="6106211" y="2060863"/>
            <a:ext cx="1800190" cy="864029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التدفق المغناطيسي و شدة المجال المغناطيسي</a:t>
            </a:r>
          </a:p>
        </p:txBody>
      </p: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2CEE6228-8B1A-41B7-ADE2-DB853B0C8545}"/>
              </a:ext>
            </a:extLst>
          </p:cNvPr>
          <p:cNvCxnSpPr>
            <a:cxnSpLocks/>
          </p:cNvCxnSpPr>
          <p:nvPr/>
        </p:nvCxnSpPr>
        <p:spPr>
          <a:xfrm flipV="1">
            <a:off x="6573619" y="817344"/>
            <a:ext cx="912009" cy="858347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B06498A-D438-4D4B-A313-A9DA33D6FFFD}"/>
                  </a:ext>
                </a:extLst>
              </p:cNvPr>
              <p:cNvSpPr txBox="1"/>
              <p:nvPr/>
            </p:nvSpPr>
            <p:spPr>
              <a:xfrm>
                <a:off x="6178699" y="382479"/>
                <a:ext cx="96180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ar-KW" sz="2400" dirty="0"/>
              </a:p>
            </p:txBody>
          </p:sp>
        </mc:Choice>
        <mc:Fallback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B06498A-D438-4D4B-A313-A9DA33D6FF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699" y="382479"/>
                <a:ext cx="96180" cy="332399"/>
              </a:xfrm>
              <a:prstGeom prst="rect">
                <a:avLst/>
              </a:prstGeom>
              <a:blipFill>
                <a:blip r:embed="rId4"/>
                <a:stretch>
                  <a:fillRect l="-153333" t="-5556" r="-280000" b="-4259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مربع نص 28">
            <a:extLst>
              <a:ext uri="{FF2B5EF4-FFF2-40B4-BE49-F238E27FC236}">
                <a16:creationId xmlns:a16="http://schemas.microsoft.com/office/drawing/2014/main" id="{1BC3D167-6129-4AE8-B5AB-4CD69E6E5FA4}"/>
              </a:ext>
            </a:extLst>
          </p:cNvPr>
          <p:cNvSpPr txBox="1"/>
          <p:nvPr/>
        </p:nvSpPr>
        <p:spPr>
          <a:xfrm>
            <a:off x="4622751" y="1625397"/>
            <a:ext cx="1224136" cy="424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KW" sz="2400" dirty="0"/>
              <a:t> </a:t>
            </a:r>
            <a:r>
              <a:rPr lang="en-US" sz="2400" dirty="0"/>
              <a:t>A</a:t>
            </a:r>
            <a:endParaRPr lang="ar-KW" sz="2400" dirty="0"/>
          </a:p>
        </p:txBody>
      </p:sp>
      <p:cxnSp>
        <p:nvCxnSpPr>
          <p:cNvPr id="30" name="رابط مستقيم 29">
            <a:extLst>
              <a:ext uri="{FF2B5EF4-FFF2-40B4-BE49-F238E27FC236}">
                <a16:creationId xmlns:a16="http://schemas.microsoft.com/office/drawing/2014/main" id="{7ECB214B-86C2-42DB-BAAE-8F308FBB0991}"/>
              </a:ext>
            </a:extLst>
          </p:cNvPr>
          <p:cNvCxnSpPr>
            <a:cxnSpLocks/>
          </p:cNvCxnSpPr>
          <p:nvPr/>
        </p:nvCxnSpPr>
        <p:spPr>
          <a:xfrm>
            <a:off x="4253979" y="548678"/>
            <a:ext cx="0" cy="1177248"/>
          </a:xfrm>
          <a:prstGeom prst="line">
            <a:avLst/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>
            <a:extLst>
              <a:ext uri="{FF2B5EF4-FFF2-40B4-BE49-F238E27FC236}">
                <a16:creationId xmlns:a16="http://schemas.microsoft.com/office/drawing/2014/main" id="{66711AFA-13DE-4098-BE4E-E2AB7E5B225D}"/>
              </a:ext>
            </a:extLst>
          </p:cNvPr>
          <p:cNvCxnSpPr>
            <a:cxnSpLocks/>
          </p:cNvCxnSpPr>
          <p:nvPr/>
        </p:nvCxnSpPr>
        <p:spPr>
          <a:xfrm flipH="1">
            <a:off x="4238664" y="1725927"/>
            <a:ext cx="1177867" cy="0"/>
          </a:xfrm>
          <a:prstGeom prst="line">
            <a:avLst/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>
            <a:extLst>
              <a:ext uri="{FF2B5EF4-FFF2-40B4-BE49-F238E27FC236}">
                <a16:creationId xmlns:a16="http://schemas.microsoft.com/office/drawing/2014/main" id="{2C4595A9-8BCE-4D14-86BD-6877CCBD54CB}"/>
              </a:ext>
            </a:extLst>
          </p:cNvPr>
          <p:cNvCxnSpPr>
            <a:cxnSpLocks/>
          </p:cNvCxnSpPr>
          <p:nvPr/>
        </p:nvCxnSpPr>
        <p:spPr>
          <a:xfrm flipV="1">
            <a:off x="4284761" y="856862"/>
            <a:ext cx="912009" cy="858347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مخطط انسيابي: محطة طرفية 39">
            <a:extLst>
              <a:ext uri="{FF2B5EF4-FFF2-40B4-BE49-F238E27FC236}">
                <a16:creationId xmlns:a16="http://schemas.microsoft.com/office/drawing/2014/main" id="{B7AEDB50-293C-4A3D-8753-8E608044DBED}"/>
              </a:ext>
            </a:extLst>
          </p:cNvPr>
          <p:cNvSpPr/>
          <p:nvPr/>
        </p:nvSpPr>
        <p:spPr>
          <a:xfrm>
            <a:off x="3872747" y="2060848"/>
            <a:ext cx="1800190" cy="864029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التدفق المغناطيسي و مساحة السطح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235E476B-09EE-45F8-B6FE-EE8028C396A6}"/>
                  </a:ext>
                </a:extLst>
              </p:cNvPr>
              <p:cNvSpPr txBox="1"/>
              <p:nvPr/>
            </p:nvSpPr>
            <p:spPr>
              <a:xfrm>
                <a:off x="3870359" y="382478"/>
                <a:ext cx="96180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ar-KW" sz="2400" dirty="0"/>
              </a:p>
            </p:txBody>
          </p:sp>
        </mc:Choice>
        <mc:Fallback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235E476B-09EE-45F8-B6FE-EE8028C39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359" y="382478"/>
                <a:ext cx="96180" cy="332399"/>
              </a:xfrm>
              <a:prstGeom prst="rect">
                <a:avLst/>
              </a:prstGeom>
              <a:blipFill>
                <a:blip r:embed="rId5"/>
                <a:stretch>
                  <a:fillRect l="-143750" t="-5556" r="-256250" b="-4259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مربع نص 41">
            <a:extLst>
              <a:ext uri="{FF2B5EF4-FFF2-40B4-BE49-F238E27FC236}">
                <a16:creationId xmlns:a16="http://schemas.microsoft.com/office/drawing/2014/main" id="{BE550334-7F16-441E-8964-05DF6C2888CE}"/>
              </a:ext>
            </a:extLst>
          </p:cNvPr>
          <p:cNvSpPr txBox="1"/>
          <p:nvPr/>
        </p:nvSpPr>
        <p:spPr>
          <a:xfrm>
            <a:off x="7389055" y="1675691"/>
            <a:ext cx="574495" cy="424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B</a:t>
            </a:r>
            <a:endParaRPr lang="ar-KW" sz="2400" dirty="0"/>
          </a:p>
        </p:txBody>
      </p:sp>
      <p:cxnSp>
        <p:nvCxnSpPr>
          <p:cNvPr id="43" name="رابط مستقيم 42">
            <a:extLst>
              <a:ext uri="{FF2B5EF4-FFF2-40B4-BE49-F238E27FC236}">
                <a16:creationId xmlns:a16="http://schemas.microsoft.com/office/drawing/2014/main" id="{F8887C4C-FD86-41A2-8A12-2390B0C642BA}"/>
              </a:ext>
            </a:extLst>
          </p:cNvPr>
          <p:cNvCxnSpPr>
            <a:cxnSpLocks/>
          </p:cNvCxnSpPr>
          <p:nvPr/>
        </p:nvCxnSpPr>
        <p:spPr>
          <a:xfrm>
            <a:off x="1917948" y="578226"/>
            <a:ext cx="0" cy="1177248"/>
          </a:xfrm>
          <a:prstGeom prst="line">
            <a:avLst/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>
            <a:extLst>
              <a:ext uri="{FF2B5EF4-FFF2-40B4-BE49-F238E27FC236}">
                <a16:creationId xmlns:a16="http://schemas.microsoft.com/office/drawing/2014/main" id="{50BAD42F-7482-4CAE-A059-8BD067DC975D}"/>
              </a:ext>
            </a:extLst>
          </p:cNvPr>
          <p:cNvCxnSpPr>
            <a:cxnSpLocks/>
          </p:cNvCxnSpPr>
          <p:nvPr/>
        </p:nvCxnSpPr>
        <p:spPr>
          <a:xfrm flipH="1">
            <a:off x="1917948" y="1755474"/>
            <a:ext cx="1177867" cy="0"/>
          </a:xfrm>
          <a:prstGeom prst="line">
            <a:avLst/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>
            <a:extLst>
              <a:ext uri="{FF2B5EF4-FFF2-40B4-BE49-F238E27FC236}">
                <a16:creationId xmlns:a16="http://schemas.microsoft.com/office/drawing/2014/main" id="{C5E723AD-D60F-40E4-BB18-D68B69A35B17}"/>
              </a:ext>
            </a:extLst>
          </p:cNvPr>
          <p:cNvCxnSpPr>
            <a:cxnSpLocks/>
          </p:cNvCxnSpPr>
          <p:nvPr/>
        </p:nvCxnSpPr>
        <p:spPr>
          <a:xfrm>
            <a:off x="1918591" y="1124744"/>
            <a:ext cx="852435" cy="0"/>
          </a:xfrm>
          <a:prstGeom prst="lin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خطط انسيابي: محطة طرفية 47">
            <a:extLst>
              <a:ext uri="{FF2B5EF4-FFF2-40B4-BE49-F238E27FC236}">
                <a16:creationId xmlns:a16="http://schemas.microsoft.com/office/drawing/2014/main" id="{8E8350CE-4A5F-4E0A-AE4A-04C83FD354C4}"/>
              </a:ext>
            </a:extLst>
          </p:cNvPr>
          <p:cNvSpPr/>
          <p:nvPr/>
        </p:nvSpPr>
        <p:spPr>
          <a:xfrm>
            <a:off x="1675107" y="2107929"/>
            <a:ext cx="1800190" cy="864029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شدة المجال المغناطيسي و مساحة السطح</a:t>
            </a:r>
          </a:p>
        </p:txBody>
      </p:sp>
      <p:sp>
        <p:nvSpPr>
          <p:cNvPr id="49" name="مربع نص 48">
            <a:extLst>
              <a:ext uri="{FF2B5EF4-FFF2-40B4-BE49-F238E27FC236}">
                <a16:creationId xmlns:a16="http://schemas.microsoft.com/office/drawing/2014/main" id="{89CE12DF-FF30-4C00-A0B8-27A8CF736C63}"/>
              </a:ext>
            </a:extLst>
          </p:cNvPr>
          <p:cNvSpPr txBox="1"/>
          <p:nvPr/>
        </p:nvSpPr>
        <p:spPr>
          <a:xfrm rot="10800000" flipH="1" flipV="1">
            <a:off x="1108275" y="432130"/>
            <a:ext cx="798123" cy="424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B</a:t>
            </a:r>
            <a:endParaRPr lang="ar-KW" sz="2400" dirty="0"/>
          </a:p>
        </p:txBody>
      </p:sp>
      <p:sp>
        <p:nvSpPr>
          <p:cNvPr id="50" name="مربع نص 49">
            <a:extLst>
              <a:ext uri="{FF2B5EF4-FFF2-40B4-BE49-F238E27FC236}">
                <a16:creationId xmlns:a16="http://schemas.microsoft.com/office/drawing/2014/main" id="{6EA62F99-924D-4FD4-AE3D-6A06B48C63DD}"/>
              </a:ext>
            </a:extLst>
          </p:cNvPr>
          <p:cNvSpPr txBox="1"/>
          <p:nvPr/>
        </p:nvSpPr>
        <p:spPr>
          <a:xfrm>
            <a:off x="2349683" y="1666785"/>
            <a:ext cx="1224136" cy="4247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KW" sz="2400" dirty="0"/>
              <a:t> </a:t>
            </a:r>
            <a:r>
              <a:rPr lang="en-US" sz="2400" dirty="0"/>
              <a:t>A</a:t>
            </a:r>
            <a:endParaRPr lang="ar-KW" sz="2400" dirty="0"/>
          </a:p>
        </p:txBody>
      </p:sp>
      <p:cxnSp>
        <p:nvCxnSpPr>
          <p:cNvPr id="55" name="رابط كسهم مستقيم 54">
            <a:extLst>
              <a:ext uri="{FF2B5EF4-FFF2-40B4-BE49-F238E27FC236}">
                <a16:creationId xmlns:a16="http://schemas.microsoft.com/office/drawing/2014/main" id="{4F757736-31ED-4F0C-8870-28032A3DC440}"/>
              </a:ext>
            </a:extLst>
          </p:cNvPr>
          <p:cNvCxnSpPr/>
          <p:nvPr/>
        </p:nvCxnSpPr>
        <p:spPr>
          <a:xfrm flipV="1">
            <a:off x="837828" y="3284984"/>
            <a:ext cx="0" cy="1497767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كسهم مستقيم 56">
            <a:extLst>
              <a:ext uri="{FF2B5EF4-FFF2-40B4-BE49-F238E27FC236}">
                <a16:creationId xmlns:a16="http://schemas.microsoft.com/office/drawing/2014/main" id="{6F470B6B-A492-4025-9CBB-F8735FC40AC3}"/>
              </a:ext>
            </a:extLst>
          </p:cNvPr>
          <p:cNvCxnSpPr/>
          <p:nvPr/>
        </p:nvCxnSpPr>
        <p:spPr>
          <a:xfrm>
            <a:off x="837828" y="4149080"/>
            <a:ext cx="2520280" cy="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موصل: منحني 58">
            <a:extLst>
              <a:ext uri="{FF2B5EF4-FFF2-40B4-BE49-F238E27FC236}">
                <a16:creationId xmlns:a16="http://schemas.microsoft.com/office/drawing/2014/main" id="{2E317BAE-1A3C-4132-B736-2D790AB06FF4}"/>
              </a:ext>
            </a:extLst>
          </p:cNvPr>
          <p:cNvCxnSpPr/>
          <p:nvPr/>
        </p:nvCxnSpPr>
        <p:spPr>
          <a:xfrm>
            <a:off x="879949" y="3789040"/>
            <a:ext cx="938256" cy="792088"/>
          </a:xfrm>
          <a:prstGeom prst="curvedConnector3">
            <a:avLst>
              <a:gd name="adj1" fmla="val 60442"/>
            </a:avLst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موصل: منحني 61">
            <a:extLst>
              <a:ext uri="{FF2B5EF4-FFF2-40B4-BE49-F238E27FC236}">
                <a16:creationId xmlns:a16="http://schemas.microsoft.com/office/drawing/2014/main" id="{6F8BE26E-B02A-4051-AAA6-E0D6ECFA6AB2}"/>
              </a:ext>
            </a:extLst>
          </p:cNvPr>
          <p:cNvCxnSpPr>
            <a:cxnSpLocks/>
          </p:cNvCxnSpPr>
          <p:nvPr/>
        </p:nvCxnSpPr>
        <p:spPr>
          <a:xfrm flipV="1">
            <a:off x="1818204" y="3573016"/>
            <a:ext cx="1143547" cy="1008114"/>
          </a:xfrm>
          <a:prstGeom prst="curvedConnector3">
            <a:avLst>
              <a:gd name="adj1" fmla="val 24298"/>
            </a:avLst>
          </a:prstGeom>
          <a:ln w="25400">
            <a:solidFill>
              <a:srgbClr val="FF0000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رابط كسهم مستقيم 80">
            <a:extLst>
              <a:ext uri="{FF2B5EF4-FFF2-40B4-BE49-F238E27FC236}">
                <a16:creationId xmlns:a16="http://schemas.microsoft.com/office/drawing/2014/main" id="{D6C1C18D-EECB-48F1-8C60-3EAA0E07DE2F}"/>
              </a:ext>
            </a:extLst>
          </p:cNvPr>
          <p:cNvCxnSpPr/>
          <p:nvPr/>
        </p:nvCxnSpPr>
        <p:spPr>
          <a:xfrm flipV="1">
            <a:off x="7246540" y="3349420"/>
            <a:ext cx="0" cy="1497767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كسهم مستقيم 81">
            <a:extLst>
              <a:ext uri="{FF2B5EF4-FFF2-40B4-BE49-F238E27FC236}">
                <a16:creationId xmlns:a16="http://schemas.microsoft.com/office/drawing/2014/main" id="{79B666B9-DE9B-4C93-A447-C4EBB366E5C6}"/>
              </a:ext>
            </a:extLst>
          </p:cNvPr>
          <p:cNvCxnSpPr/>
          <p:nvPr/>
        </p:nvCxnSpPr>
        <p:spPr>
          <a:xfrm>
            <a:off x="7246986" y="4293096"/>
            <a:ext cx="2520280" cy="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شكل حر: شكل 83">
            <a:extLst>
              <a:ext uri="{FF2B5EF4-FFF2-40B4-BE49-F238E27FC236}">
                <a16:creationId xmlns:a16="http://schemas.microsoft.com/office/drawing/2014/main" id="{F2B6AECE-789D-4C6B-945F-98292A66E0EC}"/>
              </a:ext>
            </a:extLst>
          </p:cNvPr>
          <p:cNvSpPr/>
          <p:nvPr/>
        </p:nvSpPr>
        <p:spPr>
          <a:xfrm rot="20578529">
            <a:off x="7332595" y="3645378"/>
            <a:ext cx="233413" cy="627292"/>
          </a:xfrm>
          <a:custGeom>
            <a:avLst/>
            <a:gdLst>
              <a:gd name="connsiteX0" fmla="*/ 0 w 492824"/>
              <a:gd name="connsiteY0" fmla="*/ 0 h 903514"/>
              <a:gd name="connsiteX1" fmla="*/ 489857 w 492824"/>
              <a:gd name="connsiteY1" fmla="*/ 348343 h 903514"/>
              <a:gd name="connsiteX2" fmla="*/ 217714 w 492824"/>
              <a:gd name="connsiteY2" fmla="*/ 903514 h 903514"/>
              <a:gd name="connsiteX3" fmla="*/ 217714 w 492824"/>
              <a:gd name="connsiteY3" fmla="*/ 903514 h 90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824" h="903514">
                <a:moveTo>
                  <a:pt x="0" y="0"/>
                </a:moveTo>
                <a:cubicBezTo>
                  <a:pt x="226785" y="98878"/>
                  <a:pt x="453571" y="197757"/>
                  <a:pt x="489857" y="348343"/>
                </a:cubicBezTo>
                <a:cubicBezTo>
                  <a:pt x="526143" y="498929"/>
                  <a:pt x="217714" y="903514"/>
                  <a:pt x="217714" y="903514"/>
                </a:cubicBezTo>
                <a:lnTo>
                  <a:pt x="217714" y="903514"/>
                </a:lnTo>
              </a:path>
            </a:pathLst>
          </a:cu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مربع نص 84">
                <a:extLst>
                  <a:ext uri="{FF2B5EF4-FFF2-40B4-BE49-F238E27FC236}">
                    <a16:creationId xmlns:a16="http://schemas.microsoft.com/office/drawing/2014/main" id="{75EFBBB1-028A-43E0-801D-F8E5E412BC50}"/>
                  </a:ext>
                </a:extLst>
              </p:cNvPr>
              <p:cNvSpPr txBox="1"/>
              <p:nvPr/>
            </p:nvSpPr>
            <p:spPr>
              <a:xfrm>
                <a:off x="741648" y="2852935"/>
                <a:ext cx="96180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ar-KW" sz="2400" dirty="0"/>
              </a:p>
            </p:txBody>
          </p:sp>
        </mc:Choice>
        <mc:Fallback>
          <p:sp>
            <p:nvSpPr>
              <p:cNvPr id="85" name="مربع نص 84">
                <a:extLst>
                  <a:ext uri="{FF2B5EF4-FFF2-40B4-BE49-F238E27FC236}">
                    <a16:creationId xmlns:a16="http://schemas.microsoft.com/office/drawing/2014/main" id="{75EFBBB1-028A-43E0-801D-F8E5E412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48" y="2852935"/>
                <a:ext cx="96180" cy="332399"/>
              </a:xfrm>
              <a:prstGeom prst="rect">
                <a:avLst/>
              </a:prstGeom>
              <a:blipFill>
                <a:blip r:embed="rId6"/>
                <a:stretch>
                  <a:fillRect l="-153333" t="-5455" r="-280000" b="-4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مربع نص 85">
                <a:extLst>
                  <a:ext uri="{FF2B5EF4-FFF2-40B4-BE49-F238E27FC236}">
                    <a16:creationId xmlns:a16="http://schemas.microsoft.com/office/drawing/2014/main" id="{456D26D1-7B23-4982-BFE3-53697AB5DA0F}"/>
                  </a:ext>
                </a:extLst>
              </p:cNvPr>
              <p:cNvSpPr txBox="1"/>
              <p:nvPr/>
            </p:nvSpPr>
            <p:spPr>
              <a:xfrm>
                <a:off x="7149699" y="2977665"/>
                <a:ext cx="96180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ar-KW" sz="2400" dirty="0"/>
              </a:p>
            </p:txBody>
          </p:sp>
        </mc:Choice>
        <mc:Fallback>
          <p:sp>
            <p:nvSpPr>
              <p:cNvPr id="86" name="مربع نص 85">
                <a:extLst>
                  <a:ext uri="{FF2B5EF4-FFF2-40B4-BE49-F238E27FC236}">
                    <a16:creationId xmlns:a16="http://schemas.microsoft.com/office/drawing/2014/main" id="{456D26D1-7B23-4982-BFE3-53697AB5D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699" y="2977665"/>
                <a:ext cx="96180" cy="332399"/>
              </a:xfrm>
              <a:prstGeom prst="rect">
                <a:avLst/>
              </a:prstGeom>
              <a:blipFill>
                <a:blip r:embed="rId7"/>
                <a:stretch>
                  <a:fillRect l="-143750" t="-3636" r="-256250" b="-4000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مربع نص 87">
            <a:extLst>
              <a:ext uri="{FF2B5EF4-FFF2-40B4-BE49-F238E27FC236}">
                <a16:creationId xmlns:a16="http://schemas.microsoft.com/office/drawing/2014/main" id="{4FF56D41-08CF-4E05-B0AE-6B919F8DEC25}"/>
              </a:ext>
            </a:extLst>
          </p:cNvPr>
          <p:cNvSpPr txBox="1"/>
          <p:nvPr/>
        </p:nvSpPr>
        <p:spPr>
          <a:xfrm>
            <a:off x="6454454" y="4982747"/>
            <a:ext cx="4032444" cy="32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KW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التدفق المغناطيسي و زاوية سقوط المجال خلال ربع دورة</a:t>
            </a:r>
          </a:p>
        </p:txBody>
      </p:sp>
      <p:sp>
        <p:nvSpPr>
          <p:cNvPr id="89" name="مربع نص 88">
            <a:extLst>
              <a:ext uri="{FF2B5EF4-FFF2-40B4-BE49-F238E27FC236}">
                <a16:creationId xmlns:a16="http://schemas.microsoft.com/office/drawing/2014/main" id="{2708A187-049A-4589-9CF3-2FE15D555BDD}"/>
              </a:ext>
            </a:extLst>
          </p:cNvPr>
          <p:cNvSpPr txBox="1"/>
          <p:nvPr/>
        </p:nvSpPr>
        <p:spPr>
          <a:xfrm>
            <a:off x="206220" y="4982747"/>
            <a:ext cx="4032444" cy="32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KW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التدفق المغناطيسي و زاوية سقوط المجال خلال دورة كاملة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مربع نص 89">
                <a:extLst>
                  <a:ext uri="{FF2B5EF4-FFF2-40B4-BE49-F238E27FC236}">
                    <a16:creationId xmlns:a16="http://schemas.microsoft.com/office/drawing/2014/main" id="{4DD2E72D-BB9F-4240-8063-9AB84593E987}"/>
                  </a:ext>
                </a:extLst>
              </p:cNvPr>
              <p:cNvSpPr txBox="1"/>
              <p:nvPr/>
            </p:nvSpPr>
            <p:spPr>
              <a:xfrm>
                <a:off x="9449926" y="4094788"/>
                <a:ext cx="1080120" cy="4247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ar-KW" sz="2400" dirty="0"/>
              </a:p>
            </p:txBody>
          </p:sp>
        </mc:Choice>
        <mc:Fallback>
          <p:sp>
            <p:nvSpPr>
              <p:cNvPr id="90" name="مربع نص 89">
                <a:extLst>
                  <a:ext uri="{FF2B5EF4-FFF2-40B4-BE49-F238E27FC236}">
                    <a16:creationId xmlns:a16="http://schemas.microsoft.com/office/drawing/2014/main" id="{4DD2E72D-BB9F-4240-8063-9AB84593E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9926" y="4094788"/>
                <a:ext cx="1080120" cy="424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مربع نص 90">
                <a:extLst>
                  <a:ext uri="{FF2B5EF4-FFF2-40B4-BE49-F238E27FC236}">
                    <a16:creationId xmlns:a16="http://schemas.microsoft.com/office/drawing/2014/main" id="{517AD063-C8F7-4616-B617-CFB70B0A0334}"/>
                  </a:ext>
                </a:extLst>
              </p:cNvPr>
              <p:cNvSpPr txBox="1"/>
              <p:nvPr/>
            </p:nvSpPr>
            <p:spPr>
              <a:xfrm>
                <a:off x="3055747" y="3955142"/>
                <a:ext cx="1080120" cy="4247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KW" sz="240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ar-KW" sz="2400" dirty="0"/>
              </a:p>
            </p:txBody>
          </p:sp>
        </mc:Choice>
        <mc:Fallback>
          <p:sp>
            <p:nvSpPr>
              <p:cNvPr id="91" name="مربع نص 90">
                <a:extLst>
                  <a:ext uri="{FF2B5EF4-FFF2-40B4-BE49-F238E27FC236}">
                    <a16:creationId xmlns:a16="http://schemas.microsoft.com/office/drawing/2014/main" id="{517AD063-C8F7-4616-B617-CFB70B0A0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747" y="3955142"/>
                <a:ext cx="1080120" cy="424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سهم: لليسار 91">
            <a:extLst>
              <a:ext uri="{FF2B5EF4-FFF2-40B4-BE49-F238E27FC236}">
                <a16:creationId xmlns:a16="http://schemas.microsoft.com/office/drawing/2014/main" id="{A07D6535-B879-4EE1-BB40-D5F0CFFCA28D}"/>
              </a:ext>
            </a:extLst>
          </p:cNvPr>
          <p:cNvSpPr/>
          <p:nvPr/>
        </p:nvSpPr>
        <p:spPr>
          <a:xfrm>
            <a:off x="9264332" y="5649499"/>
            <a:ext cx="2016224" cy="916127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1600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زاوية سقوط المجال</a:t>
            </a:r>
          </a:p>
        </p:txBody>
      </p:sp>
      <p:sp>
        <p:nvSpPr>
          <p:cNvPr id="93" name="مربع نص 92">
            <a:extLst>
              <a:ext uri="{FF2B5EF4-FFF2-40B4-BE49-F238E27FC236}">
                <a16:creationId xmlns:a16="http://schemas.microsoft.com/office/drawing/2014/main" id="{ECE19794-9D19-4045-B6B2-71143DE263CB}"/>
              </a:ext>
            </a:extLst>
          </p:cNvPr>
          <p:cNvSpPr txBox="1"/>
          <p:nvPr/>
        </p:nvSpPr>
        <p:spPr>
          <a:xfrm>
            <a:off x="2282190" y="5970703"/>
            <a:ext cx="6504231" cy="32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ar-KW" sz="1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الزاوية بين اتجاه المجال المغناطيسي و متجه مساحة السطح (العمود المقام من السطح)</a:t>
            </a:r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لوح الطباشير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2_TF02804846_TF02804846" id="{00783068-4C68-46AD-950A-F52339CBDEB2}" vid="{A1B39BF6-27C2-4CBA-A921-9E8935E20FDB}"/>
    </a:ext>
  </a:extLst>
</a:theme>
</file>

<file path=ppt/theme/theme2.xml><?xml version="1.0" encoding="utf-8"?>
<a:theme xmlns:a="http://schemas.openxmlformats.org/drawingml/2006/main" name="نسق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62BA113B779B694B9F66A84A9366EA10" ma:contentTypeVersion="10" ma:contentTypeDescription="إنشاء مستند جديد." ma:contentTypeScope="" ma:versionID="ac8512968525001f5d1717f3a4248cd3">
  <xsd:schema xmlns:xsd="http://www.w3.org/2001/XMLSchema" xmlns:xs="http://www.w3.org/2001/XMLSchema" xmlns:p="http://schemas.microsoft.com/office/2006/metadata/properties" xmlns:ns2="0921b35b-7af1-4bcc-ade0-d01a4b56b52c" targetNamespace="http://schemas.microsoft.com/office/2006/metadata/properties" ma:root="true" ma:fieldsID="42dc6c3c26b8a70c93d5c6ca5d6a6b58" ns2:_="">
    <xsd:import namespace="0921b35b-7af1-4bcc-ade0-d01a4b56b52c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1b35b-7af1-4bcc-ade0-d01a4b56b52c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0921b35b-7af1-4bcc-ade0-d01a4b56b52c" xsi:nil="true"/>
  </documentManagement>
</p:properties>
</file>

<file path=customXml/itemProps1.xml><?xml version="1.0" encoding="utf-8"?>
<ds:datastoreItem xmlns:ds="http://schemas.openxmlformats.org/officeDocument/2006/customXml" ds:itemID="{63223B32-9980-4022-ABB5-2A0F2EBC4D47}"/>
</file>

<file path=customXml/itemProps2.xml><?xml version="1.0" encoding="utf-8"?>
<ds:datastoreItem xmlns:ds="http://schemas.openxmlformats.org/officeDocument/2006/customXml" ds:itemID="{A8873F34-9B8C-4DD4-A666-7DCC8F7FDDDB}"/>
</file>

<file path=customXml/itemProps3.xml><?xml version="1.0" encoding="utf-8"?>
<ds:datastoreItem xmlns:ds="http://schemas.openxmlformats.org/officeDocument/2006/customXml" ds:itemID="{4A9301BF-66E0-420F-A4E2-0BAFE72909F7}"/>
</file>

<file path=docProps/app.xml><?xml version="1.0" encoding="utf-8"?>
<Properties xmlns="http://schemas.openxmlformats.org/officeDocument/2006/extended-properties" xmlns:vt="http://schemas.openxmlformats.org/officeDocument/2006/docPropsVTypes">
  <Template>العرض التقديمي للوح الطباشير (شاشة عريضة)</Template>
  <TotalTime>71</TotalTime>
  <Words>147</Words>
  <Application>Microsoft Office PowerPoint</Application>
  <PresentationFormat>مخصص</PresentationFormat>
  <Paragraphs>42</Paragraphs>
  <Slides>3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Cambria Math</vt:lpstr>
      <vt:lpstr>Consolas</vt:lpstr>
      <vt:lpstr>Corbel</vt:lpstr>
      <vt:lpstr>Simplified Arabic</vt:lpstr>
      <vt:lpstr>لوح الطباشير 16x9</vt:lpstr>
      <vt:lpstr>الحث الكهرومغناطيسي</vt:lpstr>
      <vt:lpstr>القانون و وحدة القياس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نوره صالح ابراهيم الشمرى</dc:creator>
  <cp:lastModifiedBy>نوره صالح ابراهيم الشمرى</cp:lastModifiedBy>
  <cp:revision>8</cp:revision>
  <dcterms:created xsi:type="dcterms:W3CDTF">2021-03-08T21:31:55Z</dcterms:created>
  <dcterms:modified xsi:type="dcterms:W3CDTF">2021-03-08T22:43:19Z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0x01010062BA113B779B694B9F66A84A9366EA10</vt:lpwstr>
  </property>
  <property fmtid="{D5CDD505-2E9C-101B-9397-08002B2CF9AE}" pid="3" name="Order">
    <vt:r8>3600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