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A54"/>
    <a:srgbClr val="C4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CEF43-5C88-497C-8744-E47149F5826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2A82CCB-67A1-4412-8A33-FC72EC6382B9}">
      <dgm:prSet phldrT="[نص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dirty="0"/>
            <a:t>نشر وتعزيز التعاليم و القيم الإسلامية القائمة على الوسطية و التسامح</a:t>
          </a:r>
          <a:endParaRPr lang="ar-SA" dirty="0"/>
        </a:p>
      </dgm:t>
    </dgm:pt>
    <dgm:pt modelId="{F45BA31C-3FAA-41A9-96AE-9D64D3029057}" type="parTrans" cxnId="{C943D536-6906-45D3-91D5-10A05BF8BD1E}">
      <dgm:prSet/>
      <dgm:spPr/>
      <dgm:t>
        <a:bodyPr/>
        <a:lstStyle/>
        <a:p>
          <a:pPr rtl="1"/>
          <a:endParaRPr lang="ar-SA"/>
        </a:p>
      </dgm:t>
    </dgm:pt>
    <dgm:pt modelId="{00522190-69AC-464C-A2DC-6F9BD8F39BFD}" type="sibTrans" cxnId="{C943D536-6906-45D3-91D5-10A05BF8BD1E}">
      <dgm:prSet/>
      <dgm:spPr/>
      <dgm:t>
        <a:bodyPr/>
        <a:lstStyle/>
        <a:p>
          <a:pPr rtl="1"/>
          <a:endParaRPr lang="ar-SA"/>
        </a:p>
      </dgm:t>
    </dgm:pt>
    <dgm:pt modelId="{99B2DC4E-A3B9-4671-933C-188FF212AEF2}">
      <dgm:prSet phldrT="[نص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dirty="0"/>
            <a:t>استعادة أي دولة عضو في المنظمة خاضعة للاحتلال</a:t>
          </a:r>
          <a:endParaRPr lang="ar-SA" dirty="0"/>
        </a:p>
      </dgm:t>
    </dgm:pt>
    <dgm:pt modelId="{FDA62016-0018-4863-BB6C-E133D43825B0}" type="parTrans" cxnId="{F11F6595-19F0-4FD3-9BF3-4EC3290AF179}">
      <dgm:prSet/>
      <dgm:spPr/>
      <dgm:t>
        <a:bodyPr/>
        <a:lstStyle/>
        <a:p>
          <a:pPr rtl="1"/>
          <a:endParaRPr lang="ar-SA"/>
        </a:p>
      </dgm:t>
    </dgm:pt>
    <dgm:pt modelId="{35596D7C-5341-4F7A-8BA1-EE87A711E828}" type="sibTrans" cxnId="{F11F6595-19F0-4FD3-9BF3-4EC3290AF179}">
      <dgm:prSet/>
      <dgm:spPr/>
      <dgm:t>
        <a:bodyPr/>
        <a:lstStyle/>
        <a:p>
          <a:pPr rtl="1"/>
          <a:endParaRPr lang="ar-SA"/>
        </a:p>
      </dgm:t>
    </dgm:pt>
    <dgm:pt modelId="{62569BEB-E360-453E-AF70-80281EAD1A5F}">
      <dgm:prSet phldrT="[نص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dirty="0"/>
            <a:t>التضامن بين الدول الأعضاء</a:t>
          </a:r>
          <a:endParaRPr lang="ar-SA" dirty="0"/>
        </a:p>
      </dgm:t>
    </dgm:pt>
    <dgm:pt modelId="{4E11B1E1-B323-4481-B0A8-0F95FA132003}" type="parTrans" cxnId="{4D62FE37-4796-432B-8001-423767BA451D}">
      <dgm:prSet/>
      <dgm:spPr/>
      <dgm:t>
        <a:bodyPr/>
        <a:lstStyle/>
        <a:p>
          <a:pPr rtl="1"/>
          <a:endParaRPr lang="ar-SA"/>
        </a:p>
      </dgm:t>
    </dgm:pt>
    <dgm:pt modelId="{087A0C07-30C9-480D-98D3-B0CD454753B2}" type="sibTrans" cxnId="{4D62FE37-4796-432B-8001-423767BA451D}">
      <dgm:prSet/>
      <dgm:spPr/>
      <dgm:t>
        <a:bodyPr/>
        <a:lstStyle/>
        <a:p>
          <a:pPr rtl="1"/>
          <a:endParaRPr lang="ar-SA"/>
        </a:p>
      </dgm:t>
    </dgm:pt>
    <dgm:pt modelId="{8F778B45-04FF-4D42-A5C1-A5ACD9A0445D}" type="pres">
      <dgm:prSet presAssocID="{378CEF43-5C88-497C-8744-E47149F58265}" presName="Name0" presStyleCnt="0">
        <dgm:presLayoutVars>
          <dgm:dir/>
          <dgm:resizeHandles val="exact"/>
        </dgm:presLayoutVars>
      </dgm:prSet>
      <dgm:spPr/>
    </dgm:pt>
    <dgm:pt modelId="{7F0137C4-58EC-47C5-ABF6-932DF1DC4EF1}" type="pres">
      <dgm:prSet presAssocID="{62A82CCB-67A1-4412-8A33-FC72EC6382B9}" presName="composite" presStyleCnt="0"/>
      <dgm:spPr/>
    </dgm:pt>
    <dgm:pt modelId="{7EABD7D4-DBDC-436F-9364-2E4C87601B20}" type="pres">
      <dgm:prSet presAssocID="{62A82CCB-67A1-4412-8A33-FC72EC6382B9}" presName="rect1" presStyleLbl="trAlignAcc1" presStyleIdx="0" presStyleCnt="3">
        <dgm:presLayoutVars>
          <dgm:bulletEnabled val="1"/>
        </dgm:presLayoutVars>
      </dgm:prSet>
      <dgm:spPr/>
    </dgm:pt>
    <dgm:pt modelId="{CC3FAC6C-4E46-4B33-BFB6-2AD2D31AF0A2}" type="pres">
      <dgm:prSet presAssocID="{62A82CCB-67A1-4412-8A33-FC72EC6382B9}" presName="rect2" presStyleLbl="fgImgPlace1" presStyleIdx="0" presStyleCnt="3"/>
      <dgm:spPr>
        <a:solidFill>
          <a:srgbClr val="C4D5EB"/>
        </a:solidFill>
      </dgm:spPr>
    </dgm:pt>
    <dgm:pt modelId="{02D9B78D-9A4E-4F7D-8D54-9FC631C46D6D}" type="pres">
      <dgm:prSet presAssocID="{00522190-69AC-464C-A2DC-6F9BD8F39BFD}" presName="sibTrans" presStyleCnt="0"/>
      <dgm:spPr/>
    </dgm:pt>
    <dgm:pt modelId="{2BB5F2C1-F124-4C62-BD5B-FE299E162EDF}" type="pres">
      <dgm:prSet presAssocID="{99B2DC4E-A3B9-4671-933C-188FF212AEF2}" presName="composite" presStyleCnt="0"/>
      <dgm:spPr/>
    </dgm:pt>
    <dgm:pt modelId="{15E6FCCE-E4B6-492A-836F-326F70B07795}" type="pres">
      <dgm:prSet presAssocID="{99B2DC4E-A3B9-4671-933C-188FF212AEF2}" presName="rect1" presStyleLbl="trAlignAcc1" presStyleIdx="1" presStyleCnt="3">
        <dgm:presLayoutVars>
          <dgm:bulletEnabled val="1"/>
        </dgm:presLayoutVars>
      </dgm:prSet>
      <dgm:spPr/>
    </dgm:pt>
    <dgm:pt modelId="{49E195EF-3153-4EF4-8286-60A53D3B7970}" type="pres">
      <dgm:prSet presAssocID="{99B2DC4E-A3B9-4671-933C-188FF212AEF2}" presName="rect2" presStyleLbl="fgImgPlace1" presStyleIdx="1" presStyleCnt="3"/>
      <dgm:spPr>
        <a:solidFill>
          <a:srgbClr val="C4D5EB"/>
        </a:solidFill>
      </dgm:spPr>
    </dgm:pt>
    <dgm:pt modelId="{29011ACF-2ED1-4196-8EBF-2BAD6D0C4CD6}" type="pres">
      <dgm:prSet presAssocID="{35596D7C-5341-4F7A-8BA1-EE87A711E828}" presName="sibTrans" presStyleCnt="0"/>
      <dgm:spPr/>
    </dgm:pt>
    <dgm:pt modelId="{D67E52A7-BA88-4C76-AB86-B979AD88D8FA}" type="pres">
      <dgm:prSet presAssocID="{62569BEB-E360-453E-AF70-80281EAD1A5F}" presName="composite" presStyleCnt="0"/>
      <dgm:spPr/>
    </dgm:pt>
    <dgm:pt modelId="{DE9238C2-D8C7-4536-AD22-6713DB7C16CE}" type="pres">
      <dgm:prSet presAssocID="{62569BEB-E360-453E-AF70-80281EAD1A5F}" presName="rect1" presStyleLbl="trAlignAcc1" presStyleIdx="2" presStyleCnt="3">
        <dgm:presLayoutVars>
          <dgm:bulletEnabled val="1"/>
        </dgm:presLayoutVars>
      </dgm:prSet>
      <dgm:spPr/>
    </dgm:pt>
    <dgm:pt modelId="{D351274A-DFD5-4342-983D-80897AFF2E33}" type="pres">
      <dgm:prSet presAssocID="{62569BEB-E360-453E-AF70-80281EAD1A5F}" presName="rect2" presStyleLbl="fgImgPlace1" presStyleIdx="2" presStyleCnt="3"/>
      <dgm:spPr>
        <a:solidFill>
          <a:srgbClr val="C4D5EB"/>
        </a:solidFill>
      </dgm:spPr>
    </dgm:pt>
  </dgm:ptLst>
  <dgm:cxnLst>
    <dgm:cxn modelId="{9F6EAF1E-482C-4E7B-885A-94E785834673}" type="presOf" srcId="{62A82CCB-67A1-4412-8A33-FC72EC6382B9}" destId="{7EABD7D4-DBDC-436F-9364-2E4C87601B20}" srcOrd="0" destOrd="0" presId="urn:microsoft.com/office/officeart/2008/layout/PictureStrips"/>
    <dgm:cxn modelId="{F020DE26-A03B-4484-8D11-4D90D296D371}" type="presOf" srcId="{99B2DC4E-A3B9-4671-933C-188FF212AEF2}" destId="{15E6FCCE-E4B6-492A-836F-326F70B07795}" srcOrd="0" destOrd="0" presId="urn:microsoft.com/office/officeart/2008/layout/PictureStrips"/>
    <dgm:cxn modelId="{C943D536-6906-45D3-91D5-10A05BF8BD1E}" srcId="{378CEF43-5C88-497C-8744-E47149F58265}" destId="{62A82CCB-67A1-4412-8A33-FC72EC6382B9}" srcOrd="0" destOrd="0" parTransId="{F45BA31C-3FAA-41A9-96AE-9D64D3029057}" sibTransId="{00522190-69AC-464C-A2DC-6F9BD8F39BFD}"/>
    <dgm:cxn modelId="{4D62FE37-4796-432B-8001-423767BA451D}" srcId="{378CEF43-5C88-497C-8744-E47149F58265}" destId="{62569BEB-E360-453E-AF70-80281EAD1A5F}" srcOrd="2" destOrd="0" parTransId="{4E11B1E1-B323-4481-B0A8-0F95FA132003}" sibTransId="{087A0C07-30C9-480D-98D3-B0CD454753B2}"/>
    <dgm:cxn modelId="{56BBF238-4DB7-410E-9A52-BDEC650E85AE}" type="presOf" srcId="{378CEF43-5C88-497C-8744-E47149F58265}" destId="{8F778B45-04FF-4D42-A5C1-A5ACD9A0445D}" srcOrd="0" destOrd="0" presId="urn:microsoft.com/office/officeart/2008/layout/PictureStrips"/>
    <dgm:cxn modelId="{761E0C7E-F2E6-4538-8811-350A65B2E5BD}" type="presOf" srcId="{62569BEB-E360-453E-AF70-80281EAD1A5F}" destId="{DE9238C2-D8C7-4536-AD22-6713DB7C16CE}" srcOrd="0" destOrd="0" presId="urn:microsoft.com/office/officeart/2008/layout/PictureStrips"/>
    <dgm:cxn modelId="{F11F6595-19F0-4FD3-9BF3-4EC3290AF179}" srcId="{378CEF43-5C88-497C-8744-E47149F58265}" destId="{99B2DC4E-A3B9-4671-933C-188FF212AEF2}" srcOrd="1" destOrd="0" parTransId="{FDA62016-0018-4863-BB6C-E133D43825B0}" sibTransId="{35596D7C-5341-4F7A-8BA1-EE87A711E828}"/>
    <dgm:cxn modelId="{69FFF3EB-FD1B-4142-AB21-354D6AB81BAE}" type="presParOf" srcId="{8F778B45-04FF-4D42-A5C1-A5ACD9A0445D}" destId="{7F0137C4-58EC-47C5-ABF6-932DF1DC4EF1}" srcOrd="0" destOrd="0" presId="urn:microsoft.com/office/officeart/2008/layout/PictureStrips"/>
    <dgm:cxn modelId="{5AB3DC9F-ECCD-4211-AE67-F762BFD9A911}" type="presParOf" srcId="{7F0137C4-58EC-47C5-ABF6-932DF1DC4EF1}" destId="{7EABD7D4-DBDC-436F-9364-2E4C87601B20}" srcOrd="0" destOrd="0" presId="urn:microsoft.com/office/officeart/2008/layout/PictureStrips"/>
    <dgm:cxn modelId="{27A9ABF4-BBB9-4177-A57E-0764D8DD7EC6}" type="presParOf" srcId="{7F0137C4-58EC-47C5-ABF6-932DF1DC4EF1}" destId="{CC3FAC6C-4E46-4B33-BFB6-2AD2D31AF0A2}" srcOrd="1" destOrd="0" presId="urn:microsoft.com/office/officeart/2008/layout/PictureStrips"/>
    <dgm:cxn modelId="{8D14B200-0AF4-4CDA-B358-64481A7F4AAA}" type="presParOf" srcId="{8F778B45-04FF-4D42-A5C1-A5ACD9A0445D}" destId="{02D9B78D-9A4E-4F7D-8D54-9FC631C46D6D}" srcOrd="1" destOrd="0" presId="urn:microsoft.com/office/officeart/2008/layout/PictureStrips"/>
    <dgm:cxn modelId="{FB3E1014-5F87-43C1-AFCD-EA4E7C894BB3}" type="presParOf" srcId="{8F778B45-04FF-4D42-A5C1-A5ACD9A0445D}" destId="{2BB5F2C1-F124-4C62-BD5B-FE299E162EDF}" srcOrd="2" destOrd="0" presId="urn:microsoft.com/office/officeart/2008/layout/PictureStrips"/>
    <dgm:cxn modelId="{7E3235A3-5A6D-4C70-BD3B-9F9F2C691551}" type="presParOf" srcId="{2BB5F2C1-F124-4C62-BD5B-FE299E162EDF}" destId="{15E6FCCE-E4B6-492A-836F-326F70B07795}" srcOrd="0" destOrd="0" presId="urn:microsoft.com/office/officeart/2008/layout/PictureStrips"/>
    <dgm:cxn modelId="{4A0CCC07-A3BA-44FB-B81C-03AB43A11526}" type="presParOf" srcId="{2BB5F2C1-F124-4C62-BD5B-FE299E162EDF}" destId="{49E195EF-3153-4EF4-8286-60A53D3B7970}" srcOrd="1" destOrd="0" presId="urn:microsoft.com/office/officeart/2008/layout/PictureStrips"/>
    <dgm:cxn modelId="{140188B0-BAC5-4EEB-89A9-EE768207FBD4}" type="presParOf" srcId="{8F778B45-04FF-4D42-A5C1-A5ACD9A0445D}" destId="{29011ACF-2ED1-4196-8EBF-2BAD6D0C4CD6}" srcOrd="3" destOrd="0" presId="urn:microsoft.com/office/officeart/2008/layout/PictureStrips"/>
    <dgm:cxn modelId="{99ADD65F-BAE1-4C68-A1A5-C32922096230}" type="presParOf" srcId="{8F778B45-04FF-4D42-A5C1-A5ACD9A0445D}" destId="{D67E52A7-BA88-4C76-AB86-B979AD88D8FA}" srcOrd="4" destOrd="0" presId="urn:microsoft.com/office/officeart/2008/layout/PictureStrips"/>
    <dgm:cxn modelId="{7824440B-FD5D-4EEF-92BC-67F9C3F71A2D}" type="presParOf" srcId="{D67E52A7-BA88-4C76-AB86-B979AD88D8FA}" destId="{DE9238C2-D8C7-4536-AD22-6713DB7C16CE}" srcOrd="0" destOrd="0" presId="urn:microsoft.com/office/officeart/2008/layout/PictureStrips"/>
    <dgm:cxn modelId="{32A18B8C-78EB-47F5-95B9-EB8651009D58}" type="presParOf" srcId="{D67E52A7-BA88-4C76-AB86-B979AD88D8FA}" destId="{D351274A-DFD5-4342-983D-80897AFF2E33}" srcOrd="1" destOrd="0" presId="urn:microsoft.com/office/officeart/2008/layout/PictureStrip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BD7D4-DBDC-436F-9364-2E4C87601B20}">
      <dsp:nvSpPr>
        <dsp:cNvPr id="0" name=""/>
        <dsp:cNvSpPr/>
      </dsp:nvSpPr>
      <dsp:spPr>
        <a:xfrm>
          <a:off x="180780" y="589674"/>
          <a:ext cx="4333595" cy="135424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278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نشر وتعزيز التعاليم و القيم الإسلامية القائمة على الوسطية و التسامح</a:t>
          </a:r>
          <a:endParaRPr lang="ar-SA" sz="2800" kern="1200" dirty="0"/>
        </a:p>
      </dsp:txBody>
      <dsp:txXfrm>
        <a:off x="180780" y="589674"/>
        <a:ext cx="4333595" cy="1354248"/>
      </dsp:txXfrm>
    </dsp:sp>
    <dsp:sp modelId="{CC3FAC6C-4E46-4B33-BFB6-2AD2D31AF0A2}">
      <dsp:nvSpPr>
        <dsp:cNvPr id="0" name=""/>
        <dsp:cNvSpPr/>
      </dsp:nvSpPr>
      <dsp:spPr>
        <a:xfrm>
          <a:off x="213" y="394061"/>
          <a:ext cx="947973" cy="1421960"/>
        </a:xfrm>
        <a:prstGeom prst="rect">
          <a:avLst/>
        </a:prstGeom>
        <a:solidFill>
          <a:srgbClr val="C4D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6FCCE-E4B6-492A-836F-326F70B07795}">
      <dsp:nvSpPr>
        <dsp:cNvPr id="0" name=""/>
        <dsp:cNvSpPr/>
      </dsp:nvSpPr>
      <dsp:spPr>
        <a:xfrm>
          <a:off x="4892740" y="589674"/>
          <a:ext cx="4333595" cy="135424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278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استعادة أي دولة عضو في المنظمة خاضعة للاحتلال</a:t>
          </a:r>
          <a:endParaRPr lang="ar-SA" sz="2800" kern="1200" dirty="0"/>
        </a:p>
      </dsp:txBody>
      <dsp:txXfrm>
        <a:off x="4892740" y="589674"/>
        <a:ext cx="4333595" cy="1354248"/>
      </dsp:txXfrm>
    </dsp:sp>
    <dsp:sp modelId="{49E195EF-3153-4EF4-8286-60A53D3B7970}">
      <dsp:nvSpPr>
        <dsp:cNvPr id="0" name=""/>
        <dsp:cNvSpPr/>
      </dsp:nvSpPr>
      <dsp:spPr>
        <a:xfrm>
          <a:off x="4712174" y="394061"/>
          <a:ext cx="947973" cy="1421960"/>
        </a:xfrm>
        <a:prstGeom prst="rect">
          <a:avLst/>
        </a:prstGeom>
        <a:solidFill>
          <a:srgbClr val="C4D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238C2-D8C7-4536-AD22-6713DB7C16CE}">
      <dsp:nvSpPr>
        <dsp:cNvPr id="0" name=""/>
        <dsp:cNvSpPr/>
      </dsp:nvSpPr>
      <dsp:spPr>
        <a:xfrm>
          <a:off x="2536760" y="2294523"/>
          <a:ext cx="4333595" cy="135424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278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التضامن بين الدول الأعضاء</a:t>
          </a:r>
          <a:endParaRPr lang="ar-SA" sz="2800" kern="1200" dirty="0"/>
        </a:p>
      </dsp:txBody>
      <dsp:txXfrm>
        <a:off x="2536760" y="2294523"/>
        <a:ext cx="4333595" cy="1354248"/>
      </dsp:txXfrm>
    </dsp:sp>
    <dsp:sp modelId="{D351274A-DFD5-4342-983D-80897AFF2E33}">
      <dsp:nvSpPr>
        <dsp:cNvPr id="0" name=""/>
        <dsp:cNvSpPr/>
      </dsp:nvSpPr>
      <dsp:spPr>
        <a:xfrm>
          <a:off x="2356194" y="2098909"/>
          <a:ext cx="947973" cy="1421960"/>
        </a:xfrm>
        <a:prstGeom prst="rect">
          <a:avLst/>
        </a:prstGeom>
        <a:solidFill>
          <a:srgbClr val="C4D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6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7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3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7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7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6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1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7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8C6A-4866-427B-9DC3-3CDB2C6C7BB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2CA1-7778-4F8A-BE2C-B2A8CC4E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5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33" y="0"/>
            <a:ext cx="12208333" cy="6858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776" y="386365"/>
            <a:ext cx="3306890" cy="28812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ستطيل مستدير الزوايا 5"/>
          <p:cNvSpPr/>
          <p:nvPr/>
        </p:nvSpPr>
        <p:spPr>
          <a:xfrm>
            <a:off x="515157" y="119129"/>
            <a:ext cx="3747750" cy="3309871"/>
          </a:xfrm>
          <a:prstGeom prst="round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5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دولة الكويت و منظمة التعاون الإسلامي</a:t>
            </a:r>
            <a:endParaRPr lang="en-US" sz="54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9729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4" r="16866"/>
          <a:stretch/>
        </p:blipFill>
        <p:spPr>
          <a:xfrm>
            <a:off x="6996112" y="624114"/>
            <a:ext cx="4743450" cy="4048125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0" y="1355665"/>
            <a:ext cx="67865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6600" b="1" dirty="0">
                <a:solidFill>
                  <a:srgbClr val="056A54"/>
                </a:solidFill>
              </a:rPr>
              <a:t>هي  منظمة إقليمية دولية تضم 57 دولة إسلامية مستقلة يجمعها الدين الإسلامي</a:t>
            </a:r>
            <a:endParaRPr lang="en-US" sz="6600" b="1" dirty="0">
              <a:solidFill>
                <a:srgbClr val="056A54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9550" y="141666"/>
            <a:ext cx="11830050" cy="6582983"/>
          </a:xfrm>
          <a:prstGeom prst="rect">
            <a:avLst/>
          </a:prstGeom>
          <a:noFill/>
          <a:ln w="76200">
            <a:solidFill>
              <a:srgbClr val="056A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داسي 1"/>
          <p:cNvSpPr/>
          <p:nvPr/>
        </p:nvSpPr>
        <p:spPr>
          <a:xfrm>
            <a:off x="933450" y="208901"/>
            <a:ext cx="10382250" cy="6248400"/>
          </a:xfrm>
          <a:prstGeom prst="hexagon">
            <a:avLst/>
          </a:prstGeom>
          <a:solidFill>
            <a:srgbClr val="056A5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أهداف منظمة التعاون الإسلامي</a:t>
            </a:r>
          </a:p>
          <a:p>
            <a:pPr algn="ctr"/>
            <a:endParaRPr lang="ar-SY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SY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SY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SY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006291919"/>
              </p:ext>
            </p:extLst>
          </p:nvPr>
        </p:nvGraphicFramePr>
        <p:xfrm>
          <a:off x="1403723" y="1866900"/>
          <a:ext cx="9226550" cy="4042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599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3FAC6C-4E46-4B33-BFB6-2AD2D31AF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CC3FAC6C-4E46-4B33-BFB6-2AD2D31AF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ABD7D4-DBDC-436F-9364-2E4C87601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EABD7D4-DBDC-436F-9364-2E4C87601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195EF-3153-4EF4-8286-60A53D3B7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9E195EF-3153-4EF4-8286-60A53D3B7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E6FCCE-E4B6-492A-836F-326F70B07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15E6FCCE-E4B6-492A-836F-326F70B07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51274A-DFD5-4342-983D-80897AFF2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D351274A-DFD5-4342-983D-80897AFF2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9238C2-D8C7-4536-AD22-6713DB7C1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DE9238C2-D8C7-4536-AD22-6713DB7C16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09550" y="141666"/>
            <a:ext cx="11830050" cy="6582983"/>
          </a:xfrm>
          <a:prstGeom prst="rect">
            <a:avLst/>
          </a:prstGeom>
          <a:noFill/>
          <a:ln w="76200">
            <a:solidFill>
              <a:srgbClr val="056A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328988" y="37126"/>
            <a:ext cx="8813639" cy="842964"/>
          </a:xfrm>
          <a:prstGeom prst="roundRect">
            <a:avLst/>
          </a:prstGeom>
          <a:solidFill>
            <a:srgbClr val="056A54"/>
          </a:solidFill>
          <a:ln w="38100">
            <a:solidFill>
              <a:srgbClr val="056A54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دور العالم الإسلامي و العربي في تحرير دولة الكويت</a:t>
            </a:r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28738" y="1001003"/>
            <a:ext cx="106138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رفضت دول العالم العربي و الإسلامي غزو النظام العراقي البائد على دولة الكويت و طالبوا بالانسحاب الفوري من دولة الكويت و عودة الشرعية لحكم آل الصباح</a:t>
            </a:r>
          </a:p>
          <a:p>
            <a:r>
              <a:rPr lang="ar-SY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وقد شاركت كل من قوات جمهورية مصر و سوريا و باكستان و بنغلاديش إلى جانب قوات مجلس التعاون الخليجي في حرب عاصفة الصحراء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3996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103</Words>
  <Application>Microsoft Office PowerPoint</Application>
  <PresentationFormat>شاشة عريضة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15</cp:revision>
  <dcterms:created xsi:type="dcterms:W3CDTF">2021-03-05T23:18:35Z</dcterms:created>
  <dcterms:modified xsi:type="dcterms:W3CDTF">2021-03-15T22:24:26Z</dcterms:modified>
</cp:coreProperties>
</file>