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62" r:id="rId3"/>
  </p:sldIdLst>
  <p:sldSz cx="12192000" cy="6858000"/>
  <p:notesSz cx="6858000" cy="9144000"/>
  <p:defaultTextStyle>
    <a:defPPr>
      <a:defRPr lang="ar-AE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613F"/>
    <a:srgbClr val="6EA6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C1E4D1F-DCF9-5349-A4EA-2239A7F71F17}" type="doc">
      <dgm:prSet loTypeId="urn:microsoft.com/office/officeart/2005/8/layout/default" loCatId="list" qsTypeId="urn:microsoft.com/office/officeart/2005/8/quickstyle/3d5" qsCatId="3D" csTypeId="urn:microsoft.com/office/officeart/2005/8/colors/colorful2" csCatId="colorful" phldr="1"/>
      <dgm:spPr/>
      <dgm:t>
        <a:bodyPr/>
        <a:lstStyle/>
        <a:p>
          <a:pPr rtl="1"/>
          <a:endParaRPr lang="ar-SA"/>
        </a:p>
      </dgm:t>
    </dgm:pt>
    <dgm:pt modelId="{E5E95B65-EDAA-F946-A809-62337A1D1BD1}">
      <dgm:prSet phldrT="[نص]" phldr="0"/>
      <dgm:spPr/>
      <dgm:t>
        <a:bodyPr/>
        <a:lstStyle/>
        <a:p>
          <a:pPr rtl="1"/>
          <a:r>
            <a:rPr lang="ar-SA"/>
            <a:t>عناصر اللياقة البدنيه </a:t>
          </a:r>
        </a:p>
      </dgm:t>
    </dgm:pt>
    <dgm:pt modelId="{428919DE-633A-DB48-B633-D4D331D66C22}" type="parTrans" cxnId="{ECBBB3F8-4135-E044-800C-3A5755680FFD}">
      <dgm:prSet/>
      <dgm:spPr/>
      <dgm:t>
        <a:bodyPr/>
        <a:lstStyle/>
        <a:p>
          <a:pPr rtl="1"/>
          <a:endParaRPr lang="ar-SA"/>
        </a:p>
      </dgm:t>
    </dgm:pt>
    <dgm:pt modelId="{DC90D52B-E57B-DD44-AD90-37448B765DA8}" type="sibTrans" cxnId="{ECBBB3F8-4135-E044-800C-3A5755680FFD}">
      <dgm:prSet/>
      <dgm:spPr/>
      <dgm:t>
        <a:bodyPr/>
        <a:lstStyle/>
        <a:p>
          <a:pPr rtl="1"/>
          <a:endParaRPr lang="ar-SA"/>
        </a:p>
      </dgm:t>
    </dgm:pt>
    <dgm:pt modelId="{4D7EF251-115D-1441-B916-4214A994CDE6}">
      <dgm:prSet phldrT="[نص]" phldr="0"/>
      <dgm:spPr/>
      <dgm:t>
        <a:bodyPr/>
        <a:lstStyle/>
        <a:p>
          <a:pPr rtl="1"/>
          <a:r>
            <a:rPr lang="ar-SA"/>
            <a:t>القوة</a:t>
          </a:r>
        </a:p>
      </dgm:t>
    </dgm:pt>
    <dgm:pt modelId="{56DF9467-FA92-C445-9B5F-F90FAF915F92}" type="parTrans" cxnId="{FFAE5A6E-31E1-E840-BCE6-F7D5BD12987D}">
      <dgm:prSet/>
      <dgm:spPr/>
      <dgm:t>
        <a:bodyPr/>
        <a:lstStyle/>
        <a:p>
          <a:pPr rtl="1"/>
          <a:endParaRPr lang="ar-SA"/>
        </a:p>
      </dgm:t>
    </dgm:pt>
    <dgm:pt modelId="{6D89974E-815B-C44C-A925-7C3DFBEAD374}" type="sibTrans" cxnId="{FFAE5A6E-31E1-E840-BCE6-F7D5BD12987D}">
      <dgm:prSet/>
      <dgm:spPr/>
      <dgm:t>
        <a:bodyPr/>
        <a:lstStyle/>
        <a:p>
          <a:pPr rtl="1"/>
          <a:endParaRPr lang="ar-SA"/>
        </a:p>
      </dgm:t>
    </dgm:pt>
    <dgm:pt modelId="{709A1143-F5BE-8146-BD4B-3E3042EC8E57}">
      <dgm:prSet phldrT="[نص]" phldr="0"/>
      <dgm:spPr/>
      <dgm:t>
        <a:bodyPr/>
        <a:lstStyle/>
        <a:p>
          <a:pPr rtl="1"/>
          <a:r>
            <a:rPr lang="ar-SA"/>
            <a:t>السرعة</a:t>
          </a:r>
        </a:p>
      </dgm:t>
    </dgm:pt>
    <dgm:pt modelId="{C63561F6-5F26-D64E-8616-202863AD86F4}" type="parTrans" cxnId="{2F71FC60-0CE1-3549-839A-F299BFA5D5EE}">
      <dgm:prSet/>
      <dgm:spPr/>
      <dgm:t>
        <a:bodyPr/>
        <a:lstStyle/>
        <a:p>
          <a:pPr rtl="1"/>
          <a:endParaRPr lang="ar-SA"/>
        </a:p>
      </dgm:t>
    </dgm:pt>
    <dgm:pt modelId="{6F88EF5F-14FD-B447-8D6A-9C48462000FC}" type="sibTrans" cxnId="{2F71FC60-0CE1-3549-839A-F299BFA5D5EE}">
      <dgm:prSet/>
      <dgm:spPr/>
      <dgm:t>
        <a:bodyPr/>
        <a:lstStyle/>
        <a:p>
          <a:pPr rtl="1"/>
          <a:endParaRPr lang="ar-SA"/>
        </a:p>
      </dgm:t>
    </dgm:pt>
    <dgm:pt modelId="{4821C93C-8F80-AC42-8B20-A71CB93DFD9A}">
      <dgm:prSet phldrT="[نص]" phldr="0"/>
      <dgm:spPr/>
      <dgm:t>
        <a:bodyPr/>
        <a:lstStyle/>
        <a:p>
          <a:pPr rtl="1"/>
          <a:r>
            <a:rPr lang="ar-SA"/>
            <a:t>التحمل</a:t>
          </a:r>
        </a:p>
      </dgm:t>
    </dgm:pt>
    <dgm:pt modelId="{F73904A4-E45D-1F46-8EF1-410ACA445159}" type="parTrans" cxnId="{8C59E9E1-85E7-9E48-BD8D-AA163C102355}">
      <dgm:prSet/>
      <dgm:spPr/>
      <dgm:t>
        <a:bodyPr/>
        <a:lstStyle/>
        <a:p>
          <a:pPr rtl="1"/>
          <a:endParaRPr lang="ar-SA"/>
        </a:p>
      </dgm:t>
    </dgm:pt>
    <dgm:pt modelId="{A9523837-9185-6A43-9E38-426F23CC9B48}" type="sibTrans" cxnId="{8C59E9E1-85E7-9E48-BD8D-AA163C102355}">
      <dgm:prSet/>
      <dgm:spPr/>
      <dgm:t>
        <a:bodyPr/>
        <a:lstStyle/>
        <a:p>
          <a:pPr rtl="1"/>
          <a:endParaRPr lang="ar-SA"/>
        </a:p>
      </dgm:t>
    </dgm:pt>
    <dgm:pt modelId="{509907F6-8A0D-794D-868A-961FEC2E581D}">
      <dgm:prSet phldrT="[نص]" phldr="0"/>
      <dgm:spPr/>
      <dgm:t>
        <a:bodyPr/>
        <a:lstStyle/>
        <a:p>
          <a:pPr rtl="1"/>
          <a:r>
            <a:rPr lang="ar-SA"/>
            <a:t>المرونة</a:t>
          </a:r>
        </a:p>
      </dgm:t>
    </dgm:pt>
    <dgm:pt modelId="{9BE2B9C0-F9C2-CD48-9A20-9A33FD2823CD}" type="parTrans" cxnId="{FA568900-3390-5348-BD7A-A3CED59EB48C}">
      <dgm:prSet/>
      <dgm:spPr/>
      <dgm:t>
        <a:bodyPr/>
        <a:lstStyle/>
        <a:p>
          <a:pPr rtl="1"/>
          <a:endParaRPr lang="ar-SA"/>
        </a:p>
      </dgm:t>
    </dgm:pt>
    <dgm:pt modelId="{BD59D7F5-A998-394B-BC27-430F17051434}" type="sibTrans" cxnId="{FA568900-3390-5348-BD7A-A3CED59EB48C}">
      <dgm:prSet/>
      <dgm:spPr/>
      <dgm:t>
        <a:bodyPr/>
        <a:lstStyle/>
        <a:p>
          <a:pPr rtl="1"/>
          <a:endParaRPr lang="ar-SA"/>
        </a:p>
      </dgm:t>
    </dgm:pt>
    <dgm:pt modelId="{47BEBB13-3AFE-C249-8CCE-02E6D7F13AA3}">
      <dgm:prSet/>
      <dgm:spPr/>
      <dgm:t>
        <a:bodyPr/>
        <a:lstStyle/>
        <a:p>
          <a:pPr rtl="1"/>
          <a:r>
            <a:rPr lang="ar-SA"/>
            <a:t>الرشاقة</a:t>
          </a:r>
        </a:p>
      </dgm:t>
    </dgm:pt>
    <dgm:pt modelId="{218E0AD8-0D2E-A842-AAB5-992219802985}" type="parTrans" cxnId="{06A253E7-824D-E149-A22C-333627913659}">
      <dgm:prSet/>
      <dgm:spPr/>
      <dgm:t>
        <a:bodyPr/>
        <a:lstStyle/>
        <a:p>
          <a:pPr rtl="1"/>
          <a:endParaRPr lang="ar-SA"/>
        </a:p>
      </dgm:t>
    </dgm:pt>
    <dgm:pt modelId="{225639B3-890F-7F4E-80E6-EC2830ABD4F9}" type="sibTrans" cxnId="{06A253E7-824D-E149-A22C-333627913659}">
      <dgm:prSet/>
      <dgm:spPr/>
      <dgm:t>
        <a:bodyPr/>
        <a:lstStyle/>
        <a:p>
          <a:pPr rtl="1"/>
          <a:endParaRPr lang="ar-SA"/>
        </a:p>
      </dgm:t>
    </dgm:pt>
    <dgm:pt modelId="{1D6DCA35-93FA-6448-BD49-41AE78639E97}" type="pres">
      <dgm:prSet presAssocID="{CC1E4D1F-DCF9-5349-A4EA-2239A7F71F17}" presName="diagram" presStyleCnt="0">
        <dgm:presLayoutVars>
          <dgm:dir/>
          <dgm:resizeHandles val="exact"/>
        </dgm:presLayoutVars>
      </dgm:prSet>
      <dgm:spPr/>
    </dgm:pt>
    <dgm:pt modelId="{3DBCEB26-7745-C844-BE2F-95053599D34C}" type="pres">
      <dgm:prSet presAssocID="{E5E95B65-EDAA-F946-A809-62337A1D1BD1}" presName="node" presStyleLbl="node1" presStyleIdx="0" presStyleCnt="6">
        <dgm:presLayoutVars>
          <dgm:bulletEnabled val="1"/>
        </dgm:presLayoutVars>
      </dgm:prSet>
      <dgm:spPr/>
    </dgm:pt>
    <dgm:pt modelId="{C2962A78-DEAB-9A42-9964-26B92444F4FD}" type="pres">
      <dgm:prSet presAssocID="{DC90D52B-E57B-DD44-AD90-37448B765DA8}" presName="sibTrans" presStyleCnt="0"/>
      <dgm:spPr/>
    </dgm:pt>
    <dgm:pt modelId="{A6EF0B13-8802-CF40-A6C2-EAE5D200D8B5}" type="pres">
      <dgm:prSet presAssocID="{4D7EF251-115D-1441-B916-4214A994CDE6}" presName="node" presStyleLbl="node1" presStyleIdx="1" presStyleCnt="6">
        <dgm:presLayoutVars>
          <dgm:bulletEnabled val="1"/>
        </dgm:presLayoutVars>
      </dgm:prSet>
      <dgm:spPr/>
    </dgm:pt>
    <dgm:pt modelId="{9CABA638-ED66-3848-93CA-A1D18E784071}" type="pres">
      <dgm:prSet presAssocID="{6D89974E-815B-C44C-A925-7C3DFBEAD374}" presName="sibTrans" presStyleCnt="0"/>
      <dgm:spPr/>
    </dgm:pt>
    <dgm:pt modelId="{E28DDA84-0C5C-D049-B556-BF1436163C74}" type="pres">
      <dgm:prSet presAssocID="{709A1143-F5BE-8146-BD4B-3E3042EC8E57}" presName="node" presStyleLbl="node1" presStyleIdx="2" presStyleCnt="6">
        <dgm:presLayoutVars>
          <dgm:bulletEnabled val="1"/>
        </dgm:presLayoutVars>
      </dgm:prSet>
      <dgm:spPr/>
    </dgm:pt>
    <dgm:pt modelId="{6A558304-2F34-9143-97DB-F6CAA40DE24C}" type="pres">
      <dgm:prSet presAssocID="{6F88EF5F-14FD-B447-8D6A-9C48462000FC}" presName="sibTrans" presStyleCnt="0"/>
      <dgm:spPr/>
    </dgm:pt>
    <dgm:pt modelId="{771891A7-418B-B041-B077-D2C896F02EAC}" type="pres">
      <dgm:prSet presAssocID="{4821C93C-8F80-AC42-8B20-A71CB93DFD9A}" presName="node" presStyleLbl="node1" presStyleIdx="3" presStyleCnt="6">
        <dgm:presLayoutVars>
          <dgm:bulletEnabled val="1"/>
        </dgm:presLayoutVars>
      </dgm:prSet>
      <dgm:spPr/>
    </dgm:pt>
    <dgm:pt modelId="{F4CEB1EA-AF7F-4D47-98BE-831F92A7AF68}" type="pres">
      <dgm:prSet presAssocID="{A9523837-9185-6A43-9E38-426F23CC9B48}" presName="sibTrans" presStyleCnt="0"/>
      <dgm:spPr/>
    </dgm:pt>
    <dgm:pt modelId="{4A866838-0FE2-E045-B37A-DD381FCCE8A4}" type="pres">
      <dgm:prSet presAssocID="{509907F6-8A0D-794D-868A-961FEC2E581D}" presName="node" presStyleLbl="node1" presStyleIdx="4" presStyleCnt="6">
        <dgm:presLayoutVars>
          <dgm:bulletEnabled val="1"/>
        </dgm:presLayoutVars>
      </dgm:prSet>
      <dgm:spPr/>
    </dgm:pt>
    <dgm:pt modelId="{32E78C95-DEE6-9D48-BED7-53D6E009D5B8}" type="pres">
      <dgm:prSet presAssocID="{BD59D7F5-A998-394B-BC27-430F17051434}" presName="sibTrans" presStyleCnt="0"/>
      <dgm:spPr/>
    </dgm:pt>
    <dgm:pt modelId="{8F0D1D91-BECD-E74A-8820-746DD2C71DE3}" type="pres">
      <dgm:prSet presAssocID="{47BEBB13-3AFE-C249-8CCE-02E6D7F13AA3}" presName="node" presStyleLbl="node1" presStyleIdx="5" presStyleCnt="6">
        <dgm:presLayoutVars>
          <dgm:bulletEnabled val="1"/>
        </dgm:presLayoutVars>
      </dgm:prSet>
      <dgm:spPr/>
    </dgm:pt>
  </dgm:ptLst>
  <dgm:cxnLst>
    <dgm:cxn modelId="{FA568900-3390-5348-BD7A-A3CED59EB48C}" srcId="{CC1E4D1F-DCF9-5349-A4EA-2239A7F71F17}" destId="{509907F6-8A0D-794D-868A-961FEC2E581D}" srcOrd="4" destOrd="0" parTransId="{9BE2B9C0-F9C2-CD48-9A20-9A33FD2823CD}" sibTransId="{BD59D7F5-A998-394B-BC27-430F17051434}"/>
    <dgm:cxn modelId="{2DE67D31-5A4C-B146-B2F4-213CAD0AEED1}" type="presOf" srcId="{4821C93C-8F80-AC42-8B20-A71CB93DFD9A}" destId="{771891A7-418B-B041-B077-D2C896F02EAC}" srcOrd="0" destOrd="0" presId="urn:microsoft.com/office/officeart/2005/8/layout/default"/>
    <dgm:cxn modelId="{1951533D-D42A-824F-9C36-691E4EFF6A86}" type="presOf" srcId="{709A1143-F5BE-8146-BD4B-3E3042EC8E57}" destId="{E28DDA84-0C5C-D049-B556-BF1436163C74}" srcOrd="0" destOrd="0" presId="urn:microsoft.com/office/officeart/2005/8/layout/default"/>
    <dgm:cxn modelId="{2F71FC60-0CE1-3549-839A-F299BFA5D5EE}" srcId="{CC1E4D1F-DCF9-5349-A4EA-2239A7F71F17}" destId="{709A1143-F5BE-8146-BD4B-3E3042EC8E57}" srcOrd="2" destOrd="0" parTransId="{C63561F6-5F26-D64E-8616-202863AD86F4}" sibTransId="{6F88EF5F-14FD-B447-8D6A-9C48462000FC}"/>
    <dgm:cxn modelId="{FFAE5A6E-31E1-E840-BCE6-F7D5BD12987D}" srcId="{CC1E4D1F-DCF9-5349-A4EA-2239A7F71F17}" destId="{4D7EF251-115D-1441-B916-4214A994CDE6}" srcOrd="1" destOrd="0" parTransId="{56DF9467-FA92-C445-9B5F-F90FAF915F92}" sibTransId="{6D89974E-815B-C44C-A925-7C3DFBEAD374}"/>
    <dgm:cxn modelId="{38EF897D-8420-D34F-AEDD-C08497525AAC}" type="presOf" srcId="{4D7EF251-115D-1441-B916-4214A994CDE6}" destId="{A6EF0B13-8802-CF40-A6C2-EAE5D200D8B5}" srcOrd="0" destOrd="0" presId="urn:microsoft.com/office/officeart/2005/8/layout/default"/>
    <dgm:cxn modelId="{F1215997-4432-024B-9D8A-A6D31486F62C}" type="presOf" srcId="{CC1E4D1F-DCF9-5349-A4EA-2239A7F71F17}" destId="{1D6DCA35-93FA-6448-BD49-41AE78639E97}" srcOrd="0" destOrd="0" presId="urn:microsoft.com/office/officeart/2005/8/layout/default"/>
    <dgm:cxn modelId="{E3E25F9F-5C7B-EB4B-9D49-331C3358AE41}" type="presOf" srcId="{E5E95B65-EDAA-F946-A809-62337A1D1BD1}" destId="{3DBCEB26-7745-C844-BE2F-95053599D34C}" srcOrd="0" destOrd="0" presId="urn:microsoft.com/office/officeart/2005/8/layout/default"/>
    <dgm:cxn modelId="{DA6625B0-EF7E-7A43-AC5B-CCF794F3E33B}" type="presOf" srcId="{509907F6-8A0D-794D-868A-961FEC2E581D}" destId="{4A866838-0FE2-E045-B37A-DD381FCCE8A4}" srcOrd="0" destOrd="0" presId="urn:microsoft.com/office/officeart/2005/8/layout/default"/>
    <dgm:cxn modelId="{DCEB12BA-6B30-6B4D-8997-1DC512D6F31C}" type="presOf" srcId="{47BEBB13-3AFE-C249-8CCE-02E6D7F13AA3}" destId="{8F0D1D91-BECD-E74A-8820-746DD2C71DE3}" srcOrd="0" destOrd="0" presId="urn:microsoft.com/office/officeart/2005/8/layout/default"/>
    <dgm:cxn modelId="{8C59E9E1-85E7-9E48-BD8D-AA163C102355}" srcId="{CC1E4D1F-DCF9-5349-A4EA-2239A7F71F17}" destId="{4821C93C-8F80-AC42-8B20-A71CB93DFD9A}" srcOrd="3" destOrd="0" parTransId="{F73904A4-E45D-1F46-8EF1-410ACA445159}" sibTransId="{A9523837-9185-6A43-9E38-426F23CC9B48}"/>
    <dgm:cxn modelId="{06A253E7-824D-E149-A22C-333627913659}" srcId="{CC1E4D1F-DCF9-5349-A4EA-2239A7F71F17}" destId="{47BEBB13-3AFE-C249-8CCE-02E6D7F13AA3}" srcOrd="5" destOrd="0" parTransId="{218E0AD8-0D2E-A842-AAB5-992219802985}" sibTransId="{225639B3-890F-7F4E-80E6-EC2830ABD4F9}"/>
    <dgm:cxn modelId="{ECBBB3F8-4135-E044-800C-3A5755680FFD}" srcId="{CC1E4D1F-DCF9-5349-A4EA-2239A7F71F17}" destId="{E5E95B65-EDAA-F946-A809-62337A1D1BD1}" srcOrd="0" destOrd="0" parTransId="{428919DE-633A-DB48-B633-D4D331D66C22}" sibTransId="{DC90D52B-E57B-DD44-AD90-37448B765DA8}"/>
    <dgm:cxn modelId="{DA776645-B5D6-254A-AD10-0ADC5201DC84}" type="presParOf" srcId="{1D6DCA35-93FA-6448-BD49-41AE78639E97}" destId="{3DBCEB26-7745-C844-BE2F-95053599D34C}" srcOrd="0" destOrd="0" presId="urn:microsoft.com/office/officeart/2005/8/layout/default"/>
    <dgm:cxn modelId="{C0230983-E7CD-C841-872A-58DF6D3F478E}" type="presParOf" srcId="{1D6DCA35-93FA-6448-BD49-41AE78639E97}" destId="{C2962A78-DEAB-9A42-9964-26B92444F4FD}" srcOrd="1" destOrd="0" presId="urn:microsoft.com/office/officeart/2005/8/layout/default"/>
    <dgm:cxn modelId="{C02F2178-F595-014C-8A21-17168EF8BAEA}" type="presParOf" srcId="{1D6DCA35-93FA-6448-BD49-41AE78639E97}" destId="{A6EF0B13-8802-CF40-A6C2-EAE5D200D8B5}" srcOrd="2" destOrd="0" presId="urn:microsoft.com/office/officeart/2005/8/layout/default"/>
    <dgm:cxn modelId="{161C9C80-BEB9-4A49-AEF8-8A697AAF8001}" type="presParOf" srcId="{1D6DCA35-93FA-6448-BD49-41AE78639E97}" destId="{9CABA638-ED66-3848-93CA-A1D18E784071}" srcOrd="3" destOrd="0" presId="urn:microsoft.com/office/officeart/2005/8/layout/default"/>
    <dgm:cxn modelId="{22054F82-728F-E144-A44A-66ED3EB553E3}" type="presParOf" srcId="{1D6DCA35-93FA-6448-BD49-41AE78639E97}" destId="{E28DDA84-0C5C-D049-B556-BF1436163C74}" srcOrd="4" destOrd="0" presId="urn:microsoft.com/office/officeart/2005/8/layout/default"/>
    <dgm:cxn modelId="{80AF0455-5186-0343-9D19-93542FB8513C}" type="presParOf" srcId="{1D6DCA35-93FA-6448-BD49-41AE78639E97}" destId="{6A558304-2F34-9143-97DB-F6CAA40DE24C}" srcOrd="5" destOrd="0" presId="urn:microsoft.com/office/officeart/2005/8/layout/default"/>
    <dgm:cxn modelId="{2D71B73E-3711-5C44-AC68-20D73E1A7599}" type="presParOf" srcId="{1D6DCA35-93FA-6448-BD49-41AE78639E97}" destId="{771891A7-418B-B041-B077-D2C896F02EAC}" srcOrd="6" destOrd="0" presId="urn:microsoft.com/office/officeart/2005/8/layout/default"/>
    <dgm:cxn modelId="{14F81B8D-58EC-0D4C-9418-AF58662B8813}" type="presParOf" srcId="{1D6DCA35-93FA-6448-BD49-41AE78639E97}" destId="{F4CEB1EA-AF7F-4D47-98BE-831F92A7AF68}" srcOrd="7" destOrd="0" presId="urn:microsoft.com/office/officeart/2005/8/layout/default"/>
    <dgm:cxn modelId="{D2148532-B250-4444-B46B-C9FC9B397A2C}" type="presParOf" srcId="{1D6DCA35-93FA-6448-BD49-41AE78639E97}" destId="{4A866838-0FE2-E045-B37A-DD381FCCE8A4}" srcOrd="8" destOrd="0" presId="urn:microsoft.com/office/officeart/2005/8/layout/default"/>
    <dgm:cxn modelId="{096F8FE6-B142-D840-B6D8-C7E93C4F260B}" type="presParOf" srcId="{1D6DCA35-93FA-6448-BD49-41AE78639E97}" destId="{32E78C95-DEE6-9D48-BED7-53D6E009D5B8}" srcOrd="9" destOrd="0" presId="urn:microsoft.com/office/officeart/2005/8/layout/default"/>
    <dgm:cxn modelId="{0BDB8F7C-CA8F-2043-8078-D86343CBB6EE}" type="presParOf" srcId="{1D6DCA35-93FA-6448-BD49-41AE78639E97}" destId="{8F0D1D91-BECD-E74A-8820-746DD2C71DE3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BCEB26-7745-C844-BE2F-95053599D34C}">
      <dsp:nvSpPr>
        <dsp:cNvPr id="0" name=""/>
        <dsp:cNvSpPr/>
      </dsp:nvSpPr>
      <dsp:spPr>
        <a:xfrm>
          <a:off x="0" y="1050221"/>
          <a:ext cx="1620488" cy="972292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/>
            <a:t>عناصر اللياقة البدنيه </a:t>
          </a:r>
        </a:p>
      </dsp:txBody>
      <dsp:txXfrm>
        <a:off x="0" y="1050221"/>
        <a:ext cx="1620488" cy="972292"/>
      </dsp:txXfrm>
    </dsp:sp>
    <dsp:sp modelId="{A6EF0B13-8802-CF40-A6C2-EAE5D200D8B5}">
      <dsp:nvSpPr>
        <dsp:cNvPr id="0" name=""/>
        <dsp:cNvSpPr/>
      </dsp:nvSpPr>
      <dsp:spPr>
        <a:xfrm>
          <a:off x="0" y="2184562"/>
          <a:ext cx="1620488" cy="972292"/>
        </a:xfrm>
        <a:prstGeom prst="rect">
          <a:avLst/>
        </a:prstGeom>
        <a:solidFill>
          <a:schemeClr val="accent2">
            <a:hueOff val="-291073"/>
            <a:satOff val="-16786"/>
            <a:lumOff val="1726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/>
            <a:t>القوة</a:t>
          </a:r>
        </a:p>
      </dsp:txBody>
      <dsp:txXfrm>
        <a:off x="0" y="2184562"/>
        <a:ext cx="1620488" cy="972292"/>
      </dsp:txXfrm>
    </dsp:sp>
    <dsp:sp modelId="{E28DDA84-0C5C-D049-B556-BF1436163C74}">
      <dsp:nvSpPr>
        <dsp:cNvPr id="0" name=""/>
        <dsp:cNvSpPr/>
      </dsp:nvSpPr>
      <dsp:spPr>
        <a:xfrm>
          <a:off x="0" y="3318904"/>
          <a:ext cx="1620488" cy="972292"/>
        </a:xfrm>
        <a:prstGeom prst="rect">
          <a:avLst/>
        </a:prstGeom>
        <a:solidFill>
          <a:schemeClr val="accent2">
            <a:hueOff val="-582145"/>
            <a:satOff val="-33571"/>
            <a:lumOff val="3451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/>
            <a:t>السرعة</a:t>
          </a:r>
        </a:p>
      </dsp:txBody>
      <dsp:txXfrm>
        <a:off x="0" y="3318904"/>
        <a:ext cx="1620488" cy="972292"/>
      </dsp:txXfrm>
    </dsp:sp>
    <dsp:sp modelId="{771891A7-418B-B041-B077-D2C896F02EAC}">
      <dsp:nvSpPr>
        <dsp:cNvPr id="0" name=""/>
        <dsp:cNvSpPr/>
      </dsp:nvSpPr>
      <dsp:spPr>
        <a:xfrm>
          <a:off x="0" y="4453245"/>
          <a:ext cx="1620488" cy="972292"/>
        </a:xfrm>
        <a:prstGeom prst="rect">
          <a:avLst/>
        </a:prstGeom>
        <a:solidFill>
          <a:schemeClr val="accent2">
            <a:hueOff val="-873218"/>
            <a:satOff val="-50357"/>
            <a:lumOff val="5177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/>
            <a:t>التحمل</a:t>
          </a:r>
        </a:p>
      </dsp:txBody>
      <dsp:txXfrm>
        <a:off x="0" y="4453245"/>
        <a:ext cx="1620488" cy="972292"/>
      </dsp:txXfrm>
    </dsp:sp>
    <dsp:sp modelId="{4A866838-0FE2-E045-B37A-DD381FCCE8A4}">
      <dsp:nvSpPr>
        <dsp:cNvPr id="0" name=""/>
        <dsp:cNvSpPr/>
      </dsp:nvSpPr>
      <dsp:spPr>
        <a:xfrm>
          <a:off x="0" y="5587587"/>
          <a:ext cx="1620488" cy="972292"/>
        </a:xfrm>
        <a:prstGeom prst="rect">
          <a:avLst/>
        </a:prstGeom>
        <a:solidFill>
          <a:schemeClr val="accent2">
            <a:hueOff val="-1164290"/>
            <a:satOff val="-67142"/>
            <a:lumOff val="6902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/>
            <a:t>المرونة</a:t>
          </a:r>
        </a:p>
      </dsp:txBody>
      <dsp:txXfrm>
        <a:off x="0" y="5587587"/>
        <a:ext cx="1620488" cy="972292"/>
      </dsp:txXfrm>
    </dsp:sp>
    <dsp:sp modelId="{8F0D1D91-BECD-E74A-8820-746DD2C71DE3}">
      <dsp:nvSpPr>
        <dsp:cNvPr id="0" name=""/>
        <dsp:cNvSpPr/>
      </dsp:nvSpPr>
      <dsp:spPr>
        <a:xfrm>
          <a:off x="0" y="6721929"/>
          <a:ext cx="1620488" cy="972292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SA" sz="2800" kern="1200"/>
            <a:t>الرشاقة</a:t>
          </a:r>
        </a:p>
      </dsp:txBody>
      <dsp:txXfrm>
        <a:off x="0" y="6721929"/>
        <a:ext cx="1620488" cy="9722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A78909DB-2B0C-0B40-B988-6A201CCB2C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id="{FDE37467-43F2-D647-9600-2D5ADE7C9D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DA63F07-720A-7744-AABB-53816B5FE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8201C-BA16-7F4A-94E3-68DF9C03FBE7}" type="datetimeFigureOut">
              <a:rPr lang="ar-AE" smtClean="0"/>
              <a:t>24/07/1442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CAC945B4-C516-D44D-B411-D5E701990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846276F4-2B22-5F41-BBC9-2F6FA4E749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E3E0-F961-FB4B-A7D5-E1AC5E0C7630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644358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8E1D2EEE-983A-6C41-8A25-C6B75809A6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09E99A67-78DD-CB4F-89B2-BDA56D9265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A58CBA9-4D7C-BD4E-B7F7-D55FC926C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8201C-BA16-7F4A-94E3-68DF9C03FBE7}" type="datetimeFigureOut">
              <a:rPr lang="ar-AE" smtClean="0"/>
              <a:t>24/07/1442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F617505-23B0-8344-8773-48D4566CF8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2EC11C2D-6BEE-1040-8287-296DD27AD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E3E0-F961-FB4B-A7D5-E1AC5E0C7630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829151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>
            <a:extLst>
              <a:ext uri="{FF2B5EF4-FFF2-40B4-BE49-F238E27FC236}">
                <a16:creationId xmlns:a16="http://schemas.microsoft.com/office/drawing/2014/main" id="{8F02E1D2-0B8A-C044-8574-052EECC24E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عنوان العمودي 2">
            <a:extLst>
              <a:ext uri="{FF2B5EF4-FFF2-40B4-BE49-F238E27FC236}">
                <a16:creationId xmlns:a16="http://schemas.microsoft.com/office/drawing/2014/main" id="{529A0996-8697-FE41-9030-1437FD7BCC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D0E0F21F-4174-824E-9CF8-08F59136A6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8201C-BA16-7F4A-94E3-68DF9C03FBE7}" type="datetimeFigureOut">
              <a:rPr lang="ar-AE" smtClean="0"/>
              <a:t>24/07/1442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60D7441F-5940-C74F-854A-8E9336039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504E1D52-69E6-914A-8E46-B120CCD0F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E3E0-F961-FB4B-A7D5-E1AC5E0C7630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938796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76B3ED8-3EAF-EE4F-86BB-876812752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C9804D5E-FFAC-4249-A15F-088D4E0ED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E8E4F26A-C6B9-2741-9641-D2FCC85C3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8201C-BA16-7F4A-94E3-68DF9C03FBE7}" type="datetimeFigureOut">
              <a:rPr lang="ar-AE" smtClean="0"/>
              <a:t>24/07/1442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19D126C7-8F5C-5F4D-AE58-C4CE410775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E8099FA6-5DFE-AA43-9C83-4AA52C817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E3E0-F961-FB4B-A7D5-E1AC5E0C7630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3241724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BEDF458C-6E19-D740-B2B9-6968A306E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B8D87695-F680-4E4F-9A83-BB438C43EB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2CB1B695-C805-734E-9E72-104F42FBEE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8201C-BA16-7F4A-94E3-68DF9C03FBE7}" type="datetimeFigureOut">
              <a:rPr lang="ar-AE" smtClean="0"/>
              <a:t>24/07/1442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8BE4A148-E12A-9340-BEE2-98A80277C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463A707-39E3-B14B-82C2-CC9345CD3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E3E0-F961-FB4B-A7D5-E1AC5E0C7630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2580483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CF290359-B104-664D-B259-18A1411432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2504237D-C387-044E-AD61-62E62DC675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7B1062CD-55AE-0C44-BB58-80BF1D4007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35E171D8-26BB-0249-9EE9-D6E3AA4FD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8201C-BA16-7F4A-94E3-68DF9C03FBE7}" type="datetimeFigureOut">
              <a:rPr lang="ar-AE" smtClean="0"/>
              <a:t>24/07/1442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4C7AC0E-8F86-E94D-A4DC-E7C67BF04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F6A2A19A-709F-3C46-890A-A639F513C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E3E0-F961-FB4B-A7D5-E1AC5E0C7630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731076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F63C5D49-F2FE-3149-A018-B6D50D7854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0E4F2929-9726-3748-A9C8-A76285CCE5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عنصر نائب للمحتوى 3">
            <a:extLst>
              <a:ext uri="{FF2B5EF4-FFF2-40B4-BE49-F238E27FC236}">
                <a16:creationId xmlns:a16="http://schemas.microsoft.com/office/drawing/2014/main" id="{3825AC49-B386-E84D-B11B-F65777C4D7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5" name="عنصر نائب للنص 4">
            <a:extLst>
              <a:ext uri="{FF2B5EF4-FFF2-40B4-BE49-F238E27FC236}">
                <a16:creationId xmlns:a16="http://schemas.microsoft.com/office/drawing/2014/main" id="{E5E444F3-093C-0C4E-B4CF-E26A992270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عنصر نائب للمحتوى 5">
            <a:extLst>
              <a:ext uri="{FF2B5EF4-FFF2-40B4-BE49-F238E27FC236}">
                <a16:creationId xmlns:a16="http://schemas.microsoft.com/office/drawing/2014/main" id="{DF3C061E-3CFD-2B42-A467-34733D71BC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7" name="عنصر نائب للتاريخ 6">
            <a:extLst>
              <a:ext uri="{FF2B5EF4-FFF2-40B4-BE49-F238E27FC236}">
                <a16:creationId xmlns:a16="http://schemas.microsoft.com/office/drawing/2014/main" id="{CDA84C37-01A5-3B4E-BEC7-DCCECA5B3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8201C-BA16-7F4A-94E3-68DF9C03FBE7}" type="datetimeFigureOut">
              <a:rPr lang="ar-AE" smtClean="0"/>
              <a:t>24/07/1442</a:t>
            </a:fld>
            <a:endParaRPr lang="ar-AE"/>
          </a:p>
        </p:txBody>
      </p:sp>
      <p:sp>
        <p:nvSpPr>
          <p:cNvPr id="8" name="عنصر نائب للتذييل 7">
            <a:extLst>
              <a:ext uri="{FF2B5EF4-FFF2-40B4-BE49-F238E27FC236}">
                <a16:creationId xmlns:a16="http://schemas.microsoft.com/office/drawing/2014/main" id="{59A578E7-62B6-1249-86C0-E4611CC46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9" name="عنصر نائب لرقم الشريحة 8">
            <a:extLst>
              <a:ext uri="{FF2B5EF4-FFF2-40B4-BE49-F238E27FC236}">
                <a16:creationId xmlns:a16="http://schemas.microsoft.com/office/drawing/2014/main" id="{D0E34939-1FE1-3F4D-AD98-8E6F17C34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E3E0-F961-FB4B-A7D5-E1AC5E0C7630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126165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5A222BE0-F32C-534A-BB31-8545FCE24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تاريخ 2">
            <a:extLst>
              <a:ext uri="{FF2B5EF4-FFF2-40B4-BE49-F238E27FC236}">
                <a16:creationId xmlns:a16="http://schemas.microsoft.com/office/drawing/2014/main" id="{236DDCA5-6C8E-1B43-9791-BBB84FF16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8201C-BA16-7F4A-94E3-68DF9C03FBE7}" type="datetimeFigureOut">
              <a:rPr lang="ar-AE" smtClean="0"/>
              <a:t>24/07/1442</a:t>
            </a:fld>
            <a:endParaRPr lang="ar-AE"/>
          </a:p>
        </p:txBody>
      </p:sp>
      <p:sp>
        <p:nvSpPr>
          <p:cNvPr id="4" name="عنصر نائب للتذييل 3">
            <a:extLst>
              <a:ext uri="{FF2B5EF4-FFF2-40B4-BE49-F238E27FC236}">
                <a16:creationId xmlns:a16="http://schemas.microsoft.com/office/drawing/2014/main" id="{FC399E42-8229-0548-B2DA-2678E3B63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5" name="عنصر نائب لرقم الشريحة 4">
            <a:extLst>
              <a:ext uri="{FF2B5EF4-FFF2-40B4-BE49-F238E27FC236}">
                <a16:creationId xmlns:a16="http://schemas.microsoft.com/office/drawing/2014/main" id="{C980AABF-BD39-A540-8F48-C311C5DEE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E3E0-F961-FB4B-A7D5-E1AC5E0C7630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463521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>
            <a:extLst>
              <a:ext uri="{FF2B5EF4-FFF2-40B4-BE49-F238E27FC236}">
                <a16:creationId xmlns:a16="http://schemas.microsoft.com/office/drawing/2014/main" id="{12552AB7-C3EB-6E49-9328-2F87F674B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8201C-BA16-7F4A-94E3-68DF9C03FBE7}" type="datetimeFigureOut">
              <a:rPr lang="ar-AE" smtClean="0"/>
              <a:t>24/07/1442</a:t>
            </a:fld>
            <a:endParaRPr lang="ar-AE"/>
          </a:p>
        </p:txBody>
      </p:sp>
      <p:sp>
        <p:nvSpPr>
          <p:cNvPr id="3" name="عنصر نائب للتذييل 2">
            <a:extLst>
              <a:ext uri="{FF2B5EF4-FFF2-40B4-BE49-F238E27FC236}">
                <a16:creationId xmlns:a16="http://schemas.microsoft.com/office/drawing/2014/main" id="{2E98A864-97D5-A041-BF97-3813BD22E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4" name="عنصر نائب لرقم الشريحة 3">
            <a:extLst>
              <a:ext uri="{FF2B5EF4-FFF2-40B4-BE49-F238E27FC236}">
                <a16:creationId xmlns:a16="http://schemas.microsoft.com/office/drawing/2014/main" id="{E8CD895B-125B-944E-926B-90DE79613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E3E0-F961-FB4B-A7D5-E1AC5E0C7630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3088824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4F80A81-4143-004D-8D39-EB9C4E78FF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id="{DB0696E0-D8C1-364E-AF20-39B19901EA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9B5951E5-D076-704F-999C-F6AF7ED4D7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1683F0D1-D7A5-7B46-96A4-15F252886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8201C-BA16-7F4A-94E3-68DF9C03FBE7}" type="datetimeFigureOut">
              <a:rPr lang="ar-AE" smtClean="0"/>
              <a:t>24/07/1442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35FA6C47-4297-A44B-91D9-C2E6679CE8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13E5EBF5-AF8A-B24B-A4F8-F02A799A7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E3E0-F961-FB4B-A7D5-E1AC5E0C7630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10366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18F066CB-18DD-AD47-9FC7-7EBEB03C8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صورة 2">
            <a:extLst>
              <a:ext uri="{FF2B5EF4-FFF2-40B4-BE49-F238E27FC236}">
                <a16:creationId xmlns:a16="http://schemas.microsoft.com/office/drawing/2014/main" id="{09F14994-02C5-E849-8D92-4B7CF3F7A6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AE"/>
          </a:p>
        </p:txBody>
      </p:sp>
      <p:sp>
        <p:nvSpPr>
          <p:cNvPr id="4" name="عنصر نائب للنص 3">
            <a:extLst>
              <a:ext uri="{FF2B5EF4-FFF2-40B4-BE49-F238E27FC236}">
                <a16:creationId xmlns:a16="http://schemas.microsoft.com/office/drawing/2014/main" id="{6D87DB45-129F-2944-A9C5-EED5CB86DD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عنصر نائب للتاريخ 4">
            <a:extLst>
              <a:ext uri="{FF2B5EF4-FFF2-40B4-BE49-F238E27FC236}">
                <a16:creationId xmlns:a16="http://schemas.microsoft.com/office/drawing/2014/main" id="{8ACB32AF-2AC5-904A-B78C-437F9BFEF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8201C-BA16-7F4A-94E3-68DF9C03FBE7}" type="datetimeFigureOut">
              <a:rPr lang="ar-AE" smtClean="0"/>
              <a:t>24/07/1442</a:t>
            </a:fld>
            <a:endParaRPr lang="ar-AE"/>
          </a:p>
        </p:txBody>
      </p:sp>
      <p:sp>
        <p:nvSpPr>
          <p:cNvPr id="6" name="عنصر نائب للتذييل 5">
            <a:extLst>
              <a:ext uri="{FF2B5EF4-FFF2-40B4-BE49-F238E27FC236}">
                <a16:creationId xmlns:a16="http://schemas.microsoft.com/office/drawing/2014/main" id="{7149CF41-582B-A540-BBAB-61D8DE54B3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AE"/>
          </a:p>
        </p:txBody>
      </p:sp>
      <p:sp>
        <p:nvSpPr>
          <p:cNvPr id="7" name="عنصر نائب لرقم الشريحة 6">
            <a:extLst>
              <a:ext uri="{FF2B5EF4-FFF2-40B4-BE49-F238E27FC236}">
                <a16:creationId xmlns:a16="http://schemas.microsoft.com/office/drawing/2014/main" id="{C75DCA34-AD24-D04C-9D76-2EEF325D3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FE3E0-F961-FB4B-A7D5-E1AC5E0C7630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979064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>
            <a:extLst>
              <a:ext uri="{FF2B5EF4-FFF2-40B4-BE49-F238E27FC236}">
                <a16:creationId xmlns:a16="http://schemas.microsoft.com/office/drawing/2014/main" id="{D76808B3-2366-9A4D-A5E4-9EFF5C27D7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ar-AE"/>
          </a:p>
        </p:txBody>
      </p:sp>
      <p:sp>
        <p:nvSpPr>
          <p:cNvPr id="3" name="عنصر نائب للنص 2">
            <a:extLst>
              <a:ext uri="{FF2B5EF4-FFF2-40B4-BE49-F238E27FC236}">
                <a16:creationId xmlns:a16="http://schemas.microsoft.com/office/drawing/2014/main" id="{66E7AE78-691A-5E4B-A918-804F3F91B2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AE"/>
          </a:p>
        </p:txBody>
      </p:sp>
      <p:sp>
        <p:nvSpPr>
          <p:cNvPr id="4" name="عنصر نائب للتاريخ 3">
            <a:extLst>
              <a:ext uri="{FF2B5EF4-FFF2-40B4-BE49-F238E27FC236}">
                <a16:creationId xmlns:a16="http://schemas.microsoft.com/office/drawing/2014/main" id="{438BE746-0CA3-C94E-A96D-2B78415223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98201C-BA16-7F4A-94E3-68DF9C03FBE7}" type="datetimeFigureOut">
              <a:rPr lang="ar-AE" smtClean="0"/>
              <a:t>24/07/1442</a:t>
            </a:fld>
            <a:endParaRPr lang="ar-AE"/>
          </a:p>
        </p:txBody>
      </p:sp>
      <p:sp>
        <p:nvSpPr>
          <p:cNvPr id="5" name="عنصر نائب للتذييل 4">
            <a:extLst>
              <a:ext uri="{FF2B5EF4-FFF2-40B4-BE49-F238E27FC236}">
                <a16:creationId xmlns:a16="http://schemas.microsoft.com/office/drawing/2014/main" id="{573E46E7-FDDA-A941-8864-E1F6A13E1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AE"/>
          </a:p>
        </p:txBody>
      </p:sp>
      <p:sp>
        <p:nvSpPr>
          <p:cNvPr id="6" name="عنصر نائب لرقم الشريحة 5">
            <a:extLst>
              <a:ext uri="{FF2B5EF4-FFF2-40B4-BE49-F238E27FC236}">
                <a16:creationId xmlns:a16="http://schemas.microsoft.com/office/drawing/2014/main" id="{F710FB64-A391-BC4B-8D10-5F01910D23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FE3E0-F961-FB4B-A7D5-E1AC5E0C7630}" type="slidenum">
              <a:rPr lang="ar-AE" smtClean="0"/>
              <a:t>‹#›</a:t>
            </a:fld>
            <a:endParaRPr lang="ar-AE"/>
          </a:p>
        </p:txBody>
      </p:sp>
    </p:spTree>
    <p:extLst>
      <p:ext uri="{BB962C8B-B14F-4D97-AF65-F5344CB8AC3E}">
        <p14:creationId xmlns:p14="http://schemas.microsoft.com/office/powerpoint/2010/main" val="11788587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AE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 /><Relationship Id="rId7" Type="http://schemas.microsoft.com/office/2007/relationships/diagramDrawing" Target="../diagrams/drawing1.xml" /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2.xml" /><Relationship Id="rId6" Type="http://schemas.openxmlformats.org/officeDocument/2006/relationships/diagramColors" Target="../diagrams/colors1.xml" /><Relationship Id="rId5" Type="http://schemas.openxmlformats.org/officeDocument/2006/relationships/diagramQuickStyle" Target="../diagrams/quickStyle1.xml" /><Relationship Id="rId4" Type="http://schemas.openxmlformats.org/officeDocument/2006/relationships/diagramLayout" Target="../diagrams/layout1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6">
            <a:extLst>
              <a:ext uri="{FF2B5EF4-FFF2-40B4-BE49-F238E27FC236}">
                <a16:creationId xmlns:a16="http://schemas.microsoft.com/office/drawing/2014/main" id="{EE0FDE1C-FC38-1146-A975-532DEA6D6E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7" name="مربع نص 6">
            <a:extLst>
              <a:ext uri="{FF2B5EF4-FFF2-40B4-BE49-F238E27FC236}">
                <a16:creationId xmlns:a16="http://schemas.microsoft.com/office/drawing/2014/main" id="{50AC0ACA-9766-7B4A-9D20-DFB870C77440}"/>
              </a:ext>
            </a:extLst>
          </p:cNvPr>
          <p:cNvSpPr txBox="1"/>
          <p:nvPr/>
        </p:nvSpPr>
        <p:spPr>
          <a:xfrm>
            <a:off x="6643750" y="1163783"/>
            <a:ext cx="4353296" cy="461665"/>
          </a:xfrm>
          <a:prstGeom prst="rect">
            <a:avLst/>
          </a:prstGeom>
          <a:solidFill>
            <a:schemeClr val="bg1"/>
          </a:solidFill>
          <a:ln>
            <a:solidFill>
              <a:srgbClr val="35264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2400"/>
              <a:t>الإعدلد ال</a:t>
            </a:r>
            <a:r>
              <a:rPr lang="ar-AE" sz="2400"/>
              <a:t>بدني عام</a:t>
            </a:r>
            <a:r>
              <a:rPr lang="ar-SA" sz="2400"/>
              <a:t> </a:t>
            </a:r>
            <a:r>
              <a:rPr lang="ar-AE" sz="2400"/>
              <a:t> </a:t>
            </a:r>
            <a:r>
              <a:rPr lang="ar-SA" sz="2400"/>
              <a:t>و</a:t>
            </a:r>
            <a:r>
              <a:rPr lang="ar-AE" sz="2400"/>
              <a:t> عناصر اللياقة البدنية </a:t>
            </a:r>
          </a:p>
        </p:txBody>
      </p:sp>
      <p:sp>
        <p:nvSpPr>
          <p:cNvPr id="2" name="مربع نص 1">
            <a:extLst>
              <a:ext uri="{FF2B5EF4-FFF2-40B4-BE49-F238E27FC236}">
                <a16:creationId xmlns:a16="http://schemas.microsoft.com/office/drawing/2014/main" id="{AFBC8607-8488-2D47-AB1F-459B645DF474}"/>
              </a:ext>
            </a:extLst>
          </p:cNvPr>
          <p:cNvSpPr txBox="1"/>
          <p:nvPr/>
        </p:nvSpPr>
        <p:spPr>
          <a:xfrm>
            <a:off x="5184074" y="2512126"/>
            <a:ext cx="1828800" cy="182880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endParaRPr lang="ar-AE"/>
          </a:p>
        </p:txBody>
      </p:sp>
      <p:sp>
        <p:nvSpPr>
          <p:cNvPr id="3" name="مربع نص 2">
            <a:extLst>
              <a:ext uri="{FF2B5EF4-FFF2-40B4-BE49-F238E27FC236}">
                <a16:creationId xmlns:a16="http://schemas.microsoft.com/office/drawing/2014/main" id="{D3E7C565-658C-F94B-8480-81F86F99CEA2}"/>
              </a:ext>
            </a:extLst>
          </p:cNvPr>
          <p:cNvSpPr txBox="1"/>
          <p:nvPr/>
        </p:nvSpPr>
        <p:spPr>
          <a:xfrm>
            <a:off x="2078182" y="2223642"/>
            <a:ext cx="7790708" cy="1236023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1">
            <a:spAutoFit/>
          </a:bodyPr>
          <a:lstStyle/>
          <a:p>
            <a:pPr algn="r"/>
            <a:r>
              <a:rPr lang="ar-SA" sz="2400"/>
              <a:t>اللياقة </a:t>
            </a:r>
            <a:r>
              <a:rPr lang="ar-AE" sz="2400"/>
              <a:t>البدنية</a:t>
            </a:r>
            <a:br>
              <a:rPr lang="ar-AE" sz="2400"/>
            </a:br>
            <a:r>
              <a:rPr lang="ar-AE" sz="2400"/>
              <a:t>هي قدرة الفرد على أداء الواجبات في المتطلبات الحياتية اليومية بكفاءة دون الشعور بالتعب.</a:t>
            </a:r>
          </a:p>
        </p:txBody>
      </p:sp>
      <p:sp>
        <p:nvSpPr>
          <p:cNvPr id="4" name="مربع نص 3">
            <a:extLst>
              <a:ext uri="{FF2B5EF4-FFF2-40B4-BE49-F238E27FC236}">
                <a16:creationId xmlns:a16="http://schemas.microsoft.com/office/drawing/2014/main" id="{F48484EA-B9A8-0144-A403-A3817C33EE66}"/>
              </a:ext>
            </a:extLst>
          </p:cNvPr>
          <p:cNvSpPr txBox="1"/>
          <p:nvPr/>
        </p:nvSpPr>
        <p:spPr>
          <a:xfrm>
            <a:off x="3723409" y="3755225"/>
            <a:ext cx="7273637" cy="2308324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1">
            <a:spAutoFit/>
          </a:bodyPr>
          <a:lstStyle/>
          <a:p>
            <a:pPr algn="r"/>
            <a:r>
              <a:rPr lang="ar-SA" sz="2400"/>
              <a:t>أهداف </a:t>
            </a:r>
            <a:r>
              <a:rPr lang="ar-AE" sz="2400"/>
              <a:t>اللياقة البدنية: -</a:t>
            </a:r>
            <a:br>
              <a:rPr lang="ar-AE" sz="2400"/>
            </a:br>
            <a:r>
              <a:rPr lang="ar-SA" sz="2400"/>
              <a:t>- </a:t>
            </a:r>
            <a:r>
              <a:rPr lang="ar-AE" sz="2400"/>
              <a:t>المحافظة على الجسم سليماً وصحياً خالياً من األمراض والتشوهات التي تصيب القوام.</a:t>
            </a:r>
            <a:br>
              <a:rPr lang="ar-AE" sz="2400"/>
            </a:br>
            <a:r>
              <a:rPr lang="ar-SA" sz="2400"/>
              <a:t>- </a:t>
            </a:r>
            <a:r>
              <a:rPr lang="ar-AE" sz="2400"/>
              <a:t>تكوين عادات صحية سليمة وصحيحة. </a:t>
            </a:r>
            <a:br>
              <a:rPr lang="ar-AE" sz="2400"/>
            </a:br>
            <a:r>
              <a:rPr lang="ar-SA" sz="2400"/>
              <a:t>-</a:t>
            </a:r>
            <a:r>
              <a:rPr lang="ar-AE" sz="2400"/>
              <a:t> رفع مستوى اللياقة البدنية لدى الفرد. </a:t>
            </a:r>
            <a:br>
              <a:rPr lang="ar-AE" sz="2400"/>
            </a:br>
            <a:r>
              <a:rPr lang="ar-SA" sz="2400"/>
              <a:t>- </a:t>
            </a:r>
            <a:r>
              <a:rPr lang="ar-AE" sz="2400"/>
              <a:t>خلق مواطن صالح قادرا على العمل وخدمة المجتمع. </a:t>
            </a:r>
          </a:p>
        </p:txBody>
      </p:sp>
    </p:spTree>
    <p:extLst>
      <p:ext uri="{BB962C8B-B14F-4D97-AF65-F5344CB8AC3E}">
        <p14:creationId xmlns:p14="http://schemas.microsoft.com/office/powerpoint/2010/main" val="2533897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صورة 6">
            <a:extLst>
              <a:ext uri="{FF2B5EF4-FFF2-40B4-BE49-F238E27FC236}">
                <a16:creationId xmlns:a16="http://schemas.microsoft.com/office/drawing/2014/main" id="{EA3A4C29-F888-CA42-9149-AEAE9EAB04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58000"/>
          </a:xfrm>
          <a:prstGeom prst="rect">
            <a:avLst/>
          </a:prstGeom>
        </p:spPr>
      </p:pic>
      <p:graphicFrame>
        <p:nvGraphicFramePr>
          <p:cNvPr id="3" name="رسم تخطيطي 2">
            <a:extLst>
              <a:ext uri="{FF2B5EF4-FFF2-40B4-BE49-F238E27FC236}">
                <a16:creationId xmlns:a16="http://schemas.microsoft.com/office/drawing/2014/main" id="{CF03541C-A114-6848-9A27-C7F692C4017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279784"/>
              </p:ext>
            </p:extLst>
          </p:nvPr>
        </p:nvGraphicFramePr>
        <p:xfrm>
          <a:off x="9825099" y="-943222"/>
          <a:ext cx="1620488" cy="87444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مستطيل: زوايا مستديرة 7">
            <a:extLst>
              <a:ext uri="{FF2B5EF4-FFF2-40B4-BE49-F238E27FC236}">
                <a16:creationId xmlns:a16="http://schemas.microsoft.com/office/drawing/2014/main" id="{9492F83C-1C89-404B-841F-D59064DE099E}"/>
              </a:ext>
            </a:extLst>
          </p:cNvPr>
          <p:cNvSpPr/>
          <p:nvPr/>
        </p:nvSpPr>
        <p:spPr>
          <a:xfrm>
            <a:off x="746413" y="1360713"/>
            <a:ext cx="8482817" cy="1026721"/>
          </a:xfrm>
          <a:prstGeom prst="roundRect">
            <a:avLst/>
          </a:prstGeom>
          <a:solidFill>
            <a:schemeClr val="bg1">
              <a:lumMod val="9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3200"/>
              <a:t>مقدرة العضلات في التغلب على مقاومات مختلفة أو مواجهتها</a:t>
            </a:r>
          </a:p>
        </p:txBody>
      </p:sp>
      <p:sp>
        <p:nvSpPr>
          <p:cNvPr id="10" name="مستطيل: زوايا مستديرة 9">
            <a:extLst>
              <a:ext uri="{FF2B5EF4-FFF2-40B4-BE49-F238E27FC236}">
                <a16:creationId xmlns:a16="http://schemas.microsoft.com/office/drawing/2014/main" id="{E73399A7-A1AC-EE43-8072-2983C45561A4}"/>
              </a:ext>
            </a:extLst>
          </p:cNvPr>
          <p:cNvSpPr/>
          <p:nvPr/>
        </p:nvSpPr>
        <p:spPr>
          <a:xfrm>
            <a:off x="746413" y="2402278"/>
            <a:ext cx="8482817" cy="1026721"/>
          </a:xfrm>
          <a:prstGeom prst="roundRect">
            <a:avLst/>
          </a:prstGeom>
          <a:solidFill>
            <a:schemeClr val="bg1">
              <a:lumMod val="9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3200"/>
              <a:t>قدرة الفرد على أداء حركات متكررة من نوع واحد في أقل زمن ممكن</a:t>
            </a:r>
          </a:p>
        </p:txBody>
      </p:sp>
      <p:sp>
        <p:nvSpPr>
          <p:cNvPr id="12" name="مستطيل: زوايا مستديرة 11">
            <a:extLst>
              <a:ext uri="{FF2B5EF4-FFF2-40B4-BE49-F238E27FC236}">
                <a16:creationId xmlns:a16="http://schemas.microsoft.com/office/drawing/2014/main" id="{E03ADFAF-8ABE-2846-AD87-1B240FB1C3F0}"/>
              </a:ext>
            </a:extLst>
          </p:cNvPr>
          <p:cNvSpPr/>
          <p:nvPr/>
        </p:nvSpPr>
        <p:spPr>
          <a:xfrm>
            <a:off x="746413" y="3428999"/>
            <a:ext cx="8482817" cy="1026721"/>
          </a:xfrm>
          <a:prstGeom prst="roundRect">
            <a:avLst/>
          </a:prstGeom>
          <a:solidFill>
            <a:schemeClr val="bg1">
              <a:lumMod val="9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3200"/>
              <a:t>قدرة الفرد على أداء جهد في العمل أو الرياضة بدرجة وكفاءة عالية للعضلات دون ظهور التعب</a:t>
            </a:r>
          </a:p>
        </p:txBody>
      </p:sp>
      <p:sp>
        <p:nvSpPr>
          <p:cNvPr id="14" name="مستطيل: زوايا مستديرة 13">
            <a:extLst>
              <a:ext uri="{FF2B5EF4-FFF2-40B4-BE49-F238E27FC236}">
                <a16:creationId xmlns:a16="http://schemas.microsoft.com/office/drawing/2014/main" id="{24A8FAD0-1A8E-BB46-984B-91E39CE2F6F8}"/>
              </a:ext>
            </a:extLst>
          </p:cNvPr>
          <p:cNvSpPr/>
          <p:nvPr/>
        </p:nvSpPr>
        <p:spPr>
          <a:xfrm>
            <a:off x="746413" y="4455720"/>
            <a:ext cx="8482817" cy="1026721"/>
          </a:xfrm>
          <a:prstGeom prst="roundRect">
            <a:avLst/>
          </a:prstGeom>
          <a:solidFill>
            <a:schemeClr val="bg1">
              <a:lumMod val="9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3600"/>
              <a:t>قدرة الفرد على أداء الحركات الرياضية إلى أوسع مدى</a:t>
            </a:r>
          </a:p>
        </p:txBody>
      </p:sp>
      <p:sp>
        <p:nvSpPr>
          <p:cNvPr id="16" name="مستطيل: زوايا مستديرة 15">
            <a:extLst>
              <a:ext uri="{FF2B5EF4-FFF2-40B4-BE49-F238E27FC236}">
                <a16:creationId xmlns:a16="http://schemas.microsoft.com/office/drawing/2014/main" id="{5A0D2EA3-818A-C345-B6AB-22B8A9E5F99A}"/>
              </a:ext>
            </a:extLst>
          </p:cNvPr>
          <p:cNvSpPr/>
          <p:nvPr/>
        </p:nvSpPr>
        <p:spPr>
          <a:xfrm>
            <a:off x="746413" y="5482441"/>
            <a:ext cx="8482817" cy="1026721"/>
          </a:xfrm>
          <a:prstGeom prst="roundRect">
            <a:avLst/>
          </a:prstGeom>
          <a:solidFill>
            <a:schemeClr val="bg1">
              <a:lumMod val="90000"/>
            </a:schemeClr>
          </a:solidFill>
          <a:ln/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AE" sz="3200"/>
              <a:t>مقدرة الفرد على تغيير أوضاع جسمه في الهواء وعلى الأرض</a:t>
            </a:r>
          </a:p>
        </p:txBody>
      </p:sp>
    </p:spTree>
    <p:extLst>
      <p:ext uri="{BB962C8B-B14F-4D97-AF65-F5344CB8AC3E}">
        <p14:creationId xmlns:p14="http://schemas.microsoft.com/office/powerpoint/2010/main" val="251020243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شاشة عريضة</PresentationFormat>
  <Slides>2</Slides>
  <Notes>0</Notes>
  <HiddenSlides>0</HiddenSlide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نسق Office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هيا خليل</dc:creator>
  <cp:lastModifiedBy>هيا خليل</cp:lastModifiedBy>
  <cp:revision>6</cp:revision>
  <dcterms:created xsi:type="dcterms:W3CDTF">2021-02-16T12:00:13Z</dcterms:created>
  <dcterms:modified xsi:type="dcterms:W3CDTF">2021-03-07T13:10:42Z</dcterms:modified>
</cp:coreProperties>
</file>