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B32FB8-D8ED-4D2F-816E-764425F6B3D8}" type="doc">
      <dgm:prSet loTypeId="urn:microsoft.com/office/officeart/2005/8/layout/list1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pPr rtl="1"/>
          <a:endParaRPr lang="ar-SA"/>
        </a:p>
      </dgm:t>
    </dgm:pt>
    <dgm:pt modelId="{7754960D-6D51-4540-B3B3-0921CD9A265A}">
      <dgm:prSet phldrT="[نص]"/>
      <dgm:spPr>
        <a:solidFill>
          <a:srgbClr val="FF0066"/>
        </a:solidFill>
      </dgm:spPr>
      <dgm:t>
        <a:bodyPr/>
        <a:lstStyle/>
        <a:p>
          <a:pPr rtl="1"/>
          <a:r>
            <a:rPr lang="ar-SY" dirty="0"/>
            <a:t>طريقة جمع الكسور ذات المقامات الموحدة</a:t>
          </a:r>
          <a:endParaRPr lang="ar-SA" dirty="0"/>
        </a:p>
      </dgm:t>
    </dgm:pt>
    <dgm:pt modelId="{CEB0BB0D-D38A-4D78-9F32-0F2DE036C89B}" type="parTrans" cxnId="{FB70C49C-C7F1-4622-8486-AF4DE5C4CBD7}">
      <dgm:prSet/>
      <dgm:spPr/>
      <dgm:t>
        <a:bodyPr/>
        <a:lstStyle/>
        <a:p>
          <a:pPr rtl="1"/>
          <a:endParaRPr lang="ar-SA"/>
        </a:p>
      </dgm:t>
    </dgm:pt>
    <dgm:pt modelId="{6041EEEC-9CD3-4E2B-8023-E81C92C8EF79}" type="sibTrans" cxnId="{FB70C49C-C7F1-4622-8486-AF4DE5C4CBD7}">
      <dgm:prSet/>
      <dgm:spPr>
        <a:solidFill>
          <a:srgbClr val="FF0066"/>
        </a:solidFill>
      </dgm:spPr>
      <dgm:t>
        <a:bodyPr/>
        <a:lstStyle/>
        <a:p>
          <a:pPr rtl="1"/>
          <a:endParaRPr lang="ar-SA"/>
        </a:p>
      </dgm:t>
    </dgm:pt>
    <dgm:pt modelId="{C6C4C5A7-8670-45FA-ABC1-A7E0420E3B78}">
      <dgm:prSet phldrT="[نص]"/>
      <dgm:spPr>
        <a:solidFill>
          <a:srgbClr val="92D050"/>
        </a:solidFill>
      </dgm:spPr>
      <dgm:t>
        <a:bodyPr/>
        <a:lstStyle/>
        <a:p>
          <a:pPr rtl="1"/>
          <a:r>
            <a:rPr lang="ar-SY" dirty="0"/>
            <a:t>طريقة طرح الكسور ذات المقامات الموحدة</a:t>
          </a:r>
          <a:endParaRPr lang="ar-SA" dirty="0"/>
        </a:p>
      </dgm:t>
    </dgm:pt>
    <dgm:pt modelId="{43610656-C722-4E85-8481-69805192E19D}" type="parTrans" cxnId="{DA380E08-D10A-4242-A1EC-943C75F29FDB}">
      <dgm:prSet/>
      <dgm:spPr/>
      <dgm:t>
        <a:bodyPr/>
        <a:lstStyle/>
        <a:p>
          <a:pPr rtl="1"/>
          <a:endParaRPr lang="ar-SA"/>
        </a:p>
      </dgm:t>
    </dgm:pt>
    <dgm:pt modelId="{1B163B29-AB2E-4A54-8EEB-2E35F41D5CB9}" type="sibTrans" cxnId="{DA380E08-D10A-4242-A1EC-943C75F29FDB}">
      <dgm:prSet/>
      <dgm:spPr>
        <a:solidFill>
          <a:srgbClr val="92D050"/>
        </a:solidFill>
      </dgm:spPr>
      <dgm:t>
        <a:bodyPr/>
        <a:lstStyle/>
        <a:p>
          <a:pPr rtl="1"/>
          <a:endParaRPr lang="ar-SA"/>
        </a:p>
      </dgm:t>
    </dgm:pt>
    <dgm:pt modelId="{D34448DF-127F-4BA5-9526-262785508C88}">
      <dgm:prSet phldrT="[نص]"/>
      <dgm:spPr>
        <a:solidFill>
          <a:schemeClr val="bg1"/>
        </a:solidFill>
      </dgm:spPr>
      <dgm:t>
        <a:bodyPr/>
        <a:lstStyle/>
        <a:p>
          <a:pPr rtl="1"/>
          <a:r>
            <a:rPr lang="ar-SY" b="1" dirty="0"/>
            <a:t>نجمع البسطيين و نستخدم مقام واحد و هو أحد المقامين السابقين دون تغيير</a:t>
          </a:r>
          <a:endParaRPr lang="ar-SA" b="1" dirty="0"/>
        </a:p>
      </dgm:t>
    </dgm:pt>
    <dgm:pt modelId="{08C5FFDF-056C-4C2D-A8BB-BCDDE9257E82}" type="sib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B9EAB48A-C452-4759-B2D8-F8E4272A5756}" type="parTrans" cxnId="{F47FBFEA-102F-4595-BC78-4FD74767555A}">
      <dgm:prSet/>
      <dgm:spPr/>
      <dgm:t>
        <a:bodyPr/>
        <a:lstStyle/>
        <a:p>
          <a:pPr rtl="1"/>
          <a:endParaRPr lang="ar-SA"/>
        </a:p>
      </dgm:t>
    </dgm:pt>
    <dgm:pt modelId="{699E7DD9-5D54-45A0-8277-5F12E7AB22A5}">
      <dgm:prSet phldrT="[نص]"/>
      <dgm:spPr>
        <a:solidFill>
          <a:schemeClr val="bg1"/>
        </a:solidFill>
      </dgm:spPr>
      <dgm:t>
        <a:bodyPr/>
        <a:lstStyle/>
        <a:p>
          <a:pPr rtl="1"/>
          <a:r>
            <a:rPr lang="ar-SY" b="1" dirty="0"/>
            <a:t>نطرح البسطيين و نستخدم مقام واحد و هو أحد المقامين السابقين دون تغيير</a:t>
          </a:r>
          <a:endParaRPr lang="ar-SA" dirty="0"/>
        </a:p>
      </dgm:t>
    </dgm:pt>
    <dgm:pt modelId="{D37600A6-E2A7-4F85-BF50-8B1455C51429}" type="parTrans" cxnId="{229EE341-5EC5-4AEA-934E-6B8CBB034BB2}">
      <dgm:prSet/>
      <dgm:spPr/>
      <dgm:t>
        <a:bodyPr/>
        <a:lstStyle/>
        <a:p>
          <a:pPr rtl="1"/>
          <a:endParaRPr lang="ar-SA"/>
        </a:p>
      </dgm:t>
    </dgm:pt>
    <dgm:pt modelId="{2537A6BB-C1AF-4E54-860D-DC6D570D46CF}" type="sibTrans" cxnId="{229EE341-5EC5-4AEA-934E-6B8CBB034BB2}">
      <dgm:prSet/>
      <dgm:spPr/>
      <dgm:t>
        <a:bodyPr/>
        <a:lstStyle/>
        <a:p>
          <a:pPr rtl="1"/>
          <a:endParaRPr lang="ar-SA"/>
        </a:p>
      </dgm:t>
    </dgm:pt>
    <dgm:pt modelId="{CC7C999C-36F0-451D-9EBD-46AE38C7EC88}" type="pres">
      <dgm:prSet presAssocID="{2BB32FB8-D8ED-4D2F-816E-764425F6B3D8}" presName="linear" presStyleCnt="0">
        <dgm:presLayoutVars>
          <dgm:dir val="rev"/>
          <dgm:animLvl val="lvl"/>
          <dgm:resizeHandles val="exact"/>
        </dgm:presLayoutVars>
      </dgm:prSet>
      <dgm:spPr/>
    </dgm:pt>
    <dgm:pt modelId="{9A114E27-44B3-4EC9-86EA-8A5EDFC5E222}" type="pres">
      <dgm:prSet presAssocID="{7754960D-6D51-4540-B3B3-0921CD9A265A}" presName="parentLin" presStyleCnt="0"/>
      <dgm:spPr/>
    </dgm:pt>
    <dgm:pt modelId="{87B4BA3F-9220-4A42-BC40-6A2139591756}" type="pres">
      <dgm:prSet presAssocID="{7754960D-6D51-4540-B3B3-0921CD9A265A}" presName="parentLeftMargin" presStyleLbl="node1" presStyleIdx="0" presStyleCnt="2"/>
      <dgm:spPr/>
    </dgm:pt>
    <dgm:pt modelId="{F00D10FB-3CB8-47F4-9927-C0917FFC6BBC}" type="pres">
      <dgm:prSet presAssocID="{7754960D-6D51-4540-B3B3-0921CD9A265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2346EE2-5BA4-44D3-82E5-BA0E5CA1DAF7}" type="pres">
      <dgm:prSet presAssocID="{7754960D-6D51-4540-B3B3-0921CD9A265A}" presName="negativeSpace" presStyleCnt="0"/>
      <dgm:spPr/>
    </dgm:pt>
    <dgm:pt modelId="{DDF0CFD2-CE7F-4990-A984-6E68F9E85494}" type="pres">
      <dgm:prSet presAssocID="{7754960D-6D51-4540-B3B3-0921CD9A265A}" presName="childText" presStyleLbl="conFgAcc1" presStyleIdx="0" presStyleCnt="2">
        <dgm:presLayoutVars>
          <dgm:bulletEnabled val="1"/>
        </dgm:presLayoutVars>
      </dgm:prSet>
      <dgm:spPr/>
    </dgm:pt>
    <dgm:pt modelId="{23877AEB-3CBC-4FDB-B95B-EB9CEDD9B95C}" type="pres">
      <dgm:prSet presAssocID="{6041EEEC-9CD3-4E2B-8023-E81C92C8EF79}" presName="spaceBetweenRectangles" presStyleCnt="0"/>
      <dgm:spPr/>
    </dgm:pt>
    <dgm:pt modelId="{D8FC9930-A966-4189-B546-2067C4CBB954}" type="pres">
      <dgm:prSet presAssocID="{C6C4C5A7-8670-45FA-ABC1-A7E0420E3B78}" presName="parentLin" presStyleCnt="0"/>
      <dgm:spPr/>
    </dgm:pt>
    <dgm:pt modelId="{A37ED3A5-5145-4FC0-A6AF-CC36CE2F8EFE}" type="pres">
      <dgm:prSet presAssocID="{C6C4C5A7-8670-45FA-ABC1-A7E0420E3B78}" presName="parentLeftMargin" presStyleLbl="node1" presStyleIdx="0" presStyleCnt="2"/>
      <dgm:spPr/>
    </dgm:pt>
    <dgm:pt modelId="{1FE60539-3857-48B3-AFF1-0DB88BF88213}" type="pres">
      <dgm:prSet presAssocID="{C6C4C5A7-8670-45FA-ABC1-A7E0420E3B7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660DC08-8AA3-498D-8508-0B7A6D406583}" type="pres">
      <dgm:prSet presAssocID="{C6C4C5A7-8670-45FA-ABC1-A7E0420E3B78}" presName="negativeSpace" presStyleCnt="0"/>
      <dgm:spPr/>
    </dgm:pt>
    <dgm:pt modelId="{9FE616B8-3B6B-4048-BE47-86FA1456447F}" type="pres">
      <dgm:prSet presAssocID="{C6C4C5A7-8670-45FA-ABC1-A7E0420E3B78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DA380E08-D10A-4242-A1EC-943C75F29FDB}" srcId="{2BB32FB8-D8ED-4D2F-816E-764425F6B3D8}" destId="{C6C4C5A7-8670-45FA-ABC1-A7E0420E3B78}" srcOrd="1" destOrd="0" parTransId="{43610656-C722-4E85-8481-69805192E19D}" sibTransId="{1B163B29-AB2E-4A54-8EEB-2E35F41D5CB9}"/>
    <dgm:cxn modelId="{DCEB3739-AEA1-4AC0-8501-B795FC8AA2DC}" type="presOf" srcId="{699E7DD9-5D54-45A0-8277-5F12E7AB22A5}" destId="{9FE616B8-3B6B-4048-BE47-86FA1456447F}" srcOrd="0" destOrd="0" presId="urn:microsoft.com/office/officeart/2005/8/layout/list1"/>
    <dgm:cxn modelId="{DBF7785D-5968-42A6-ADC2-4527A7B3DE59}" type="presOf" srcId="{C6C4C5A7-8670-45FA-ABC1-A7E0420E3B78}" destId="{A37ED3A5-5145-4FC0-A6AF-CC36CE2F8EFE}" srcOrd="0" destOrd="0" presId="urn:microsoft.com/office/officeart/2005/8/layout/list1"/>
    <dgm:cxn modelId="{229EE341-5EC5-4AEA-934E-6B8CBB034BB2}" srcId="{C6C4C5A7-8670-45FA-ABC1-A7E0420E3B78}" destId="{699E7DD9-5D54-45A0-8277-5F12E7AB22A5}" srcOrd="0" destOrd="0" parTransId="{D37600A6-E2A7-4F85-BF50-8B1455C51429}" sibTransId="{2537A6BB-C1AF-4E54-860D-DC6D570D46CF}"/>
    <dgm:cxn modelId="{D1DE114D-30FD-4CD8-8664-8AC1E8F4E1BF}" type="presOf" srcId="{7754960D-6D51-4540-B3B3-0921CD9A265A}" destId="{87B4BA3F-9220-4A42-BC40-6A2139591756}" srcOrd="0" destOrd="0" presId="urn:microsoft.com/office/officeart/2005/8/layout/list1"/>
    <dgm:cxn modelId="{DA2CFA70-0304-4D34-BF35-E362A1FDEE24}" type="presOf" srcId="{C6C4C5A7-8670-45FA-ABC1-A7E0420E3B78}" destId="{1FE60539-3857-48B3-AFF1-0DB88BF88213}" srcOrd="1" destOrd="0" presId="urn:microsoft.com/office/officeart/2005/8/layout/list1"/>
    <dgm:cxn modelId="{FB70C49C-C7F1-4622-8486-AF4DE5C4CBD7}" srcId="{2BB32FB8-D8ED-4D2F-816E-764425F6B3D8}" destId="{7754960D-6D51-4540-B3B3-0921CD9A265A}" srcOrd="0" destOrd="0" parTransId="{CEB0BB0D-D38A-4D78-9F32-0F2DE036C89B}" sibTransId="{6041EEEC-9CD3-4E2B-8023-E81C92C8EF79}"/>
    <dgm:cxn modelId="{D0670CB2-7A07-4C2C-A5BC-5F49D598BABE}" type="presOf" srcId="{D34448DF-127F-4BA5-9526-262785508C88}" destId="{DDF0CFD2-CE7F-4990-A984-6E68F9E85494}" srcOrd="0" destOrd="0" presId="urn:microsoft.com/office/officeart/2005/8/layout/list1"/>
    <dgm:cxn modelId="{BBE1B2B7-E7BE-4F72-9872-2D4641D86E79}" type="presOf" srcId="{2BB32FB8-D8ED-4D2F-816E-764425F6B3D8}" destId="{CC7C999C-36F0-451D-9EBD-46AE38C7EC88}" srcOrd="0" destOrd="0" presId="urn:microsoft.com/office/officeart/2005/8/layout/list1"/>
    <dgm:cxn modelId="{F47FBFEA-102F-4595-BC78-4FD74767555A}" srcId="{7754960D-6D51-4540-B3B3-0921CD9A265A}" destId="{D34448DF-127F-4BA5-9526-262785508C88}" srcOrd="0" destOrd="0" parTransId="{B9EAB48A-C452-4759-B2D8-F8E4272A5756}" sibTransId="{08C5FFDF-056C-4C2D-A8BB-BCDDE9257E82}"/>
    <dgm:cxn modelId="{A33F75F1-B8D7-4A4C-85D6-4E7903134FD0}" type="presOf" srcId="{7754960D-6D51-4540-B3B3-0921CD9A265A}" destId="{F00D10FB-3CB8-47F4-9927-C0917FFC6BBC}" srcOrd="1" destOrd="0" presId="urn:microsoft.com/office/officeart/2005/8/layout/list1"/>
    <dgm:cxn modelId="{0A4B5C53-3DE1-4398-A85F-FCAFA9710EBE}" type="presParOf" srcId="{CC7C999C-36F0-451D-9EBD-46AE38C7EC88}" destId="{9A114E27-44B3-4EC9-86EA-8A5EDFC5E222}" srcOrd="0" destOrd="0" presId="urn:microsoft.com/office/officeart/2005/8/layout/list1"/>
    <dgm:cxn modelId="{A0D6FADC-3726-4B1F-BCED-B062DB1F403A}" type="presParOf" srcId="{9A114E27-44B3-4EC9-86EA-8A5EDFC5E222}" destId="{87B4BA3F-9220-4A42-BC40-6A2139591756}" srcOrd="0" destOrd="0" presId="urn:microsoft.com/office/officeart/2005/8/layout/list1"/>
    <dgm:cxn modelId="{9DCB43E3-0CFA-4076-995B-A506D68BBB98}" type="presParOf" srcId="{9A114E27-44B3-4EC9-86EA-8A5EDFC5E222}" destId="{F00D10FB-3CB8-47F4-9927-C0917FFC6BBC}" srcOrd="1" destOrd="0" presId="urn:microsoft.com/office/officeart/2005/8/layout/list1"/>
    <dgm:cxn modelId="{47ECF124-D70B-4B40-8345-BFFA03C9CBFD}" type="presParOf" srcId="{CC7C999C-36F0-451D-9EBD-46AE38C7EC88}" destId="{92346EE2-5BA4-44D3-82E5-BA0E5CA1DAF7}" srcOrd="1" destOrd="0" presId="urn:microsoft.com/office/officeart/2005/8/layout/list1"/>
    <dgm:cxn modelId="{222C18EA-32FC-405F-8A18-6F9F1B2A1FA2}" type="presParOf" srcId="{CC7C999C-36F0-451D-9EBD-46AE38C7EC88}" destId="{DDF0CFD2-CE7F-4990-A984-6E68F9E85494}" srcOrd="2" destOrd="0" presId="urn:microsoft.com/office/officeart/2005/8/layout/list1"/>
    <dgm:cxn modelId="{79CB0119-84CD-4ED5-A822-5685C9F99615}" type="presParOf" srcId="{CC7C999C-36F0-451D-9EBD-46AE38C7EC88}" destId="{23877AEB-3CBC-4FDB-B95B-EB9CEDD9B95C}" srcOrd="3" destOrd="0" presId="urn:microsoft.com/office/officeart/2005/8/layout/list1"/>
    <dgm:cxn modelId="{4E451F13-1BF7-4234-B7EE-DCBD9F504485}" type="presParOf" srcId="{CC7C999C-36F0-451D-9EBD-46AE38C7EC88}" destId="{D8FC9930-A966-4189-B546-2067C4CBB954}" srcOrd="4" destOrd="0" presId="urn:microsoft.com/office/officeart/2005/8/layout/list1"/>
    <dgm:cxn modelId="{007D5693-63A7-4210-8E75-A6911C0A930E}" type="presParOf" srcId="{D8FC9930-A966-4189-B546-2067C4CBB954}" destId="{A37ED3A5-5145-4FC0-A6AF-CC36CE2F8EFE}" srcOrd="0" destOrd="0" presId="urn:microsoft.com/office/officeart/2005/8/layout/list1"/>
    <dgm:cxn modelId="{A5573AA6-2A3A-4FC1-882F-6B6366A25828}" type="presParOf" srcId="{D8FC9930-A966-4189-B546-2067C4CBB954}" destId="{1FE60539-3857-48B3-AFF1-0DB88BF88213}" srcOrd="1" destOrd="0" presId="urn:microsoft.com/office/officeart/2005/8/layout/list1"/>
    <dgm:cxn modelId="{13CFCB8E-DA9A-4BB5-B0FF-FFCF0532C8E1}" type="presParOf" srcId="{CC7C999C-36F0-451D-9EBD-46AE38C7EC88}" destId="{E660DC08-8AA3-498D-8508-0B7A6D406583}" srcOrd="5" destOrd="0" presId="urn:microsoft.com/office/officeart/2005/8/layout/list1"/>
    <dgm:cxn modelId="{E37F643B-38AB-49C5-B433-F6DDCC9D87CC}" type="presParOf" srcId="{CC7C999C-36F0-451D-9EBD-46AE38C7EC88}" destId="{9FE616B8-3B6B-4048-BE47-86FA1456447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F0CFD2-CE7F-4990-A984-6E68F9E85494}">
      <dsp:nvSpPr>
        <dsp:cNvPr id="0" name=""/>
        <dsp:cNvSpPr/>
      </dsp:nvSpPr>
      <dsp:spPr>
        <a:xfrm>
          <a:off x="0" y="608445"/>
          <a:ext cx="10921284" cy="2039625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47613" tIns="770636" rIns="847613" bIns="263144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700" b="1" kern="1200" dirty="0"/>
            <a:t>نجمع البسطيين و نستخدم مقام واحد و هو أحد المقامين السابقين دون تغيير</a:t>
          </a:r>
          <a:endParaRPr lang="ar-SA" sz="3700" b="1" kern="1200" dirty="0"/>
        </a:p>
      </dsp:txBody>
      <dsp:txXfrm>
        <a:off x="0" y="608445"/>
        <a:ext cx="10921284" cy="2039625"/>
      </dsp:txXfrm>
    </dsp:sp>
    <dsp:sp modelId="{F00D10FB-3CB8-47F4-9927-C0917FFC6BBC}">
      <dsp:nvSpPr>
        <dsp:cNvPr id="0" name=""/>
        <dsp:cNvSpPr/>
      </dsp:nvSpPr>
      <dsp:spPr>
        <a:xfrm>
          <a:off x="2730320" y="62325"/>
          <a:ext cx="7644898" cy="1092240"/>
        </a:xfrm>
        <a:prstGeom prst="roundRect">
          <a:avLst/>
        </a:prstGeom>
        <a:solidFill>
          <a:srgbClr val="FF0066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959" tIns="0" rIns="288959" bIns="0" numCol="1" spcCol="1270" anchor="ctr" anchorCtr="0">
          <a:noAutofit/>
        </a:bodyPr>
        <a:lstStyle/>
        <a:p>
          <a:pPr marL="0" lvl="0" indent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700" kern="1200" dirty="0"/>
            <a:t>طريقة جمع الكسور ذات المقامات الموحدة</a:t>
          </a:r>
          <a:endParaRPr lang="ar-SA" sz="3700" kern="1200" dirty="0"/>
        </a:p>
      </dsp:txBody>
      <dsp:txXfrm>
        <a:off x="2783639" y="115644"/>
        <a:ext cx="7538260" cy="985602"/>
      </dsp:txXfrm>
    </dsp:sp>
    <dsp:sp modelId="{9FE616B8-3B6B-4048-BE47-86FA1456447F}">
      <dsp:nvSpPr>
        <dsp:cNvPr id="0" name=""/>
        <dsp:cNvSpPr/>
      </dsp:nvSpPr>
      <dsp:spPr>
        <a:xfrm>
          <a:off x="0" y="3393990"/>
          <a:ext cx="10921284" cy="2039625"/>
        </a:xfrm>
        <a:prstGeom prst="rect">
          <a:avLst/>
        </a:prstGeom>
        <a:solidFill>
          <a:schemeClr val="bg1"/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47613" tIns="770636" rIns="847613" bIns="263144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ar-SY" sz="3700" b="1" kern="1200" dirty="0"/>
            <a:t>نطرح البسطيين و نستخدم مقام واحد و هو أحد المقامين السابقين دون تغيير</a:t>
          </a:r>
          <a:endParaRPr lang="ar-SA" sz="3700" kern="1200" dirty="0"/>
        </a:p>
      </dsp:txBody>
      <dsp:txXfrm>
        <a:off x="0" y="3393990"/>
        <a:ext cx="10921284" cy="2039625"/>
      </dsp:txXfrm>
    </dsp:sp>
    <dsp:sp modelId="{1FE60539-3857-48B3-AFF1-0DB88BF88213}">
      <dsp:nvSpPr>
        <dsp:cNvPr id="0" name=""/>
        <dsp:cNvSpPr/>
      </dsp:nvSpPr>
      <dsp:spPr>
        <a:xfrm>
          <a:off x="2730320" y="2847870"/>
          <a:ext cx="7644898" cy="1092240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88959" tIns="0" rIns="288959" bIns="0" numCol="1" spcCol="1270" anchor="ctr" anchorCtr="0">
          <a:noAutofit/>
        </a:bodyPr>
        <a:lstStyle/>
        <a:p>
          <a:pPr marL="0" lvl="0" indent="0" algn="r" defTabSz="1644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Y" sz="3700" kern="1200" dirty="0"/>
            <a:t>طريقة طرح الكسور ذات المقامات الموحدة</a:t>
          </a:r>
          <a:endParaRPr lang="ar-SA" sz="3700" kern="1200" dirty="0"/>
        </a:p>
      </dsp:txBody>
      <dsp:txXfrm>
        <a:off x="2783639" y="2901189"/>
        <a:ext cx="7538260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208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5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6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31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52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1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81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07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9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1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33D8-8D97-4A1C-A4F0-8714A360313A}" type="datetimeFigureOut">
              <a:rPr lang="en-US" smtClean="0"/>
              <a:t>3/26/2021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D659E-CFEF-4840-B104-2FA18013E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6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image" Target="../media/image9.png" /><Relationship Id="rId39" Type="http://schemas.openxmlformats.org/officeDocument/2006/relationships/image" Target="../media/image23.png" /><Relationship Id="rId21" Type="http://schemas.openxmlformats.org/officeDocument/2006/relationships/image" Target="../media/image4.png" /><Relationship Id="rId34" Type="http://schemas.openxmlformats.org/officeDocument/2006/relationships/image" Target="../media/image18.png" /><Relationship Id="rId42" Type="http://schemas.openxmlformats.org/officeDocument/2006/relationships/image" Target="../media/image26.png" /><Relationship Id="rId47" Type="http://schemas.openxmlformats.org/officeDocument/2006/relationships/image" Target="../media/image31.png" /><Relationship Id="rId50" Type="http://schemas.openxmlformats.org/officeDocument/2006/relationships/image" Target="../media/image17.png" /><Relationship Id="rId55" Type="http://schemas.openxmlformats.org/officeDocument/2006/relationships/image" Target="../media/image36.png" /><Relationship Id="rId63" Type="http://schemas.openxmlformats.org/officeDocument/2006/relationships/image" Target="../media/image44.png" /><Relationship Id="rId68" Type="http://schemas.openxmlformats.org/officeDocument/2006/relationships/image" Target="../media/image49.png" /><Relationship Id="rId76" Type="http://schemas.openxmlformats.org/officeDocument/2006/relationships/image" Target="../media/image57.png" /><Relationship Id="rId25" Type="http://schemas.openxmlformats.org/officeDocument/2006/relationships/image" Target="../media/image8.png" /><Relationship Id="rId33" Type="http://schemas.openxmlformats.org/officeDocument/2006/relationships/image" Target="../media/image16.png" /><Relationship Id="rId38" Type="http://schemas.openxmlformats.org/officeDocument/2006/relationships/image" Target="../media/image22.png" /><Relationship Id="rId46" Type="http://schemas.openxmlformats.org/officeDocument/2006/relationships/image" Target="../media/image30.png" /><Relationship Id="rId59" Type="http://schemas.openxmlformats.org/officeDocument/2006/relationships/image" Target="../media/image40.png" /><Relationship Id="rId67" Type="http://schemas.openxmlformats.org/officeDocument/2006/relationships/image" Target="../media/image48.png" /><Relationship Id="rId71" Type="http://schemas.openxmlformats.org/officeDocument/2006/relationships/image" Target="../media/image52.png" /><Relationship Id="rId29" Type="http://schemas.openxmlformats.org/officeDocument/2006/relationships/image" Target="../media/image12.png" /><Relationship Id="rId41" Type="http://schemas.openxmlformats.org/officeDocument/2006/relationships/image" Target="../media/image25.png" /><Relationship Id="rId54" Type="http://schemas.openxmlformats.org/officeDocument/2006/relationships/image" Target="../media/image35.png" /><Relationship Id="rId62" Type="http://schemas.openxmlformats.org/officeDocument/2006/relationships/image" Target="../media/image43.png" /><Relationship Id="rId70" Type="http://schemas.openxmlformats.org/officeDocument/2006/relationships/image" Target="../media/image51.png" /><Relationship Id="rId75" Type="http://schemas.openxmlformats.org/officeDocument/2006/relationships/image" Target="../media/image56.png" /><Relationship Id="rId1" Type="http://schemas.openxmlformats.org/officeDocument/2006/relationships/slideLayout" Target="../slideLayouts/slideLayout7.xml" /><Relationship Id="rId24" Type="http://schemas.openxmlformats.org/officeDocument/2006/relationships/image" Target="../media/image7.png" /><Relationship Id="rId32" Type="http://schemas.openxmlformats.org/officeDocument/2006/relationships/image" Target="../media/image15.png" /><Relationship Id="rId37" Type="http://schemas.openxmlformats.org/officeDocument/2006/relationships/image" Target="../media/image21.png" /><Relationship Id="rId40" Type="http://schemas.openxmlformats.org/officeDocument/2006/relationships/image" Target="../media/image24.png" /><Relationship Id="rId45" Type="http://schemas.openxmlformats.org/officeDocument/2006/relationships/image" Target="../media/image29.png" /><Relationship Id="rId53" Type="http://schemas.openxmlformats.org/officeDocument/2006/relationships/image" Target="../media/image34.png" /><Relationship Id="rId58" Type="http://schemas.openxmlformats.org/officeDocument/2006/relationships/image" Target="../media/image39.png" /><Relationship Id="rId66" Type="http://schemas.openxmlformats.org/officeDocument/2006/relationships/image" Target="../media/image47.png" /><Relationship Id="rId74" Type="http://schemas.openxmlformats.org/officeDocument/2006/relationships/image" Target="../media/image55.png" /><Relationship Id="rId23" Type="http://schemas.openxmlformats.org/officeDocument/2006/relationships/image" Target="../media/image6.png" /><Relationship Id="rId28" Type="http://schemas.openxmlformats.org/officeDocument/2006/relationships/image" Target="../media/image11.png" /><Relationship Id="rId36" Type="http://schemas.openxmlformats.org/officeDocument/2006/relationships/image" Target="../media/image20.png" /><Relationship Id="rId49" Type="http://schemas.openxmlformats.org/officeDocument/2006/relationships/image" Target="../media/image3.png" /><Relationship Id="rId57" Type="http://schemas.openxmlformats.org/officeDocument/2006/relationships/image" Target="../media/image38.png" /><Relationship Id="rId61" Type="http://schemas.openxmlformats.org/officeDocument/2006/relationships/image" Target="../media/image42.png" /><Relationship Id="rId31" Type="http://schemas.openxmlformats.org/officeDocument/2006/relationships/image" Target="../media/image14.png" /><Relationship Id="rId44" Type="http://schemas.openxmlformats.org/officeDocument/2006/relationships/image" Target="../media/image28.png" /><Relationship Id="rId52" Type="http://schemas.openxmlformats.org/officeDocument/2006/relationships/image" Target="../media/image33.png" /><Relationship Id="rId60" Type="http://schemas.openxmlformats.org/officeDocument/2006/relationships/image" Target="../media/image41.png" /><Relationship Id="rId65" Type="http://schemas.openxmlformats.org/officeDocument/2006/relationships/image" Target="../media/image46.png" /><Relationship Id="rId73" Type="http://schemas.openxmlformats.org/officeDocument/2006/relationships/image" Target="../media/image54.png" /><Relationship Id="rId22" Type="http://schemas.openxmlformats.org/officeDocument/2006/relationships/image" Target="../media/image5.png" /><Relationship Id="rId27" Type="http://schemas.openxmlformats.org/officeDocument/2006/relationships/image" Target="../media/image10.png" /><Relationship Id="rId30" Type="http://schemas.openxmlformats.org/officeDocument/2006/relationships/image" Target="../media/image13.png" /><Relationship Id="rId35" Type="http://schemas.openxmlformats.org/officeDocument/2006/relationships/image" Target="../media/image19.png" /><Relationship Id="rId43" Type="http://schemas.openxmlformats.org/officeDocument/2006/relationships/image" Target="../media/image27.png" /><Relationship Id="rId48" Type="http://schemas.openxmlformats.org/officeDocument/2006/relationships/image" Target="../media/image2.png" /><Relationship Id="rId56" Type="http://schemas.openxmlformats.org/officeDocument/2006/relationships/image" Target="../media/image37.png" /><Relationship Id="rId64" Type="http://schemas.openxmlformats.org/officeDocument/2006/relationships/image" Target="../media/image45.png" /><Relationship Id="rId69" Type="http://schemas.openxmlformats.org/officeDocument/2006/relationships/image" Target="../media/image50.png" /><Relationship Id="rId77" Type="http://schemas.openxmlformats.org/officeDocument/2006/relationships/image" Target="../media/image58.png" /><Relationship Id="rId51" Type="http://schemas.openxmlformats.org/officeDocument/2006/relationships/image" Target="../media/image32.png" /><Relationship Id="rId72" Type="http://schemas.openxmlformats.org/officeDocument/2006/relationships/image" Target="../media/image53.png" 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 /><Relationship Id="rId3" Type="http://schemas.openxmlformats.org/officeDocument/2006/relationships/diagramLayout" Target="../diagrams/layout1.xml" /><Relationship Id="rId7" Type="http://schemas.openxmlformats.org/officeDocument/2006/relationships/image" Target="../media/image59.png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7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Relationship Id="rId9" Type="http://schemas.openxmlformats.org/officeDocument/2006/relationships/image" Target="../media/image60.png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 /><Relationship Id="rId3" Type="http://schemas.openxmlformats.org/officeDocument/2006/relationships/image" Target="../media/image62.png" /><Relationship Id="rId7" Type="http://schemas.openxmlformats.org/officeDocument/2006/relationships/image" Target="../media/image66.png" /><Relationship Id="rId2" Type="http://schemas.openxmlformats.org/officeDocument/2006/relationships/image" Target="../media/image61.pn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65.png" /><Relationship Id="rId5" Type="http://schemas.openxmlformats.org/officeDocument/2006/relationships/image" Target="../media/image64.png" /><Relationship Id="rId10" Type="http://schemas.microsoft.com/office/2007/relationships/hdphoto" Target="../media/hdphoto3.wdp" /><Relationship Id="rId4" Type="http://schemas.openxmlformats.org/officeDocument/2006/relationships/image" Target="../media/image63.png" /><Relationship Id="rId9" Type="http://schemas.openxmlformats.org/officeDocument/2006/relationships/image" Target="../media/image68.pn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لامة الطرح 4"/>
          <p:cNvSpPr/>
          <p:nvPr/>
        </p:nvSpPr>
        <p:spPr>
          <a:xfrm rot="20380520">
            <a:off x="296214" y="4301544"/>
            <a:ext cx="2781837" cy="1596980"/>
          </a:xfrm>
          <a:prstGeom prst="mathMin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زائد 6"/>
          <p:cNvSpPr/>
          <p:nvPr/>
        </p:nvSpPr>
        <p:spPr>
          <a:xfrm>
            <a:off x="9362941" y="483230"/>
            <a:ext cx="2305318" cy="1661375"/>
          </a:xfrm>
          <a:prstGeom prst="mathPlus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ضرب 7"/>
          <p:cNvSpPr/>
          <p:nvPr/>
        </p:nvSpPr>
        <p:spPr>
          <a:xfrm>
            <a:off x="7456868" y="4668591"/>
            <a:ext cx="2434107" cy="2189409"/>
          </a:xfrm>
          <a:prstGeom prst="mathMultiply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يساوي 8"/>
          <p:cNvSpPr/>
          <p:nvPr/>
        </p:nvSpPr>
        <p:spPr>
          <a:xfrm>
            <a:off x="3721995" y="4868213"/>
            <a:ext cx="3155324" cy="1365161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لا يساوي 9"/>
          <p:cNvSpPr/>
          <p:nvPr/>
        </p:nvSpPr>
        <p:spPr>
          <a:xfrm>
            <a:off x="9362941" y="4123477"/>
            <a:ext cx="2987898" cy="1375802"/>
          </a:xfrm>
          <a:prstGeom prst="mathNotEqual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التقسيم 5"/>
          <p:cNvSpPr/>
          <p:nvPr/>
        </p:nvSpPr>
        <p:spPr>
          <a:xfrm rot="1903818">
            <a:off x="6363381" y="450475"/>
            <a:ext cx="2186974" cy="1493949"/>
          </a:xfrm>
          <a:prstGeom prst="mathDivide">
            <a:avLst>
              <a:gd name="adj1" fmla="val 18642"/>
              <a:gd name="adj2" fmla="val 7808"/>
              <a:gd name="adj3" fmla="val 1176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مجموعة 15"/>
          <p:cNvGrpSpPr/>
          <p:nvPr/>
        </p:nvGrpSpPr>
        <p:grpSpPr>
          <a:xfrm>
            <a:off x="-8029875" y="187902"/>
            <a:ext cx="7682145" cy="4439925"/>
            <a:chOff x="-7682144" y="-501513"/>
            <a:chExt cx="7682145" cy="4439925"/>
          </a:xfrm>
        </p:grpSpPr>
        <p:sp>
          <p:nvSpPr>
            <p:cNvPr id="4" name="مستطيل ذو زوايا قطرية مخدوشة 3"/>
            <p:cNvSpPr/>
            <p:nvPr/>
          </p:nvSpPr>
          <p:spPr>
            <a:xfrm>
              <a:off x="-6941712" y="1197449"/>
              <a:ext cx="6941713" cy="2740963"/>
            </a:xfrm>
            <a:prstGeom prst="snip2Diag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ar-SY" sz="4800" b="1" dirty="0"/>
                <a:t>جمع و طرح الكسور ذات المقامات الموحدة </a:t>
              </a:r>
              <a:endParaRPr lang="en-US" sz="4800" b="1" dirty="0"/>
            </a:p>
          </p:txBody>
        </p:sp>
        <p:pic>
          <p:nvPicPr>
            <p:cNvPr id="11" name="صورة 10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778" b="89778" l="9778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682144" y="-501513"/>
              <a:ext cx="2532063" cy="2532063"/>
            </a:xfrm>
            <a:prstGeom prst="rect">
              <a:avLst/>
            </a:prstGeom>
          </p:spPr>
        </p:pic>
      </p:grpSp>
      <p:sp>
        <p:nvSpPr>
          <p:cNvPr id="17" name="مستطيل ذو زاويتين مستديرتين في نفس الجانب 16"/>
          <p:cNvSpPr/>
          <p:nvPr/>
        </p:nvSpPr>
        <p:spPr>
          <a:xfrm>
            <a:off x="105467" y="6233374"/>
            <a:ext cx="3036980" cy="624626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4800" dirty="0"/>
              <a:t>اسم الطالب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3855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4.07407E-6 L 0.72096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4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6" grpId="0" animBg="1"/>
      <p:bldP spid="6" grpId="1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" y="-30267"/>
            <a:ext cx="12192000" cy="523220"/>
          </a:xfrm>
          <a:prstGeom prst="rect">
            <a:avLst/>
          </a:prstGeom>
          <a:solidFill>
            <a:srgbClr val="FF006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ar-SY" sz="2800" b="1" i="0" dirty="0">
                <a:solidFill>
                  <a:schemeClr val="bg1"/>
                </a:solidFill>
                <a:effectLst/>
                <a:latin typeface="STIX2"/>
              </a:rPr>
              <a:t>سوف نتعلَّم كيف </a:t>
            </a:r>
            <a:r>
              <a:rPr lang="ar-SY" sz="2800" b="1" dirty="0">
                <a:solidFill>
                  <a:schemeClr val="bg1"/>
                </a:solidFill>
                <a:latin typeface="STIX2"/>
              </a:rPr>
              <a:t>جمع و طرح</a:t>
            </a:r>
            <a:r>
              <a:rPr lang="ar-SY" sz="2800" b="1" i="0" dirty="0">
                <a:solidFill>
                  <a:schemeClr val="bg1"/>
                </a:solidFill>
                <a:effectLst/>
                <a:latin typeface="STIX2"/>
              </a:rPr>
              <a:t> كسرين لهما مقامات موحدة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مستطيل مستدير الزوايا 5"/>
          <p:cNvSpPr/>
          <p:nvPr/>
        </p:nvSpPr>
        <p:spPr>
          <a:xfrm>
            <a:off x="12196285" y="492953"/>
            <a:ext cx="5044225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Y" sz="2800" b="1" dirty="0"/>
              <a:t>الطريقة الأولى استخدام رقائق الكسور</a:t>
            </a:r>
            <a:endParaRPr lang="en-US" sz="2800" b="1" dirty="0"/>
          </a:p>
        </p:txBody>
      </p:sp>
      <p:sp>
        <p:nvSpPr>
          <p:cNvPr id="72" name="يساوي 71"/>
          <p:cNvSpPr/>
          <p:nvPr/>
        </p:nvSpPr>
        <p:spPr>
          <a:xfrm>
            <a:off x="16349901" y="7290575"/>
            <a:ext cx="416569" cy="385204"/>
          </a:xfrm>
          <a:prstGeom prst="mathEqua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مربع نص 2"/>
              <p:cNvSpPr txBox="1"/>
              <p:nvPr/>
            </p:nvSpPr>
            <p:spPr>
              <a:xfrm>
                <a:off x="9883588" y="1465729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=      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588" y="1465729"/>
                <a:ext cx="2191871" cy="714811"/>
              </a:xfrm>
              <a:prstGeom prst="rect">
                <a:avLst/>
              </a:prstGeom>
              <a:blipFill>
                <a:blip r:embed="rId21"/>
                <a:stretch>
                  <a:fillRect l="-15278" r="-5556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مجموعة 11"/>
          <p:cNvGrpSpPr/>
          <p:nvPr/>
        </p:nvGrpSpPr>
        <p:grpSpPr>
          <a:xfrm>
            <a:off x="6943180" y="2362054"/>
            <a:ext cx="4536118" cy="708213"/>
            <a:chOff x="7682768" y="2478742"/>
            <a:chExt cx="4536118" cy="7082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مستطيل 10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مستطيل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مستطيل 96"/>
                <p:cNvSpPr/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97" name="مستطيل 9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مستطيل 97"/>
                <p:cNvSpPr/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8" name="مستطيل 9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مستطيل 98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مستطيل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مستطيل 99"/>
                <p:cNvSpPr/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0" name="مستطيل 9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مستطيل 100"/>
                <p:cNvSpPr/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مستطيل 10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مستطيل 101"/>
                <p:cNvSpPr/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2" name="مستطيل 10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مستطيل 102"/>
                <p:cNvSpPr/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3" name="مستطيل 10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4" name="مجموعة 103"/>
          <p:cNvGrpSpPr/>
          <p:nvPr/>
        </p:nvGrpSpPr>
        <p:grpSpPr>
          <a:xfrm>
            <a:off x="6907321" y="3341428"/>
            <a:ext cx="4589906" cy="712694"/>
            <a:chOff x="7602086" y="2483225"/>
            <a:chExt cx="4589906" cy="71269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مستطيل 104"/>
                <p:cNvSpPr/>
                <p:nvPr/>
              </p:nvSpPr>
              <p:spPr>
                <a:xfrm>
                  <a:off x="10488706" y="2487706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مستطيل 10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88706" y="2487706"/>
                  <a:ext cx="564776" cy="699247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مستطيل 105"/>
                <p:cNvSpPr/>
                <p:nvPr/>
              </p:nvSpPr>
              <p:spPr>
                <a:xfrm>
                  <a:off x="9901521" y="2492189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مستطيل 10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01521" y="2492189"/>
                  <a:ext cx="564776" cy="699247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مستطيل 106"/>
                <p:cNvSpPr/>
                <p:nvPr/>
              </p:nvSpPr>
              <p:spPr>
                <a:xfrm>
                  <a:off x="9327783" y="248322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مستطيل 10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27783" y="2483225"/>
                  <a:ext cx="564776" cy="699247"/>
                </a:xfrm>
                <a:prstGeom prst="rect">
                  <a:avLst/>
                </a:prstGeom>
                <a:blipFill>
                  <a:blip r:embed="rId32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مستطيل 107"/>
                <p:cNvSpPr/>
                <p:nvPr/>
              </p:nvSpPr>
              <p:spPr>
                <a:xfrm>
                  <a:off x="8754045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مستطيل 10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54045" y="2487708"/>
                  <a:ext cx="564776" cy="699247"/>
                </a:xfrm>
                <a:prstGeom prst="rect">
                  <a:avLst/>
                </a:prstGeom>
                <a:blipFill>
                  <a:blip r:embed="rId33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مستطيل 108"/>
                <p:cNvSpPr/>
                <p:nvPr/>
              </p:nvSpPr>
              <p:spPr>
                <a:xfrm>
                  <a:off x="8175824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09" name="مستطيل 10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75824" y="2487708"/>
                  <a:ext cx="564776" cy="699247"/>
                </a:xfrm>
                <a:prstGeom prst="rect">
                  <a:avLst/>
                </a:prstGeom>
                <a:blipFill>
                  <a:blip r:embed="rId34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مستطيل 109"/>
                <p:cNvSpPr/>
                <p:nvPr/>
              </p:nvSpPr>
              <p:spPr>
                <a:xfrm>
                  <a:off x="11057959" y="2492189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مستطيل 10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57959" y="2492189"/>
                  <a:ext cx="564776" cy="699247"/>
                </a:xfrm>
                <a:prstGeom prst="rect">
                  <a:avLst/>
                </a:prstGeom>
                <a:blipFill>
                  <a:blip r:embed="rId35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مستطيل 110"/>
                <p:cNvSpPr/>
                <p:nvPr/>
              </p:nvSpPr>
              <p:spPr>
                <a:xfrm>
                  <a:off x="11627216" y="2496672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مستطيل 1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27216" y="2496672"/>
                  <a:ext cx="564776" cy="699247"/>
                </a:xfrm>
                <a:prstGeom prst="rect">
                  <a:avLst/>
                </a:prstGeom>
                <a:blipFill>
                  <a:blip r:embed="rId36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مستطيل 111"/>
                <p:cNvSpPr/>
                <p:nvPr/>
              </p:nvSpPr>
              <p:spPr>
                <a:xfrm>
                  <a:off x="7602086" y="2492191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12" name="مستطيل 1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2086" y="2492191"/>
                  <a:ext cx="564776" cy="699247"/>
                </a:xfrm>
                <a:prstGeom prst="rect">
                  <a:avLst/>
                </a:prstGeom>
                <a:blipFill>
                  <a:blip r:embed="rId37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مربع نص 12"/>
              <p:cNvSpPr txBox="1"/>
              <p:nvPr/>
            </p:nvSpPr>
            <p:spPr>
              <a:xfrm>
                <a:off x="11712378" y="2390733"/>
                <a:ext cx="32273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3" name="مربع نص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2378" y="2390733"/>
                <a:ext cx="322730" cy="670568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مربع نص 112"/>
              <p:cNvSpPr txBox="1"/>
              <p:nvPr/>
            </p:nvSpPr>
            <p:spPr>
              <a:xfrm>
                <a:off x="11694450" y="3379071"/>
                <a:ext cx="32273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13" name="مربع نص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94450" y="3379071"/>
                <a:ext cx="322730" cy="670568"/>
              </a:xfrm>
              <a:prstGeom prst="rect">
                <a:avLst/>
              </a:prstGeom>
              <a:blipFill>
                <a:blip r:embed="rId3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3" name="مجموعة 122"/>
          <p:cNvGrpSpPr/>
          <p:nvPr/>
        </p:nvGrpSpPr>
        <p:grpSpPr>
          <a:xfrm>
            <a:off x="6961109" y="4404580"/>
            <a:ext cx="4536118" cy="708213"/>
            <a:chOff x="7682768" y="2478742"/>
            <a:chExt cx="4536118" cy="7082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" name="مستطيل 123"/>
                <p:cNvSpPr/>
                <p:nvPr/>
              </p:nvSpPr>
              <p:spPr>
                <a:xfrm>
                  <a:off x="10529047" y="2487706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4" name="مستطيل 12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9047" y="2487706"/>
                  <a:ext cx="564776" cy="699247"/>
                </a:xfrm>
                <a:prstGeom prst="rect">
                  <a:avLst/>
                </a:prstGeom>
                <a:blipFill>
                  <a:blip r:embed="rId40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5" name="مستطيل 124"/>
                <p:cNvSpPr/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125" name="مستطيل 1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blipFill>
                  <a:blip r:embed="rId41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" name="مستطيل 125"/>
                <p:cNvSpPr/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solidFill>
                  <a:srgbClr val="FFFF00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6" name="مستطيل 1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blipFill>
                  <a:blip r:embed="rId42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7" name="مستطيل 126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7" name="مستطيل 12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43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8" name="مستطيل 127"/>
                <p:cNvSpPr/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28" name="مستطيل 1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blipFill>
                  <a:blip r:embed="rId44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" name="مستطيل 128"/>
                <p:cNvSpPr/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9" name="مستطيل 1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blipFill>
                  <a:blip r:embed="rId45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0" name="مستطيل 129"/>
                <p:cNvSpPr/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solidFill>
                  <a:srgbClr val="FF0066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0" name="مستطيل 12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blipFill>
                  <a:blip r:embed="rId46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" name="مستطيل 130"/>
                <p:cNvSpPr/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FF0066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131" name="مستطيل 13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blipFill>
                  <a:blip r:embed="rId47"/>
                  <a:stretch>
                    <a:fillRect/>
                  </a:stretch>
                </a:blipFill>
                <a:ln>
                  <a:solidFill>
                    <a:srgbClr val="FF0066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مربع نص 38"/>
              <p:cNvSpPr txBox="1"/>
              <p:nvPr/>
            </p:nvSpPr>
            <p:spPr>
              <a:xfrm>
                <a:off x="2989729" y="1459349"/>
                <a:ext cx="2191871" cy="7148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=      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39" name="مربع نص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9729" y="1459349"/>
                <a:ext cx="2191871" cy="714811"/>
              </a:xfrm>
              <a:prstGeom prst="rect">
                <a:avLst/>
              </a:prstGeom>
              <a:blipFill>
                <a:blip r:embed="rId48"/>
                <a:stretch>
                  <a:fillRect l="-15278" r="-5556" b="-7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مجموعة 39"/>
          <p:cNvGrpSpPr/>
          <p:nvPr/>
        </p:nvGrpSpPr>
        <p:grpSpPr>
          <a:xfrm>
            <a:off x="1210273" y="2350263"/>
            <a:ext cx="4536118" cy="708213"/>
            <a:chOff x="7682768" y="2478742"/>
            <a:chExt cx="4536118" cy="7082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مستطيل 41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مستطيل 4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4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مستطيل 42"/>
                <p:cNvSpPr/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43" name="مستطيل 4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78742"/>
                  <a:ext cx="564776" cy="699247"/>
                </a:xfrm>
                <a:prstGeom prst="rect">
                  <a:avLst/>
                </a:prstGeom>
                <a:blipFill>
                  <a:blip r:embed="rId5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مستطيل 43"/>
                <p:cNvSpPr/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4" name="مستطيل 4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83225"/>
                  <a:ext cx="564776" cy="699247"/>
                </a:xfrm>
                <a:prstGeom prst="rect">
                  <a:avLst/>
                </a:prstGeom>
                <a:blipFill>
                  <a:blip r:embed="rId5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مستطيل 44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5" name="مستطيل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5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مستطيل 45"/>
                <p:cNvSpPr/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6" name="مستطيل 4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blipFill>
                  <a:blip r:embed="rId53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مستطيل 46"/>
                <p:cNvSpPr/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7" name="مستطيل 4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78742"/>
                  <a:ext cx="564776" cy="699247"/>
                </a:xfrm>
                <a:prstGeom prst="rect">
                  <a:avLst/>
                </a:prstGeom>
                <a:blipFill>
                  <a:blip r:embed="rId54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مستطيل 47"/>
                <p:cNvSpPr/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8" name="مستطيل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83225"/>
                  <a:ext cx="564776" cy="699247"/>
                </a:xfrm>
                <a:prstGeom prst="rect">
                  <a:avLst/>
                </a:prstGeom>
                <a:blipFill>
                  <a:blip r:embed="rId55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مستطيل 48"/>
                <p:cNvSpPr/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49" name="مستطيل 4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478744"/>
                  <a:ext cx="564776" cy="699247"/>
                </a:xfrm>
                <a:prstGeom prst="rect">
                  <a:avLst/>
                </a:prstGeom>
                <a:blipFill>
                  <a:blip r:embed="rId5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0" name="مجموعة 49"/>
          <p:cNvGrpSpPr/>
          <p:nvPr/>
        </p:nvGrpSpPr>
        <p:grpSpPr>
          <a:xfrm>
            <a:off x="1214764" y="3345908"/>
            <a:ext cx="4536118" cy="708213"/>
            <a:chOff x="7682768" y="2487706"/>
            <a:chExt cx="4536118" cy="7082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مستطيل 50"/>
                <p:cNvSpPr/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1" name="مستطيل 5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15600" y="2487706"/>
                  <a:ext cx="564776" cy="699247"/>
                </a:xfrm>
                <a:prstGeom prst="rect">
                  <a:avLst/>
                </a:prstGeom>
                <a:blipFill>
                  <a:blip r:embed="rId5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مستطيل 51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52" name="مستطيل 5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5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مستطيل 52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3" name="مستطيل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5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مستطيل 53"/>
                <p:cNvSpPr/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مستطيل 5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487708"/>
                  <a:ext cx="564776" cy="699247"/>
                </a:xfrm>
                <a:prstGeom prst="rect">
                  <a:avLst/>
                </a:prstGeom>
                <a:blipFill>
                  <a:blip r:embed="rId6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مستطيل 54"/>
                <p:cNvSpPr/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5" name="مستطيل 5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487708"/>
                  <a:ext cx="564776" cy="699247"/>
                </a:xfrm>
                <a:prstGeom prst="rect">
                  <a:avLst/>
                </a:prstGeom>
                <a:blipFill>
                  <a:blip r:embed="rId6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مستطيل 55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مستطيل 5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6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مستطيل 56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7" name="مستطيل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63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مستطيل 57"/>
                <p:cNvSpPr/>
                <p:nvPr/>
              </p:nvSpPr>
              <p:spPr>
                <a:xfrm>
                  <a:off x="7682768" y="2492191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58" name="مستطيل 5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492191"/>
                  <a:ext cx="564776" cy="699247"/>
                </a:xfrm>
                <a:prstGeom prst="rect">
                  <a:avLst/>
                </a:prstGeom>
                <a:blipFill>
                  <a:blip r:embed="rId64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9" name="مجموعة 58"/>
          <p:cNvGrpSpPr/>
          <p:nvPr/>
        </p:nvGrpSpPr>
        <p:grpSpPr>
          <a:xfrm>
            <a:off x="1219239" y="4420663"/>
            <a:ext cx="4536118" cy="708213"/>
            <a:chOff x="7682768" y="2492189"/>
            <a:chExt cx="4536118" cy="70821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مستطيل 59"/>
                <p:cNvSpPr/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0" name="مستطيل 5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29047" y="2501153"/>
                  <a:ext cx="564776" cy="699247"/>
                </a:xfrm>
                <a:prstGeom prst="rect">
                  <a:avLst/>
                </a:prstGeom>
                <a:blipFill>
                  <a:blip r:embed="rId65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مستطيل 60"/>
                <p:cNvSpPr/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ysClr val="windowText" lastClr="000000"/>
                    </a:solidFill>
                  </a:endParaRPr>
                </a:p>
              </p:txBody>
            </p:sp>
          </mc:Choice>
          <mc:Fallback xmlns="">
            <p:sp>
              <p:nvSpPr>
                <p:cNvPr id="61" name="مستطيل 6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941862" y="2492189"/>
                  <a:ext cx="564776" cy="699247"/>
                </a:xfrm>
                <a:prstGeom prst="rect">
                  <a:avLst/>
                </a:prstGeom>
                <a:blipFill>
                  <a:blip r:embed="rId66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مستطيل 61"/>
                <p:cNvSpPr/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2" name="مستطيل 6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68124" y="2496672"/>
                  <a:ext cx="564776" cy="699247"/>
                </a:xfrm>
                <a:prstGeom prst="rect">
                  <a:avLst/>
                </a:prstGeom>
                <a:blipFill>
                  <a:blip r:embed="rId67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مستطيل 62"/>
                <p:cNvSpPr/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مستطيل 6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21280" y="2501155"/>
                  <a:ext cx="564776" cy="699247"/>
                </a:xfrm>
                <a:prstGeom prst="rect">
                  <a:avLst/>
                </a:prstGeom>
                <a:blipFill>
                  <a:blip r:embed="rId68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مستطيل 63"/>
                <p:cNvSpPr/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4" name="مستطيل 6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43059" y="2501155"/>
                  <a:ext cx="564776" cy="699247"/>
                </a:xfrm>
                <a:prstGeom prst="rect">
                  <a:avLst/>
                </a:prstGeom>
                <a:blipFill>
                  <a:blip r:embed="rId69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مستطيل 64"/>
                <p:cNvSpPr/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مستطيل 6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98300" y="2492189"/>
                  <a:ext cx="564776" cy="699247"/>
                </a:xfrm>
                <a:prstGeom prst="rect">
                  <a:avLst/>
                </a:prstGeom>
                <a:blipFill>
                  <a:blip r:embed="rId70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مستطيل 65"/>
                <p:cNvSpPr/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solidFill>
                  <a:srgbClr val="00B0F0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sz="2000" b="1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6" name="مستطيل 6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654110" y="2496672"/>
                  <a:ext cx="564776" cy="699247"/>
                </a:xfrm>
                <a:prstGeom prst="rect">
                  <a:avLst/>
                </a:prstGeom>
                <a:blipFill>
                  <a:blip r:embed="rId71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مستطيل 66"/>
                <p:cNvSpPr/>
                <p:nvPr/>
              </p:nvSpPr>
              <p:spPr>
                <a:xfrm>
                  <a:off x="7682768" y="2492191"/>
                  <a:ext cx="564776" cy="6992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rgbClr val="00B0F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ar-SY" sz="2000" b="1" i="1" smtClean="0">
                                <a:solidFill>
                                  <a:sysClr val="windowText" lastClr="000000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</m:den>
                        </m:f>
                      </m:oMath>
                    </m:oMathPara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67" name="مستطيل 6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2768" y="2492191"/>
                  <a:ext cx="564776" cy="699247"/>
                </a:xfrm>
                <a:prstGeom prst="rect">
                  <a:avLst/>
                </a:prstGeom>
                <a:blipFill>
                  <a:blip r:embed="rId72"/>
                  <a:stretch>
                    <a:fillRect/>
                  </a:stretch>
                </a:blipFill>
                <a:ln>
                  <a:solidFill>
                    <a:srgbClr val="00B0F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" name="ضرب 3"/>
          <p:cNvSpPr/>
          <p:nvPr/>
        </p:nvSpPr>
        <p:spPr>
          <a:xfrm>
            <a:off x="2375720" y="3185692"/>
            <a:ext cx="560289" cy="1010717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مربع نص 67"/>
              <p:cNvSpPr txBox="1"/>
              <p:nvPr/>
            </p:nvSpPr>
            <p:spPr>
              <a:xfrm>
                <a:off x="8910924" y="5494114"/>
                <a:ext cx="2191871" cy="7397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ar-SY" sz="2800" b="1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  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68" name="مربع نص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10924" y="5494114"/>
                <a:ext cx="2191871" cy="739754"/>
              </a:xfrm>
              <a:prstGeom prst="rect">
                <a:avLst/>
              </a:prstGeom>
              <a:blipFill>
                <a:blip r:embed="rId73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مربع نص 68"/>
              <p:cNvSpPr txBox="1"/>
              <p:nvPr/>
            </p:nvSpPr>
            <p:spPr>
              <a:xfrm>
                <a:off x="2442900" y="5603526"/>
                <a:ext cx="2191871" cy="739754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txBody>
              <a:bodyPr wrap="square" rtlCol="0">
                <a:spAutoFit/>
              </a:bodyPr>
              <a:lstStyle/>
              <a:p>
                <a:r>
                  <a:rPr lang="ar-SY" sz="2800" b="1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  <m:r>
                      <a:rPr lang="en-US" sz="2800" b="1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ar-SY" sz="2800" b="1" i="1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28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sz="2800" b="1" i="1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ar-SY" sz="2800" b="1" dirty="0"/>
                  <a:t>     </a:t>
                </a:r>
                <a:endParaRPr lang="en-US" sz="2800" b="1" dirty="0"/>
              </a:p>
            </p:txBody>
          </p:sp>
        </mc:Choice>
        <mc:Fallback xmlns="">
          <p:sp>
            <p:nvSpPr>
              <p:cNvPr id="69" name="مربع نص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2900" y="5603526"/>
                <a:ext cx="2191871" cy="739754"/>
              </a:xfrm>
              <a:prstGeom prst="rect">
                <a:avLst/>
              </a:prstGeom>
              <a:blipFill>
                <a:blip r:embed="rId74"/>
                <a:stretch>
                  <a:fillRect/>
                </a:stretch>
              </a:blip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مربع نص 69"/>
              <p:cNvSpPr txBox="1"/>
              <p:nvPr/>
            </p:nvSpPr>
            <p:spPr>
              <a:xfrm>
                <a:off x="11739274" y="4418976"/>
                <a:ext cx="322730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20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0" name="مربع نص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39274" y="4418976"/>
                <a:ext cx="322730" cy="670568"/>
              </a:xfrm>
              <a:prstGeom prst="rect">
                <a:avLst/>
              </a:prstGeom>
              <a:blipFill>
                <a:blip r:embed="rId7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ستطيل 4"/>
              <p:cNvSpPr/>
              <p:nvPr/>
            </p:nvSpPr>
            <p:spPr>
              <a:xfrm>
                <a:off x="5853627" y="2366537"/>
                <a:ext cx="242374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مستطيل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627" y="2366537"/>
                <a:ext cx="242374" cy="670633"/>
              </a:xfrm>
              <a:prstGeom prst="rect">
                <a:avLst/>
              </a:prstGeom>
              <a:blipFill>
                <a:blip r:embed="rId76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مستطيل 72"/>
              <p:cNvSpPr/>
              <p:nvPr/>
            </p:nvSpPr>
            <p:spPr>
              <a:xfrm>
                <a:off x="5818118" y="4458241"/>
                <a:ext cx="242374" cy="67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ar-SY" sz="2000" b="1" i="1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3" name="مستطيل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8118" y="4458241"/>
                <a:ext cx="242374" cy="670633"/>
              </a:xfrm>
              <a:prstGeom prst="rect">
                <a:avLst/>
              </a:prstGeom>
              <a:blipFill>
                <a:blip r:embed="rId77"/>
                <a:stretch>
                  <a:fillRect r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6100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22222E-6 L -0.3944 -0.00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7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13" grpId="0"/>
      <p:bldP spid="113" grpId="0"/>
      <p:bldP spid="39" grpId="0"/>
      <p:bldP spid="4" grpId="0" animBg="1"/>
      <p:bldP spid="68" grpId="0" animBg="1"/>
      <p:bldP spid="69" grpId="0" animBg="1"/>
      <p:bldP spid="70" grpId="0"/>
      <p:bldP spid="5" grpId="0"/>
      <p:bldP spid="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12044967" y="282826"/>
            <a:ext cx="6350610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2800" b="1" dirty="0"/>
              <a:t>خطوات</a:t>
            </a:r>
            <a:r>
              <a:rPr lang="en-US" sz="2800" b="1" dirty="0"/>
              <a:t> </a:t>
            </a:r>
            <a:r>
              <a:rPr lang="ar-SY" sz="2800" b="1" dirty="0"/>
              <a:t>جمع و طرح الكسور ذات المقامات الموحدة</a:t>
            </a:r>
            <a:endParaRPr lang="en-US" sz="2800" b="1" dirty="0"/>
          </a:p>
        </p:txBody>
      </p:sp>
      <p:graphicFrame>
        <p:nvGraphicFramePr>
          <p:cNvPr id="13" name="رسم تخطيطي 12"/>
          <p:cNvGraphicFramePr/>
          <p:nvPr>
            <p:extLst>
              <p:ext uri="{D42A27DB-BD31-4B8C-83A1-F6EECF244321}">
                <p14:modId xmlns:p14="http://schemas.microsoft.com/office/powerpoint/2010/main" val="2135983560"/>
              </p:ext>
            </p:extLst>
          </p:nvPr>
        </p:nvGraphicFramePr>
        <p:xfrm>
          <a:off x="862885" y="1171978"/>
          <a:ext cx="10921284" cy="5495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صورة 13"/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28" b="99248" l="0" r="100000">
                        <a14:foregroundMark x1="36316" y1="95489" x2="50000" y2="89850"/>
                        <a14:foregroundMark x1="65263" y1="89098" x2="80000" y2="9736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84877"/>
            <a:ext cx="2695088" cy="377312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90950">
            <a:off x="372530" y="550985"/>
            <a:ext cx="1565757" cy="15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1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1.48148E-6 L -0.60248 -0.010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130" y="-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00D10FB-3CB8-47F4-9927-C0917FFC6B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2000"/>
                                        <p:tgtEl>
                                          <p:spTgt spid="13">
                                            <p:graphicEl>
                                              <a:dgm id="{F00D10FB-3CB8-47F4-9927-C0917FFC6B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DF0CFD2-CE7F-4990-A984-6E68F9E85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2000"/>
                                        <p:tgtEl>
                                          <p:spTgt spid="13">
                                            <p:graphicEl>
                                              <a:dgm id="{DDF0CFD2-CE7F-4990-A984-6E68F9E85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FE60539-3857-48B3-AFF1-0DB88BF882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13">
                                            <p:graphicEl>
                                              <a:dgm id="{1FE60539-3857-48B3-AFF1-0DB88BF882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FE616B8-3B6B-4048-BE47-86FA145644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2000"/>
                                        <p:tgtEl>
                                          <p:spTgt spid="13">
                                            <p:graphicEl>
                                              <a:dgm id="{9FE616B8-3B6B-4048-BE47-86FA145644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3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ربع نص 1"/>
              <p:cNvSpPr txBox="1"/>
              <p:nvPr/>
            </p:nvSpPr>
            <p:spPr>
              <a:xfrm>
                <a:off x="8543926" y="1465729"/>
                <a:ext cx="3531534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a:rPr lang="ar-SY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ar-SY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ar-SY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=       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3926" y="1465729"/>
                <a:ext cx="3531534" cy="801310"/>
              </a:xfrm>
              <a:prstGeom prst="rect">
                <a:avLst/>
              </a:prstGeom>
              <a:blipFill>
                <a:blip r:embed="rId2"/>
                <a:stretch>
                  <a:fillRect r="-4318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ستطيل مستدير الزوايا 2"/>
          <p:cNvSpPr/>
          <p:nvPr/>
        </p:nvSpPr>
        <p:spPr>
          <a:xfrm>
            <a:off x="12044967" y="282826"/>
            <a:ext cx="2208915" cy="718120"/>
          </a:xfrm>
          <a:prstGeom prst="roundRect">
            <a:avLst/>
          </a:prstGeom>
          <a:solidFill>
            <a:srgbClr val="99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ar-SY" sz="2800" b="1" dirty="0"/>
              <a:t>الأمثلة</a:t>
            </a:r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مربع نص 3"/>
              <p:cNvSpPr txBox="1"/>
              <p:nvPr/>
            </p:nvSpPr>
            <p:spPr>
              <a:xfrm>
                <a:off x="3484062" y="1351429"/>
                <a:ext cx="2191871" cy="803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>
                    <a:solidFill>
                      <a:srgbClr val="FF0000"/>
                    </a:solidFill>
                  </a:rPr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  <m:r>
                      <a:rPr lang="ar-SY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ar-SY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𝟕</m:t>
                        </m:r>
                      </m:den>
                    </m:f>
                  </m:oMath>
                </a14:m>
                <a:r>
                  <a:rPr lang="ar-SY" sz="3200" b="1" dirty="0">
                    <a:solidFill>
                      <a:srgbClr val="FF0000"/>
                    </a:solidFill>
                  </a:rPr>
                  <a:t>  =       </a:t>
                </a:r>
                <a:endParaRPr lang="en-US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062" y="1351429"/>
                <a:ext cx="2191871" cy="803810"/>
              </a:xfrm>
              <a:prstGeom prst="rect">
                <a:avLst/>
              </a:prstGeom>
              <a:blipFill>
                <a:blip r:embed="rId3"/>
                <a:stretch>
                  <a:fillRect l="-31755" r="-6964"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مربع نص 4"/>
              <p:cNvSpPr txBox="1"/>
              <p:nvPr/>
            </p:nvSpPr>
            <p:spPr>
              <a:xfrm>
                <a:off x="7662303" y="1465729"/>
                <a:ext cx="2191871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2303" y="1465729"/>
                <a:ext cx="2191871" cy="89896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مربع نص 5"/>
              <p:cNvSpPr txBox="1"/>
              <p:nvPr/>
            </p:nvSpPr>
            <p:spPr>
              <a:xfrm>
                <a:off x="8049058" y="2812601"/>
                <a:ext cx="2634503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m:rPr>
                          <m:nor/>
                        </m:rPr>
                        <a:rPr lang="ar-SY" sz="3200" b="1" i="0" dirty="0" smtClean="0"/>
                        <m:t>   </m:t>
                      </m:r>
                      <m:r>
                        <m:rPr>
                          <m:nor/>
                        </m:rPr>
                        <a:rPr lang="ar-SY" sz="3200" b="1" dirty="0"/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9058" y="2812601"/>
                <a:ext cx="2634503" cy="101431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مربع نص 6"/>
              <p:cNvSpPr txBox="1"/>
              <p:nvPr/>
            </p:nvSpPr>
            <p:spPr>
              <a:xfrm>
                <a:off x="7219671" y="4470135"/>
                <a:ext cx="2634503" cy="8013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ar-SY" sz="3200" b="1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SY" sz="32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SY" sz="32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ar-SY" sz="3200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  <m:r>
                      <m:rPr>
                        <m:nor/>
                      </m:rPr>
                      <a:rPr lang="ar-SY" sz="3200" b="1" i="0" dirty="0" smtClean="0"/>
                      <m:t>   </m:t>
                    </m:r>
                    <m:r>
                      <m:rPr>
                        <m:nor/>
                      </m:rPr>
                      <a:rPr lang="ar-SY" sz="3200" b="1" dirty="0"/>
                      <m:t>=</m:t>
                    </m:r>
                  </m:oMath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7" name="مربع نص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671" y="4470135"/>
                <a:ext cx="2634503" cy="801310"/>
              </a:xfrm>
              <a:prstGeom prst="rect">
                <a:avLst/>
              </a:prstGeom>
              <a:blipFill>
                <a:blip r:embed="rId6"/>
                <a:stretch>
                  <a:fillRect b="-9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مربع نص 7"/>
              <p:cNvSpPr txBox="1"/>
              <p:nvPr/>
            </p:nvSpPr>
            <p:spPr>
              <a:xfrm>
                <a:off x="1947315" y="1351429"/>
                <a:ext cx="2191871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ar-SY" sz="2800" b="1" i="1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8" name="مربع نص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7315" y="1351429"/>
                <a:ext cx="2191871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مربع نص 8"/>
              <p:cNvSpPr txBox="1"/>
              <p:nvPr/>
            </p:nvSpPr>
            <p:spPr>
              <a:xfrm>
                <a:off x="2300720" y="2936426"/>
                <a:ext cx="2634503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ar-SY" sz="3200" b="1" i="1" dirty="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m:rPr>
                          <m:nor/>
                        </m:rPr>
                        <a:rPr lang="ar-SY" sz="3200" b="1" i="0" dirty="0" smtClean="0"/>
                        <m:t>   </m:t>
                      </m:r>
                      <m:r>
                        <m:rPr>
                          <m:nor/>
                        </m:rPr>
                        <a:rPr lang="ar-SY" sz="3200" b="1" dirty="0"/>
                        <m:t>=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9" name="مربع نص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0720" y="2936426"/>
                <a:ext cx="2634503" cy="101431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صورة 9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98667" l="0" r="100000">
                        <a14:foregroundMark x1="17333" y1="16000" x2="34222" y2="29333"/>
                        <a14:foregroundMark x1="18222" y1="12444" x2="2222" y2="275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244544" y="3443584"/>
            <a:ext cx="2387669" cy="3432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57414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0.01018 L -0.1112 0.0025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60" y="-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E4CF1D-8303-4C28-8204-AF27FA3A6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BA03B2A-E903-4957-A219-A3BADE2BD8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صورة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3472D628-8C2C-4F4A-BBCD-DE26ECD536C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88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78</Words>
  <Application>Microsoft Office PowerPoint</Application>
  <PresentationFormat>شاشة عريضة</PresentationFormat>
  <Paragraphs>74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dmmrb1991@gmail.com</cp:lastModifiedBy>
  <cp:revision>27</cp:revision>
  <dcterms:created xsi:type="dcterms:W3CDTF">2021-03-16T21:19:49Z</dcterms:created>
  <dcterms:modified xsi:type="dcterms:W3CDTF">2021-03-26T09:14:54Z</dcterms:modified>
</cp:coreProperties>
</file>