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618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4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3416-5673-49C4-B38B-11BD54194203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95D8-20A2-4A7A-8465-B58CDC2C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5634"/>
          <a:stretch/>
        </p:blipFill>
        <p:spPr>
          <a:xfrm>
            <a:off x="121920" y="0"/>
            <a:ext cx="10238705" cy="6858000"/>
          </a:xfrm>
          <a:prstGeom prst="rect">
            <a:avLst/>
          </a:prstGeom>
          <a:ln>
            <a:noFill/>
          </a:ln>
        </p:spPr>
      </p:pic>
      <p:sp>
        <p:nvSpPr>
          <p:cNvPr id="5" name="شكل بيضاوي 4"/>
          <p:cNvSpPr/>
          <p:nvPr/>
        </p:nvSpPr>
        <p:spPr>
          <a:xfrm>
            <a:off x="7785399" y="-940742"/>
            <a:ext cx="5191125" cy="4125465"/>
          </a:xfrm>
          <a:prstGeom prst="ellipse">
            <a:avLst/>
          </a:prstGeom>
          <a:solidFill>
            <a:srgbClr val="FF0066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Y" sz="4800" b="1" dirty="0"/>
          </a:p>
          <a:p>
            <a:pPr algn="ctr"/>
            <a:r>
              <a:rPr lang="ar-SY" sz="4800" b="1" dirty="0"/>
              <a:t>أنواع المثلثات من حيث قياس الزوايا</a:t>
            </a:r>
            <a:endParaRPr lang="en-US" sz="4800" b="1" dirty="0"/>
          </a:p>
        </p:txBody>
      </p:sp>
      <p:sp>
        <p:nvSpPr>
          <p:cNvPr id="6" name="مستطيل 5"/>
          <p:cNvSpPr/>
          <p:nvPr/>
        </p:nvSpPr>
        <p:spPr>
          <a:xfrm>
            <a:off x="8590880" y="5768661"/>
            <a:ext cx="3295650" cy="8763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الاسم</a:t>
            </a:r>
            <a:endParaRPr lang="en-US" sz="4800" dirty="0"/>
          </a:p>
        </p:txBody>
      </p:sp>
      <p:sp>
        <p:nvSpPr>
          <p:cNvPr id="3" name="مثلث متساوي الساقين 2"/>
          <p:cNvSpPr/>
          <p:nvPr/>
        </p:nvSpPr>
        <p:spPr>
          <a:xfrm>
            <a:off x="2453640" y="4572000"/>
            <a:ext cx="2103120" cy="2072961"/>
          </a:xfrm>
          <a:prstGeom prst="triangl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4907280" y="3116688"/>
            <a:ext cx="2103120" cy="2072961"/>
          </a:xfrm>
          <a:prstGeom prst="triangl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1456707" y="1356039"/>
            <a:ext cx="2103120" cy="2072961"/>
          </a:xfrm>
          <a:prstGeom prst="triangl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ثلث متساوي الساقين 9"/>
          <p:cNvSpPr/>
          <p:nvPr/>
        </p:nvSpPr>
        <p:spPr>
          <a:xfrm>
            <a:off x="8573876" y="3088984"/>
            <a:ext cx="2103120" cy="2072961"/>
          </a:xfrm>
          <a:prstGeom prst="triangl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-114847" y="4107019"/>
            <a:ext cx="2103120" cy="2072961"/>
          </a:xfrm>
          <a:prstGeom prst="triangl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ثلث متساوي الساقين 11"/>
          <p:cNvSpPr/>
          <p:nvPr/>
        </p:nvSpPr>
        <p:spPr>
          <a:xfrm>
            <a:off x="5421639" y="521864"/>
            <a:ext cx="2103120" cy="2072961"/>
          </a:xfrm>
          <a:prstGeom prst="triangle">
            <a:avLst/>
          </a:prstGeom>
          <a:noFill/>
          <a:ln w="57150">
            <a:solidFill>
              <a:srgbClr val="9A6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9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51" r="100000">
                        <a14:foregroundMark x1="82796" y1="11070" x2="40860" y2="73801"/>
                        <a14:foregroundMark x1="40323" y1="12546" x2="46774" y2="60886"/>
                        <a14:foregroundMark x1="69355" y1="46494" x2="26344" y2="38745"/>
                        <a14:foregroundMark x1="60753" y1="10332" x2="50000" y2="33579"/>
                        <a14:foregroundMark x1="46237" y1="80443" x2="38710" y2="96679"/>
                        <a14:foregroundMark x1="65591" y1="85978" x2="75806" y2="94465"/>
                        <a14:foregroundMark x1="77419" y1="94465" x2="66667" y2="96679"/>
                        <a14:foregroundMark x1="69355" y1="91513" x2="69355" y2="94834"/>
                        <a14:foregroundMark x1="40323" y1="92620" x2="30645" y2="93727"/>
                        <a14:foregroundMark x1="50538" y1="36162" x2="53226" y2="52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550" y="3106271"/>
            <a:ext cx="3507214" cy="359268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64347" t="34111" r="23110" b="37544"/>
          <a:stretch/>
        </p:blipFill>
        <p:spPr>
          <a:xfrm>
            <a:off x="9601200" y="726443"/>
            <a:ext cx="2236759" cy="2184182"/>
          </a:xfrm>
          <a:prstGeom prst="round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7976" t="48937" r="58927" b="19876"/>
          <a:stretch/>
        </p:blipFill>
        <p:spPr>
          <a:xfrm>
            <a:off x="3455042" y="4213878"/>
            <a:ext cx="3005323" cy="2281455"/>
          </a:xfrm>
          <a:prstGeom prst="round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7276563" y="141668"/>
            <a:ext cx="450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/>
              <a:t>أنواع الزوايا</a:t>
            </a:r>
            <a:endParaRPr lang="en-US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039414" y="2910625"/>
            <a:ext cx="8744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/>
              <a:t>يمكنك تحديد نوع المثلث من حيث قياسات الزوايا إذا علمت قياسات زواياه الثلاث كالتالي</a:t>
            </a:r>
            <a:endParaRPr lang="en-US" sz="32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41556" t="48937" r="34881" b="19876"/>
          <a:stretch/>
        </p:blipFill>
        <p:spPr>
          <a:xfrm>
            <a:off x="6676038" y="4213878"/>
            <a:ext cx="3065931" cy="2281455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66014" t="48937" r="19758" b="23061"/>
          <a:stretch/>
        </p:blipFill>
        <p:spPr>
          <a:xfrm>
            <a:off x="9957642" y="4213878"/>
            <a:ext cx="1965417" cy="2270248"/>
          </a:xfrm>
          <a:prstGeom prst="round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48864" t="34111" r="36960" b="37544"/>
          <a:stretch/>
        </p:blipFill>
        <p:spPr>
          <a:xfrm>
            <a:off x="6460365" y="726443"/>
            <a:ext cx="2528047" cy="2184182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l="34209" t="34111" r="52142" b="37544"/>
          <a:stretch/>
        </p:blipFill>
        <p:spPr>
          <a:xfrm>
            <a:off x="3466214" y="726443"/>
            <a:ext cx="2433917" cy="2184182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/>
          <a:srcRect l="18391" t="34111" r="66570" b="37544"/>
          <a:stretch/>
        </p:blipFill>
        <p:spPr>
          <a:xfrm>
            <a:off x="303792" y="726443"/>
            <a:ext cx="2681834" cy="2184182"/>
          </a:xfrm>
          <a:prstGeom prst="roundRect">
            <a:avLst/>
          </a:prstGeo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2638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914"/>
            <a:ext cx="3028950" cy="488908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23882" y="17493"/>
            <a:ext cx="9368117" cy="7933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إذا كانت كل زوايا المثلث حادة يسمى مثلث حاد الزوايا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23882" y="2322937"/>
            <a:ext cx="9368118" cy="7933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إذا كانت إحدى زوايا المثلث منفرجة و زاويتن حادتين يسمى مثلث منفرج الزاوية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23882" y="4590468"/>
            <a:ext cx="9346826" cy="793377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إذا كانت إحدى زوايا المثلث قائمة و زاويتن حادتين يسمى مثلث قائم الزاوية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22681" t="45985" r="27324" b="38758"/>
          <a:stretch/>
        </p:blipFill>
        <p:spPr>
          <a:xfrm>
            <a:off x="5655047" y="3297351"/>
            <a:ext cx="6505015" cy="111610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22681" t="69775" r="27487" b="12394"/>
          <a:stretch/>
        </p:blipFill>
        <p:spPr>
          <a:xfrm>
            <a:off x="5686984" y="5468740"/>
            <a:ext cx="6483724" cy="1304365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/>
          <a:srcRect l="22681" t="24264" r="27160" b="60050"/>
          <a:stretch/>
        </p:blipFill>
        <p:spPr>
          <a:xfrm>
            <a:off x="5644402" y="983628"/>
            <a:ext cx="6526306" cy="114748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427250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192000" y="209550"/>
            <a:ext cx="2571750" cy="10668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SY" sz="5400" dirty="0"/>
              <a:t>الأمثلة</a:t>
            </a:r>
            <a:endParaRPr lang="en-US" sz="5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488951" y="1276350"/>
            <a:ext cx="859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dirty="0"/>
              <a:t>اكتب نوع المثلث من حيث قياسات الزوايا فيما يلي</a:t>
            </a:r>
            <a:endParaRPr lang="en-US" sz="3200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2399380"/>
            <a:ext cx="3286125" cy="460057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/>
          <a:srcRect l="71976" t="39248" r="6837" b="42002"/>
          <a:stretch/>
        </p:blipFill>
        <p:spPr>
          <a:xfrm>
            <a:off x="8884134" y="2063749"/>
            <a:ext cx="2756648" cy="137160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/>
          <a:srcRect l="44864" t="33304" r="35189" b="36397"/>
          <a:stretch/>
        </p:blipFill>
        <p:spPr>
          <a:xfrm>
            <a:off x="6730811" y="3591445"/>
            <a:ext cx="2595283" cy="221644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/>
          <a:srcRect l="14239" t="38941" r="68295" b="39551"/>
          <a:stretch/>
        </p:blipFill>
        <p:spPr>
          <a:xfrm>
            <a:off x="3697942" y="2018140"/>
            <a:ext cx="2272553" cy="1573305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9062364" y="3190501"/>
            <a:ext cx="2744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Y" sz="4400" b="1" dirty="0">
                <a:ln/>
                <a:solidFill>
                  <a:schemeClr val="accent4"/>
                </a:solidFill>
              </a:rPr>
              <a:t>منفرج الزاوية</a:t>
            </a:r>
            <a:endParaRPr lang="ar-SA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635079" y="3206724"/>
            <a:ext cx="2273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Y" sz="4400" b="1" dirty="0">
                <a:ln/>
                <a:solidFill>
                  <a:schemeClr val="accent4"/>
                </a:solidFill>
              </a:rPr>
              <a:t>قائم الزاوية</a:t>
            </a:r>
            <a:endParaRPr lang="ar-SA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857423" y="5807888"/>
            <a:ext cx="22028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Y" sz="4400" b="1" dirty="0">
                <a:ln/>
                <a:solidFill>
                  <a:schemeClr val="accent4"/>
                </a:solidFill>
              </a:rPr>
              <a:t>حاد الزوايا</a:t>
            </a:r>
            <a:endParaRPr lang="ar-SA" sz="4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9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1 -0.01389 L -0.16797 -0.008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640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75</Words>
  <Application>Microsoft Office PowerPoint</Application>
  <PresentationFormat>شاشة عريضة</PresentationFormat>
  <Paragraphs>13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16</cp:revision>
  <dcterms:created xsi:type="dcterms:W3CDTF">2021-03-19T23:51:14Z</dcterms:created>
  <dcterms:modified xsi:type="dcterms:W3CDTF">2021-03-27T21:32:26Z</dcterms:modified>
</cp:coreProperties>
</file>