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B36"/>
    <a:srgbClr val="FE8A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3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presProps" Target="presProps.xml" /><Relationship Id="rId5" Type="http://schemas.openxmlformats.org/officeDocument/2006/relationships/slide" Target="slides/slide4.xml" /><Relationship Id="rId4" Type="http://schemas.openxmlformats.org/officeDocument/2006/relationships/slide" Target="slides/slide3.xml" /><Relationship Id="rId9" Type="http://schemas.openxmlformats.org/officeDocument/2006/relationships/tableStyles" Target="tableStyle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9D18DF-7B25-4C11-9731-C37DE3259DFA}" type="doc">
      <dgm:prSet loTypeId="urn:microsoft.com/office/officeart/2005/8/layout/pyramid2" loCatId="list" qsTypeId="urn:microsoft.com/office/officeart/2005/8/quickstyle/3d7" qsCatId="3D" csTypeId="urn:microsoft.com/office/officeart/2005/8/colors/colorful2" csCatId="colorful" phldr="1"/>
      <dgm:spPr/>
    </dgm:pt>
    <dgm:pt modelId="{4C13426F-005A-4AC5-B280-1BA2AE3A96FF}">
      <dgm:prSet phldrT="[نص]"/>
      <dgm:spPr/>
      <dgm:t>
        <a:bodyPr/>
        <a:lstStyle/>
        <a:p>
          <a:pPr rtl="1"/>
          <a:r>
            <a:rPr lang="ar-SY" dirty="0"/>
            <a:t>الدين</a:t>
          </a:r>
          <a:endParaRPr lang="ar-SA" dirty="0"/>
        </a:p>
      </dgm:t>
    </dgm:pt>
    <dgm:pt modelId="{B53BB99F-6605-4AC1-B04F-440A673BB972}" type="parTrans" cxnId="{7766185E-34CA-47A1-A342-BA96275417BF}">
      <dgm:prSet/>
      <dgm:spPr/>
      <dgm:t>
        <a:bodyPr/>
        <a:lstStyle/>
        <a:p>
          <a:pPr rtl="1"/>
          <a:endParaRPr lang="ar-SA"/>
        </a:p>
      </dgm:t>
    </dgm:pt>
    <dgm:pt modelId="{D57A7C34-6155-4062-87C8-CCE6F3F5EC86}" type="sibTrans" cxnId="{7766185E-34CA-47A1-A342-BA96275417BF}">
      <dgm:prSet/>
      <dgm:spPr/>
      <dgm:t>
        <a:bodyPr/>
        <a:lstStyle/>
        <a:p>
          <a:pPr rtl="1"/>
          <a:endParaRPr lang="ar-SA"/>
        </a:p>
      </dgm:t>
    </dgm:pt>
    <dgm:pt modelId="{AB2F3878-53E5-4B34-9F8F-A65752357479}">
      <dgm:prSet phldrT="[نص]"/>
      <dgm:spPr/>
      <dgm:t>
        <a:bodyPr/>
        <a:lstStyle/>
        <a:p>
          <a:pPr rtl="1"/>
          <a:r>
            <a:rPr lang="ar-SY" dirty="0"/>
            <a:t>الوطن</a:t>
          </a:r>
          <a:endParaRPr lang="ar-SA" dirty="0"/>
        </a:p>
      </dgm:t>
    </dgm:pt>
    <dgm:pt modelId="{4AC3AE8F-EC01-414E-BAC3-5F83839DD15F}" type="parTrans" cxnId="{5D311E8C-44E8-46E8-8079-E5C932761A5A}">
      <dgm:prSet/>
      <dgm:spPr/>
      <dgm:t>
        <a:bodyPr/>
        <a:lstStyle/>
        <a:p>
          <a:pPr rtl="1"/>
          <a:endParaRPr lang="ar-SA"/>
        </a:p>
      </dgm:t>
    </dgm:pt>
    <dgm:pt modelId="{98FFB17F-B732-43F8-B5A1-52F8CF0010B6}" type="sibTrans" cxnId="{5D311E8C-44E8-46E8-8079-E5C932761A5A}">
      <dgm:prSet/>
      <dgm:spPr/>
      <dgm:t>
        <a:bodyPr/>
        <a:lstStyle/>
        <a:p>
          <a:pPr rtl="1"/>
          <a:endParaRPr lang="ar-SA"/>
        </a:p>
      </dgm:t>
    </dgm:pt>
    <dgm:pt modelId="{C8F47C99-9C77-480C-9B59-4E308151D632}">
      <dgm:prSet phldrT="[نص]"/>
      <dgm:spPr/>
      <dgm:t>
        <a:bodyPr/>
        <a:lstStyle/>
        <a:p>
          <a:pPr rtl="1"/>
          <a:r>
            <a:rPr lang="ar-SY" dirty="0"/>
            <a:t>اللغة العربية</a:t>
          </a:r>
          <a:endParaRPr lang="ar-SA" dirty="0"/>
        </a:p>
      </dgm:t>
    </dgm:pt>
    <dgm:pt modelId="{BB95F3D4-A6A8-4BC3-954D-BA2A9F72ECC2}" type="parTrans" cxnId="{CAF6D127-F782-44A8-B0E5-16CF4AAD323A}">
      <dgm:prSet/>
      <dgm:spPr/>
      <dgm:t>
        <a:bodyPr/>
        <a:lstStyle/>
        <a:p>
          <a:pPr rtl="1"/>
          <a:endParaRPr lang="ar-SA"/>
        </a:p>
      </dgm:t>
    </dgm:pt>
    <dgm:pt modelId="{A7F38FF6-9853-4CF7-B8B1-B5FD904BA56F}" type="sibTrans" cxnId="{CAF6D127-F782-44A8-B0E5-16CF4AAD323A}">
      <dgm:prSet/>
      <dgm:spPr/>
      <dgm:t>
        <a:bodyPr/>
        <a:lstStyle/>
        <a:p>
          <a:pPr rtl="1"/>
          <a:endParaRPr lang="ar-SA"/>
        </a:p>
      </dgm:t>
    </dgm:pt>
    <dgm:pt modelId="{6405291F-2AA2-482F-8612-F292E57C973A}">
      <dgm:prSet phldrT="[نص]"/>
      <dgm:spPr/>
      <dgm:t>
        <a:bodyPr/>
        <a:lstStyle/>
        <a:p>
          <a:pPr rtl="1"/>
          <a:r>
            <a:rPr lang="ar-SY" dirty="0"/>
            <a:t>الثقافة</a:t>
          </a:r>
          <a:endParaRPr lang="ar-SA" dirty="0"/>
        </a:p>
      </dgm:t>
    </dgm:pt>
    <dgm:pt modelId="{1F80B7B7-EFE7-4773-81E6-565856574B53}" type="parTrans" cxnId="{CCB43144-9A32-4D05-A6F1-88F008E222E0}">
      <dgm:prSet/>
      <dgm:spPr/>
      <dgm:t>
        <a:bodyPr/>
        <a:lstStyle/>
        <a:p>
          <a:pPr rtl="1"/>
          <a:endParaRPr lang="ar-SA"/>
        </a:p>
      </dgm:t>
    </dgm:pt>
    <dgm:pt modelId="{56FF7535-CCB4-4DD6-B9B5-79A83A910129}" type="sibTrans" cxnId="{CCB43144-9A32-4D05-A6F1-88F008E222E0}">
      <dgm:prSet/>
      <dgm:spPr/>
      <dgm:t>
        <a:bodyPr/>
        <a:lstStyle/>
        <a:p>
          <a:pPr rtl="1"/>
          <a:endParaRPr lang="ar-SA"/>
        </a:p>
      </dgm:t>
    </dgm:pt>
    <dgm:pt modelId="{54149836-B80F-47CB-BAC0-F9A5FE6B96ED}" type="pres">
      <dgm:prSet presAssocID="{849D18DF-7B25-4C11-9731-C37DE3259DFA}" presName="compositeShape" presStyleCnt="0">
        <dgm:presLayoutVars>
          <dgm:dir/>
          <dgm:resizeHandles/>
        </dgm:presLayoutVars>
      </dgm:prSet>
      <dgm:spPr/>
    </dgm:pt>
    <dgm:pt modelId="{5176EDE8-6E54-4785-AB52-B99489B86E7C}" type="pres">
      <dgm:prSet presAssocID="{849D18DF-7B25-4C11-9731-C37DE3259DFA}" presName="pyramid" presStyleLbl="node1" presStyleIdx="0" presStyleCnt="1"/>
      <dgm:spPr/>
    </dgm:pt>
    <dgm:pt modelId="{DDE3B9C0-D78C-4141-BFB2-0E003418EE49}" type="pres">
      <dgm:prSet presAssocID="{849D18DF-7B25-4C11-9731-C37DE3259DFA}" presName="theList" presStyleCnt="0"/>
      <dgm:spPr/>
    </dgm:pt>
    <dgm:pt modelId="{C56D6BAA-6969-496D-91E6-780109E8D7B8}" type="pres">
      <dgm:prSet presAssocID="{4C13426F-005A-4AC5-B280-1BA2AE3A96FF}" presName="aNode" presStyleLbl="fgAcc1" presStyleIdx="0" presStyleCnt="4">
        <dgm:presLayoutVars>
          <dgm:bulletEnabled val="1"/>
        </dgm:presLayoutVars>
      </dgm:prSet>
      <dgm:spPr/>
    </dgm:pt>
    <dgm:pt modelId="{D1ABC8FD-2A27-467A-8DC7-E3C731FEB352}" type="pres">
      <dgm:prSet presAssocID="{4C13426F-005A-4AC5-B280-1BA2AE3A96FF}" presName="aSpace" presStyleCnt="0"/>
      <dgm:spPr/>
    </dgm:pt>
    <dgm:pt modelId="{C07DE531-CEA1-42D9-9558-CDAAF54F00A2}" type="pres">
      <dgm:prSet presAssocID="{AB2F3878-53E5-4B34-9F8F-A65752357479}" presName="aNode" presStyleLbl="fgAcc1" presStyleIdx="1" presStyleCnt="4">
        <dgm:presLayoutVars>
          <dgm:bulletEnabled val="1"/>
        </dgm:presLayoutVars>
      </dgm:prSet>
      <dgm:spPr/>
    </dgm:pt>
    <dgm:pt modelId="{59BEB880-A32E-45AE-A3D9-879BCC2B7F68}" type="pres">
      <dgm:prSet presAssocID="{AB2F3878-53E5-4B34-9F8F-A65752357479}" presName="aSpace" presStyleCnt="0"/>
      <dgm:spPr/>
    </dgm:pt>
    <dgm:pt modelId="{D35932F4-158B-4669-9C6D-53E1B73B1538}" type="pres">
      <dgm:prSet presAssocID="{C8F47C99-9C77-480C-9B59-4E308151D632}" presName="aNode" presStyleLbl="fgAcc1" presStyleIdx="2" presStyleCnt="4">
        <dgm:presLayoutVars>
          <dgm:bulletEnabled val="1"/>
        </dgm:presLayoutVars>
      </dgm:prSet>
      <dgm:spPr/>
    </dgm:pt>
    <dgm:pt modelId="{B320D476-08A2-45B9-A07B-EE5617623CC7}" type="pres">
      <dgm:prSet presAssocID="{C8F47C99-9C77-480C-9B59-4E308151D632}" presName="aSpace" presStyleCnt="0"/>
      <dgm:spPr/>
    </dgm:pt>
    <dgm:pt modelId="{4FCA5359-C395-4832-B292-D7A9B915E9D6}" type="pres">
      <dgm:prSet presAssocID="{6405291F-2AA2-482F-8612-F292E57C973A}" presName="aNode" presStyleLbl="fgAcc1" presStyleIdx="3" presStyleCnt="4">
        <dgm:presLayoutVars>
          <dgm:bulletEnabled val="1"/>
        </dgm:presLayoutVars>
      </dgm:prSet>
      <dgm:spPr/>
    </dgm:pt>
    <dgm:pt modelId="{ACDFF013-AE00-46E5-8044-5F00314CB80F}" type="pres">
      <dgm:prSet presAssocID="{6405291F-2AA2-482F-8612-F292E57C973A}" presName="aSpace" presStyleCnt="0"/>
      <dgm:spPr/>
    </dgm:pt>
  </dgm:ptLst>
  <dgm:cxnLst>
    <dgm:cxn modelId="{120C0518-4D71-47F2-8E75-ABAB199B20F7}" type="presOf" srcId="{6405291F-2AA2-482F-8612-F292E57C973A}" destId="{4FCA5359-C395-4832-B292-D7A9B915E9D6}" srcOrd="0" destOrd="0" presId="urn:microsoft.com/office/officeart/2005/8/layout/pyramid2"/>
    <dgm:cxn modelId="{CAF6D127-F782-44A8-B0E5-16CF4AAD323A}" srcId="{849D18DF-7B25-4C11-9731-C37DE3259DFA}" destId="{C8F47C99-9C77-480C-9B59-4E308151D632}" srcOrd="2" destOrd="0" parTransId="{BB95F3D4-A6A8-4BC3-954D-BA2A9F72ECC2}" sibTransId="{A7F38FF6-9853-4CF7-B8B1-B5FD904BA56F}"/>
    <dgm:cxn modelId="{7766185E-34CA-47A1-A342-BA96275417BF}" srcId="{849D18DF-7B25-4C11-9731-C37DE3259DFA}" destId="{4C13426F-005A-4AC5-B280-1BA2AE3A96FF}" srcOrd="0" destOrd="0" parTransId="{B53BB99F-6605-4AC1-B04F-440A673BB972}" sibTransId="{D57A7C34-6155-4062-87C8-CCE6F3F5EC86}"/>
    <dgm:cxn modelId="{CCB43144-9A32-4D05-A6F1-88F008E222E0}" srcId="{849D18DF-7B25-4C11-9731-C37DE3259DFA}" destId="{6405291F-2AA2-482F-8612-F292E57C973A}" srcOrd="3" destOrd="0" parTransId="{1F80B7B7-EFE7-4773-81E6-565856574B53}" sibTransId="{56FF7535-CCB4-4DD6-B9B5-79A83A910129}"/>
    <dgm:cxn modelId="{21F1EA45-763A-44CD-BDB5-623017451B26}" type="presOf" srcId="{849D18DF-7B25-4C11-9731-C37DE3259DFA}" destId="{54149836-B80F-47CB-BAC0-F9A5FE6B96ED}" srcOrd="0" destOrd="0" presId="urn:microsoft.com/office/officeart/2005/8/layout/pyramid2"/>
    <dgm:cxn modelId="{52FF0477-D9AE-4F92-9ECC-0FB6689971A1}" type="presOf" srcId="{AB2F3878-53E5-4B34-9F8F-A65752357479}" destId="{C07DE531-CEA1-42D9-9558-CDAAF54F00A2}" srcOrd="0" destOrd="0" presId="urn:microsoft.com/office/officeart/2005/8/layout/pyramid2"/>
    <dgm:cxn modelId="{5D311E8C-44E8-46E8-8079-E5C932761A5A}" srcId="{849D18DF-7B25-4C11-9731-C37DE3259DFA}" destId="{AB2F3878-53E5-4B34-9F8F-A65752357479}" srcOrd="1" destOrd="0" parTransId="{4AC3AE8F-EC01-414E-BAC3-5F83839DD15F}" sibTransId="{98FFB17F-B732-43F8-B5A1-52F8CF0010B6}"/>
    <dgm:cxn modelId="{07B069BD-1A7E-49D6-A1F7-21AD2020B77E}" type="presOf" srcId="{4C13426F-005A-4AC5-B280-1BA2AE3A96FF}" destId="{C56D6BAA-6969-496D-91E6-780109E8D7B8}" srcOrd="0" destOrd="0" presId="urn:microsoft.com/office/officeart/2005/8/layout/pyramid2"/>
    <dgm:cxn modelId="{EEECDFF7-A905-4D6C-BA09-A54E1EC1AA74}" type="presOf" srcId="{C8F47C99-9C77-480C-9B59-4E308151D632}" destId="{D35932F4-158B-4669-9C6D-53E1B73B1538}" srcOrd="0" destOrd="0" presId="urn:microsoft.com/office/officeart/2005/8/layout/pyramid2"/>
    <dgm:cxn modelId="{E59E831D-636D-4797-8030-8D7FCF262389}" type="presParOf" srcId="{54149836-B80F-47CB-BAC0-F9A5FE6B96ED}" destId="{5176EDE8-6E54-4785-AB52-B99489B86E7C}" srcOrd="0" destOrd="0" presId="urn:microsoft.com/office/officeart/2005/8/layout/pyramid2"/>
    <dgm:cxn modelId="{7449D52F-1705-43C1-A496-DE073C2E8EFD}" type="presParOf" srcId="{54149836-B80F-47CB-BAC0-F9A5FE6B96ED}" destId="{DDE3B9C0-D78C-4141-BFB2-0E003418EE49}" srcOrd="1" destOrd="0" presId="urn:microsoft.com/office/officeart/2005/8/layout/pyramid2"/>
    <dgm:cxn modelId="{AC4C2B34-6BF3-4A36-A764-EE8DC7A9CF2C}" type="presParOf" srcId="{DDE3B9C0-D78C-4141-BFB2-0E003418EE49}" destId="{C56D6BAA-6969-496D-91E6-780109E8D7B8}" srcOrd="0" destOrd="0" presId="urn:microsoft.com/office/officeart/2005/8/layout/pyramid2"/>
    <dgm:cxn modelId="{909DAD87-8002-49DC-96FF-DBD7509AF623}" type="presParOf" srcId="{DDE3B9C0-D78C-4141-BFB2-0E003418EE49}" destId="{D1ABC8FD-2A27-467A-8DC7-E3C731FEB352}" srcOrd="1" destOrd="0" presId="urn:microsoft.com/office/officeart/2005/8/layout/pyramid2"/>
    <dgm:cxn modelId="{4BA4FB8D-C815-4600-85F0-F144C51D227D}" type="presParOf" srcId="{DDE3B9C0-D78C-4141-BFB2-0E003418EE49}" destId="{C07DE531-CEA1-42D9-9558-CDAAF54F00A2}" srcOrd="2" destOrd="0" presId="urn:microsoft.com/office/officeart/2005/8/layout/pyramid2"/>
    <dgm:cxn modelId="{C30519D6-BB9B-4B32-8DBD-CFE3B1A86E31}" type="presParOf" srcId="{DDE3B9C0-D78C-4141-BFB2-0E003418EE49}" destId="{59BEB880-A32E-45AE-A3D9-879BCC2B7F68}" srcOrd="3" destOrd="0" presId="urn:microsoft.com/office/officeart/2005/8/layout/pyramid2"/>
    <dgm:cxn modelId="{244072FA-AE1D-4769-93FC-B061FE91B00E}" type="presParOf" srcId="{DDE3B9C0-D78C-4141-BFB2-0E003418EE49}" destId="{D35932F4-158B-4669-9C6D-53E1B73B1538}" srcOrd="4" destOrd="0" presId="urn:microsoft.com/office/officeart/2005/8/layout/pyramid2"/>
    <dgm:cxn modelId="{FE4CEE29-B721-474E-BD5E-89268FFE3206}" type="presParOf" srcId="{DDE3B9C0-D78C-4141-BFB2-0E003418EE49}" destId="{B320D476-08A2-45B9-A07B-EE5617623CC7}" srcOrd="5" destOrd="0" presId="urn:microsoft.com/office/officeart/2005/8/layout/pyramid2"/>
    <dgm:cxn modelId="{430678CC-7C8D-4FB6-BAAE-6E126ADD6AC8}" type="presParOf" srcId="{DDE3B9C0-D78C-4141-BFB2-0E003418EE49}" destId="{4FCA5359-C395-4832-B292-D7A9B915E9D6}" srcOrd="6" destOrd="0" presId="urn:microsoft.com/office/officeart/2005/8/layout/pyramid2"/>
    <dgm:cxn modelId="{7F87EE75-3E1E-4942-9E49-7BBC8E4125AA}" type="presParOf" srcId="{DDE3B9C0-D78C-4141-BFB2-0E003418EE49}" destId="{ACDFF013-AE00-46E5-8044-5F00314CB80F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1A3417-87EC-46AB-AB1F-B01BF01619E7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FC41E2C7-54C6-4FDA-8352-21BCCAD2562D}">
      <dgm:prSet phldrT="[نص]"/>
      <dgm:spPr/>
      <dgm:t>
        <a:bodyPr/>
        <a:lstStyle/>
        <a:p>
          <a:pPr rtl="1"/>
          <a:r>
            <a:rPr lang="ar-SY" b="1" dirty="0"/>
            <a:t>يعتبر المحرك الرئيسي للمجتمعات وأساس التنمية المستمرة</a:t>
          </a:r>
          <a:endParaRPr lang="ar-SA" b="1" dirty="0"/>
        </a:p>
      </dgm:t>
    </dgm:pt>
    <dgm:pt modelId="{B9F067BD-528F-41F0-9A1D-88E3DB4E667F}" type="parTrans" cxnId="{0CD600AA-9831-41A2-B2C1-16836A3C50D6}">
      <dgm:prSet/>
      <dgm:spPr/>
      <dgm:t>
        <a:bodyPr/>
        <a:lstStyle/>
        <a:p>
          <a:pPr rtl="1"/>
          <a:endParaRPr lang="ar-SA" b="1"/>
        </a:p>
      </dgm:t>
    </dgm:pt>
    <dgm:pt modelId="{9AA70885-69E0-4C62-852A-57709099BCD0}" type="sibTrans" cxnId="{0CD600AA-9831-41A2-B2C1-16836A3C50D6}">
      <dgm:prSet/>
      <dgm:spPr/>
      <dgm:t>
        <a:bodyPr/>
        <a:lstStyle/>
        <a:p>
          <a:pPr rtl="1"/>
          <a:endParaRPr lang="ar-SA" b="1"/>
        </a:p>
      </dgm:t>
    </dgm:pt>
    <dgm:pt modelId="{A2C840D6-94D2-418D-A683-73AFE9FA02C4}">
      <dgm:prSet phldrT="[نص]"/>
      <dgm:spPr/>
      <dgm:t>
        <a:bodyPr/>
        <a:lstStyle/>
        <a:p>
          <a:pPr rtl="1"/>
          <a:r>
            <a:rPr lang="ar-SY" b="1" dirty="0"/>
            <a:t>يساهم في تنوع التعليم وتبادل الخبرات و الثقافة بين المجتمعات</a:t>
          </a:r>
          <a:endParaRPr lang="ar-SA" b="1" dirty="0"/>
        </a:p>
      </dgm:t>
    </dgm:pt>
    <dgm:pt modelId="{08195D49-70DA-4D5A-837D-32669AF109BF}" type="parTrans" cxnId="{245ACBB2-52D9-4EC0-BDEC-6000FD70BEF4}">
      <dgm:prSet/>
      <dgm:spPr/>
      <dgm:t>
        <a:bodyPr/>
        <a:lstStyle/>
        <a:p>
          <a:pPr rtl="1"/>
          <a:endParaRPr lang="ar-SA" b="1"/>
        </a:p>
      </dgm:t>
    </dgm:pt>
    <dgm:pt modelId="{DEC203A0-DBFE-4852-BD71-740FCA9C5504}" type="sibTrans" cxnId="{245ACBB2-52D9-4EC0-BDEC-6000FD70BEF4}">
      <dgm:prSet/>
      <dgm:spPr/>
      <dgm:t>
        <a:bodyPr/>
        <a:lstStyle/>
        <a:p>
          <a:pPr rtl="1"/>
          <a:endParaRPr lang="ar-SA" b="1"/>
        </a:p>
      </dgm:t>
    </dgm:pt>
    <dgm:pt modelId="{9BBFFE3D-0583-499A-8FBE-5F1363DE2E90}">
      <dgm:prSet phldrT="[نص]"/>
      <dgm:spPr/>
      <dgm:t>
        <a:bodyPr/>
        <a:lstStyle/>
        <a:p>
          <a:pPr rtl="1"/>
          <a:r>
            <a:rPr lang="ar-SY" b="1" dirty="0"/>
            <a:t>يزيد من تنوع الخيارات الثقافية للأشخاص</a:t>
          </a:r>
          <a:endParaRPr lang="ar-SA" b="1" dirty="0"/>
        </a:p>
      </dgm:t>
    </dgm:pt>
    <dgm:pt modelId="{BD810901-156A-44AD-9D6C-F9B02A792109}" type="parTrans" cxnId="{924179A4-E3B9-4BFF-81BB-EF85A955580C}">
      <dgm:prSet/>
      <dgm:spPr/>
      <dgm:t>
        <a:bodyPr/>
        <a:lstStyle/>
        <a:p>
          <a:pPr rtl="1"/>
          <a:endParaRPr lang="ar-SA" b="1"/>
        </a:p>
      </dgm:t>
    </dgm:pt>
    <dgm:pt modelId="{ED47F833-966F-4BED-815E-D483A371AA9D}" type="sibTrans" cxnId="{924179A4-E3B9-4BFF-81BB-EF85A955580C}">
      <dgm:prSet/>
      <dgm:spPr/>
      <dgm:t>
        <a:bodyPr/>
        <a:lstStyle/>
        <a:p>
          <a:pPr rtl="1"/>
          <a:endParaRPr lang="ar-SA" b="1"/>
        </a:p>
      </dgm:t>
    </dgm:pt>
    <dgm:pt modelId="{C5612222-5346-4656-A809-96AC518942F1}">
      <dgm:prSet phldrT="[نص]"/>
      <dgm:spPr/>
      <dgm:t>
        <a:bodyPr/>
        <a:lstStyle/>
        <a:p>
          <a:pPr rtl="1"/>
          <a:r>
            <a:rPr lang="ar-SY" b="1" dirty="0"/>
            <a:t>يزيد من الإبداع في مختلف مجالات الحياة</a:t>
          </a:r>
          <a:endParaRPr lang="ar-SA" b="1" dirty="0"/>
        </a:p>
      </dgm:t>
    </dgm:pt>
    <dgm:pt modelId="{023F50E9-A3AB-468C-91B6-B0BD9A4AD35A}" type="parTrans" cxnId="{3F226380-2752-4816-AAE4-EE5250B71BF3}">
      <dgm:prSet/>
      <dgm:spPr/>
      <dgm:t>
        <a:bodyPr/>
        <a:lstStyle/>
        <a:p>
          <a:pPr rtl="1"/>
          <a:endParaRPr lang="ar-SA" b="1"/>
        </a:p>
      </dgm:t>
    </dgm:pt>
    <dgm:pt modelId="{198ACFA5-7483-4E8E-9BE3-DCADFE22581C}" type="sibTrans" cxnId="{3F226380-2752-4816-AAE4-EE5250B71BF3}">
      <dgm:prSet/>
      <dgm:spPr/>
      <dgm:t>
        <a:bodyPr/>
        <a:lstStyle/>
        <a:p>
          <a:pPr rtl="1"/>
          <a:endParaRPr lang="ar-SA" b="1"/>
        </a:p>
      </dgm:t>
    </dgm:pt>
    <dgm:pt modelId="{14A256EC-419F-46C6-872F-040CEF444E7B}">
      <dgm:prSet phldrT="[نص]"/>
      <dgm:spPr/>
      <dgm:t>
        <a:bodyPr/>
        <a:lstStyle/>
        <a:p>
          <a:pPr rtl="1"/>
          <a:r>
            <a:rPr lang="ar-SY" b="1" dirty="0"/>
            <a:t>يعطي للأفراد حرية التعبير عن أفكارهم و نشر ثقافاتهم</a:t>
          </a:r>
          <a:endParaRPr lang="ar-SA" b="1" dirty="0"/>
        </a:p>
      </dgm:t>
    </dgm:pt>
    <dgm:pt modelId="{3EB42FC9-C73F-4DC7-9855-E16754922CA4}" type="parTrans" cxnId="{26963B48-8541-4FBD-A5E4-79361C9D5056}">
      <dgm:prSet/>
      <dgm:spPr/>
      <dgm:t>
        <a:bodyPr/>
        <a:lstStyle/>
        <a:p>
          <a:pPr rtl="1"/>
          <a:endParaRPr lang="ar-SA" b="1"/>
        </a:p>
      </dgm:t>
    </dgm:pt>
    <dgm:pt modelId="{F67F4609-1F99-4489-8302-2741AA961811}" type="sibTrans" cxnId="{26963B48-8541-4FBD-A5E4-79361C9D5056}">
      <dgm:prSet/>
      <dgm:spPr/>
      <dgm:t>
        <a:bodyPr/>
        <a:lstStyle/>
        <a:p>
          <a:pPr rtl="1"/>
          <a:endParaRPr lang="ar-SA" b="1"/>
        </a:p>
      </dgm:t>
    </dgm:pt>
    <dgm:pt modelId="{BFD5B6D8-B0B5-4673-9E6F-C63A155C2192}" type="pres">
      <dgm:prSet presAssocID="{051A3417-87EC-46AB-AB1F-B01BF01619E7}" presName="outerComposite" presStyleCnt="0">
        <dgm:presLayoutVars>
          <dgm:chMax val="5"/>
          <dgm:dir val="rev"/>
          <dgm:resizeHandles val="exact"/>
        </dgm:presLayoutVars>
      </dgm:prSet>
      <dgm:spPr/>
    </dgm:pt>
    <dgm:pt modelId="{DD75DC63-7C27-49B0-88C5-3746BBEFC5F1}" type="pres">
      <dgm:prSet presAssocID="{051A3417-87EC-46AB-AB1F-B01BF01619E7}" presName="dummyMaxCanvas" presStyleCnt="0">
        <dgm:presLayoutVars/>
      </dgm:prSet>
      <dgm:spPr/>
    </dgm:pt>
    <dgm:pt modelId="{EACE0173-5FF4-4AE5-9404-BA5E139177C6}" type="pres">
      <dgm:prSet presAssocID="{051A3417-87EC-46AB-AB1F-B01BF01619E7}" presName="FiveNodes_1" presStyleLbl="node1" presStyleIdx="0" presStyleCnt="5">
        <dgm:presLayoutVars>
          <dgm:bulletEnabled val="1"/>
        </dgm:presLayoutVars>
      </dgm:prSet>
      <dgm:spPr/>
    </dgm:pt>
    <dgm:pt modelId="{BDC13CB5-47A5-4BF3-BFD8-90DA74B79A4C}" type="pres">
      <dgm:prSet presAssocID="{051A3417-87EC-46AB-AB1F-B01BF01619E7}" presName="FiveNodes_2" presStyleLbl="node1" presStyleIdx="1" presStyleCnt="5">
        <dgm:presLayoutVars>
          <dgm:bulletEnabled val="1"/>
        </dgm:presLayoutVars>
      </dgm:prSet>
      <dgm:spPr/>
    </dgm:pt>
    <dgm:pt modelId="{78825B1F-ECC6-45FA-AF68-67F0972E2821}" type="pres">
      <dgm:prSet presAssocID="{051A3417-87EC-46AB-AB1F-B01BF01619E7}" presName="FiveNodes_3" presStyleLbl="node1" presStyleIdx="2" presStyleCnt="5">
        <dgm:presLayoutVars>
          <dgm:bulletEnabled val="1"/>
        </dgm:presLayoutVars>
      </dgm:prSet>
      <dgm:spPr/>
    </dgm:pt>
    <dgm:pt modelId="{19D0ED42-33F7-46E7-AAE5-2B12CFD847B1}" type="pres">
      <dgm:prSet presAssocID="{051A3417-87EC-46AB-AB1F-B01BF01619E7}" presName="FiveNodes_4" presStyleLbl="node1" presStyleIdx="3" presStyleCnt="5">
        <dgm:presLayoutVars>
          <dgm:bulletEnabled val="1"/>
        </dgm:presLayoutVars>
      </dgm:prSet>
      <dgm:spPr/>
    </dgm:pt>
    <dgm:pt modelId="{A6E1BBD2-AD3D-422F-BA56-BC2455FFDD83}" type="pres">
      <dgm:prSet presAssocID="{051A3417-87EC-46AB-AB1F-B01BF01619E7}" presName="FiveNodes_5" presStyleLbl="node1" presStyleIdx="4" presStyleCnt="5">
        <dgm:presLayoutVars>
          <dgm:bulletEnabled val="1"/>
        </dgm:presLayoutVars>
      </dgm:prSet>
      <dgm:spPr/>
    </dgm:pt>
    <dgm:pt modelId="{B58BC6EE-F973-4739-BB8C-FD2577F93DC7}" type="pres">
      <dgm:prSet presAssocID="{051A3417-87EC-46AB-AB1F-B01BF01619E7}" presName="FiveConn_1-2" presStyleLbl="fgAccFollowNode1" presStyleIdx="0" presStyleCnt="4">
        <dgm:presLayoutVars>
          <dgm:bulletEnabled val="1"/>
        </dgm:presLayoutVars>
      </dgm:prSet>
      <dgm:spPr/>
    </dgm:pt>
    <dgm:pt modelId="{A8E2AAEC-55D9-44DC-969A-2D58B1E74B12}" type="pres">
      <dgm:prSet presAssocID="{051A3417-87EC-46AB-AB1F-B01BF01619E7}" presName="FiveConn_2-3" presStyleLbl="fgAccFollowNode1" presStyleIdx="1" presStyleCnt="4">
        <dgm:presLayoutVars>
          <dgm:bulletEnabled val="1"/>
        </dgm:presLayoutVars>
      </dgm:prSet>
      <dgm:spPr/>
    </dgm:pt>
    <dgm:pt modelId="{78F5A95E-7BE1-4336-A4EC-94F0B47FFE07}" type="pres">
      <dgm:prSet presAssocID="{051A3417-87EC-46AB-AB1F-B01BF01619E7}" presName="FiveConn_3-4" presStyleLbl="fgAccFollowNode1" presStyleIdx="2" presStyleCnt="4">
        <dgm:presLayoutVars>
          <dgm:bulletEnabled val="1"/>
        </dgm:presLayoutVars>
      </dgm:prSet>
      <dgm:spPr/>
    </dgm:pt>
    <dgm:pt modelId="{D47C4FDE-1418-4471-A6B7-8C9C4701F490}" type="pres">
      <dgm:prSet presAssocID="{051A3417-87EC-46AB-AB1F-B01BF01619E7}" presName="FiveConn_4-5" presStyleLbl="fgAccFollowNode1" presStyleIdx="3" presStyleCnt="4">
        <dgm:presLayoutVars>
          <dgm:bulletEnabled val="1"/>
        </dgm:presLayoutVars>
      </dgm:prSet>
      <dgm:spPr/>
    </dgm:pt>
    <dgm:pt modelId="{F1C0BBF3-DF0B-45B0-81B0-D88FA2D03F22}" type="pres">
      <dgm:prSet presAssocID="{051A3417-87EC-46AB-AB1F-B01BF01619E7}" presName="FiveNodes_1_text" presStyleLbl="node1" presStyleIdx="4" presStyleCnt="5">
        <dgm:presLayoutVars>
          <dgm:bulletEnabled val="1"/>
        </dgm:presLayoutVars>
      </dgm:prSet>
      <dgm:spPr/>
    </dgm:pt>
    <dgm:pt modelId="{193349A9-48A9-48EA-A9AF-A92FFBBDFBEA}" type="pres">
      <dgm:prSet presAssocID="{051A3417-87EC-46AB-AB1F-B01BF01619E7}" presName="FiveNodes_2_text" presStyleLbl="node1" presStyleIdx="4" presStyleCnt="5">
        <dgm:presLayoutVars>
          <dgm:bulletEnabled val="1"/>
        </dgm:presLayoutVars>
      </dgm:prSet>
      <dgm:spPr/>
    </dgm:pt>
    <dgm:pt modelId="{B0822F83-A1EF-4494-A104-2EC97BFB96BA}" type="pres">
      <dgm:prSet presAssocID="{051A3417-87EC-46AB-AB1F-B01BF01619E7}" presName="FiveNodes_3_text" presStyleLbl="node1" presStyleIdx="4" presStyleCnt="5">
        <dgm:presLayoutVars>
          <dgm:bulletEnabled val="1"/>
        </dgm:presLayoutVars>
      </dgm:prSet>
      <dgm:spPr/>
    </dgm:pt>
    <dgm:pt modelId="{D42570F6-80A2-4A33-AFE3-38F893CF3627}" type="pres">
      <dgm:prSet presAssocID="{051A3417-87EC-46AB-AB1F-B01BF01619E7}" presName="FiveNodes_4_text" presStyleLbl="node1" presStyleIdx="4" presStyleCnt="5">
        <dgm:presLayoutVars>
          <dgm:bulletEnabled val="1"/>
        </dgm:presLayoutVars>
      </dgm:prSet>
      <dgm:spPr/>
    </dgm:pt>
    <dgm:pt modelId="{F9E12B23-BA45-4A22-95C7-689E66563179}" type="pres">
      <dgm:prSet presAssocID="{051A3417-87EC-46AB-AB1F-B01BF01619E7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8DBB5E12-859E-49D9-96EB-3D1AC62E2D6D}" type="presOf" srcId="{A2C840D6-94D2-418D-A683-73AFE9FA02C4}" destId="{193349A9-48A9-48EA-A9AF-A92FFBBDFBEA}" srcOrd="1" destOrd="0" presId="urn:microsoft.com/office/officeart/2005/8/layout/vProcess5"/>
    <dgm:cxn modelId="{5E598D1B-5C5C-4C4E-8F3A-0A8F77FB64C1}" type="presOf" srcId="{9AA70885-69E0-4C62-852A-57709099BCD0}" destId="{B58BC6EE-F973-4739-BB8C-FD2577F93DC7}" srcOrd="0" destOrd="0" presId="urn:microsoft.com/office/officeart/2005/8/layout/vProcess5"/>
    <dgm:cxn modelId="{26963B48-8541-4FBD-A5E4-79361C9D5056}" srcId="{051A3417-87EC-46AB-AB1F-B01BF01619E7}" destId="{14A256EC-419F-46C6-872F-040CEF444E7B}" srcOrd="3" destOrd="0" parTransId="{3EB42FC9-C73F-4DC7-9855-E16754922CA4}" sibTransId="{F67F4609-1F99-4489-8302-2741AA961811}"/>
    <dgm:cxn modelId="{05BAB768-E997-4DB9-90E6-6FF31C68484A}" type="presOf" srcId="{9BBFFE3D-0583-499A-8FBE-5F1363DE2E90}" destId="{B0822F83-A1EF-4494-A104-2EC97BFB96BA}" srcOrd="1" destOrd="0" presId="urn:microsoft.com/office/officeart/2005/8/layout/vProcess5"/>
    <dgm:cxn modelId="{0BC40C49-EE71-47D9-A3D8-569F1F092D82}" type="presOf" srcId="{DEC203A0-DBFE-4852-BD71-740FCA9C5504}" destId="{A8E2AAEC-55D9-44DC-969A-2D58B1E74B12}" srcOrd="0" destOrd="0" presId="urn:microsoft.com/office/officeart/2005/8/layout/vProcess5"/>
    <dgm:cxn modelId="{23E0C569-292A-4E15-8EAA-9132326D0C12}" type="presOf" srcId="{FC41E2C7-54C6-4FDA-8352-21BCCAD2562D}" destId="{F1C0BBF3-DF0B-45B0-81B0-D88FA2D03F22}" srcOrd="1" destOrd="0" presId="urn:microsoft.com/office/officeart/2005/8/layout/vProcess5"/>
    <dgm:cxn modelId="{3F226380-2752-4816-AAE4-EE5250B71BF3}" srcId="{051A3417-87EC-46AB-AB1F-B01BF01619E7}" destId="{C5612222-5346-4656-A809-96AC518942F1}" srcOrd="4" destOrd="0" parTransId="{023F50E9-A3AB-468C-91B6-B0BD9A4AD35A}" sibTransId="{198ACFA5-7483-4E8E-9BE3-DCADFE22581C}"/>
    <dgm:cxn modelId="{572C249C-5165-4DD8-A4FD-F72853397684}" type="presOf" srcId="{F67F4609-1F99-4489-8302-2741AA961811}" destId="{D47C4FDE-1418-4471-A6B7-8C9C4701F490}" srcOrd="0" destOrd="0" presId="urn:microsoft.com/office/officeart/2005/8/layout/vProcess5"/>
    <dgm:cxn modelId="{CE894E9F-46AE-4C96-92B0-74BFF74FE631}" type="presOf" srcId="{14A256EC-419F-46C6-872F-040CEF444E7B}" destId="{D42570F6-80A2-4A33-AFE3-38F893CF3627}" srcOrd="1" destOrd="0" presId="urn:microsoft.com/office/officeart/2005/8/layout/vProcess5"/>
    <dgm:cxn modelId="{924179A4-E3B9-4BFF-81BB-EF85A955580C}" srcId="{051A3417-87EC-46AB-AB1F-B01BF01619E7}" destId="{9BBFFE3D-0583-499A-8FBE-5F1363DE2E90}" srcOrd="2" destOrd="0" parTransId="{BD810901-156A-44AD-9D6C-F9B02A792109}" sibTransId="{ED47F833-966F-4BED-815E-D483A371AA9D}"/>
    <dgm:cxn modelId="{0CD600AA-9831-41A2-B2C1-16836A3C50D6}" srcId="{051A3417-87EC-46AB-AB1F-B01BF01619E7}" destId="{FC41E2C7-54C6-4FDA-8352-21BCCAD2562D}" srcOrd="0" destOrd="0" parTransId="{B9F067BD-528F-41F0-9A1D-88E3DB4E667F}" sibTransId="{9AA70885-69E0-4C62-852A-57709099BCD0}"/>
    <dgm:cxn modelId="{245ACBB2-52D9-4EC0-BDEC-6000FD70BEF4}" srcId="{051A3417-87EC-46AB-AB1F-B01BF01619E7}" destId="{A2C840D6-94D2-418D-A683-73AFE9FA02C4}" srcOrd="1" destOrd="0" parTransId="{08195D49-70DA-4D5A-837D-32669AF109BF}" sibTransId="{DEC203A0-DBFE-4852-BD71-740FCA9C5504}"/>
    <dgm:cxn modelId="{730151CA-067D-425B-B9DC-9AFD9CEE9FD6}" type="presOf" srcId="{14A256EC-419F-46C6-872F-040CEF444E7B}" destId="{19D0ED42-33F7-46E7-AAE5-2B12CFD847B1}" srcOrd="0" destOrd="0" presId="urn:microsoft.com/office/officeart/2005/8/layout/vProcess5"/>
    <dgm:cxn modelId="{53777BD0-F862-4E20-815C-AD33F2814ACE}" type="presOf" srcId="{C5612222-5346-4656-A809-96AC518942F1}" destId="{F9E12B23-BA45-4A22-95C7-689E66563179}" srcOrd="1" destOrd="0" presId="urn:microsoft.com/office/officeart/2005/8/layout/vProcess5"/>
    <dgm:cxn modelId="{D2AB47D6-A625-474A-AFB2-58F207962CCD}" type="presOf" srcId="{9BBFFE3D-0583-499A-8FBE-5F1363DE2E90}" destId="{78825B1F-ECC6-45FA-AF68-67F0972E2821}" srcOrd="0" destOrd="0" presId="urn:microsoft.com/office/officeart/2005/8/layout/vProcess5"/>
    <dgm:cxn modelId="{13B380E5-EFA9-4DF3-9628-48623653D61E}" type="presOf" srcId="{A2C840D6-94D2-418D-A683-73AFE9FA02C4}" destId="{BDC13CB5-47A5-4BF3-BFD8-90DA74B79A4C}" srcOrd="0" destOrd="0" presId="urn:microsoft.com/office/officeart/2005/8/layout/vProcess5"/>
    <dgm:cxn modelId="{BB7CF0EA-AF35-46AC-908D-1C2EF8E84818}" type="presOf" srcId="{ED47F833-966F-4BED-815E-D483A371AA9D}" destId="{78F5A95E-7BE1-4336-A4EC-94F0B47FFE07}" srcOrd="0" destOrd="0" presId="urn:microsoft.com/office/officeart/2005/8/layout/vProcess5"/>
    <dgm:cxn modelId="{6C91ADF4-5D2B-4311-B1ED-9D72B8AB939D}" type="presOf" srcId="{C5612222-5346-4656-A809-96AC518942F1}" destId="{A6E1BBD2-AD3D-422F-BA56-BC2455FFDD83}" srcOrd="0" destOrd="0" presId="urn:microsoft.com/office/officeart/2005/8/layout/vProcess5"/>
    <dgm:cxn modelId="{E23EEAF6-BA71-4D7C-9D7E-ABC28B9746AD}" type="presOf" srcId="{051A3417-87EC-46AB-AB1F-B01BF01619E7}" destId="{BFD5B6D8-B0B5-4673-9E6F-C63A155C2192}" srcOrd="0" destOrd="0" presId="urn:microsoft.com/office/officeart/2005/8/layout/vProcess5"/>
    <dgm:cxn modelId="{95AAB2F8-4DA9-430B-A910-CD0067304B95}" type="presOf" srcId="{FC41E2C7-54C6-4FDA-8352-21BCCAD2562D}" destId="{EACE0173-5FF4-4AE5-9404-BA5E139177C6}" srcOrd="0" destOrd="0" presId="urn:microsoft.com/office/officeart/2005/8/layout/vProcess5"/>
    <dgm:cxn modelId="{300E82E7-F585-4A36-8DDE-FA1DCA887C27}" type="presParOf" srcId="{BFD5B6D8-B0B5-4673-9E6F-C63A155C2192}" destId="{DD75DC63-7C27-49B0-88C5-3746BBEFC5F1}" srcOrd="0" destOrd="0" presId="urn:microsoft.com/office/officeart/2005/8/layout/vProcess5"/>
    <dgm:cxn modelId="{33859898-F3F3-4E5D-B22A-9169E0D59CFC}" type="presParOf" srcId="{BFD5B6D8-B0B5-4673-9E6F-C63A155C2192}" destId="{EACE0173-5FF4-4AE5-9404-BA5E139177C6}" srcOrd="1" destOrd="0" presId="urn:microsoft.com/office/officeart/2005/8/layout/vProcess5"/>
    <dgm:cxn modelId="{722B9AD4-9A68-4CC7-A8DB-47BDB2697E71}" type="presParOf" srcId="{BFD5B6D8-B0B5-4673-9E6F-C63A155C2192}" destId="{BDC13CB5-47A5-4BF3-BFD8-90DA74B79A4C}" srcOrd="2" destOrd="0" presId="urn:microsoft.com/office/officeart/2005/8/layout/vProcess5"/>
    <dgm:cxn modelId="{8B846CA0-D5E7-471A-A12A-62DCF3264C9F}" type="presParOf" srcId="{BFD5B6D8-B0B5-4673-9E6F-C63A155C2192}" destId="{78825B1F-ECC6-45FA-AF68-67F0972E2821}" srcOrd="3" destOrd="0" presId="urn:microsoft.com/office/officeart/2005/8/layout/vProcess5"/>
    <dgm:cxn modelId="{D7C5E58E-AC88-49AF-A548-63CEB7CFC2B2}" type="presParOf" srcId="{BFD5B6D8-B0B5-4673-9E6F-C63A155C2192}" destId="{19D0ED42-33F7-46E7-AAE5-2B12CFD847B1}" srcOrd="4" destOrd="0" presId="urn:microsoft.com/office/officeart/2005/8/layout/vProcess5"/>
    <dgm:cxn modelId="{0D855368-3772-43A6-9CC0-BC191BD6AE03}" type="presParOf" srcId="{BFD5B6D8-B0B5-4673-9E6F-C63A155C2192}" destId="{A6E1BBD2-AD3D-422F-BA56-BC2455FFDD83}" srcOrd="5" destOrd="0" presId="urn:microsoft.com/office/officeart/2005/8/layout/vProcess5"/>
    <dgm:cxn modelId="{A26A4BCF-A993-47E4-A029-4BF1CE95BB74}" type="presParOf" srcId="{BFD5B6D8-B0B5-4673-9E6F-C63A155C2192}" destId="{B58BC6EE-F973-4739-BB8C-FD2577F93DC7}" srcOrd="6" destOrd="0" presId="urn:microsoft.com/office/officeart/2005/8/layout/vProcess5"/>
    <dgm:cxn modelId="{BBB386F8-80DA-4982-A3E1-168961EEBAC7}" type="presParOf" srcId="{BFD5B6D8-B0B5-4673-9E6F-C63A155C2192}" destId="{A8E2AAEC-55D9-44DC-969A-2D58B1E74B12}" srcOrd="7" destOrd="0" presId="urn:microsoft.com/office/officeart/2005/8/layout/vProcess5"/>
    <dgm:cxn modelId="{EB031D71-123F-45B6-8BC7-07916A56EE8A}" type="presParOf" srcId="{BFD5B6D8-B0B5-4673-9E6F-C63A155C2192}" destId="{78F5A95E-7BE1-4336-A4EC-94F0B47FFE07}" srcOrd="8" destOrd="0" presId="urn:microsoft.com/office/officeart/2005/8/layout/vProcess5"/>
    <dgm:cxn modelId="{30269B0F-C200-4607-B665-4DA215EBDD4C}" type="presParOf" srcId="{BFD5B6D8-B0B5-4673-9E6F-C63A155C2192}" destId="{D47C4FDE-1418-4471-A6B7-8C9C4701F490}" srcOrd="9" destOrd="0" presId="urn:microsoft.com/office/officeart/2005/8/layout/vProcess5"/>
    <dgm:cxn modelId="{2181A6C4-A371-48E9-895E-B4C164CBD495}" type="presParOf" srcId="{BFD5B6D8-B0B5-4673-9E6F-C63A155C2192}" destId="{F1C0BBF3-DF0B-45B0-81B0-D88FA2D03F22}" srcOrd="10" destOrd="0" presId="urn:microsoft.com/office/officeart/2005/8/layout/vProcess5"/>
    <dgm:cxn modelId="{9B68101F-9654-4BFB-86DB-D7131608D8A5}" type="presParOf" srcId="{BFD5B6D8-B0B5-4673-9E6F-C63A155C2192}" destId="{193349A9-48A9-48EA-A9AF-A92FFBBDFBEA}" srcOrd="11" destOrd="0" presId="urn:microsoft.com/office/officeart/2005/8/layout/vProcess5"/>
    <dgm:cxn modelId="{6BA7FD3E-9E1F-4C18-AD9C-C757FA519E34}" type="presParOf" srcId="{BFD5B6D8-B0B5-4673-9E6F-C63A155C2192}" destId="{B0822F83-A1EF-4494-A104-2EC97BFB96BA}" srcOrd="12" destOrd="0" presId="urn:microsoft.com/office/officeart/2005/8/layout/vProcess5"/>
    <dgm:cxn modelId="{33DEC197-8153-44D0-A7A1-EE272AA146B7}" type="presParOf" srcId="{BFD5B6D8-B0B5-4673-9E6F-C63A155C2192}" destId="{D42570F6-80A2-4A33-AFE3-38F893CF3627}" srcOrd="13" destOrd="0" presId="urn:microsoft.com/office/officeart/2005/8/layout/vProcess5"/>
    <dgm:cxn modelId="{14DC082E-164E-41B8-81EE-DC30DCC098E8}" type="presParOf" srcId="{BFD5B6D8-B0B5-4673-9E6F-C63A155C2192}" destId="{F9E12B23-BA45-4A22-95C7-689E6656317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76EDE8-6E54-4785-AB52-B99489B86E7C}">
      <dsp:nvSpPr>
        <dsp:cNvPr id="0" name=""/>
        <dsp:cNvSpPr/>
      </dsp:nvSpPr>
      <dsp:spPr>
        <a:xfrm>
          <a:off x="517005" y="0"/>
          <a:ext cx="4959928" cy="4959928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56D6BAA-6969-496D-91E6-780109E8D7B8}">
      <dsp:nvSpPr>
        <dsp:cNvPr id="0" name=""/>
        <dsp:cNvSpPr/>
      </dsp:nvSpPr>
      <dsp:spPr>
        <a:xfrm>
          <a:off x="2996969" y="496477"/>
          <a:ext cx="3223953" cy="8815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3800" kern="1200" dirty="0"/>
            <a:t>الدين</a:t>
          </a:r>
          <a:endParaRPr lang="ar-SA" sz="3800" kern="1200" dirty="0"/>
        </a:p>
      </dsp:txBody>
      <dsp:txXfrm>
        <a:off x="3040003" y="539511"/>
        <a:ext cx="3137885" cy="795481"/>
      </dsp:txXfrm>
    </dsp:sp>
    <dsp:sp modelId="{C07DE531-CEA1-42D9-9558-CDAAF54F00A2}">
      <dsp:nvSpPr>
        <dsp:cNvPr id="0" name=""/>
        <dsp:cNvSpPr/>
      </dsp:nvSpPr>
      <dsp:spPr>
        <a:xfrm>
          <a:off x="2996969" y="1488220"/>
          <a:ext cx="3223953" cy="8815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3800" kern="1200" dirty="0"/>
            <a:t>الوطن</a:t>
          </a:r>
          <a:endParaRPr lang="ar-SA" sz="3800" kern="1200" dirty="0"/>
        </a:p>
      </dsp:txBody>
      <dsp:txXfrm>
        <a:off x="3040003" y="1531254"/>
        <a:ext cx="3137885" cy="795481"/>
      </dsp:txXfrm>
    </dsp:sp>
    <dsp:sp modelId="{D35932F4-158B-4669-9C6D-53E1B73B1538}">
      <dsp:nvSpPr>
        <dsp:cNvPr id="0" name=""/>
        <dsp:cNvSpPr/>
      </dsp:nvSpPr>
      <dsp:spPr>
        <a:xfrm>
          <a:off x="2996969" y="2479964"/>
          <a:ext cx="3223953" cy="8815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3800" kern="1200" dirty="0"/>
            <a:t>اللغة العربية</a:t>
          </a:r>
          <a:endParaRPr lang="ar-SA" sz="3800" kern="1200" dirty="0"/>
        </a:p>
      </dsp:txBody>
      <dsp:txXfrm>
        <a:off x="3040003" y="2522998"/>
        <a:ext cx="3137885" cy="795481"/>
      </dsp:txXfrm>
    </dsp:sp>
    <dsp:sp modelId="{4FCA5359-C395-4832-B292-D7A9B915E9D6}">
      <dsp:nvSpPr>
        <dsp:cNvPr id="0" name=""/>
        <dsp:cNvSpPr/>
      </dsp:nvSpPr>
      <dsp:spPr>
        <a:xfrm>
          <a:off x="2996969" y="3471707"/>
          <a:ext cx="3223953" cy="8815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3800" kern="1200" dirty="0"/>
            <a:t>الثقافة</a:t>
          </a:r>
          <a:endParaRPr lang="ar-SA" sz="3800" kern="1200" dirty="0"/>
        </a:p>
      </dsp:txBody>
      <dsp:txXfrm>
        <a:off x="3040003" y="3514741"/>
        <a:ext cx="3137885" cy="7954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E0173-5FF4-4AE5-9404-BA5E139177C6}">
      <dsp:nvSpPr>
        <dsp:cNvPr id="0" name=""/>
        <dsp:cNvSpPr/>
      </dsp:nvSpPr>
      <dsp:spPr>
        <a:xfrm>
          <a:off x="2298561" y="0"/>
          <a:ext cx="7695184" cy="9753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700" b="1" kern="1200" dirty="0"/>
            <a:t>يعتبر المحرك الرئيسي للمجتمعات وأساس التنمية المستمرة</a:t>
          </a:r>
          <a:endParaRPr lang="ar-SA" sz="2700" b="1" kern="1200" dirty="0"/>
        </a:p>
      </dsp:txBody>
      <dsp:txXfrm>
        <a:off x="3423920" y="28567"/>
        <a:ext cx="6541258" cy="918226"/>
      </dsp:txXfrm>
    </dsp:sp>
    <dsp:sp modelId="{BDC13CB5-47A5-4BF3-BFD8-90DA74B79A4C}">
      <dsp:nvSpPr>
        <dsp:cNvPr id="0" name=""/>
        <dsp:cNvSpPr/>
      </dsp:nvSpPr>
      <dsp:spPr>
        <a:xfrm>
          <a:off x="1723921" y="1110826"/>
          <a:ext cx="7695184" cy="9753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700" b="1" kern="1200" dirty="0"/>
            <a:t>يساهم في تنوع التعليم وتبادل الخبرات و الثقافة بين المجتمعات</a:t>
          </a:r>
          <a:endParaRPr lang="ar-SA" sz="2700" b="1" kern="1200" dirty="0"/>
        </a:p>
      </dsp:txBody>
      <dsp:txXfrm>
        <a:off x="2961112" y="1139393"/>
        <a:ext cx="6429425" cy="918226"/>
      </dsp:txXfrm>
    </dsp:sp>
    <dsp:sp modelId="{78825B1F-ECC6-45FA-AF68-67F0972E2821}">
      <dsp:nvSpPr>
        <dsp:cNvPr id="0" name=""/>
        <dsp:cNvSpPr/>
      </dsp:nvSpPr>
      <dsp:spPr>
        <a:xfrm>
          <a:off x="1149280" y="2221653"/>
          <a:ext cx="7695184" cy="9753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700" b="1" kern="1200" dirty="0"/>
            <a:t>يزيد من تنوع الخيارات الثقافية للأشخاص</a:t>
          </a:r>
          <a:endParaRPr lang="ar-SA" sz="2700" b="1" kern="1200" dirty="0"/>
        </a:p>
      </dsp:txBody>
      <dsp:txXfrm>
        <a:off x="2386472" y="2250220"/>
        <a:ext cx="6429425" cy="918226"/>
      </dsp:txXfrm>
    </dsp:sp>
    <dsp:sp modelId="{19D0ED42-33F7-46E7-AAE5-2B12CFD847B1}">
      <dsp:nvSpPr>
        <dsp:cNvPr id="0" name=""/>
        <dsp:cNvSpPr/>
      </dsp:nvSpPr>
      <dsp:spPr>
        <a:xfrm>
          <a:off x="574640" y="3332480"/>
          <a:ext cx="7695184" cy="97536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700" b="1" kern="1200" dirty="0"/>
            <a:t>يعطي للأفراد حرية التعبير عن أفكارهم و نشر ثقافاتهم</a:t>
          </a:r>
          <a:endParaRPr lang="ar-SA" sz="2700" b="1" kern="1200" dirty="0"/>
        </a:p>
      </dsp:txBody>
      <dsp:txXfrm>
        <a:off x="1811831" y="3361047"/>
        <a:ext cx="6429425" cy="918226"/>
      </dsp:txXfrm>
    </dsp:sp>
    <dsp:sp modelId="{A6E1BBD2-AD3D-422F-BA56-BC2455FFDD83}">
      <dsp:nvSpPr>
        <dsp:cNvPr id="0" name=""/>
        <dsp:cNvSpPr/>
      </dsp:nvSpPr>
      <dsp:spPr>
        <a:xfrm>
          <a:off x="0" y="4443306"/>
          <a:ext cx="7695184" cy="97536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700" b="1" kern="1200" dirty="0"/>
            <a:t>يزيد من الإبداع في مختلف مجالات الحياة</a:t>
          </a:r>
          <a:endParaRPr lang="ar-SA" sz="2700" b="1" kern="1200" dirty="0"/>
        </a:p>
      </dsp:txBody>
      <dsp:txXfrm>
        <a:off x="1237191" y="4471873"/>
        <a:ext cx="6429425" cy="918226"/>
      </dsp:txXfrm>
    </dsp:sp>
    <dsp:sp modelId="{B58BC6EE-F973-4739-BB8C-FD2577F93DC7}">
      <dsp:nvSpPr>
        <dsp:cNvPr id="0" name=""/>
        <dsp:cNvSpPr/>
      </dsp:nvSpPr>
      <dsp:spPr>
        <a:xfrm>
          <a:off x="2298561" y="712554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3000" b="1" kern="1200"/>
        </a:p>
      </dsp:txBody>
      <dsp:txXfrm>
        <a:off x="2441207" y="712554"/>
        <a:ext cx="348692" cy="477073"/>
      </dsp:txXfrm>
    </dsp:sp>
    <dsp:sp modelId="{A8E2AAEC-55D9-44DC-969A-2D58B1E74B12}">
      <dsp:nvSpPr>
        <dsp:cNvPr id="0" name=""/>
        <dsp:cNvSpPr/>
      </dsp:nvSpPr>
      <dsp:spPr>
        <a:xfrm>
          <a:off x="1723921" y="1823381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3000" b="1" kern="1200"/>
        </a:p>
      </dsp:txBody>
      <dsp:txXfrm>
        <a:off x="1866567" y="1823381"/>
        <a:ext cx="348692" cy="477073"/>
      </dsp:txXfrm>
    </dsp:sp>
    <dsp:sp modelId="{78F5A95E-7BE1-4336-A4EC-94F0B47FFE07}">
      <dsp:nvSpPr>
        <dsp:cNvPr id="0" name=""/>
        <dsp:cNvSpPr/>
      </dsp:nvSpPr>
      <dsp:spPr>
        <a:xfrm>
          <a:off x="1149280" y="2917952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3000" b="1" kern="1200"/>
        </a:p>
      </dsp:txBody>
      <dsp:txXfrm>
        <a:off x="1291926" y="2917952"/>
        <a:ext cx="348692" cy="477073"/>
      </dsp:txXfrm>
    </dsp:sp>
    <dsp:sp modelId="{D47C4FDE-1418-4471-A6B7-8C9C4701F490}">
      <dsp:nvSpPr>
        <dsp:cNvPr id="0" name=""/>
        <dsp:cNvSpPr/>
      </dsp:nvSpPr>
      <dsp:spPr>
        <a:xfrm>
          <a:off x="574640" y="4039616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3000" b="1" kern="1200"/>
        </a:p>
      </dsp:txBody>
      <dsp:txXfrm>
        <a:off x="717286" y="4039616"/>
        <a:ext cx="348692" cy="4770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A15E8-EFC4-48FD-AFF2-AF13105B37B5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6D10-E316-459B-8B2A-8DFCD50B5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27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A15E8-EFC4-48FD-AFF2-AF13105B37B5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6D10-E316-459B-8B2A-8DFCD50B5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86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A15E8-EFC4-48FD-AFF2-AF13105B37B5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6D10-E316-459B-8B2A-8DFCD50B5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74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A15E8-EFC4-48FD-AFF2-AF13105B37B5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6D10-E316-459B-8B2A-8DFCD50B5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05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A15E8-EFC4-48FD-AFF2-AF13105B37B5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6D10-E316-459B-8B2A-8DFCD50B5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02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A15E8-EFC4-48FD-AFF2-AF13105B37B5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6D10-E316-459B-8B2A-8DFCD50B5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57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A15E8-EFC4-48FD-AFF2-AF13105B37B5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6D10-E316-459B-8B2A-8DFCD50B5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81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A15E8-EFC4-48FD-AFF2-AF13105B37B5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6D10-E316-459B-8B2A-8DFCD50B5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841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A15E8-EFC4-48FD-AFF2-AF13105B37B5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6D10-E316-459B-8B2A-8DFCD50B5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36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A15E8-EFC4-48FD-AFF2-AF13105B37B5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6D10-E316-459B-8B2A-8DFCD50B5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23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A15E8-EFC4-48FD-AFF2-AF13105B37B5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6D10-E316-459B-8B2A-8DFCD50B5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72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A15E8-EFC4-48FD-AFF2-AF13105B37B5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B6D10-E316-459B-8B2A-8DFCD50B5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105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Relationship Id="rId5" Type="http://schemas.microsoft.com/office/2007/relationships/hdphoto" Target="../media/hdphoto2.wdp" /><Relationship Id="rId4" Type="http://schemas.openxmlformats.org/officeDocument/2006/relationships/image" Target="../media/image3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7" Type="http://schemas.openxmlformats.org/officeDocument/2006/relationships/image" Target="../media/image4.png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 /><Relationship Id="rId3" Type="http://schemas.openxmlformats.org/officeDocument/2006/relationships/diagramData" Target="../diagrams/data2.xml" /><Relationship Id="rId7" Type="http://schemas.microsoft.com/office/2007/relationships/diagramDrawing" Target="../diagrams/drawing2.xml" /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7.xml" /><Relationship Id="rId6" Type="http://schemas.openxmlformats.org/officeDocument/2006/relationships/diagramColors" Target="../diagrams/colors2.xml" /><Relationship Id="rId5" Type="http://schemas.openxmlformats.org/officeDocument/2006/relationships/diagramQuickStyle" Target="../diagrams/quickStyle2.xml" /><Relationship Id="rId4" Type="http://schemas.openxmlformats.org/officeDocument/2006/relationships/diagramLayout" Target="../diagrams/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بيضاوي 3"/>
          <p:cNvSpPr/>
          <p:nvPr/>
        </p:nvSpPr>
        <p:spPr>
          <a:xfrm>
            <a:off x="4528704" y="1794165"/>
            <a:ext cx="3172691" cy="3269672"/>
          </a:xfrm>
          <a:prstGeom prst="ellipse">
            <a:avLst/>
          </a:prstGeom>
          <a:solidFill>
            <a:srgbClr val="FEDB3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b="1" dirty="0"/>
              <a:t>التنوع الثقافي و أثره على السلوك الإنساني</a:t>
            </a:r>
            <a:endParaRPr lang="en-US" sz="3600" b="1" dirty="0"/>
          </a:p>
        </p:txBody>
      </p:sp>
      <p:sp>
        <p:nvSpPr>
          <p:cNvPr id="5" name="مستطيل 4"/>
          <p:cNvSpPr/>
          <p:nvPr/>
        </p:nvSpPr>
        <p:spPr>
          <a:xfrm>
            <a:off x="190500" y="5810250"/>
            <a:ext cx="4171950" cy="1047750"/>
          </a:xfrm>
          <a:prstGeom prst="rect">
            <a:avLst/>
          </a:prstGeom>
          <a:solidFill>
            <a:srgbClr val="FEDB3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800" dirty="0"/>
              <a:t>الاسم</a:t>
            </a:r>
            <a:endParaRPr lang="en-US" sz="2800" dirty="0"/>
          </a:p>
        </p:txBody>
      </p:sp>
      <p:sp>
        <p:nvSpPr>
          <p:cNvPr id="6" name="شكل بيضاوي 5"/>
          <p:cNvSpPr/>
          <p:nvPr/>
        </p:nvSpPr>
        <p:spPr>
          <a:xfrm>
            <a:off x="4229100" y="1619251"/>
            <a:ext cx="3771900" cy="3619500"/>
          </a:xfrm>
          <a:prstGeom prst="ellipse">
            <a:avLst/>
          </a:prstGeom>
          <a:noFill/>
          <a:ln w="76200">
            <a:solidFill>
              <a:srgbClr val="FEDB36"/>
            </a:solidFill>
            <a:prstDash val="lgDashDot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32320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7772400" y="471948"/>
            <a:ext cx="4419600" cy="958645"/>
          </a:xfrm>
          <a:prstGeom prst="rect">
            <a:avLst/>
          </a:prstGeom>
          <a:solidFill>
            <a:srgbClr val="EB7C3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400" b="1" dirty="0"/>
              <a:t>تعريف التنوع الثقافي</a:t>
            </a:r>
            <a:endParaRPr lang="en-US" sz="4400" b="1" dirty="0"/>
          </a:p>
        </p:txBody>
      </p:sp>
      <p:sp>
        <p:nvSpPr>
          <p:cNvPr id="4" name="مستطيل 3"/>
          <p:cNvSpPr/>
          <p:nvPr/>
        </p:nvSpPr>
        <p:spPr>
          <a:xfrm>
            <a:off x="5611090" y="1825900"/>
            <a:ext cx="6580909" cy="3785652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Y" sz="4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هو عبارة عن مزيج من الثقافات المتنوعة و المختلفة و التي تعود إلى مناطق عديدة</a:t>
            </a:r>
          </a:p>
          <a:p>
            <a:pPr algn="ctr"/>
            <a:r>
              <a:rPr lang="ar-SY" sz="4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في العالم و يجمع من ثقافة كل دولة شيئا مميزا مما يضفي على المشهد الثقافي الكثير</a:t>
            </a:r>
          </a:p>
          <a:p>
            <a:r>
              <a:rPr lang="ar-SY" sz="4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من العمق و التنوع و يعطيه صفة العالمية</a:t>
            </a:r>
            <a:endParaRPr lang="en-US" sz="4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9674" y1="62800" x2="50000" y2="77333"/>
                        <a14:foregroundMark x1="51957" y1="61600" x2="52935" y2="76533"/>
                        <a14:foregroundMark x1="34348" y1="68267" x2="33152" y2="82400"/>
                        <a14:foregroundMark x1="35652" y1="67067" x2="35652" y2="69067"/>
                        <a14:foregroundMark x1="24348" y1="69867" x2="23804" y2="75733"/>
                        <a14:foregroundMark x1="23043" y1="65200" x2="21957" y2="69333"/>
                        <a14:foregroundMark x1="27609" y1="64667" x2="28043" y2="69333"/>
                        <a14:foregroundMark x1="85870" y1="57600" x2="86522" y2="70533"/>
                        <a14:backgroundMark x1="38804" y1="62667" x2="38804" y2="71333"/>
                        <a14:backgroundMark x1="47065" y1="64667" x2="47174" y2="70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52" y="2474089"/>
            <a:ext cx="6353694" cy="5179642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25" b="97125" l="4222" r="90000">
                        <a14:foregroundMark x1="51667" y1="5500" x2="51778" y2="25000"/>
                        <a14:foregroundMark x1="67556" y1="11750" x2="60444" y2="28250"/>
                        <a14:foregroundMark x1="78778" y1="20375" x2="69000" y2="34000"/>
                        <a14:foregroundMark x1="85778" y1="34500" x2="72111" y2="44500"/>
                        <a14:foregroundMark x1="62778" y1="20000" x2="68444" y2="26625"/>
                        <a14:foregroundMark x1="62222" y1="18625" x2="53222" y2="19375"/>
                        <a14:foregroundMark x1="21222" y1="19000" x2="37222" y2="35125"/>
                        <a14:foregroundMark x1="10333" y1="33750" x2="33444" y2="46250"/>
                        <a14:foregroundMark x1="27333" y1="28125" x2="23444" y2="37125"/>
                        <a14:foregroundMark x1="30444" y1="25500" x2="34333" y2="24500"/>
                        <a14:foregroundMark x1="9222" y1="53125" x2="26889" y2="53375"/>
                        <a14:foregroundMark x1="18778" y1="50750" x2="20778" y2="46500"/>
                        <a14:foregroundMark x1="20000" y1="53750" x2="20778" y2="59750"/>
                        <a14:foregroundMark x1="10333" y1="72375" x2="28111" y2="63625"/>
                        <a14:foregroundMark x1="22667" y1="83375" x2="32889" y2="71750"/>
                        <a14:foregroundMark x1="42667" y1="77750" x2="35111" y2="94000"/>
                        <a14:foregroundMark x1="40667" y1="84625" x2="47111" y2="86625"/>
                        <a14:foregroundMark x1="52556" y1="79000" x2="52667" y2="89500"/>
                        <a14:foregroundMark x1="58444" y1="77000" x2="65444" y2="92500"/>
                        <a14:foregroundMark x1="53222" y1="87250" x2="57000" y2="84625"/>
                        <a14:foregroundMark x1="66667" y1="80750" x2="71778" y2="77750"/>
                        <a14:foregroundMark x1="64778" y1="68250" x2="72444" y2="75750"/>
                        <a14:foregroundMark x1="69222" y1="62625" x2="85000" y2="70125"/>
                        <a14:foregroundMark x1="79111" y1="66625" x2="74222" y2="73500"/>
                        <a14:foregroundMark x1="71333" y1="51375" x2="87556" y2="52500"/>
                        <a14:foregroundMark x1="80000" y1="57000" x2="78889" y2="62375"/>
                        <a14:foregroundMark x1="79444" y1="42375" x2="79667" y2="47625"/>
                        <a14:foregroundMark x1="85889" y1="66000" x2="87667" y2="70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62" y="-124691"/>
            <a:ext cx="3927763" cy="349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42708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305792" y="203722"/>
            <a:ext cx="10725376" cy="1569660"/>
          </a:xfrm>
          <a:prstGeom prst="rect">
            <a:avLst/>
          </a:prstGeom>
          <a:gradFill>
            <a:gsLst>
              <a:gs pos="58000">
                <a:srgbClr val="FE8A3C"/>
              </a:gs>
              <a:gs pos="100000">
                <a:schemeClr val="accent4">
                  <a:hueOff val="0"/>
                  <a:satOff val="0"/>
                  <a:lumOff val="0"/>
                  <a:satMod val="110000"/>
                  <a:lumMod val="100000"/>
                  <a:shade val="100000"/>
                  <a:alpha val="2000"/>
                </a:schemeClr>
              </a:gs>
              <a:gs pos="100000">
                <a:schemeClr val="accent4">
                  <a:alpha val="50000"/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ar-SY" sz="4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إن الدستور الكويتي رسم الملامح الرئيسية للهوية الكويتية و حدد مكوناتها و رموزها التي تتشكل منها وفقا للآتي:</a:t>
            </a:r>
          </a:p>
        </p:txBody>
      </p:sp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636630859"/>
              </p:ext>
            </p:extLst>
          </p:nvPr>
        </p:nvGraphicFramePr>
        <p:xfrm>
          <a:off x="5126182" y="1773382"/>
          <a:ext cx="6737928" cy="4959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1" t="2177" r="9975" b="4927"/>
          <a:stretch/>
        </p:blipFill>
        <p:spPr>
          <a:xfrm>
            <a:off x="527102" y="2327564"/>
            <a:ext cx="4973153" cy="4405746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  <p:extLst>
      <p:ext uri="{BB962C8B-B14F-4D97-AF65-F5344CB8AC3E}">
        <p14:creationId xmlns:p14="http://schemas.microsoft.com/office/powerpoint/2010/main" val="392525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76EDE8-6E54-4785-AB52-B99489B86E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5176EDE8-6E54-4785-AB52-B99489B86E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5176EDE8-6E54-4785-AB52-B99489B86E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5176EDE8-6E54-4785-AB52-B99489B86E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6D6BAA-6969-496D-91E6-780109E8D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C56D6BAA-6969-496D-91E6-780109E8D7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C56D6BAA-6969-496D-91E6-780109E8D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C56D6BAA-6969-496D-91E6-780109E8D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7DE531-CEA1-42D9-9558-CDAAF54F00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C07DE531-CEA1-42D9-9558-CDAAF54F00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C07DE531-CEA1-42D9-9558-CDAAF54F00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C07DE531-CEA1-42D9-9558-CDAAF54F00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5932F4-158B-4669-9C6D-53E1B73B1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D35932F4-158B-4669-9C6D-53E1B73B15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D35932F4-158B-4669-9C6D-53E1B73B1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D35932F4-158B-4669-9C6D-53E1B73B1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CA5359-C395-4832-B292-D7A9B915E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graphicEl>
                                              <a:dgm id="{4FCA5359-C395-4832-B292-D7A9B915E9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4FCA5359-C395-4832-B292-D7A9B915E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4FCA5359-C395-4832-B292-D7A9B915E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4985327" y="235776"/>
            <a:ext cx="4419600" cy="958645"/>
          </a:xfrm>
          <a:prstGeom prst="rect">
            <a:avLst/>
          </a:prstGeom>
          <a:solidFill>
            <a:srgbClr val="EB7C3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400" b="1" dirty="0"/>
              <a:t>أهمية التنوع الثقافي</a:t>
            </a:r>
            <a:endParaRPr lang="en-US" sz="4400" b="1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964" y="3048001"/>
            <a:ext cx="3662362" cy="3662362"/>
          </a:xfrm>
          <a:prstGeom prst="rect">
            <a:avLst/>
          </a:prstGeom>
        </p:spPr>
      </p:pic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986552642"/>
              </p:ext>
            </p:extLst>
          </p:nvPr>
        </p:nvGraphicFramePr>
        <p:xfrm>
          <a:off x="-11546" y="1443803"/>
          <a:ext cx="999374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صورة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900" y="-9459"/>
            <a:ext cx="2705100" cy="2657143"/>
          </a:xfrm>
          <a:prstGeom prst="teardrop">
            <a:avLst>
              <a:gd name="adj" fmla="val 102049"/>
            </a:avLst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37470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CE0173-5FF4-4AE5-9404-BA5E139177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graphicEl>
                                              <a:dgm id="{EACE0173-5FF4-4AE5-9404-BA5E139177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EACE0173-5FF4-4AE5-9404-BA5E139177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EACE0173-5FF4-4AE5-9404-BA5E139177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8BC6EE-F973-4739-BB8C-FD2577F93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B58BC6EE-F973-4739-BB8C-FD2577F93D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B58BC6EE-F973-4739-BB8C-FD2577F93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B58BC6EE-F973-4739-BB8C-FD2577F93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C13CB5-47A5-4BF3-BFD8-90DA74B79A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graphicEl>
                                              <a:dgm id="{BDC13CB5-47A5-4BF3-BFD8-90DA74B79A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BDC13CB5-47A5-4BF3-BFD8-90DA74B79A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BDC13CB5-47A5-4BF3-BFD8-90DA74B79A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E2AAEC-55D9-44DC-969A-2D58B1E74B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A8E2AAEC-55D9-44DC-969A-2D58B1E74B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A8E2AAEC-55D9-44DC-969A-2D58B1E74B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A8E2AAEC-55D9-44DC-969A-2D58B1E74B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825B1F-ECC6-45FA-AF68-67F0972E2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78825B1F-ECC6-45FA-AF68-67F0972E28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78825B1F-ECC6-45FA-AF68-67F0972E2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78825B1F-ECC6-45FA-AF68-67F0972E2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F5A95E-7BE1-4336-A4EC-94F0B47FF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78F5A95E-7BE1-4336-A4EC-94F0B47FFE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78F5A95E-7BE1-4336-A4EC-94F0B47FF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78F5A95E-7BE1-4336-A4EC-94F0B47FF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D0ED42-33F7-46E7-AAE5-2B12CFD847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graphicEl>
                                              <a:dgm id="{19D0ED42-33F7-46E7-AAE5-2B12CFD847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19D0ED42-33F7-46E7-AAE5-2B12CFD847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19D0ED42-33F7-46E7-AAE5-2B12CFD847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7C4FDE-1418-4471-A6B7-8C9C4701F4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graphicEl>
                                              <a:dgm id="{D47C4FDE-1418-4471-A6B7-8C9C4701F4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D47C4FDE-1418-4471-A6B7-8C9C4701F4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D47C4FDE-1418-4471-A6B7-8C9C4701F4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E1BBD2-AD3D-422F-BA56-BC2455FFDD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graphicEl>
                                              <a:dgm id="{A6E1BBD2-AD3D-422F-BA56-BC2455FFDD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graphicEl>
                                              <a:dgm id="{A6E1BBD2-AD3D-422F-BA56-BC2455FFDD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A6E1BBD2-AD3D-422F-BA56-BC2455FFDD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4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116</Words>
  <Application>Microsoft Office PowerPoint</Application>
  <PresentationFormat>شاشة عريضة</PresentationFormat>
  <Paragraphs>17</Paragraphs>
  <Slides>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5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dmmrb1991@gmail.com</cp:lastModifiedBy>
  <cp:revision>8</cp:revision>
  <dcterms:created xsi:type="dcterms:W3CDTF">2021-03-12T00:11:43Z</dcterms:created>
  <dcterms:modified xsi:type="dcterms:W3CDTF">2021-03-12T00:47:58Z</dcterms:modified>
</cp:coreProperties>
</file>