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0" r:id="rId2"/>
    <p:sldId id="398" r:id="rId3"/>
    <p:sldId id="421" r:id="rId4"/>
    <p:sldId id="418" r:id="rId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D60093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5" autoAdjust="0"/>
    <p:restoredTop sz="94660"/>
  </p:normalViewPr>
  <p:slideViewPr>
    <p:cSldViewPr snapToGrid="0">
      <p:cViewPr>
        <p:scale>
          <a:sx n="66" d="100"/>
          <a:sy n="66" d="100"/>
        </p:scale>
        <p:origin x="-282" y="-72"/>
      </p:cViewPr>
      <p:guideLst>
        <p:guide orient="horz" pos="2238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F909AC0-67BA-4739-8F0E-A75B5EC7AC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5461403-F714-4DA6-A363-C417B509AF4D}"/>
              </a:ext>
            </a:extLst>
          </p:cNvPr>
          <p:cNvSpPr/>
          <p:nvPr/>
        </p:nvSpPr>
        <p:spPr>
          <a:xfrm flipH="1">
            <a:off x="3" y="1470623"/>
            <a:ext cx="9123683" cy="1059469"/>
          </a:xfrm>
          <a:custGeom>
            <a:avLst/>
            <a:gdLst>
              <a:gd name="connsiteX0" fmla="*/ 1454087 w 1454087"/>
              <a:gd name="connsiteY0" fmla="*/ 0 h 476761"/>
              <a:gd name="connsiteX1" fmla="*/ 0 w 1454087"/>
              <a:gd name="connsiteY1" fmla="*/ 0 h 476761"/>
              <a:gd name="connsiteX2" fmla="*/ 0 w 1454087"/>
              <a:gd name="connsiteY2" fmla="*/ 271263 h 476761"/>
              <a:gd name="connsiteX3" fmla="*/ 1302021 w 1454087"/>
              <a:gd name="connsiteY3" fmla="*/ 473849 h 476761"/>
              <a:gd name="connsiteX4" fmla="*/ 1454087 w 1454087"/>
              <a:gd name="connsiteY4" fmla="*/ 466723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087" h="476761">
                <a:moveTo>
                  <a:pt x="1454087" y="0"/>
                </a:moveTo>
                <a:lnTo>
                  <a:pt x="0" y="0"/>
                </a:lnTo>
                <a:lnTo>
                  <a:pt x="0" y="271263"/>
                </a:lnTo>
                <a:cubicBezTo>
                  <a:pt x="425381" y="445104"/>
                  <a:pt x="811717" y="489471"/>
                  <a:pt x="1302021" y="473849"/>
                </a:cubicBezTo>
                <a:lnTo>
                  <a:pt x="1454087" y="466723"/>
                </a:lnTo>
                <a:close/>
              </a:path>
            </a:pathLst>
          </a:custGeom>
          <a:solidFill>
            <a:srgbClr val="FFFF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CAD24777-C57D-48F3-8128-698DA761FDE4}"/>
              </a:ext>
            </a:extLst>
          </p:cNvPr>
          <p:cNvSpPr/>
          <p:nvPr/>
        </p:nvSpPr>
        <p:spPr>
          <a:xfrm flipH="1">
            <a:off x="0" y="-1"/>
            <a:ext cx="12192000" cy="2290713"/>
          </a:xfrm>
          <a:custGeom>
            <a:avLst/>
            <a:gdLst>
              <a:gd name="connsiteX0" fmla="*/ 1943100 w 1943100"/>
              <a:gd name="connsiteY0" fmla="*/ 0 h 1543050"/>
              <a:gd name="connsiteX1" fmla="*/ 971550 w 1943100"/>
              <a:gd name="connsiteY1" fmla="*/ 0 h 1543050"/>
              <a:gd name="connsiteX2" fmla="*/ 0 w 1943100"/>
              <a:gd name="connsiteY2" fmla="*/ 0 h 1543050"/>
              <a:gd name="connsiteX3" fmla="*/ 0 w 1943100"/>
              <a:gd name="connsiteY3" fmla="*/ 1209929 h 1543050"/>
              <a:gd name="connsiteX4" fmla="*/ 971550 w 1943100"/>
              <a:gd name="connsiteY4" fmla="*/ 1543050 h 1543050"/>
              <a:gd name="connsiteX5" fmla="*/ 1943100 w 1943100"/>
              <a:gd name="connsiteY5" fmla="*/ 1209929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543050">
                <a:moveTo>
                  <a:pt x="1943100" y="0"/>
                </a:moveTo>
                <a:lnTo>
                  <a:pt x="971550" y="0"/>
                </a:lnTo>
                <a:lnTo>
                  <a:pt x="0" y="0"/>
                </a:lnTo>
                <a:lnTo>
                  <a:pt x="0" y="1209929"/>
                </a:lnTo>
                <a:cubicBezTo>
                  <a:pt x="264744" y="1432227"/>
                  <a:pt x="567733" y="1518930"/>
                  <a:pt x="971550" y="1543050"/>
                </a:cubicBezTo>
                <a:cubicBezTo>
                  <a:pt x="1375367" y="1518930"/>
                  <a:pt x="1678356" y="1432227"/>
                  <a:pt x="1943100" y="120992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1F6A049-B503-44CF-9259-9B419FA98560}"/>
              </a:ext>
            </a:extLst>
          </p:cNvPr>
          <p:cNvSpPr/>
          <p:nvPr/>
        </p:nvSpPr>
        <p:spPr>
          <a:xfrm flipV="1">
            <a:off x="3068342" y="3003850"/>
            <a:ext cx="9123627" cy="1059469"/>
          </a:xfrm>
          <a:custGeom>
            <a:avLst/>
            <a:gdLst>
              <a:gd name="connsiteX0" fmla="*/ 1090223 w 1454078"/>
              <a:gd name="connsiteY0" fmla="*/ 476669 h 476761"/>
              <a:gd name="connsiteX1" fmla="*/ 1292988 w 1454078"/>
              <a:gd name="connsiteY1" fmla="*/ 473849 h 476761"/>
              <a:gd name="connsiteX2" fmla="*/ 1454078 w 1454078"/>
              <a:gd name="connsiteY2" fmla="*/ 466247 h 476761"/>
              <a:gd name="connsiteX3" fmla="*/ 1454078 w 1454078"/>
              <a:gd name="connsiteY3" fmla="*/ 0 h 476761"/>
              <a:gd name="connsiteX4" fmla="*/ 0 w 1454078"/>
              <a:gd name="connsiteY4" fmla="*/ 0 h 476761"/>
              <a:gd name="connsiteX5" fmla="*/ 0 w 1454078"/>
              <a:gd name="connsiteY5" fmla="*/ 271263 h 476761"/>
              <a:gd name="connsiteX6" fmla="*/ 1090223 w 1454078"/>
              <a:gd name="connsiteY6" fmla="*/ 47666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4078" h="476761">
                <a:moveTo>
                  <a:pt x="1090223" y="476669"/>
                </a:moveTo>
                <a:cubicBezTo>
                  <a:pt x="1155980" y="477088"/>
                  <a:pt x="1223430" y="476081"/>
                  <a:pt x="1292988" y="473849"/>
                </a:cubicBezTo>
                <a:lnTo>
                  <a:pt x="1454078" y="466247"/>
                </a:lnTo>
                <a:lnTo>
                  <a:pt x="1454078" y="0"/>
                </a:lnTo>
                <a:lnTo>
                  <a:pt x="0" y="0"/>
                </a:lnTo>
                <a:lnTo>
                  <a:pt x="0" y="271263"/>
                </a:lnTo>
                <a:cubicBezTo>
                  <a:pt x="362083" y="420269"/>
                  <a:pt x="695679" y="474152"/>
                  <a:pt x="1090223" y="476669"/>
                </a:cubicBezTo>
                <a:close/>
              </a:path>
            </a:pathLst>
          </a:custGeom>
          <a:solidFill>
            <a:srgbClr val="CC33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823A752-0C9E-47C4-BA32-F5063C11597D}"/>
              </a:ext>
            </a:extLst>
          </p:cNvPr>
          <p:cNvSpPr/>
          <p:nvPr/>
        </p:nvSpPr>
        <p:spPr>
          <a:xfrm flipH="1" flipV="1">
            <a:off x="-31" y="3141674"/>
            <a:ext cx="12192000" cy="3716327"/>
          </a:xfrm>
          <a:custGeom>
            <a:avLst/>
            <a:gdLst>
              <a:gd name="connsiteX0" fmla="*/ 1943100 w 1943100"/>
              <a:gd name="connsiteY0" fmla="*/ 0 h 1543050"/>
              <a:gd name="connsiteX1" fmla="*/ 971550 w 1943100"/>
              <a:gd name="connsiteY1" fmla="*/ 0 h 1543050"/>
              <a:gd name="connsiteX2" fmla="*/ 0 w 1943100"/>
              <a:gd name="connsiteY2" fmla="*/ 0 h 1543050"/>
              <a:gd name="connsiteX3" fmla="*/ 0 w 1943100"/>
              <a:gd name="connsiteY3" fmla="*/ 1209929 h 1543050"/>
              <a:gd name="connsiteX4" fmla="*/ 971550 w 1943100"/>
              <a:gd name="connsiteY4" fmla="*/ 1543050 h 1543050"/>
              <a:gd name="connsiteX5" fmla="*/ 1943100 w 1943100"/>
              <a:gd name="connsiteY5" fmla="*/ 1209929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543050">
                <a:moveTo>
                  <a:pt x="1943100" y="0"/>
                </a:moveTo>
                <a:lnTo>
                  <a:pt x="971550" y="0"/>
                </a:lnTo>
                <a:lnTo>
                  <a:pt x="0" y="0"/>
                </a:lnTo>
                <a:lnTo>
                  <a:pt x="0" y="1209929"/>
                </a:lnTo>
                <a:cubicBezTo>
                  <a:pt x="264744" y="1432227"/>
                  <a:pt x="567733" y="1518930"/>
                  <a:pt x="971550" y="1543050"/>
                </a:cubicBezTo>
                <a:cubicBezTo>
                  <a:pt x="1375367" y="1518930"/>
                  <a:pt x="1678356" y="1432227"/>
                  <a:pt x="1943100" y="12099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D103335-C031-470E-B9B0-5A09676D27AE}"/>
              </a:ext>
            </a:extLst>
          </p:cNvPr>
          <p:cNvSpPr txBox="1"/>
          <p:nvPr/>
        </p:nvSpPr>
        <p:spPr>
          <a:xfrm>
            <a:off x="3846286" y="972588"/>
            <a:ext cx="6139543" cy="996069"/>
          </a:xfrm>
          <a:prstGeom prst="rect">
            <a:avLst/>
          </a:prstGeom>
          <a:noFill/>
        </p:spPr>
        <p:txBody>
          <a:bodyPr wrap="square" lIns="346356" tIns="173178" rIns="346356" bIns="173178" rtlCol="0">
            <a:spAutoFit/>
          </a:bodyPr>
          <a:lstStyle/>
          <a:p>
            <a:pPr algn="ctr"/>
            <a:r>
              <a:rPr lang="ar-SY" sz="4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اسم الطالب ....... </a:t>
            </a:r>
            <a:endParaRPr lang="en-US" sz="4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08D8A3-C812-4DE2-9021-9D8ED48A2304}"/>
              </a:ext>
            </a:extLst>
          </p:cNvPr>
          <p:cNvSpPr txBox="1"/>
          <p:nvPr/>
        </p:nvSpPr>
        <p:spPr>
          <a:xfrm>
            <a:off x="4198986" y="1567462"/>
            <a:ext cx="4561843" cy="965292"/>
          </a:xfrm>
          <a:prstGeom prst="rect">
            <a:avLst/>
          </a:prstGeom>
          <a:noFill/>
        </p:spPr>
        <p:txBody>
          <a:bodyPr wrap="square" lIns="346356" tIns="173178" rIns="346356" bIns="173178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>
                    <a:alpha val="52000"/>
                  </a:schemeClr>
                </a:solidFill>
              </a:rPr>
              <a:t>الصف .........          </a:t>
            </a:r>
            <a:endParaRPr lang="en-US" sz="4000" dirty="0">
              <a:solidFill>
                <a:schemeClr val="bg1">
                  <a:alpha val="52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E3F7167-100B-4459-8F69-43802571AF8F}"/>
              </a:ext>
            </a:extLst>
          </p:cNvPr>
          <p:cNvSpPr txBox="1"/>
          <p:nvPr/>
        </p:nvSpPr>
        <p:spPr>
          <a:xfrm>
            <a:off x="4198986" y="256223"/>
            <a:ext cx="5786844" cy="965292"/>
          </a:xfrm>
          <a:prstGeom prst="rect">
            <a:avLst/>
          </a:prstGeom>
          <a:noFill/>
        </p:spPr>
        <p:txBody>
          <a:bodyPr wrap="square" lIns="346356" tIns="173178" rIns="346356" bIns="173178" rtlCol="0">
            <a:spAutoFit/>
          </a:bodyPr>
          <a:lstStyle/>
          <a:p>
            <a:pPr algn="ctr"/>
            <a:r>
              <a:rPr lang="ar-SY" sz="4000" b="1" dirty="0" smtClean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تقرير عن ..........</a:t>
            </a:r>
            <a:endParaRPr lang="en-US" sz="4000" b="1" dirty="0">
              <a:solidFill>
                <a:srgbClr val="FF99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38" y="2813609"/>
            <a:ext cx="705844" cy="1103821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118320" y="1537603"/>
              <a:ext cx="1461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الأقمار الصناعية و التلسكوبات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1090425" y="2195561"/>
              <a:ext cx="1460638" cy="586538"/>
              <a:chOff x="3602064" y="5653352"/>
              <a:chExt cx="1460638" cy="58653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29959" y="5839780"/>
                <a:ext cx="14327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التلسكوب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xmlns="" id="{2D4CB226-F877-4EB7-A865-F98099084D18}"/>
              </a:ext>
            </a:extLst>
          </p:cNvPr>
          <p:cNvSpPr txBox="1"/>
          <p:nvPr/>
        </p:nvSpPr>
        <p:spPr>
          <a:xfrm>
            <a:off x="4993347" y="28203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التلسكوب</a:t>
            </a:r>
            <a:endParaRPr lang="ar-SY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xmlns="" id="{DC715143-7334-470B-A014-DCB2A29EA980}"/>
              </a:ext>
            </a:extLst>
          </p:cNvPr>
          <p:cNvSpPr/>
          <p:nvPr/>
        </p:nvSpPr>
        <p:spPr>
          <a:xfrm rot="21082034">
            <a:off x="5504040" y="157002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xmlns="" id="{0A29B1CB-0A61-4957-8A39-3368BF16DD12}"/>
              </a:ext>
            </a:extLst>
          </p:cNvPr>
          <p:cNvSpPr/>
          <p:nvPr/>
        </p:nvSpPr>
        <p:spPr>
          <a:xfrm>
            <a:off x="5465495" y="1211369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xmlns="" id="{4EA138CA-3174-4A1E-B29D-AB97F593DFA7}"/>
              </a:ext>
            </a:extLst>
          </p:cNvPr>
          <p:cNvGrpSpPr/>
          <p:nvPr/>
        </p:nvGrpSpPr>
        <p:grpSpPr>
          <a:xfrm>
            <a:off x="5465494" y="1244280"/>
            <a:ext cx="4356286" cy="1082475"/>
            <a:chOff x="3236683" y="787654"/>
            <a:chExt cx="4356286" cy="1082475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xmlns="" id="{AD477DF3-888F-41F5-9B7C-6DE0F2181350}"/>
                </a:ext>
              </a:extLst>
            </p:cNvPr>
            <p:cNvSpPr txBox="1"/>
            <p:nvPr/>
          </p:nvSpPr>
          <p:spPr>
            <a:xfrm>
              <a:off x="3236683" y="787654"/>
              <a:ext cx="4356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عبارة عن جهاز يُقرِّب الأشياء البعيدة لرؤيتها بوضوح وساعد هذا الاختراع على دراسة الفضاء</a:t>
              </a:r>
              <a:endPara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xmlns="" id="{E23CA44F-3E8E-4AD3-B2C9-F0F26A5D32E6}"/>
                </a:ext>
              </a:extLst>
            </p:cNvPr>
            <p:cNvSpPr txBox="1"/>
            <p:nvPr/>
          </p:nvSpPr>
          <p:spPr>
            <a:xfrm>
              <a:off x="3282225" y="1470019"/>
              <a:ext cx="4310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5504040" y="272423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5465495" y="2365575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5272747" y="2428156"/>
            <a:ext cx="4696238" cy="740663"/>
            <a:chOff x="3043936" y="1971530"/>
            <a:chExt cx="4696238" cy="740663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043936" y="2004307"/>
              <a:ext cx="46962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التلسكوب الأرضي : 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لرؤية الأجسام على سطح الأرض</a:t>
              </a:r>
            </a:p>
            <a:p>
              <a:pPr algn="ctr"/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كالمسارح و السباقات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:a16="http://schemas.microsoft.com/office/drawing/2014/main" xmlns="" id="{6C6C2728-C084-4615-B21B-DBBE26CA6A30}"/>
              </a:ext>
            </a:extLst>
          </p:cNvPr>
          <p:cNvSpPr/>
          <p:nvPr/>
        </p:nvSpPr>
        <p:spPr>
          <a:xfrm rot="21082034">
            <a:off x="5504040" y="387843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7">
            <a:extLst>
              <a:ext uri="{FF2B5EF4-FFF2-40B4-BE49-F238E27FC236}">
                <a16:creationId xmlns:a16="http://schemas.microsoft.com/office/drawing/2014/main" xmlns="" id="{710881B9-4B7B-476E-A7EF-0C95EC8A57AB}"/>
              </a:ext>
            </a:extLst>
          </p:cNvPr>
          <p:cNvSpPr/>
          <p:nvPr/>
        </p:nvSpPr>
        <p:spPr>
          <a:xfrm>
            <a:off x="5465495" y="3519781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xmlns="" id="{75F3C733-71E4-4E72-BE62-9EFF13C79B13}"/>
              </a:ext>
            </a:extLst>
          </p:cNvPr>
          <p:cNvGrpSpPr/>
          <p:nvPr/>
        </p:nvGrpSpPr>
        <p:grpSpPr>
          <a:xfrm>
            <a:off x="5313042" y="3528155"/>
            <a:ext cx="4706733" cy="572322"/>
            <a:chOff x="3084231" y="3071529"/>
            <a:chExt cx="4706733" cy="572322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xmlns="" id="{81D17D86-7F05-4460-9CAB-C152328013D4}"/>
                </a:ext>
              </a:extLst>
            </p:cNvPr>
            <p:cNvSpPr txBox="1"/>
            <p:nvPr/>
          </p:nvSpPr>
          <p:spPr>
            <a:xfrm>
              <a:off x="4788843" y="3071529"/>
              <a:ext cx="2700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xmlns="" id="{0EA783C4-D918-40E1-A98A-483B161B04D2}"/>
                </a:ext>
              </a:extLst>
            </p:cNvPr>
            <p:cNvSpPr txBox="1"/>
            <p:nvPr/>
          </p:nvSpPr>
          <p:spPr>
            <a:xfrm>
              <a:off x="3084231" y="3243741"/>
              <a:ext cx="4706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التلسكوب الفضائي : 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يستخدم لرؤية النجوم و الكواكب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69" name="Rectangle 21">
            <a:extLst>
              <a:ext uri="{FF2B5EF4-FFF2-40B4-BE49-F238E27FC236}">
                <a16:creationId xmlns:a16="http://schemas.microsoft.com/office/drawing/2014/main" xmlns="" id="{2FC40484-E476-4FEF-B106-E0A64BDABB4D}"/>
              </a:ext>
            </a:extLst>
          </p:cNvPr>
          <p:cNvSpPr/>
          <p:nvPr/>
        </p:nvSpPr>
        <p:spPr>
          <a:xfrm rot="21082034">
            <a:off x="5504040" y="5032644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22">
            <a:extLst>
              <a:ext uri="{FF2B5EF4-FFF2-40B4-BE49-F238E27FC236}">
                <a16:creationId xmlns:a16="http://schemas.microsoft.com/office/drawing/2014/main" xmlns="" id="{ABB4372B-4546-4DE3-9AC4-2971C2CEF5D1}"/>
              </a:ext>
            </a:extLst>
          </p:cNvPr>
          <p:cNvSpPr/>
          <p:nvPr/>
        </p:nvSpPr>
        <p:spPr>
          <a:xfrm>
            <a:off x="5465495" y="4673987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62">
            <a:extLst>
              <a:ext uri="{FF2B5EF4-FFF2-40B4-BE49-F238E27FC236}">
                <a16:creationId xmlns:a16="http://schemas.microsoft.com/office/drawing/2014/main" xmlns="" id="{17F80C1A-881C-41E7-A863-78A00551752A}"/>
              </a:ext>
            </a:extLst>
          </p:cNvPr>
          <p:cNvGrpSpPr/>
          <p:nvPr/>
        </p:nvGrpSpPr>
        <p:grpSpPr>
          <a:xfrm>
            <a:off x="5624284" y="4736568"/>
            <a:ext cx="4151954" cy="744501"/>
            <a:chOff x="3395473" y="4279942"/>
            <a:chExt cx="4151954" cy="744501"/>
          </a:xfrm>
        </p:grpSpPr>
        <p:sp>
          <p:nvSpPr>
            <p:cNvPr id="73" name="TextBox 23">
              <a:extLst>
                <a:ext uri="{FF2B5EF4-FFF2-40B4-BE49-F238E27FC236}">
                  <a16:creationId xmlns:a16="http://schemas.microsoft.com/office/drawing/2014/main" xmlns="" id="{8BAE8D10-92AC-4914-A019-1BE6CCAFE1EC}"/>
                </a:ext>
              </a:extLst>
            </p:cNvPr>
            <p:cNvSpPr txBox="1"/>
            <p:nvPr/>
          </p:nvSpPr>
          <p:spPr>
            <a:xfrm>
              <a:off x="3395473" y="4279942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xmlns="" id="{6339A828-8B85-47B7-8149-6812A1E3653B}"/>
                </a:ext>
              </a:extLst>
            </p:cNvPr>
            <p:cNvSpPr txBox="1"/>
            <p:nvPr/>
          </p:nvSpPr>
          <p:spPr>
            <a:xfrm>
              <a:off x="3449427" y="4316557"/>
              <a:ext cx="409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جميع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التلسكوبات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تتفق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في أساس عملها و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تختلف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في التصميم </a:t>
              </a:r>
              <a:endPara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xmlns="" id="{1FC0A8A5-B5CE-44FA-BFF9-C176E9D00C49}"/>
              </a:ext>
            </a:extLst>
          </p:cNvPr>
          <p:cNvGrpSpPr/>
          <p:nvPr/>
        </p:nvGrpSpPr>
        <p:grpSpPr>
          <a:xfrm>
            <a:off x="4707267" y="1460580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xmlns="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xmlns="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xmlns="" id="{7DB14193-FCC9-43A1-B3D6-2F84858EB3B1}"/>
              </a:ext>
            </a:extLst>
          </p:cNvPr>
          <p:cNvGrpSpPr/>
          <p:nvPr/>
        </p:nvGrpSpPr>
        <p:grpSpPr>
          <a:xfrm>
            <a:off x="4707267" y="2579734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xmlns="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xmlns="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xmlns="" id="{B6DE5B81-76B7-4B14-81AD-FE7EC99A418B}"/>
              </a:ext>
            </a:extLst>
          </p:cNvPr>
          <p:cNvGrpSpPr/>
          <p:nvPr/>
        </p:nvGrpSpPr>
        <p:grpSpPr>
          <a:xfrm>
            <a:off x="4707267" y="3714394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xmlns="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xmlns="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xmlns="" id="{AD33F852-BBFD-4753-BCBB-F80FA9D4880B}"/>
              </a:ext>
            </a:extLst>
          </p:cNvPr>
          <p:cNvGrpSpPr/>
          <p:nvPr/>
        </p:nvGrpSpPr>
        <p:grpSpPr>
          <a:xfrm>
            <a:off x="4707267" y="4843428"/>
            <a:ext cx="275287" cy="275287"/>
            <a:chOff x="1750422" y="1134799"/>
            <a:chExt cx="275287" cy="275287"/>
          </a:xfrm>
        </p:grpSpPr>
        <p:sp>
          <p:nvSpPr>
            <p:cNvPr id="116" name="Oval 40">
              <a:extLst>
                <a:ext uri="{FF2B5EF4-FFF2-40B4-BE49-F238E27FC236}">
                  <a16:creationId xmlns:a16="http://schemas.microsoft.com/office/drawing/2014/main" xmlns="" id="{1913D530-F2F6-43C3-A590-FC63E84811FA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41">
              <a:extLst>
                <a:ext uri="{FF2B5EF4-FFF2-40B4-BE49-F238E27FC236}">
                  <a16:creationId xmlns:a16="http://schemas.microsoft.com/office/drawing/2014/main" xmlns="" id="{EA16E23F-6B92-4F79-A9B3-26ADB80FBDB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xmlns="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4844910" y="908228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xmlns="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844910" y="173347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xmlns="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4844909" y="2862512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51">
            <a:extLst>
              <a:ext uri="{FF2B5EF4-FFF2-40B4-BE49-F238E27FC236}">
                <a16:creationId xmlns:a16="http://schemas.microsoft.com/office/drawing/2014/main" xmlns="" id="{92AAF67E-132D-41A8-82B8-54432ED4099D}"/>
              </a:ext>
            </a:extLst>
          </p:cNvPr>
          <p:cNvCxnSpPr>
            <a:cxnSpLocks/>
          </p:cNvCxnSpPr>
          <p:nvPr/>
        </p:nvCxnSpPr>
        <p:spPr>
          <a:xfrm>
            <a:off x="4844908" y="399940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52">
            <a:extLst>
              <a:ext uri="{FF2B5EF4-FFF2-40B4-BE49-F238E27FC236}">
                <a16:creationId xmlns:a16="http://schemas.microsoft.com/office/drawing/2014/main" xmlns="" id="{5E7A645E-E549-40BF-BC35-1EA95147757A}"/>
              </a:ext>
            </a:extLst>
          </p:cNvPr>
          <p:cNvCxnSpPr>
            <a:cxnSpLocks/>
          </p:cNvCxnSpPr>
          <p:nvPr/>
        </p:nvCxnSpPr>
        <p:spPr>
          <a:xfrm>
            <a:off x="4844908" y="5119523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55">
            <a:extLst>
              <a:ext uri="{FF2B5EF4-FFF2-40B4-BE49-F238E27FC236}">
                <a16:creationId xmlns:a16="http://schemas.microsoft.com/office/drawing/2014/main" xmlns="" id="{8D715F9C-36DF-42AE-9DA0-4C9FEB66591E}"/>
              </a:ext>
            </a:extLst>
          </p:cNvPr>
          <p:cNvSpPr txBox="1"/>
          <p:nvPr/>
        </p:nvSpPr>
        <p:spPr>
          <a:xfrm>
            <a:off x="3090090" y="2477741"/>
            <a:ext cx="1815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أنواع التلسكوبات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4" name="Freeform: Shape 141">
            <a:extLst>
              <a:ext uri="{FF2B5EF4-FFF2-40B4-BE49-F238E27FC236}">
                <a16:creationId xmlns=""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0214" y="4110614"/>
            <a:ext cx="2329167" cy="205818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t="-19000" r="-24000" b="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5" name="Group 33">
            <a:extLst>
              <a:ext uri="{FF2B5EF4-FFF2-40B4-BE49-F238E27FC236}">
                <a16:creationId xmlns=""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995272" y="4020957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6" name="Oval 34">
              <a:extLst>
                <a:ext uri="{FF2B5EF4-FFF2-40B4-BE49-F238E27FC236}">
                  <a16:creationId xmlns=""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10">
              <a:extLst>
                <a:ext uri="{FF2B5EF4-FFF2-40B4-BE49-F238E27FC236}">
                  <a16:creationId xmlns=""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36">
              <a:extLst>
                <a:ext uri="{FF2B5EF4-FFF2-40B4-BE49-F238E27FC236}">
                  <a16:creationId xmlns=""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Freeform: Shape 141">
            <a:extLst>
              <a:ext uri="{FF2B5EF4-FFF2-40B4-BE49-F238E27FC236}">
                <a16:creationId xmlns=""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268798" y="4082666"/>
            <a:ext cx="2358842" cy="208440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2000" r="-31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3" name="Group 33">
            <a:extLst>
              <a:ext uri="{FF2B5EF4-FFF2-40B4-BE49-F238E27FC236}">
                <a16:creationId xmlns=""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258694" y="4018415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4" name="Oval 34">
              <a:extLst>
                <a:ext uri="{FF2B5EF4-FFF2-40B4-BE49-F238E27FC236}">
                  <a16:creationId xmlns=""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rapezoid 10">
              <a:extLst>
                <a:ext uri="{FF2B5EF4-FFF2-40B4-BE49-F238E27FC236}">
                  <a16:creationId xmlns=""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36">
              <a:extLst>
                <a:ext uri="{FF2B5EF4-FFF2-40B4-BE49-F238E27FC236}">
                  <a16:creationId xmlns=""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56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59" dur="200" fill="hold"/>
                                        <p:tgtEl>
                                          <p:spTgt spid="8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5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66" dur="200" fill="hold"/>
                                        <p:tgtEl>
                                          <p:spTgt spid="9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69" grpId="0" animBg="1"/>
      <p:bldP spid="71" grpId="0" animBg="1"/>
      <p:bldP spid="129" grpId="0"/>
      <p:bldP spid="84" grpId="0" animBg="1"/>
      <p:bldP spid="84" grpId="1" animBg="1"/>
      <p:bldP spid="92" grpId="0" animBg="1"/>
      <p:bldP spid="9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91" y="2794544"/>
            <a:ext cx="780240" cy="1220164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136936" y="1580303"/>
              <a:ext cx="1461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الأقمار الصناعية و التلسكوبات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615451" y="2195561"/>
              <a:ext cx="2385250" cy="633022"/>
              <a:chOff x="3127090" y="5653352"/>
              <a:chExt cx="2385250" cy="63302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27090" y="5886264"/>
                <a:ext cx="2385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التلسكوب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TextBox 7">
            <a:extLst>
              <a:ext uri="{FF2B5EF4-FFF2-40B4-BE49-F238E27FC236}">
                <a16:creationId xmlns:a16="http://schemas.microsoft.com/office/drawing/2014/main" xmlns="" id="{1C306612-4185-4365-96E3-47554762B431}"/>
              </a:ext>
            </a:extLst>
          </p:cNvPr>
          <p:cNvSpPr txBox="1"/>
          <p:nvPr/>
        </p:nvSpPr>
        <p:spPr>
          <a:xfrm>
            <a:off x="3172492" y="45117"/>
            <a:ext cx="787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latin typeface="Oswald" panose="02000503000000000000" pitchFamily="2" charset="0"/>
              </a:rPr>
              <a:t>التلسكوب الفضائي</a:t>
            </a:r>
            <a:endParaRPr lang="ar-SY" sz="2800" b="1" dirty="0">
              <a:latin typeface="Oswald" panose="02000503000000000000" pitchFamily="2" charset="0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="" xmlns:a16="http://schemas.microsoft.com/office/drawing/2014/main" id="{BF86B092-B977-448F-BAF9-1F3047CF1523}"/>
              </a:ext>
            </a:extLst>
          </p:cNvPr>
          <p:cNvGrpSpPr/>
          <p:nvPr/>
        </p:nvGrpSpPr>
        <p:grpSpPr>
          <a:xfrm>
            <a:off x="6264654" y="1198236"/>
            <a:ext cx="5927346" cy="1332914"/>
            <a:chOff x="2496457" y="42203"/>
            <a:chExt cx="10494511" cy="1332914"/>
          </a:xfrm>
        </p:grpSpPr>
        <p:sp>
          <p:nvSpPr>
            <p:cNvPr id="95" name="Rectangle 1">
              <a:extLst>
                <a:ext uri="{FF2B5EF4-FFF2-40B4-BE49-F238E27FC236}">
                  <a16:creationId xmlns="" xmlns:a16="http://schemas.microsoft.com/office/drawing/2014/main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10494511" cy="1332914"/>
            </a:xfrm>
            <a:prstGeom prst="rect">
              <a:avLst/>
            </a:prstGeom>
            <a:solidFill>
              <a:srgbClr val="F46136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="" xmlns:a16="http://schemas.microsoft.com/office/drawing/2014/main" id="{333454D2-7A74-4950-9752-E1D28B0E0153}"/>
                </a:ext>
              </a:extLst>
            </p:cNvPr>
            <p:cNvSpPr txBox="1"/>
            <p:nvPr/>
          </p:nvSpPr>
          <p:spPr>
            <a:xfrm>
              <a:off x="2986030" y="227656"/>
              <a:ext cx="10004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</a:rPr>
                <a:t>جهاز يستخدم لرؤية الأجرام السماوية كالنجوم و الكواكب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="" xmlns:a16="http://schemas.microsoft.com/office/drawing/2014/main" id="{0113C156-A151-45C1-A5F4-195581C44C7B}"/>
              </a:ext>
            </a:extLst>
          </p:cNvPr>
          <p:cNvGrpSpPr/>
          <p:nvPr/>
        </p:nvGrpSpPr>
        <p:grpSpPr>
          <a:xfrm>
            <a:off x="3593337" y="1198236"/>
            <a:ext cx="3406795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="" xmlns:a16="http://schemas.microsoft.com/office/drawing/2014/main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="" xmlns:a16="http://schemas.microsoft.com/office/drawing/2014/main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=""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352393" y="3844364"/>
            <a:ext cx="7547429" cy="1332914"/>
            <a:chOff x="2496457" y="1406769"/>
            <a:chExt cx="9724571" cy="1332914"/>
          </a:xfrm>
        </p:grpSpPr>
        <p:sp>
          <p:nvSpPr>
            <p:cNvPr id="22" name="Rectangle 23">
              <a:extLst>
                <a:ext uri="{FF2B5EF4-FFF2-40B4-BE49-F238E27FC236}">
                  <a16:creationId xmlns=""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2F294F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36">
              <a:extLst>
                <a:ext uri="{FF2B5EF4-FFF2-40B4-BE49-F238E27FC236}">
                  <a16:creationId xmlns=""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4960331" y="1539354"/>
              <a:ext cx="7085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</a:rPr>
                <a:t>يعمل التلسكوب الفضائي على جمع أكبر كمية من الأشعة من الجرم السماوي البعيد</a:t>
              </a:r>
              <a:endParaRPr lang="ar-SY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=""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3191108" y="3837330"/>
            <a:ext cx="3236827" cy="1371600"/>
            <a:chOff x="-1" y="1399735"/>
            <a:chExt cx="4572000" cy="1371600"/>
          </a:xfrm>
        </p:grpSpPr>
        <p:sp>
          <p:nvSpPr>
            <p:cNvPr id="26" name="Freeform: Shape 16">
              <a:extLst>
                <a:ext uri="{FF2B5EF4-FFF2-40B4-BE49-F238E27FC236}">
                  <a16:creationId xmlns=""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8">
              <a:extLst>
                <a:ext uri="{FF2B5EF4-FFF2-40B4-BE49-F238E27FC236}">
                  <a16:creationId xmlns=""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38504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413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1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80" y="2828583"/>
            <a:ext cx="619475" cy="968755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13434"/>
            <a:chOff x="433987" y="1526310"/>
            <a:chExt cx="2748179" cy="131343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118320" y="1537603"/>
              <a:ext cx="1461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الأقمار الصناعية و التلسكوبات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1090425" y="2195561"/>
              <a:ext cx="1460638" cy="644183"/>
              <a:chOff x="3602064" y="5653352"/>
              <a:chExt cx="1460638" cy="64418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29959" y="5897425"/>
                <a:ext cx="14327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التلسكوب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xmlns="" id="{2D4CB226-F877-4EB7-A865-F98099084D18}"/>
              </a:ext>
            </a:extLst>
          </p:cNvPr>
          <p:cNvSpPr txBox="1"/>
          <p:nvPr/>
        </p:nvSpPr>
        <p:spPr>
          <a:xfrm>
            <a:off x="4741626" y="248492"/>
            <a:ext cx="4521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تلسكوب هابل الفضائي</a:t>
            </a:r>
            <a:endParaRPr lang="ar-SY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xmlns="" id="{DC715143-7334-470B-A014-DCB2A29EA980}"/>
              </a:ext>
            </a:extLst>
          </p:cNvPr>
          <p:cNvSpPr/>
          <p:nvPr/>
        </p:nvSpPr>
        <p:spPr>
          <a:xfrm rot="21082034">
            <a:off x="5504040" y="157002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xmlns="" id="{0A29B1CB-0A61-4957-8A39-3368BF16DD12}"/>
              </a:ext>
            </a:extLst>
          </p:cNvPr>
          <p:cNvSpPr/>
          <p:nvPr/>
        </p:nvSpPr>
        <p:spPr>
          <a:xfrm>
            <a:off x="5465495" y="1211369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xmlns="" id="{4EA138CA-3174-4A1E-B29D-AB97F593DFA7}"/>
              </a:ext>
            </a:extLst>
          </p:cNvPr>
          <p:cNvGrpSpPr/>
          <p:nvPr/>
        </p:nvGrpSpPr>
        <p:grpSpPr>
          <a:xfrm>
            <a:off x="5694716" y="1311646"/>
            <a:ext cx="3934505" cy="462601"/>
            <a:chOff x="3423368" y="772265"/>
            <a:chExt cx="3934505" cy="462601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xmlns="" id="{AD477DF3-888F-41F5-9B7C-6DE0F2181350}"/>
                </a:ext>
              </a:extLst>
            </p:cNvPr>
            <p:cNvSpPr txBox="1"/>
            <p:nvPr/>
          </p:nvSpPr>
          <p:spPr>
            <a:xfrm>
              <a:off x="3423368" y="772265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xmlns="" id="{E23CA44F-3E8E-4AD3-B2C9-F0F26A5D32E6}"/>
                </a:ext>
              </a:extLst>
            </p:cNvPr>
            <p:cNvSpPr txBox="1"/>
            <p:nvPr/>
          </p:nvSpPr>
          <p:spPr>
            <a:xfrm>
              <a:off x="3508443" y="834756"/>
              <a:ext cx="3849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أحد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أشهر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التلسكوبات في العالم اليوم</a:t>
              </a:r>
              <a:endParaRPr lang="ar-SY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5504040" y="272423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5465495" y="2365575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5624284" y="2428156"/>
            <a:ext cx="4344700" cy="765531"/>
            <a:chOff x="3395473" y="1971530"/>
            <a:chExt cx="4344700" cy="765531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465904" y="2029175"/>
              <a:ext cx="42742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حيث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يلتقط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صوراً للمجرات و النجوم 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البعيدة من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دون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إضاءة في الفضاء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المظلم</a:t>
              </a:r>
              <a:endParaRPr lang="ar-SY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:a16="http://schemas.microsoft.com/office/drawing/2014/main" xmlns="" id="{6C6C2728-C084-4615-B21B-DBBE26CA6A30}"/>
              </a:ext>
            </a:extLst>
          </p:cNvPr>
          <p:cNvSpPr/>
          <p:nvPr/>
        </p:nvSpPr>
        <p:spPr>
          <a:xfrm rot="21082034">
            <a:off x="5504040" y="387843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7">
            <a:extLst>
              <a:ext uri="{FF2B5EF4-FFF2-40B4-BE49-F238E27FC236}">
                <a16:creationId xmlns:a16="http://schemas.microsoft.com/office/drawing/2014/main" xmlns="" id="{710881B9-4B7B-476E-A7EF-0C95EC8A57AB}"/>
              </a:ext>
            </a:extLst>
          </p:cNvPr>
          <p:cNvSpPr/>
          <p:nvPr/>
        </p:nvSpPr>
        <p:spPr>
          <a:xfrm>
            <a:off x="5465495" y="3519781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xmlns="" id="{75F3C733-71E4-4E72-BE62-9EFF13C79B13}"/>
              </a:ext>
            </a:extLst>
          </p:cNvPr>
          <p:cNvGrpSpPr/>
          <p:nvPr/>
        </p:nvGrpSpPr>
        <p:grpSpPr>
          <a:xfrm>
            <a:off x="5624284" y="3582362"/>
            <a:ext cx="3943674" cy="777374"/>
            <a:chOff x="3395473" y="3125736"/>
            <a:chExt cx="3943674" cy="777374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xmlns="" id="{81D17D86-7F05-4460-9CAB-C152328013D4}"/>
                </a:ext>
              </a:extLst>
            </p:cNvPr>
            <p:cNvSpPr txBox="1"/>
            <p:nvPr/>
          </p:nvSpPr>
          <p:spPr>
            <a:xfrm>
              <a:off x="3395473" y="3125736"/>
              <a:ext cx="2700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xmlns="" id="{0EA783C4-D918-40E1-A98A-483B161B04D2}"/>
                </a:ext>
              </a:extLst>
            </p:cNvPr>
            <p:cNvSpPr txBox="1"/>
            <p:nvPr/>
          </p:nvSpPr>
          <p:spPr>
            <a:xfrm>
              <a:off x="3629634" y="3195224"/>
              <a:ext cx="37095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يلتقط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صوراً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عالية الجودة 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تساعد العلماء على دراسة و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استكشاف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الفضاء</a:t>
              </a:r>
              <a:endParaRPr lang="ar-SY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69" name="Rectangle 21">
            <a:extLst>
              <a:ext uri="{FF2B5EF4-FFF2-40B4-BE49-F238E27FC236}">
                <a16:creationId xmlns:a16="http://schemas.microsoft.com/office/drawing/2014/main" xmlns="" id="{2FC40484-E476-4FEF-B106-E0A64BDABB4D}"/>
              </a:ext>
            </a:extLst>
          </p:cNvPr>
          <p:cNvSpPr/>
          <p:nvPr/>
        </p:nvSpPr>
        <p:spPr>
          <a:xfrm rot="21082034">
            <a:off x="5504040" y="5032644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22">
            <a:extLst>
              <a:ext uri="{FF2B5EF4-FFF2-40B4-BE49-F238E27FC236}">
                <a16:creationId xmlns:a16="http://schemas.microsoft.com/office/drawing/2014/main" xmlns="" id="{ABB4372B-4546-4DE3-9AC4-2971C2CEF5D1}"/>
              </a:ext>
            </a:extLst>
          </p:cNvPr>
          <p:cNvSpPr/>
          <p:nvPr/>
        </p:nvSpPr>
        <p:spPr>
          <a:xfrm>
            <a:off x="5465495" y="4673987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62">
            <a:extLst>
              <a:ext uri="{FF2B5EF4-FFF2-40B4-BE49-F238E27FC236}">
                <a16:creationId xmlns:a16="http://schemas.microsoft.com/office/drawing/2014/main" xmlns="" id="{17F80C1A-881C-41E7-A863-78A00551752A}"/>
              </a:ext>
            </a:extLst>
          </p:cNvPr>
          <p:cNvGrpSpPr/>
          <p:nvPr/>
        </p:nvGrpSpPr>
        <p:grpSpPr>
          <a:xfrm>
            <a:off x="5508031" y="4736568"/>
            <a:ext cx="4121190" cy="757471"/>
            <a:chOff x="3279220" y="4279942"/>
            <a:chExt cx="4121190" cy="757471"/>
          </a:xfrm>
        </p:grpSpPr>
        <p:sp>
          <p:nvSpPr>
            <p:cNvPr id="73" name="TextBox 23">
              <a:extLst>
                <a:ext uri="{FF2B5EF4-FFF2-40B4-BE49-F238E27FC236}">
                  <a16:creationId xmlns:a16="http://schemas.microsoft.com/office/drawing/2014/main" xmlns="" id="{8BAE8D10-92AC-4914-A019-1BE6CCAFE1EC}"/>
                </a:ext>
              </a:extLst>
            </p:cNvPr>
            <p:cNvSpPr txBox="1"/>
            <p:nvPr/>
          </p:nvSpPr>
          <p:spPr>
            <a:xfrm>
              <a:off x="3395473" y="4279942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xmlns="" id="{6339A828-8B85-47B7-8149-6812A1E3653B}"/>
                </a:ext>
              </a:extLst>
            </p:cNvPr>
            <p:cNvSpPr txBox="1"/>
            <p:nvPr/>
          </p:nvSpPr>
          <p:spPr>
            <a:xfrm>
              <a:off x="3279220" y="4329527"/>
              <a:ext cx="41211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 الكويت ليست بعيدة عن تطور تكنولوجيا الفضاء فقد قام الفلكي الكويتي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 صالح العجيري)</a:t>
              </a:r>
              <a:endParaRPr lang="en-US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75" name="Rectangle 26">
            <a:extLst>
              <a:ext uri="{FF2B5EF4-FFF2-40B4-BE49-F238E27FC236}">
                <a16:creationId xmlns:a16="http://schemas.microsoft.com/office/drawing/2014/main" xmlns="" id="{89D6F0CF-CCEB-45FE-9333-E8F2650899FF}"/>
              </a:ext>
            </a:extLst>
          </p:cNvPr>
          <p:cNvSpPr/>
          <p:nvPr/>
        </p:nvSpPr>
        <p:spPr>
          <a:xfrm rot="21082034">
            <a:off x="5504040" y="6186850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27">
            <a:extLst>
              <a:ext uri="{FF2B5EF4-FFF2-40B4-BE49-F238E27FC236}">
                <a16:creationId xmlns:a16="http://schemas.microsoft.com/office/drawing/2014/main" xmlns="" id="{BAE10F31-B448-4A5E-A6C6-9BBD02CFDF59}"/>
              </a:ext>
            </a:extLst>
          </p:cNvPr>
          <p:cNvSpPr/>
          <p:nvPr/>
        </p:nvSpPr>
        <p:spPr>
          <a:xfrm>
            <a:off x="5465495" y="5828193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63">
            <a:extLst>
              <a:ext uri="{FF2B5EF4-FFF2-40B4-BE49-F238E27FC236}">
                <a16:creationId xmlns:a16="http://schemas.microsoft.com/office/drawing/2014/main" xmlns="" id="{74828066-0E60-4204-A73C-28C03E20C82D}"/>
              </a:ext>
            </a:extLst>
          </p:cNvPr>
          <p:cNvGrpSpPr/>
          <p:nvPr/>
        </p:nvGrpSpPr>
        <p:grpSpPr>
          <a:xfrm>
            <a:off x="5601800" y="5890774"/>
            <a:ext cx="4154712" cy="744352"/>
            <a:chOff x="3372989" y="5434148"/>
            <a:chExt cx="4154712" cy="744352"/>
          </a:xfrm>
        </p:grpSpPr>
        <p:sp>
          <p:nvSpPr>
            <p:cNvPr id="78" name="TextBox 28">
              <a:extLst>
                <a:ext uri="{FF2B5EF4-FFF2-40B4-BE49-F238E27FC236}">
                  <a16:creationId xmlns:a16="http://schemas.microsoft.com/office/drawing/2014/main" xmlns="" id="{BBC6C308-D656-430F-8324-237C13CF4897}"/>
                </a:ext>
              </a:extLst>
            </p:cNvPr>
            <p:cNvSpPr txBox="1"/>
            <p:nvPr/>
          </p:nvSpPr>
          <p:spPr>
            <a:xfrm>
              <a:off x="3395473" y="5434148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9" name="TextBox 29">
              <a:extLst>
                <a:ext uri="{FF2B5EF4-FFF2-40B4-BE49-F238E27FC236}">
                  <a16:creationId xmlns:a16="http://schemas.microsoft.com/office/drawing/2014/main" xmlns="" id="{C2C26655-178B-40B6-895B-B22084E78511}"/>
                </a:ext>
              </a:extLst>
            </p:cNvPr>
            <p:cNvSpPr txBox="1"/>
            <p:nvPr/>
          </p:nvSpPr>
          <p:spPr>
            <a:xfrm>
              <a:off x="3372989" y="5470614"/>
              <a:ext cx="4154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بإنشاء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مرصد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لمراقبة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الكواكب و النجوم في السماء و متابعتها منذ عام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1986</a:t>
              </a:r>
              <a:endParaRPr lang="en-US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xmlns="" id="{1FC0A8A5-B5CE-44FA-BFF9-C176E9D00C49}"/>
              </a:ext>
            </a:extLst>
          </p:cNvPr>
          <p:cNvGrpSpPr/>
          <p:nvPr/>
        </p:nvGrpSpPr>
        <p:grpSpPr>
          <a:xfrm>
            <a:off x="4431980" y="1460580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xmlns="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xmlns="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xmlns="" id="{7DB14193-FCC9-43A1-B3D6-2F84858EB3B1}"/>
              </a:ext>
            </a:extLst>
          </p:cNvPr>
          <p:cNvGrpSpPr/>
          <p:nvPr/>
        </p:nvGrpSpPr>
        <p:grpSpPr>
          <a:xfrm>
            <a:off x="4431980" y="2579734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xmlns="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xmlns="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xmlns="" id="{B6DE5B81-76B7-4B14-81AD-FE7EC99A418B}"/>
              </a:ext>
            </a:extLst>
          </p:cNvPr>
          <p:cNvGrpSpPr/>
          <p:nvPr/>
        </p:nvGrpSpPr>
        <p:grpSpPr>
          <a:xfrm>
            <a:off x="4431980" y="3714394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xmlns="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xmlns="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xmlns="" id="{AD33F852-BBFD-4753-BCBB-F80FA9D4880B}"/>
              </a:ext>
            </a:extLst>
          </p:cNvPr>
          <p:cNvGrpSpPr/>
          <p:nvPr/>
        </p:nvGrpSpPr>
        <p:grpSpPr>
          <a:xfrm>
            <a:off x="4431980" y="4843428"/>
            <a:ext cx="275287" cy="275287"/>
            <a:chOff x="1750422" y="1134799"/>
            <a:chExt cx="275287" cy="275287"/>
          </a:xfrm>
        </p:grpSpPr>
        <p:sp>
          <p:nvSpPr>
            <p:cNvPr id="116" name="Oval 40">
              <a:extLst>
                <a:ext uri="{FF2B5EF4-FFF2-40B4-BE49-F238E27FC236}">
                  <a16:creationId xmlns:a16="http://schemas.microsoft.com/office/drawing/2014/main" xmlns="" id="{1913D530-F2F6-43C3-A590-FC63E84811FA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41">
              <a:extLst>
                <a:ext uri="{FF2B5EF4-FFF2-40B4-BE49-F238E27FC236}">
                  <a16:creationId xmlns:a16="http://schemas.microsoft.com/office/drawing/2014/main" xmlns="" id="{EA16E23F-6B92-4F79-A9B3-26ADB80FBDB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42">
            <a:extLst>
              <a:ext uri="{FF2B5EF4-FFF2-40B4-BE49-F238E27FC236}">
                <a16:creationId xmlns:a16="http://schemas.microsoft.com/office/drawing/2014/main" xmlns="" id="{6621FB58-0E76-4E3C-94ED-D36EA4F81187}"/>
              </a:ext>
            </a:extLst>
          </p:cNvPr>
          <p:cNvGrpSpPr/>
          <p:nvPr/>
        </p:nvGrpSpPr>
        <p:grpSpPr>
          <a:xfrm>
            <a:off x="4431980" y="5957531"/>
            <a:ext cx="275287" cy="275287"/>
            <a:chOff x="1750422" y="1134799"/>
            <a:chExt cx="275287" cy="275287"/>
          </a:xfrm>
        </p:grpSpPr>
        <p:sp>
          <p:nvSpPr>
            <p:cNvPr id="120" name="Oval 43">
              <a:extLst>
                <a:ext uri="{FF2B5EF4-FFF2-40B4-BE49-F238E27FC236}">
                  <a16:creationId xmlns:a16="http://schemas.microsoft.com/office/drawing/2014/main" xmlns="" id="{E1F929B8-0F69-40A3-9E5A-470E00E2DA2B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44">
              <a:extLst>
                <a:ext uri="{FF2B5EF4-FFF2-40B4-BE49-F238E27FC236}">
                  <a16:creationId xmlns:a16="http://schemas.microsoft.com/office/drawing/2014/main" xmlns="" id="{897A745F-C55B-4F27-A521-28865F696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xmlns="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4569623" y="908228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xmlns="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569623" y="173347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xmlns="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4569622" y="2862512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51">
            <a:extLst>
              <a:ext uri="{FF2B5EF4-FFF2-40B4-BE49-F238E27FC236}">
                <a16:creationId xmlns:a16="http://schemas.microsoft.com/office/drawing/2014/main" xmlns="" id="{92AAF67E-132D-41A8-82B8-54432ED4099D}"/>
              </a:ext>
            </a:extLst>
          </p:cNvPr>
          <p:cNvCxnSpPr>
            <a:cxnSpLocks/>
          </p:cNvCxnSpPr>
          <p:nvPr/>
        </p:nvCxnSpPr>
        <p:spPr>
          <a:xfrm>
            <a:off x="4569621" y="399940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52">
            <a:extLst>
              <a:ext uri="{FF2B5EF4-FFF2-40B4-BE49-F238E27FC236}">
                <a16:creationId xmlns:a16="http://schemas.microsoft.com/office/drawing/2014/main" xmlns="" id="{5E7A645E-E549-40BF-BC35-1EA95147757A}"/>
              </a:ext>
            </a:extLst>
          </p:cNvPr>
          <p:cNvCxnSpPr>
            <a:cxnSpLocks/>
          </p:cNvCxnSpPr>
          <p:nvPr/>
        </p:nvCxnSpPr>
        <p:spPr>
          <a:xfrm>
            <a:off x="4569621" y="5119523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53">
            <a:extLst>
              <a:ext uri="{FF2B5EF4-FFF2-40B4-BE49-F238E27FC236}">
                <a16:creationId xmlns:a16="http://schemas.microsoft.com/office/drawing/2014/main" xmlns="" id="{13E69CFE-DC75-452E-AFD4-FC29554CCB84}"/>
              </a:ext>
            </a:extLst>
          </p:cNvPr>
          <p:cNvCxnSpPr>
            <a:cxnSpLocks/>
          </p:cNvCxnSpPr>
          <p:nvPr/>
        </p:nvCxnSpPr>
        <p:spPr>
          <a:xfrm>
            <a:off x="4566129" y="6232323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54">
            <a:extLst>
              <a:ext uri="{FF2B5EF4-FFF2-40B4-BE49-F238E27FC236}">
                <a16:creationId xmlns:a16="http://schemas.microsoft.com/office/drawing/2014/main" xmlns="" id="{C031822E-D09B-4311-A1E0-A9A1D440B8AB}"/>
              </a:ext>
            </a:extLst>
          </p:cNvPr>
          <p:cNvSpPr txBox="1"/>
          <p:nvPr/>
        </p:nvSpPr>
        <p:spPr>
          <a:xfrm>
            <a:off x="3382719" y="142298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9" name="TextBox 55">
            <a:extLst>
              <a:ext uri="{FF2B5EF4-FFF2-40B4-BE49-F238E27FC236}">
                <a16:creationId xmlns:a16="http://schemas.microsoft.com/office/drawing/2014/main" xmlns="" id="{8D715F9C-36DF-42AE-9DA0-4C9FEB66591E}"/>
              </a:ext>
            </a:extLst>
          </p:cNvPr>
          <p:cNvSpPr txBox="1"/>
          <p:nvPr/>
        </p:nvSpPr>
        <p:spPr>
          <a:xfrm>
            <a:off x="3382719" y="2566655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en-US" sz="24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0" name="TextBox 56">
            <a:extLst>
              <a:ext uri="{FF2B5EF4-FFF2-40B4-BE49-F238E27FC236}">
                <a16:creationId xmlns:a16="http://schemas.microsoft.com/office/drawing/2014/main" xmlns="" id="{3980D961-55D5-4430-9D91-42E44620DBEA}"/>
              </a:ext>
            </a:extLst>
          </p:cNvPr>
          <p:cNvSpPr txBox="1"/>
          <p:nvPr/>
        </p:nvSpPr>
        <p:spPr>
          <a:xfrm>
            <a:off x="3382719" y="3667371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en-US" sz="2400" b="1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1" name="TextBox 57">
            <a:extLst>
              <a:ext uri="{FF2B5EF4-FFF2-40B4-BE49-F238E27FC236}">
                <a16:creationId xmlns:a16="http://schemas.microsoft.com/office/drawing/2014/main" xmlns="" id="{4DE0E6F3-BD21-49AC-9312-177BAE80527E}"/>
              </a:ext>
            </a:extLst>
          </p:cNvPr>
          <p:cNvSpPr txBox="1"/>
          <p:nvPr/>
        </p:nvSpPr>
        <p:spPr>
          <a:xfrm>
            <a:off x="3382719" y="4811763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en-US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2" name="TextBox 58">
            <a:extLst>
              <a:ext uri="{FF2B5EF4-FFF2-40B4-BE49-F238E27FC236}">
                <a16:creationId xmlns:a16="http://schemas.microsoft.com/office/drawing/2014/main" xmlns="" id="{9D055F3F-046A-410F-8D66-C77FDE39CD77}"/>
              </a:ext>
            </a:extLst>
          </p:cNvPr>
          <p:cNvSpPr txBox="1"/>
          <p:nvPr/>
        </p:nvSpPr>
        <p:spPr>
          <a:xfrm>
            <a:off x="3382719" y="5971319"/>
            <a:ext cx="100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endParaRPr lang="en-US" sz="2400" b="1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4" name="Freeform: Shape 141">
            <a:extLst>
              <a:ext uri="{FF2B5EF4-FFF2-40B4-BE49-F238E27FC236}">
                <a16:creationId xmlns=""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21137" y="4140855"/>
            <a:ext cx="2849052" cy="251758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000" t="2000" r="-3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5" name="Group 33">
            <a:extLst>
              <a:ext uri="{FF2B5EF4-FFF2-40B4-BE49-F238E27FC236}">
                <a16:creationId xmlns=""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1556138" y="4129036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6" name="Oval 34">
              <a:extLst>
                <a:ext uri="{FF2B5EF4-FFF2-40B4-BE49-F238E27FC236}">
                  <a16:creationId xmlns=""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10">
              <a:extLst>
                <a:ext uri="{FF2B5EF4-FFF2-40B4-BE49-F238E27FC236}">
                  <a16:creationId xmlns=""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36">
              <a:extLst>
                <a:ext uri="{FF2B5EF4-FFF2-40B4-BE49-F238E27FC236}">
                  <a16:creationId xmlns=""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xmlns="" id="{6F415DCE-6113-456B-A5BD-47ACAF60903E}"/>
              </a:ext>
            </a:extLst>
          </p:cNvPr>
          <p:cNvGrpSpPr/>
          <p:nvPr/>
        </p:nvGrpSpPr>
        <p:grpSpPr>
          <a:xfrm>
            <a:off x="9968984" y="-730898"/>
            <a:ext cx="1870826" cy="4408490"/>
            <a:chOff x="7774691" y="-3254975"/>
            <a:chExt cx="5029652" cy="7065295"/>
          </a:xfrm>
          <a:solidFill>
            <a:srgbClr val="7030A0"/>
          </a:solidFill>
        </p:grpSpPr>
        <p:grpSp>
          <p:nvGrpSpPr>
            <p:cNvPr id="93" name="Group 31">
              <a:extLst>
                <a:ext uri="{FF2B5EF4-FFF2-40B4-BE49-F238E27FC236}">
                  <a16:creationId xmlns:a16="http://schemas.microsoft.com/office/drawing/2014/main" xmlns="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7065295"/>
              <a:chOff x="2000433" y="-5383479"/>
              <a:chExt cx="8318662" cy="11685456"/>
            </a:xfrm>
            <a:grpFill/>
          </p:grpSpPr>
          <p:sp>
            <p:nvSpPr>
              <p:cNvPr id="95" name="Rectangle 32">
                <a:extLst>
                  <a:ext uri="{FF2B5EF4-FFF2-40B4-BE49-F238E27FC236}">
                    <a16:creationId xmlns:a16="http://schemas.microsoft.com/office/drawing/2014/main" xmlns="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6" name="Group 33">
                <a:extLst>
                  <a:ext uri="{FF2B5EF4-FFF2-40B4-BE49-F238E27FC236}">
                    <a16:creationId xmlns:a16="http://schemas.microsoft.com/office/drawing/2014/main" xmlns="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98" name="Trapezoid 7">
                  <a:extLst>
                    <a:ext uri="{FF2B5EF4-FFF2-40B4-BE49-F238E27FC236}">
                      <a16:creationId xmlns:a16="http://schemas.microsoft.com/office/drawing/2014/main" xmlns="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Trapezoid 42">
                  <a:extLst>
                    <a:ext uri="{FF2B5EF4-FFF2-40B4-BE49-F238E27FC236}">
                      <a16:creationId xmlns:a16="http://schemas.microsoft.com/office/drawing/2014/main" xmlns="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rapezoid 7">
                  <a:extLst>
                    <a:ext uri="{FF2B5EF4-FFF2-40B4-BE49-F238E27FC236}">
                      <a16:creationId xmlns:a16="http://schemas.microsoft.com/office/drawing/2014/main" xmlns="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7" name="Straight Connector 35">
                <a:extLst>
                  <a:ext uri="{FF2B5EF4-FFF2-40B4-BE49-F238E27FC236}">
                    <a16:creationId xmlns:a16="http://schemas.microsoft.com/office/drawing/2014/main" xmlns="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4" name="Picture 70">
              <a:extLst>
                <a:ext uri="{FF2B5EF4-FFF2-40B4-BE49-F238E27FC236}">
                  <a16:creationId xmlns:a16="http://schemas.microsoft.com/office/drawing/2014/main" xmlns="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11" y="1423807"/>
              <a:ext cx="4709413" cy="222256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18017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12" dur="200" fill="hold"/>
                                        <p:tgtEl>
                                          <p:spTgt spid="8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69" grpId="0" animBg="1"/>
      <p:bldP spid="71" grpId="0" animBg="1"/>
      <p:bldP spid="75" grpId="0" animBg="1"/>
      <p:bldP spid="76" grpId="0" animBg="1"/>
      <p:bldP spid="128" grpId="0"/>
      <p:bldP spid="129" grpId="0"/>
      <p:bldP spid="130" grpId="0"/>
      <p:bldP spid="131" grpId="0"/>
      <p:bldP spid="132" grpId="0"/>
      <p:bldP spid="84" grpId="0" animBg="1"/>
      <p:bldP spid="8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165</Words>
  <Application>Microsoft Office PowerPoint</Application>
  <PresentationFormat>مخصص</PresentationFormat>
  <Paragraphs>35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1032</cp:revision>
  <dcterms:created xsi:type="dcterms:W3CDTF">2020-10-10T04:32:51Z</dcterms:created>
  <dcterms:modified xsi:type="dcterms:W3CDTF">2021-03-11T09:59:24Z</dcterms:modified>
</cp:coreProperties>
</file>