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08EAB-EFB0-4A2E-AFED-9530737413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3CCBA9-EC44-4F55-BE64-4572047427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DFD850F-67F0-4036-A5E0-C9A12C495984}"/>
              </a:ext>
            </a:extLst>
          </p:cNvPr>
          <p:cNvSpPr>
            <a:spLocks noGrp="1"/>
          </p:cNvSpPr>
          <p:nvPr>
            <p:ph type="dt" sz="half" idx="10"/>
          </p:nvPr>
        </p:nvSpPr>
        <p:spPr/>
        <p:txBody>
          <a:bodyPr/>
          <a:lstStyle/>
          <a:p>
            <a:fld id="{C0E92E50-8AAF-4330-ACE6-9668E24631FB}" type="datetimeFigureOut">
              <a:rPr lang="en-US" smtClean="0"/>
              <a:t>2021-03-15</a:t>
            </a:fld>
            <a:endParaRPr lang="en-US"/>
          </a:p>
        </p:txBody>
      </p:sp>
      <p:sp>
        <p:nvSpPr>
          <p:cNvPr id="5" name="Footer Placeholder 4">
            <a:extLst>
              <a:ext uri="{FF2B5EF4-FFF2-40B4-BE49-F238E27FC236}">
                <a16:creationId xmlns:a16="http://schemas.microsoft.com/office/drawing/2014/main" id="{027C10A1-AA35-4EA4-9F0B-E840698FF9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3CD5D6-03F0-4488-9A48-2B0B3FB7E583}"/>
              </a:ext>
            </a:extLst>
          </p:cNvPr>
          <p:cNvSpPr>
            <a:spLocks noGrp="1"/>
          </p:cNvSpPr>
          <p:nvPr>
            <p:ph type="sldNum" sz="quarter" idx="12"/>
          </p:nvPr>
        </p:nvSpPr>
        <p:spPr/>
        <p:txBody>
          <a:bodyPr/>
          <a:lstStyle/>
          <a:p>
            <a:fld id="{19BD97D4-3F0F-481D-9CAD-254D810C7645}" type="slidenum">
              <a:rPr lang="en-US" smtClean="0"/>
              <a:t>‹#›</a:t>
            </a:fld>
            <a:endParaRPr lang="en-US"/>
          </a:p>
        </p:txBody>
      </p:sp>
    </p:spTree>
    <p:extLst>
      <p:ext uri="{BB962C8B-B14F-4D97-AF65-F5344CB8AC3E}">
        <p14:creationId xmlns:p14="http://schemas.microsoft.com/office/powerpoint/2010/main" val="4159767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315FA-1FE9-44BB-AFD7-E37BF45D714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3F724D5-D0AE-478B-ABB5-F6EB57AA39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901404-E8AC-42FA-ABD5-5C7AAD7415D8}"/>
              </a:ext>
            </a:extLst>
          </p:cNvPr>
          <p:cNvSpPr>
            <a:spLocks noGrp="1"/>
          </p:cNvSpPr>
          <p:nvPr>
            <p:ph type="dt" sz="half" idx="10"/>
          </p:nvPr>
        </p:nvSpPr>
        <p:spPr/>
        <p:txBody>
          <a:bodyPr/>
          <a:lstStyle/>
          <a:p>
            <a:fld id="{C0E92E50-8AAF-4330-ACE6-9668E24631FB}" type="datetimeFigureOut">
              <a:rPr lang="en-US" smtClean="0"/>
              <a:t>2021-03-15</a:t>
            </a:fld>
            <a:endParaRPr lang="en-US"/>
          </a:p>
        </p:txBody>
      </p:sp>
      <p:sp>
        <p:nvSpPr>
          <p:cNvPr id="5" name="Footer Placeholder 4">
            <a:extLst>
              <a:ext uri="{FF2B5EF4-FFF2-40B4-BE49-F238E27FC236}">
                <a16:creationId xmlns:a16="http://schemas.microsoft.com/office/drawing/2014/main" id="{1273EA07-8B11-4763-A486-4B8C6BAE7C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834A9E-C1B6-4700-B976-2F71C23B6530}"/>
              </a:ext>
            </a:extLst>
          </p:cNvPr>
          <p:cNvSpPr>
            <a:spLocks noGrp="1"/>
          </p:cNvSpPr>
          <p:nvPr>
            <p:ph type="sldNum" sz="quarter" idx="12"/>
          </p:nvPr>
        </p:nvSpPr>
        <p:spPr/>
        <p:txBody>
          <a:bodyPr/>
          <a:lstStyle/>
          <a:p>
            <a:fld id="{19BD97D4-3F0F-481D-9CAD-254D810C7645}" type="slidenum">
              <a:rPr lang="en-US" smtClean="0"/>
              <a:t>‹#›</a:t>
            </a:fld>
            <a:endParaRPr lang="en-US"/>
          </a:p>
        </p:txBody>
      </p:sp>
    </p:spTree>
    <p:extLst>
      <p:ext uri="{BB962C8B-B14F-4D97-AF65-F5344CB8AC3E}">
        <p14:creationId xmlns:p14="http://schemas.microsoft.com/office/powerpoint/2010/main" val="3224292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9886ED-6B3F-405B-BA00-DED31826F2C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AD71697-FB69-4F57-B1E3-3D25169EFD6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9AE16D-50DF-4EDB-B84B-8FBB9B7AA444}"/>
              </a:ext>
            </a:extLst>
          </p:cNvPr>
          <p:cNvSpPr>
            <a:spLocks noGrp="1"/>
          </p:cNvSpPr>
          <p:nvPr>
            <p:ph type="dt" sz="half" idx="10"/>
          </p:nvPr>
        </p:nvSpPr>
        <p:spPr/>
        <p:txBody>
          <a:bodyPr/>
          <a:lstStyle/>
          <a:p>
            <a:fld id="{C0E92E50-8AAF-4330-ACE6-9668E24631FB}" type="datetimeFigureOut">
              <a:rPr lang="en-US" smtClean="0"/>
              <a:t>2021-03-15</a:t>
            </a:fld>
            <a:endParaRPr lang="en-US"/>
          </a:p>
        </p:txBody>
      </p:sp>
      <p:sp>
        <p:nvSpPr>
          <p:cNvPr id="5" name="Footer Placeholder 4">
            <a:extLst>
              <a:ext uri="{FF2B5EF4-FFF2-40B4-BE49-F238E27FC236}">
                <a16:creationId xmlns:a16="http://schemas.microsoft.com/office/drawing/2014/main" id="{FE326990-90CB-46B6-AB59-521678A2B4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B16C5E-9269-42D5-8E7B-2A7BD34935CF}"/>
              </a:ext>
            </a:extLst>
          </p:cNvPr>
          <p:cNvSpPr>
            <a:spLocks noGrp="1"/>
          </p:cNvSpPr>
          <p:nvPr>
            <p:ph type="sldNum" sz="quarter" idx="12"/>
          </p:nvPr>
        </p:nvSpPr>
        <p:spPr/>
        <p:txBody>
          <a:bodyPr/>
          <a:lstStyle/>
          <a:p>
            <a:fld id="{19BD97D4-3F0F-481D-9CAD-254D810C7645}" type="slidenum">
              <a:rPr lang="en-US" smtClean="0"/>
              <a:t>‹#›</a:t>
            </a:fld>
            <a:endParaRPr lang="en-US"/>
          </a:p>
        </p:txBody>
      </p:sp>
    </p:spTree>
    <p:extLst>
      <p:ext uri="{BB962C8B-B14F-4D97-AF65-F5344CB8AC3E}">
        <p14:creationId xmlns:p14="http://schemas.microsoft.com/office/powerpoint/2010/main" val="979848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31CFE-F72D-4D50-AAB9-DB296BCFD1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E546D5-F7B0-42CE-AE31-4309EF902E1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9F5E04-965D-4D25-B925-D21BDE88DC41}"/>
              </a:ext>
            </a:extLst>
          </p:cNvPr>
          <p:cNvSpPr>
            <a:spLocks noGrp="1"/>
          </p:cNvSpPr>
          <p:nvPr>
            <p:ph type="dt" sz="half" idx="10"/>
          </p:nvPr>
        </p:nvSpPr>
        <p:spPr/>
        <p:txBody>
          <a:bodyPr/>
          <a:lstStyle/>
          <a:p>
            <a:fld id="{C0E92E50-8AAF-4330-ACE6-9668E24631FB}" type="datetimeFigureOut">
              <a:rPr lang="en-US" smtClean="0"/>
              <a:t>2021-03-15</a:t>
            </a:fld>
            <a:endParaRPr lang="en-US"/>
          </a:p>
        </p:txBody>
      </p:sp>
      <p:sp>
        <p:nvSpPr>
          <p:cNvPr id="5" name="Footer Placeholder 4">
            <a:extLst>
              <a:ext uri="{FF2B5EF4-FFF2-40B4-BE49-F238E27FC236}">
                <a16:creationId xmlns:a16="http://schemas.microsoft.com/office/drawing/2014/main" id="{C5336027-5CCC-46E2-960B-E56A05312C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C2CE1F-9289-4A3E-9546-22A7E4C50458}"/>
              </a:ext>
            </a:extLst>
          </p:cNvPr>
          <p:cNvSpPr>
            <a:spLocks noGrp="1"/>
          </p:cNvSpPr>
          <p:nvPr>
            <p:ph type="sldNum" sz="quarter" idx="12"/>
          </p:nvPr>
        </p:nvSpPr>
        <p:spPr/>
        <p:txBody>
          <a:bodyPr/>
          <a:lstStyle/>
          <a:p>
            <a:fld id="{19BD97D4-3F0F-481D-9CAD-254D810C7645}" type="slidenum">
              <a:rPr lang="en-US" smtClean="0"/>
              <a:t>‹#›</a:t>
            </a:fld>
            <a:endParaRPr lang="en-US"/>
          </a:p>
        </p:txBody>
      </p:sp>
    </p:spTree>
    <p:extLst>
      <p:ext uri="{BB962C8B-B14F-4D97-AF65-F5344CB8AC3E}">
        <p14:creationId xmlns:p14="http://schemas.microsoft.com/office/powerpoint/2010/main" val="3961435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744A3-F2EF-4B67-A14E-67F4981E63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0348D0-59AE-4A6E-ACB4-29CEB52951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96A453-1252-4380-A8FF-81218DFFCC51}"/>
              </a:ext>
            </a:extLst>
          </p:cNvPr>
          <p:cNvSpPr>
            <a:spLocks noGrp="1"/>
          </p:cNvSpPr>
          <p:nvPr>
            <p:ph type="dt" sz="half" idx="10"/>
          </p:nvPr>
        </p:nvSpPr>
        <p:spPr/>
        <p:txBody>
          <a:bodyPr/>
          <a:lstStyle/>
          <a:p>
            <a:fld id="{C0E92E50-8AAF-4330-ACE6-9668E24631FB}" type="datetimeFigureOut">
              <a:rPr lang="en-US" smtClean="0"/>
              <a:t>2021-03-15</a:t>
            </a:fld>
            <a:endParaRPr lang="en-US"/>
          </a:p>
        </p:txBody>
      </p:sp>
      <p:sp>
        <p:nvSpPr>
          <p:cNvPr id="5" name="Footer Placeholder 4">
            <a:extLst>
              <a:ext uri="{FF2B5EF4-FFF2-40B4-BE49-F238E27FC236}">
                <a16:creationId xmlns:a16="http://schemas.microsoft.com/office/drawing/2014/main" id="{5C448BA5-74C9-41D5-AC85-A79EB7DCCD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64B08E-AAEE-4F99-B6F9-C175F88DB562}"/>
              </a:ext>
            </a:extLst>
          </p:cNvPr>
          <p:cNvSpPr>
            <a:spLocks noGrp="1"/>
          </p:cNvSpPr>
          <p:nvPr>
            <p:ph type="sldNum" sz="quarter" idx="12"/>
          </p:nvPr>
        </p:nvSpPr>
        <p:spPr/>
        <p:txBody>
          <a:bodyPr/>
          <a:lstStyle/>
          <a:p>
            <a:fld id="{19BD97D4-3F0F-481D-9CAD-254D810C7645}" type="slidenum">
              <a:rPr lang="en-US" smtClean="0"/>
              <a:t>‹#›</a:t>
            </a:fld>
            <a:endParaRPr lang="en-US"/>
          </a:p>
        </p:txBody>
      </p:sp>
    </p:spTree>
    <p:extLst>
      <p:ext uri="{BB962C8B-B14F-4D97-AF65-F5344CB8AC3E}">
        <p14:creationId xmlns:p14="http://schemas.microsoft.com/office/powerpoint/2010/main" val="3758536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15B8F-4221-44E3-A99E-F3EC756332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93B6D3-EDB4-433C-B4B1-406169A2173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2F825A-8A63-4999-BD8F-1EC9D72DB16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1806CDA-3D1D-4A5D-B2DD-0C450676D551}"/>
              </a:ext>
            </a:extLst>
          </p:cNvPr>
          <p:cNvSpPr>
            <a:spLocks noGrp="1"/>
          </p:cNvSpPr>
          <p:nvPr>
            <p:ph type="dt" sz="half" idx="10"/>
          </p:nvPr>
        </p:nvSpPr>
        <p:spPr/>
        <p:txBody>
          <a:bodyPr/>
          <a:lstStyle/>
          <a:p>
            <a:fld id="{C0E92E50-8AAF-4330-ACE6-9668E24631FB}" type="datetimeFigureOut">
              <a:rPr lang="en-US" smtClean="0"/>
              <a:t>2021-03-15</a:t>
            </a:fld>
            <a:endParaRPr lang="en-US"/>
          </a:p>
        </p:txBody>
      </p:sp>
      <p:sp>
        <p:nvSpPr>
          <p:cNvPr id="6" name="Footer Placeholder 5">
            <a:extLst>
              <a:ext uri="{FF2B5EF4-FFF2-40B4-BE49-F238E27FC236}">
                <a16:creationId xmlns:a16="http://schemas.microsoft.com/office/drawing/2014/main" id="{9A72DC24-BF0D-4751-BD08-D01DECC385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165E94-2205-4653-A0C4-FC3CFF6534ED}"/>
              </a:ext>
            </a:extLst>
          </p:cNvPr>
          <p:cNvSpPr>
            <a:spLocks noGrp="1"/>
          </p:cNvSpPr>
          <p:nvPr>
            <p:ph type="sldNum" sz="quarter" idx="12"/>
          </p:nvPr>
        </p:nvSpPr>
        <p:spPr/>
        <p:txBody>
          <a:bodyPr/>
          <a:lstStyle/>
          <a:p>
            <a:fld id="{19BD97D4-3F0F-481D-9CAD-254D810C7645}" type="slidenum">
              <a:rPr lang="en-US" smtClean="0"/>
              <a:t>‹#›</a:t>
            </a:fld>
            <a:endParaRPr lang="en-US"/>
          </a:p>
        </p:txBody>
      </p:sp>
    </p:spTree>
    <p:extLst>
      <p:ext uri="{BB962C8B-B14F-4D97-AF65-F5344CB8AC3E}">
        <p14:creationId xmlns:p14="http://schemas.microsoft.com/office/powerpoint/2010/main" val="1194439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6716C-98E4-46EC-9134-6EC6FA3F8B6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94C6C44-FF07-4771-99B0-795CEAFDE0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0C9E9F-B8D4-412E-8CE4-755F9871484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D8405EC-5290-4318-9496-A10C8D3567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0517E7-4AAE-4EAD-807B-6594E9C82C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187C0D-51F3-4AB2-8465-0B9E65C9EF06}"/>
              </a:ext>
            </a:extLst>
          </p:cNvPr>
          <p:cNvSpPr>
            <a:spLocks noGrp="1"/>
          </p:cNvSpPr>
          <p:nvPr>
            <p:ph type="dt" sz="half" idx="10"/>
          </p:nvPr>
        </p:nvSpPr>
        <p:spPr/>
        <p:txBody>
          <a:bodyPr/>
          <a:lstStyle/>
          <a:p>
            <a:fld id="{C0E92E50-8AAF-4330-ACE6-9668E24631FB}" type="datetimeFigureOut">
              <a:rPr lang="en-US" smtClean="0"/>
              <a:t>2021-03-15</a:t>
            </a:fld>
            <a:endParaRPr lang="en-US"/>
          </a:p>
        </p:txBody>
      </p:sp>
      <p:sp>
        <p:nvSpPr>
          <p:cNvPr id="8" name="Footer Placeholder 7">
            <a:extLst>
              <a:ext uri="{FF2B5EF4-FFF2-40B4-BE49-F238E27FC236}">
                <a16:creationId xmlns:a16="http://schemas.microsoft.com/office/drawing/2014/main" id="{988A53B7-5604-49CC-A05B-C8992DE5208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E33FA77-1F15-403C-B566-CB5ED0CD0252}"/>
              </a:ext>
            </a:extLst>
          </p:cNvPr>
          <p:cNvSpPr>
            <a:spLocks noGrp="1"/>
          </p:cNvSpPr>
          <p:nvPr>
            <p:ph type="sldNum" sz="quarter" idx="12"/>
          </p:nvPr>
        </p:nvSpPr>
        <p:spPr/>
        <p:txBody>
          <a:bodyPr/>
          <a:lstStyle/>
          <a:p>
            <a:fld id="{19BD97D4-3F0F-481D-9CAD-254D810C7645}" type="slidenum">
              <a:rPr lang="en-US" smtClean="0"/>
              <a:t>‹#›</a:t>
            </a:fld>
            <a:endParaRPr lang="en-US"/>
          </a:p>
        </p:txBody>
      </p:sp>
    </p:spTree>
    <p:extLst>
      <p:ext uri="{BB962C8B-B14F-4D97-AF65-F5344CB8AC3E}">
        <p14:creationId xmlns:p14="http://schemas.microsoft.com/office/powerpoint/2010/main" val="233153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ECFB7-3459-49CC-9C35-D21704EF8A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F2B440E-F3BA-4820-9481-E3A6CCAA8759}"/>
              </a:ext>
            </a:extLst>
          </p:cNvPr>
          <p:cNvSpPr>
            <a:spLocks noGrp="1"/>
          </p:cNvSpPr>
          <p:nvPr>
            <p:ph type="dt" sz="half" idx="10"/>
          </p:nvPr>
        </p:nvSpPr>
        <p:spPr/>
        <p:txBody>
          <a:bodyPr/>
          <a:lstStyle/>
          <a:p>
            <a:fld id="{C0E92E50-8AAF-4330-ACE6-9668E24631FB}" type="datetimeFigureOut">
              <a:rPr lang="en-US" smtClean="0"/>
              <a:t>2021-03-15</a:t>
            </a:fld>
            <a:endParaRPr lang="en-US"/>
          </a:p>
        </p:txBody>
      </p:sp>
      <p:sp>
        <p:nvSpPr>
          <p:cNvPr id="4" name="Footer Placeholder 3">
            <a:extLst>
              <a:ext uri="{FF2B5EF4-FFF2-40B4-BE49-F238E27FC236}">
                <a16:creationId xmlns:a16="http://schemas.microsoft.com/office/drawing/2014/main" id="{0E748975-FC52-4AB7-BDDE-F73B6A18C27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04D9A84-E718-405D-A68B-1CA532C48B50}"/>
              </a:ext>
            </a:extLst>
          </p:cNvPr>
          <p:cNvSpPr>
            <a:spLocks noGrp="1"/>
          </p:cNvSpPr>
          <p:nvPr>
            <p:ph type="sldNum" sz="quarter" idx="12"/>
          </p:nvPr>
        </p:nvSpPr>
        <p:spPr/>
        <p:txBody>
          <a:bodyPr/>
          <a:lstStyle/>
          <a:p>
            <a:fld id="{19BD97D4-3F0F-481D-9CAD-254D810C7645}" type="slidenum">
              <a:rPr lang="en-US" smtClean="0"/>
              <a:t>‹#›</a:t>
            </a:fld>
            <a:endParaRPr lang="en-US"/>
          </a:p>
        </p:txBody>
      </p:sp>
    </p:spTree>
    <p:extLst>
      <p:ext uri="{BB962C8B-B14F-4D97-AF65-F5344CB8AC3E}">
        <p14:creationId xmlns:p14="http://schemas.microsoft.com/office/powerpoint/2010/main" val="4085021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7F14DA-0187-4B49-9CEC-585D7AD288E6}"/>
              </a:ext>
            </a:extLst>
          </p:cNvPr>
          <p:cNvSpPr>
            <a:spLocks noGrp="1"/>
          </p:cNvSpPr>
          <p:nvPr>
            <p:ph type="dt" sz="half" idx="10"/>
          </p:nvPr>
        </p:nvSpPr>
        <p:spPr/>
        <p:txBody>
          <a:bodyPr/>
          <a:lstStyle/>
          <a:p>
            <a:fld id="{C0E92E50-8AAF-4330-ACE6-9668E24631FB}" type="datetimeFigureOut">
              <a:rPr lang="en-US" smtClean="0"/>
              <a:t>2021-03-15</a:t>
            </a:fld>
            <a:endParaRPr lang="en-US"/>
          </a:p>
        </p:txBody>
      </p:sp>
      <p:sp>
        <p:nvSpPr>
          <p:cNvPr id="3" name="Footer Placeholder 2">
            <a:extLst>
              <a:ext uri="{FF2B5EF4-FFF2-40B4-BE49-F238E27FC236}">
                <a16:creationId xmlns:a16="http://schemas.microsoft.com/office/drawing/2014/main" id="{0BD43DF8-AB7F-4AB3-9328-E31ED6E3208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E357058-5FAE-4286-A9B4-34D0BD338EFE}"/>
              </a:ext>
            </a:extLst>
          </p:cNvPr>
          <p:cNvSpPr>
            <a:spLocks noGrp="1"/>
          </p:cNvSpPr>
          <p:nvPr>
            <p:ph type="sldNum" sz="quarter" idx="12"/>
          </p:nvPr>
        </p:nvSpPr>
        <p:spPr/>
        <p:txBody>
          <a:bodyPr/>
          <a:lstStyle/>
          <a:p>
            <a:fld id="{19BD97D4-3F0F-481D-9CAD-254D810C7645}" type="slidenum">
              <a:rPr lang="en-US" smtClean="0"/>
              <a:t>‹#›</a:t>
            </a:fld>
            <a:endParaRPr lang="en-US"/>
          </a:p>
        </p:txBody>
      </p:sp>
    </p:spTree>
    <p:extLst>
      <p:ext uri="{BB962C8B-B14F-4D97-AF65-F5344CB8AC3E}">
        <p14:creationId xmlns:p14="http://schemas.microsoft.com/office/powerpoint/2010/main" val="2090050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D9B1A-FC78-4FE8-94CA-1B0001B786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17F5DD-E67E-4016-A3C6-9491BA120D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6EE453-7AB6-44EB-87D8-8EB029A44A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7576CF-B41A-409D-85F9-52D52B075F8B}"/>
              </a:ext>
            </a:extLst>
          </p:cNvPr>
          <p:cNvSpPr>
            <a:spLocks noGrp="1"/>
          </p:cNvSpPr>
          <p:nvPr>
            <p:ph type="dt" sz="half" idx="10"/>
          </p:nvPr>
        </p:nvSpPr>
        <p:spPr/>
        <p:txBody>
          <a:bodyPr/>
          <a:lstStyle/>
          <a:p>
            <a:fld id="{C0E92E50-8AAF-4330-ACE6-9668E24631FB}" type="datetimeFigureOut">
              <a:rPr lang="en-US" smtClean="0"/>
              <a:t>2021-03-15</a:t>
            </a:fld>
            <a:endParaRPr lang="en-US"/>
          </a:p>
        </p:txBody>
      </p:sp>
      <p:sp>
        <p:nvSpPr>
          <p:cNvPr id="6" name="Footer Placeholder 5">
            <a:extLst>
              <a:ext uri="{FF2B5EF4-FFF2-40B4-BE49-F238E27FC236}">
                <a16:creationId xmlns:a16="http://schemas.microsoft.com/office/drawing/2014/main" id="{096947AD-A001-4A57-9F54-AE1ECA090C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931AEE-E60B-4643-8290-D18AFA51279F}"/>
              </a:ext>
            </a:extLst>
          </p:cNvPr>
          <p:cNvSpPr>
            <a:spLocks noGrp="1"/>
          </p:cNvSpPr>
          <p:nvPr>
            <p:ph type="sldNum" sz="quarter" idx="12"/>
          </p:nvPr>
        </p:nvSpPr>
        <p:spPr/>
        <p:txBody>
          <a:bodyPr/>
          <a:lstStyle/>
          <a:p>
            <a:fld id="{19BD97D4-3F0F-481D-9CAD-254D810C7645}" type="slidenum">
              <a:rPr lang="en-US" smtClean="0"/>
              <a:t>‹#›</a:t>
            </a:fld>
            <a:endParaRPr lang="en-US"/>
          </a:p>
        </p:txBody>
      </p:sp>
    </p:spTree>
    <p:extLst>
      <p:ext uri="{BB962C8B-B14F-4D97-AF65-F5344CB8AC3E}">
        <p14:creationId xmlns:p14="http://schemas.microsoft.com/office/powerpoint/2010/main" val="2280235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083E2-68C7-43FB-AC28-9029EBD002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85BB6E3-DC88-43B5-9319-23032C9131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DCFE2FF-9E94-4934-B891-35216DBBB5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1E8E2E-B5A6-45B2-84EC-E85B99E4CE9A}"/>
              </a:ext>
            </a:extLst>
          </p:cNvPr>
          <p:cNvSpPr>
            <a:spLocks noGrp="1"/>
          </p:cNvSpPr>
          <p:nvPr>
            <p:ph type="dt" sz="half" idx="10"/>
          </p:nvPr>
        </p:nvSpPr>
        <p:spPr/>
        <p:txBody>
          <a:bodyPr/>
          <a:lstStyle/>
          <a:p>
            <a:fld id="{C0E92E50-8AAF-4330-ACE6-9668E24631FB}" type="datetimeFigureOut">
              <a:rPr lang="en-US" smtClean="0"/>
              <a:t>2021-03-15</a:t>
            </a:fld>
            <a:endParaRPr lang="en-US"/>
          </a:p>
        </p:txBody>
      </p:sp>
      <p:sp>
        <p:nvSpPr>
          <p:cNvPr id="6" name="Footer Placeholder 5">
            <a:extLst>
              <a:ext uri="{FF2B5EF4-FFF2-40B4-BE49-F238E27FC236}">
                <a16:creationId xmlns:a16="http://schemas.microsoft.com/office/drawing/2014/main" id="{34CB0F3B-7714-4124-9077-1011399DAD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6CA585-6C1C-4361-B6FC-569FCF93AE0A}"/>
              </a:ext>
            </a:extLst>
          </p:cNvPr>
          <p:cNvSpPr>
            <a:spLocks noGrp="1"/>
          </p:cNvSpPr>
          <p:nvPr>
            <p:ph type="sldNum" sz="quarter" idx="12"/>
          </p:nvPr>
        </p:nvSpPr>
        <p:spPr/>
        <p:txBody>
          <a:bodyPr/>
          <a:lstStyle/>
          <a:p>
            <a:fld id="{19BD97D4-3F0F-481D-9CAD-254D810C7645}" type="slidenum">
              <a:rPr lang="en-US" smtClean="0"/>
              <a:t>‹#›</a:t>
            </a:fld>
            <a:endParaRPr lang="en-US"/>
          </a:p>
        </p:txBody>
      </p:sp>
    </p:spTree>
    <p:extLst>
      <p:ext uri="{BB962C8B-B14F-4D97-AF65-F5344CB8AC3E}">
        <p14:creationId xmlns:p14="http://schemas.microsoft.com/office/powerpoint/2010/main" val="1121537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8000"/>
            <a:lum/>
          </a:blip>
          <a:srcRect/>
          <a:stretch>
            <a:fillRect t="-39000" b="-39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28CF4F-163E-4D12-9A1C-B35850F12F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8F68EE4-791C-4805-AD50-F1DB53CB30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F71E7F-4E31-42E8-BD36-E0914BEC26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92E50-8AAF-4330-ACE6-9668E24631FB}" type="datetimeFigureOut">
              <a:rPr lang="en-US" smtClean="0"/>
              <a:t>2021-03-15</a:t>
            </a:fld>
            <a:endParaRPr lang="en-US"/>
          </a:p>
        </p:txBody>
      </p:sp>
      <p:sp>
        <p:nvSpPr>
          <p:cNvPr id="5" name="Footer Placeholder 4">
            <a:extLst>
              <a:ext uri="{FF2B5EF4-FFF2-40B4-BE49-F238E27FC236}">
                <a16:creationId xmlns:a16="http://schemas.microsoft.com/office/drawing/2014/main" id="{2FCC42FB-6E5B-4363-B611-9F7D445828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D290E7D-9296-4209-BCB6-311035C8D6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BD97D4-3F0F-481D-9CAD-254D810C7645}" type="slidenum">
              <a:rPr lang="en-US" smtClean="0"/>
              <a:t>‹#›</a:t>
            </a:fld>
            <a:endParaRPr lang="en-US"/>
          </a:p>
        </p:txBody>
      </p:sp>
    </p:spTree>
    <p:extLst>
      <p:ext uri="{BB962C8B-B14F-4D97-AF65-F5344CB8AC3E}">
        <p14:creationId xmlns:p14="http://schemas.microsoft.com/office/powerpoint/2010/main" val="3815341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8000"/>
            <a:lum/>
          </a:blip>
          <a:srcRect/>
          <a:stretch>
            <a:fillRect t="-39000" b="-39000"/>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1E0197B-2DD9-4027-A102-634E1AE6A222}"/>
              </a:ext>
            </a:extLst>
          </p:cNvPr>
          <p:cNvSpPr>
            <a:spLocks noGrp="1"/>
          </p:cNvSpPr>
          <p:nvPr>
            <p:ph type="subTitle" idx="1"/>
          </p:nvPr>
        </p:nvSpPr>
        <p:spPr>
          <a:xfrm>
            <a:off x="0" y="0"/>
            <a:ext cx="12192000" cy="6858000"/>
          </a:xfrm>
        </p:spPr>
        <p:txBody>
          <a:bodyPr/>
          <a:lstStyle/>
          <a:p>
            <a:r>
              <a:rPr lang="ar-SY" dirty="0"/>
              <a:t> </a:t>
            </a:r>
          </a:p>
          <a:p>
            <a:pPr algn="r"/>
            <a:endParaRPr lang="ar-SY" sz="2200" b="1" dirty="0"/>
          </a:p>
          <a:p>
            <a:pPr algn="r"/>
            <a:r>
              <a:rPr lang="ar-SY" sz="2200" b="1" dirty="0"/>
              <a:t>إن حسن الخلق والأدب مع الخلق، والاحترام والتوقير للآخرين، هو ما جاء به هذا الدين للعالم كله، فعلمنا الإسلام أن نحترم الآخرين، لنكسب ثقتهم، فالاحترام سلوك يثمر الحب بين الناس، ويجعل الحياة طيبة آمنة</a:t>
            </a:r>
            <a:endParaRPr lang="en-US" sz="2200" b="1" dirty="0"/>
          </a:p>
          <a:p>
            <a:pPr algn="r"/>
            <a:r>
              <a:rPr lang="ar-SY" sz="2200" b="1" dirty="0"/>
              <a:t> </a:t>
            </a:r>
            <a:r>
              <a:rPr lang="ar-SY" b="1" u="sng" dirty="0">
                <a:solidFill>
                  <a:schemeClr val="accent3">
                    <a:lumMod val="50000"/>
                  </a:schemeClr>
                </a:solidFill>
                <a:effectLst>
                  <a:outerShdw blurRad="38100" dist="38100" dir="2700000" algn="tl">
                    <a:srgbClr val="000000">
                      <a:alpha val="43137"/>
                    </a:srgbClr>
                  </a:outerShdw>
                </a:effectLst>
              </a:rPr>
              <a:t>قال تعالى: </a:t>
            </a:r>
            <a:r>
              <a:rPr lang="ar-SY" sz="22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a:t>
            </a:r>
            <a:r>
              <a:rPr lang="ar-SA" sz="22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 إِنَّمَا الْمُؤْمِنُونَ إِخْوَةٌ فَأَصْلِحُوا بَيْنَ أَخَوَيْكُمْ وَاتَّقُوا اللَّهَ لَعَلَّكُمْ تُرْحَمُونَ</a:t>
            </a:r>
            <a:r>
              <a:rPr lang="ar-SY" sz="2200" b="1" dirty="0">
                <a:solidFill>
                  <a:srgbClr val="FF0000"/>
                </a:solidFill>
                <a:latin typeface="Calibri" panose="020F0502020204030204" pitchFamily="34" charset="0"/>
                <a:ea typeface="Calibri" panose="020F0502020204030204" pitchFamily="34" charset="0"/>
                <a:cs typeface="Arial" panose="020B0604020202020204" pitchFamily="34" charset="0"/>
              </a:rPr>
              <a:t> )</a:t>
            </a:r>
            <a:endParaRPr lang="ar-SY" sz="22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4" name="Rectangle: Rounded Corners 3">
            <a:extLst>
              <a:ext uri="{FF2B5EF4-FFF2-40B4-BE49-F238E27FC236}">
                <a16:creationId xmlns:a16="http://schemas.microsoft.com/office/drawing/2014/main" id="{AE4FB1A2-BA1E-4342-B8E5-A61A13312A64}"/>
              </a:ext>
            </a:extLst>
          </p:cNvPr>
          <p:cNvSpPr/>
          <p:nvPr/>
        </p:nvSpPr>
        <p:spPr>
          <a:xfrm>
            <a:off x="4220310" y="2693964"/>
            <a:ext cx="4135901" cy="73621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SY" sz="2200" b="1" dirty="0">
                <a:solidFill>
                  <a:schemeClr val="tx1"/>
                </a:solidFill>
                <a:effectLst>
                  <a:outerShdw blurRad="38100" dist="38100" dir="2700000" algn="tl">
                    <a:srgbClr val="000000">
                      <a:alpha val="43137"/>
                    </a:srgbClr>
                  </a:outerShdw>
                </a:effectLst>
              </a:rPr>
              <a:t>أقتدي برسولي</a:t>
            </a:r>
            <a:r>
              <a:rPr lang="ar-SY" sz="2200" b="1" i="0" dirty="0">
                <a:solidFill>
                  <a:schemeClr val="tx1"/>
                </a:solidFill>
                <a:effectLst>
                  <a:outerShdw blurRad="38100" dist="38100" dir="2700000" algn="tl">
                    <a:srgbClr val="000000">
                      <a:alpha val="43137"/>
                    </a:srgbClr>
                  </a:outerShdw>
                </a:effectLst>
                <a:latin typeface="HelveticaNeue"/>
              </a:rPr>
              <a:t>ﷺ وألتزم بصورة الاحتــرام في ديني</a:t>
            </a:r>
            <a:endParaRPr lang="en-US" sz="2200" b="1" dirty="0">
              <a:solidFill>
                <a:schemeClr val="tx1"/>
              </a:solidFill>
              <a:effectLst>
                <a:outerShdw blurRad="38100" dist="38100" dir="2700000" algn="tl">
                  <a:srgbClr val="000000">
                    <a:alpha val="43137"/>
                  </a:srgbClr>
                </a:outerShdw>
              </a:effectLst>
            </a:endParaRPr>
          </a:p>
        </p:txBody>
      </p:sp>
      <p:sp>
        <p:nvSpPr>
          <p:cNvPr id="5" name="Rectangle: Rounded Corners 4">
            <a:extLst>
              <a:ext uri="{FF2B5EF4-FFF2-40B4-BE49-F238E27FC236}">
                <a16:creationId xmlns:a16="http://schemas.microsoft.com/office/drawing/2014/main" id="{44E545F7-46E6-49EE-A444-C48F5CCF7E6C}"/>
              </a:ext>
            </a:extLst>
          </p:cNvPr>
          <p:cNvSpPr/>
          <p:nvPr/>
        </p:nvSpPr>
        <p:spPr>
          <a:xfrm>
            <a:off x="4741982" y="5772534"/>
            <a:ext cx="3055033" cy="67507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SY" sz="2200" b="1" dirty="0">
                <a:solidFill>
                  <a:srgbClr val="002060"/>
                </a:solidFill>
              </a:rPr>
              <a:t>التأديب في الحـــديث مع الآخرين</a:t>
            </a:r>
            <a:endParaRPr lang="en-US" sz="2200" b="1" dirty="0">
              <a:solidFill>
                <a:srgbClr val="002060"/>
              </a:solidFill>
            </a:endParaRPr>
          </a:p>
        </p:txBody>
      </p:sp>
      <p:sp>
        <p:nvSpPr>
          <p:cNvPr id="6" name="Rectangle: Rounded Corners 5">
            <a:extLst>
              <a:ext uri="{FF2B5EF4-FFF2-40B4-BE49-F238E27FC236}">
                <a16:creationId xmlns:a16="http://schemas.microsoft.com/office/drawing/2014/main" id="{53E7CC6B-CC1B-4F9F-B4F8-00B692F06B85}"/>
              </a:ext>
            </a:extLst>
          </p:cNvPr>
          <p:cNvSpPr/>
          <p:nvPr/>
        </p:nvSpPr>
        <p:spPr>
          <a:xfrm>
            <a:off x="7015091" y="4103076"/>
            <a:ext cx="2827606" cy="675071"/>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SY" sz="2200" b="1" dirty="0">
                <a:solidFill>
                  <a:srgbClr val="002060"/>
                </a:solidFill>
              </a:rPr>
              <a:t>عدم الســـخرية</a:t>
            </a:r>
            <a:endParaRPr lang="en-US" sz="2200" b="1" dirty="0">
              <a:solidFill>
                <a:srgbClr val="002060"/>
              </a:solidFill>
            </a:endParaRPr>
          </a:p>
        </p:txBody>
      </p:sp>
      <p:sp>
        <p:nvSpPr>
          <p:cNvPr id="7" name="Rectangle: Rounded Corners 6">
            <a:extLst>
              <a:ext uri="{FF2B5EF4-FFF2-40B4-BE49-F238E27FC236}">
                <a16:creationId xmlns:a16="http://schemas.microsoft.com/office/drawing/2014/main" id="{5EED9140-F545-4CE3-AB12-C016A72481EE}"/>
              </a:ext>
            </a:extLst>
          </p:cNvPr>
          <p:cNvSpPr/>
          <p:nvPr/>
        </p:nvSpPr>
        <p:spPr>
          <a:xfrm>
            <a:off x="3328179" y="4135902"/>
            <a:ext cx="2827606" cy="67507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SY" sz="2200" b="1" dirty="0">
                <a:solidFill>
                  <a:srgbClr val="002060"/>
                </a:solidFill>
              </a:rPr>
              <a:t>احترام ملكـــيات الآخرين</a:t>
            </a:r>
            <a:endParaRPr lang="en-US" sz="2200" b="1" dirty="0">
              <a:solidFill>
                <a:srgbClr val="002060"/>
              </a:solidFill>
            </a:endParaRPr>
          </a:p>
        </p:txBody>
      </p:sp>
      <p:sp>
        <p:nvSpPr>
          <p:cNvPr id="2" name="Double Brace 1">
            <a:extLst>
              <a:ext uri="{FF2B5EF4-FFF2-40B4-BE49-F238E27FC236}">
                <a16:creationId xmlns:a16="http://schemas.microsoft.com/office/drawing/2014/main" id="{146FD373-0DF0-400E-A449-813D53F639E8}"/>
              </a:ext>
            </a:extLst>
          </p:cNvPr>
          <p:cNvSpPr/>
          <p:nvPr/>
        </p:nvSpPr>
        <p:spPr>
          <a:xfrm>
            <a:off x="4759569" y="174675"/>
            <a:ext cx="2672862" cy="736210"/>
          </a:xfrm>
          <a:prstGeom prst="bracePair">
            <a:avLst/>
          </a:prstGeom>
        </p:spPr>
        <p:style>
          <a:lnRef idx="3">
            <a:schemeClr val="accent1"/>
          </a:lnRef>
          <a:fillRef idx="0">
            <a:schemeClr val="accent1"/>
          </a:fillRef>
          <a:effectRef idx="2">
            <a:schemeClr val="accent1"/>
          </a:effectRef>
          <a:fontRef idx="minor">
            <a:schemeClr val="tx1"/>
          </a:fontRef>
        </p:style>
        <p:txBody>
          <a:bodyPr rtlCol="0" anchor="ctr"/>
          <a:lstStyle/>
          <a:p>
            <a:r>
              <a:rPr lang="ar-SY" sz="2200" b="1" dirty="0">
                <a:solidFill>
                  <a:srgbClr val="7030A0"/>
                </a:solidFill>
              </a:rPr>
              <a:t>احتـــرام الآخــــرين   </a:t>
            </a:r>
          </a:p>
        </p:txBody>
      </p:sp>
      <p:sp>
        <p:nvSpPr>
          <p:cNvPr id="8" name="Double Bracket 7">
            <a:extLst>
              <a:ext uri="{FF2B5EF4-FFF2-40B4-BE49-F238E27FC236}">
                <a16:creationId xmlns:a16="http://schemas.microsoft.com/office/drawing/2014/main" id="{B6E5A78D-2947-4952-940C-9A30A3578E54}"/>
              </a:ext>
            </a:extLst>
          </p:cNvPr>
          <p:cNvSpPr/>
          <p:nvPr/>
        </p:nvSpPr>
        <p:spPr>
          <a:xfrm>
            <a:off x="4900246" y="263607"/>
            <a:ext cx="2391508" cy="567724"/>
          </a:xfrm>
          <a:prstGeom prst="bracketPair">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5B0E791A-8439-45A9-83FA-EC1B910DDAD1}"/>
              </a:ext>
            </a:extLst>
          </p:cNvPr>
          <p:cNvCxnSpPr/>
          <p:nvPr/>
        </p:nvCxnSpPr>
        <p:spPr>
          <a:xfrm>
            <a:off x="6611815" y="3443068"/>
            <a:ext cx="0" cy="232946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a:extLst>
              <a:ext uri="{FF2B5EF4-FFF2-40B4-BE49-F238E27FC236}">
                <a16:creationId xmlns:a16="http://schemas.microsoft.com/office/drawing/2014/main" id="{75259CC6-EC59-4381-94EA-D706B625FC94}"/>
              </a:ext>
            </a:extLst>
          </p:cNvPr>
          <p:cNvCxnSpPr>
            <a:cxnSpLocks/>
            <a:endCxn id="7" idx="3"/>
          </p:cNvCxnSpPr>
          <p:nvPr/>
        </p:nvCxnSpPr>
        <p:spPr>
          <a:xfrm flipH="1">
            <a:off x="6155785" y="4473438"/>
            <a:ext cx="45603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a:extLst>
              <a:ext uri="{FF2B5EF4-FFF2-40B4-BE49-F238E27FC236}">
                <a16:creationId xmlns:a16="http://schemas.microsoft.com/office/drawing/2014/main" id="{D94788BC-B3C8-4722-85CE-B4E3835BA2A2}"/>
              </a:ext>
            </a:extLst>
          </p:cNvPr>
          <p:cNvCxnSpPr>
            <a:cxnSpLocks/>
          </p:cNvCxnSpPr>
          <p:nvPr/>
        </p:nvCxnSpPr>
        <p:spPr>
          <a:xfrm>
            <a:off x="6611815" y="4473438"/>
            <a:ext cx="40327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43969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2000"/>
            <a:lum/>
          </a:blip>
          <a:srcRect/>
          <a:stretch>
            <a:fillRect t="-39000" b="-39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BEA1AC-4706-4250-8DAD-DCB18330F36E}"/>
              </a:ext>
            </a:extLst>
          </p:cNvPr>
          <p:cNvSpPr>
            <a:spLocks noGrp="1"/>
          </p:cNvSpPr>
          <p:nvPr>
            <p:ph idx="1"/>
          </p:nvPr>
        </p:nvSpPr>
        <p:spPr>
          <a:xfrm>
            <a:off x="1" y="0"/>
            <a:ext cx="12192000" cy="6858000"/>
          </a:xfrm>
        </p:spPr>
        <p:txBody>
          <a:bodyPr>
            <a:normAutofit lnSpcReduction="10000"/>
          </a:bodyPr>
          <a:lstStyle/>
          <a:p>
            <a:pPr marL="0" indent="0" algn="r">
              <a:buNone/>
            </a:pPr>
            <a:r>
              <a:rPr lang="ar-SY" b="1" u="sng" dirty="0">
                <a:solidFill>
                  <a:schemeClr val="accent2">
                    <a:lumMod val="75000"/>
                  </a:schemeClr>
                </a:solidFill>
              </a:rPr>
              <a:t>أ- الصورة الأولى:</a:t>
            </a:r>
            <a:r>
              <a:rPr lang="ar-SY" u="sng" dirty="0">
                <a:solidFill>
                  <a:schemeClr val="accent2">
                    <a:lumMod val="75000"/>
                  </a:schemeClr>
                </a:solidFill>
              </a:rPr>
              <a:t> </a:t>
            </a:r>
          </a:p>
          <a:p>
            <a:pPr marL="0" indent="0" algn="r">
              <a:buNone/>
            </a:pPr>
            <a:r>
              <a:rPr lang="ar-SY" sz="2600" b="1" dirty="0">
                <a:solidFill>
                  <a:srgbClr val="7030A0"/>
                </a:solidFill>
                <a:effectLst>
                  <a:outerShdw blurRad="38100" dist="38100" dir="2700000" algn="tl">
                    <a:srgbClr val="000000">
                      <a:alpha val="43137"/>
                    </a:srgbClr>
                  </a:outerShdw>
                </a:effectLst>
              </a:rPr>
              <a:t>عدم السخيرية والاستهزاء:</a:t>
            </a:r>
          </a:p>
          <a:p>
            <a:pPr marL="0" indent="0" algn="r">
              <a:buNone/>
            </a:pPr>
            <a:r>
              <a:rPr lang="ar-SY" sz="2400" b="1" dirty="0"/>
              <a:t>نهى الله تعالى عباده المؤمنينعن الســخرية من الآخرين الذينقد يكونون عند الله تعالى افضل من الساخرين، كما نهاهم أن يعيبو على إخوانهم أو ينادوهم بألقاب سيئة يكرهونها، وإنه من أتى شيئا من ذلك فعليه بالتوبة والا فقد ظلم نفســه.</a:t>
            </a:r>
          </a:p>
          <a:p>
            <a:pPr marL="0" indent="0" algn="r">
              <a:buNone/>
            </a:pPr>
            <a:r>
              <a:rPr lang="ar-SY" sz="2400" b="1" u="sng" dirty="0">
                <a:solidFill>
                  <a:schemeClr val="accent3">
                    <a:lumMod val="50000"/>
                  </a:schemeClr>
                </a:solidFill>
                <a:effectLst>
                  <a:outerShdw blurRad="38100" dist="38100" dir="2700000" algn="tl">
                    <a:srgbClr val="000000">
                      <a:alpha val="43137"/>
                    </a:srgbClr>
                  </a:outerShdw>
                </a:effectLst>
              </a:rPr>
              <a:t>قال تعالى:</a:t>
            </a:r>
            <a:r>
              <a:rPr lang="ar-SY" sz="2400" b="1" dirty="0">
                <a:solidFill>
                  <a:schemeClr val="accent3">
                    <a:lumMod val="50000"/>
                  </a:schemeClr>
                </a:solidFill>
                <a:effectLst>
                  <a:outerShdw blurRad="38100" dist="38100" dir="2700000" algn="tl">
                    <a:srgbClr val="000000">
                      <a:alpha val="43137"/>
                    </a:srgbClr>
                  </a:outerShdw>
                </a:effectLst>
              </a:rPr>
              <a:t> </a:t>
            </a:r>
          </a:p>
          <a:p>
            <a:pPr marL="0" indent="0" algn="r">
              <a:buNone/>
            </a:pPr>
            <a:r>
              <a:rPr lang="ar-SY" sz="24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ar-SY" sz="2400" dirty="0">
                <a:solidFill>
                  <a:srgbClr val="FF0000"/>
                </a:solidFill>
              </a:rPr>
              <a:t>يَا أَيُّهَا الَّذِينَ آمَنُوا لَا يَسْخَرْ قَومٌ مِنْ قَوْمٍ عَسَى أَنْ يَكُونُوا خَيْرًا مِنْهُمْ وَلَا نِسَاءٌ مِنْ نِسَاءٍ عَسَى أَنْ يَكُنَّ خَيْرًا مِنْهُنَّ وَلَا تَلْمِزُوا أَنْفُسَكُمْ وَلَا تَنَابَزُوا بِالْأَلْقَابِ بِئْسَ الِاسْمُ الْفُسُوقُ بَعْدَ الْإِيمَانِ وَمَنْ لَمْ يَتُبْ فَأُولَئِكَ هُمُ الظَّالِمُونَ )</a:t>
            </a:r>
          </a:p>
          <a:p>
            <a:pPr marL="0" indent="0" algn="r">
              <a:buNone/>
            </a:pPr>
            <a:endParaRPr lang="ar-SY" sz="2400" dirty="0">
              <a:solidFill>
                <a:srgbClr val="FF0000"/>
              </a:solidFill>
            </a:endParaRPr>
          </a:p>
          <a:p>
            <a:pPr marL="0" indent="0" algn="r">
              <a:buNone/>
            </a:pPr>
            <a:r>
              <a:rPr lang="ar-SY" sz="2600" b="1" u="sng" dirty="0">
                <a:solidFill>
                  <a:schemeClr val="accent2">
                    <a:lumMod val="75000"/>
                  </a:schemeClr>
                </a:solidFill>
              </a:rPr>
              <a:t>ب- الصورة الثانية:</a:t>
            </a:r>
            <a:r>
              <a:rPr lang="ar-SY" sz="2600" u="sng" dirty="0">
                <a:solidFill>
                  <a:schemeClr val="accent2">
                    <a:lumMod val="75000"/>
                  </a:schemeClr>
                </a:solidFill>
              </a:rPr>
              <a:t> </a:t>
            </a:r>
          </a:p>
          <a:p>
            <a:pPr marL="0" indent="0" algn="r">
              <a:buNone/>
            </a:pPr>
            <a:r>
              <a:rPr lang="ar-SY" sz="2600" b="1" dirty="0">
                <a:solidFill>
                  <a:srgbClr val="7030A0"/>
                </a:solidFill>
                <a:effectLst>
                  <a:outerShdw blurRad="38100" dist="38100" dir="2700000" algn="tl">
                    <a:srgbClr val="000000">
                      <a:alpha val="43137"/>
                    </a:srgbClr>
                  </a:outerShdw>
                </a:effectLst>
              </a:rPr>
              <a:t>عدم التأدب في الحديث مع الآخرين:</a:t>
            </a:r>
          </a:p>
          <a:p>
            <a:pPr marL="0" indent="0" algn="r">
              <a:buNone/>
            </a:pPr>
            <a:r>
              <a:rPr lang="ar-SY" sz="2400" b="1" dirty="0">
                <a:effectLst>
                  <a:outerShdw blurRad="38100" dist="38100" dir="2700000" algn="tl">
                    <a:srgbClr val="000000">
                      <a:alpha val="43137"/>
                    </a:srgbClr>
                  </a:outerShdw>
                </a:effectLst>
              </a:rPr>
              <a:t>ي</a:t>
            </a:r>
            <a:r>
              <a:rPr lang="ar-SY" sz="2400" b="1" dirty="0"/>
              <a:t>نبغي على المسلم ألا يخوض فيما لايعنيه، ولايكثر من الكلام والمباح غير الهادف والمسلم يحرص على أن يلتزم بآداب الحوار كحسن الاستماع وعدم المقاطعة وعدم التعصب للرأي.</a:t>
            </a:r>
          </a:p>
          <a:p>
            <a:pPr marL="0" indent="0" algn="r">
              <a:buNone/>
            </a:pPr>
            <a:r>
              <a:rPr lang="ar-SY" sz="2400" b="1" u="sng" dirty="0">
                <a:solidFill>
                  <a:schemeClr val="accent3">
                    <a:lumMod val="50000"/>
                  </a:schemeClr>
                </a:solidFill>
                <a:effectLst>
                  <a:outerShdw blurRad="38100" dist="38100" dir="2700000" algn="tl">
                    <a:srgbClr val="000000">
                      <a:alpha val="43137"/>
                    </a:srgbClr>
                  </a:outerShdw>
                </a:effectLst>
              </a:rPr>
              <a:t>قال تعالى:</a:t>
            </a:r>
          </a:p>
          <a:p>
            <a:pPr marL="0" indent="0" algn="r">
              <a:buNone/>
            </a:pPr>
            <a:r>
              <a:rPr lang="ar-SY" sz="24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(وَالَّذِينَ هُمْ عَنِ اللَّغْوِ مُعْرِضُونَ )</a:t>
            </a:r>
          </a:p>
          <a:p>
            <a:pPr marL="0" indent="0" algn="r">
              <a:buNone/>
            </a:pPr>
            <a:endParaRPr lang="ar-SY" sz="2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indent="0" algn="r">
              <a:buNone/>
            </a:pPr>
            <a:r>
              <a:rPr lang="ar-SY" sz="2400" b="1" u="sng" dirty="0">
                <a:solidFill>
                  <a:schemeClr val="accent3">
                    <a:lumMod val="50000"/>
                  </a:schemeClr>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عن أبي هريرة أن رسول الله  قال:</a:t>
            </a:r>
          </a:p>
          <a:p>
            <a:pPr marL="0" indent="0" algn="r">
              <a:buNone/>
            </a:pPr>
            <a:r>
              <a:rPr lang="ar-SY" sz="2400" b="1" u="sng" dirty="0">
                <a:solidFill>
                  <a:schemeClr val="accent3">
                    <a:lumMod val="50000"/>
                  </a:schemeClr>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 </a:t>
            </a:r>
            <a:r>
              <a:rPr lang="ar-SY" sz="2400" dirty="0">
                <a:solidFill>
                  <a:srgbClr val="FF0000"/>
                </a:solidFill>
                <a:latin typeface="Calibri" panose="020F0502020204030204" pitchFamily="34" charset="0"/>
                <a:cs typeface="Arial" panose="020B0604020202020204" pitchFamily="34" charset="0"/>
              </a:rPr>
              <a:t>(مَنْ كَانَ يُؤْمِنُ بِاللَّهِ وَالْيَوْمِ الآخِرِ، فَلْيَقُلْ خَيْرًا أَوْ لِيَصْمُتْ )</a:t>
            </a:r>
          </a:p>
          <a:p>
            <a:pPr marL="0" indent="0" algn="r">
              <a:buNone/>
            </a:pPr>
            <a:endParaRPr lang="en-US" sz="2400" dirty="0">
              <a:solidFill>
                <a:srgbClr val="FF0000"/>
              </a:solidFill>
            </a:endParaRPr>
          </a:p>
        </p:txBody>
      </p:sp>
    </p:spTree>
    <p:extLst>
      <p:ext uri="{BB962C8B-B14F-4D97-AF65-F5344CB8AC3E}">
        <p14:creationId xmlns:p14="http://schemas.microsoft.com/office/powerpoint/2010/main" val="3723248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7000"/>
            <a:lum/>
          </a:blip>
          <a:srcRect/>
          <a:stretch>
            <a:fillRect t="-39000" b="-39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30E011-DFC0-42BB-B3F4-4DC1D6AEE30E}"/>
              </a:ext>
            </a:extLst>
          </p:cNvPr>
          <p:cNvSpPr>
            <a:spLocks noGrp="1"/>
          </p:cNvSpPr>
          <p:nvPr>
            <p:ph idx="1"/>
          </p:nvPr>
        </p:nvSpPr>
        <p:spPr>
          <a:xfrm>
            <a:off x="0" y="225082"/>
            <a:ext cx="12192000" cy="6632917"/>
          </a:xfrm>
        </p:spPr>
        <p:txBody>
          <a:bodyPr/>
          <a:lstStyle/>
          <a:p>
            <a:pPr marL="0" indent="0" algn="r">
              <a:buNone/>
            </a:pPr>
            <a:r>
              <a:rPr lang="ar-SY" sz="2800" b="1" u="sng" dirty="0">
                <a:solidFill>
                  <a:schemeClr val="accent2">
                    <a:lumMod val="75000"/>
                  </a:schemeClr>
                </a:solidFill>
              </a:rPr>
              <a:t>ج- الصورة الثانية:</a:t>
            </a:r>
            <a:r>
              <a:rPr lang="ar-SY" sz="2800" u="sng" dirty="0">
                <a:solidFill>
                  <a:schemeClr val="accent2">
                    <a:lumMod val="75000"/>
                  </a:schemeClr>
                </a:solidFill>
              </a:rPr>
              <a:t> </a:t>
            </a:r>
          </a:p>
          <a:p>
            <a:pPr marL="0" indent="0" algn="r">
              <a:buNone/>
            </a:pPr>
            <a:endParaRPr lang="ar-SY" sz="2800" u="sng" dirty="0">
              <a:solidFill>
                <a:schemeClr val="accent2">
                  <a:lumMod val="75000"/>
                </a:schemeClr>
              </a:solidFill>
            </a:endParaRPr>
          </a:p>
          <a:p>
            <a:pPr marL="0" indent="0" algn="r">
              <a:buNone/>
            </a:pPr>
            <a:r>
              <a:rPr lang="ar-SY" sz="2800" b="1" dirty="0">
                <a:solidFill>
                  <a:srgbClr val="7030A0"/>
                </a:solidFill>
                <a:effectLst>
                  <a:outerShdw blurRad="38100" dist="38100" dir="2700000" algn="tl">
                    <a:srgbClr val="000000">
                      <a:alpha val="43137"/>
                    </a:srgbClr>
                  </a:outerShdw>
                </a:effectLst>
              </a:rPr>
              <a:t>احترام ملكيات الآخرين</a:t>
            </a:r>
          </a:p>
          <a:p>
            <a:pPr marL="0" indent="0" algn="r">
              <a:buNone/>
            </a:pPr>
            <a:r>
              <a:rPr lang="ar-SY" sz="2400" b="1" dirty="0">
                <a:effectLst>
                  <a:outerShdw blurRad="38100" dist="38100" dir="2700000" algn="tl">
                    <a:srgbClr val="000000">
                      <a:alpha val="43137"/>
                    </a:srgbClr>
                  </a:outerShdw>
                </a:effectLst>
              </a:rPr>
              <a:t>ي</a:t>
            </a:r>
            <a:r>
              <a:rPr lang="ar-SY" sz="2400" b="1" dirty="0"/>
              <a:t>نبغي أن تتعود أيها المتعلم على النظام ومعرفة الحقوق والواجبات واحترام الحقوق والواجبات واحترام ملكية الآخرين والإنسان الأمين هو الذي يحافظ على ممتلكات الآخرين حتى يحبه الله تعالى، ويحبه الناس.</a:t>
            </a:r>
          </a:p>
          <a:p>
            <a:pPr marL="0" indent="0" algn="r">
              <a:buNone/>
            </a:pPr>
            <a:r>
              <a:rPr lang="ar-SY" sz="2800" b="1" u="sng" dirty="0">
                <a:solidFill>
                  <a:schemeClr val="accent3">
                    <a:lumMod val="50000"/>
                  </a:schemeClr>
                </a:solidFill>
                <a:effectLst>
                  <a:outerShdw blurRad="38100" dist="38100" dir="2700000" algn="tl">
                    <a:srgbClr val="000000">
                      <a:alpha val="43137"/>
                    </a:srgbClr>
                  </a:outerShdw>
                </a:effectLst>
              </a:rPr>
              <a:t>قال تعالى:</a:t>
            </a:r>
          </a:p>
          <a:p>
            <a:pPr marL="0" indent="0" algn="r">
              <a:buNone/>
            </a:pPr>
            <a:r>
              <a:rPr lang="ar-SY" sz="24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(وَالَّذِينَ هُمْ لِأَمَانَاتِهِمْ وَعَهْدِهِمْ رَاعُونَ )</a:t>
            </a:r>
          </a:p>
          <a:p>
            <a:pPr marL="0" indent="0" algn="r">
              <a:buNone/>
            </a:pPr>
            <a:r>
              <a:rPr lang="ar-SY" sz="2400" b="1" dirty="0">
                <a:latin typeface="Calibri" panose="020F0502020204030204" pitchFamily="34" charset="0"/>
                <a:cs typeface="Arial" panose="020B0604020202020204" pitchFamily="34" charset="0"/>
              </a:rPr>
              <a:t>ولاننسى أن نحافظ على بلدنا الحبيب، فهي أمانة عند كل فرد من هذا المجتمع ويجب بذل الغالي من اجل الحفاظ عليها، وعلى مرافقها العامة والمحافظة على مدارسنا وعدم إتلافها.</a:t>
            </a:r>
          </a:p>
          <a:p>
            <a:pPr marL="0" indent="0" algn="r">
              <a:buNone/>
            </a:pPr>
            <a:r>
              <a:rPr lang="ar-SY" sz="2400" b="1" dirty="0">
                <a:latin typeface="Calibri" panose="020F0502020204030204" pitchFamily="34" charset="0"/>
                <a:cs typeface="Arial" panose="020B0604020202020204" pitchFamily="34" charset="0"/>
              </a:rPr>
              <a:t> </a:t>
            </a:r>
          </a:p>
          <a:p>
            <a:pPr marL="0" indent="0" algn="r">
              <a:buNone/>
            </a:pPr>
            <a:r>
              <a:rPr lang="ar-SY" sz="2800" b="1" u="sng" dirty="0">
                <a:solidFill>
                  <a:schemeClr val="accent3">
                    <a:lumMod val="50000"/>
                  </a:schemeClr>
                </a:solidFill>
                <a:effectLst>
                  <a:outerShdw blurRad="38100" dist="38100" dir="2700000" algn="tl">
                    <a:srgbClr val="000000">
                      <a:alpha val="43137"/>
                    </a:srgbClr>
                  </a:outerShdw>
                </a:effectLst>
              </a:rPr>
              <a:t>قال رسول الله </a:t>
            </a:r>
            <a:r>
              <a:rPr lang="ar-SY" sz="2800" b="1" i="0" u="sng" dirty="0">
                <a:solidFill>
                  <a:schemeClr val="tx1"/>
                </a:solidFill>
                <a:effectLst>
                  <a:outerShdw blurRad="38100" dist="38100" dir="2700000" algn="tl">
                    <a:srgbClr val="000000">
                      <a:alpha val="43137"/>
                    </a:srgbClr>
                  </a:outerShdw>
                </a:effectLst>
                <a:latin typeface="HelveticaNeue"/>
              </a:rPr>
              <a:t>ﷺ :</a:t>
            </a:r>
          </a:p>
          <a:p>
            <a:pPr marL="0" indent="0" algn="r">
              <a:buNone/>
            </a:pPr>
            <a:r>
              <a:rPr lang="ar-SY" sz="24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(مَن أخَذَ أمْوالَ النَّاسِ يُرِيدُ أداءَها أدَّى اللَّهُ عنْه، ومَن أخَذَ يُرِيدُ إتْلافَها أتْلَفَهُ اللَّه )</a:t>
            </a:r>
          </a:p>
          <a:p>
            <a:pPr marL="0" indent="0" algn="r">
              <a:buNone/>
            </a:pPr>
            <a:endParaRPr lang="en-US" dirty="0"/>
          </a:p>
        </p:txBody>
      </p:sp>
    </p:spTree>
    <p:extLst>
      <p:ext uri="{BB962C8B-B14F-4D97-AF65-F5344CB8AC3E}">
        <p14:creationId xmlns:p14="http://schemas.microsoft.com/office/powerpoint/2010/main" val="28866720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348</Words>
  <Application>Microsoft Office PowerPoint</Application>
  <PresentationFormat>Widescreen</PresentationFormat>
  <Paragraphs>33</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HelveticaNeue</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vzv</dc:title>
  <dc:creator>Ahmad Alsalh</dc:creator>
  <cp:lastModifiedBy>Ahmad Alsalh</cp:lastModifiedBy>
  <cp:revision>23</cp:revision>
  <dcterms:created xsi:type="dcterms:W3CDTF">2021-03-14T20:45:09Z</dcterms:created>
  <dcterms:modified xsi:type="dcterms:W3CDTF">2021-03-14T23:23:10Z</dcterms:modified>
</cp:coreProperties>
</file>