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Y" sz="3200" dirty="0"/>
              <a:t>الاقتصاد العربي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A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المبيعات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45-4777-8FD7-31886341FBB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45-4777-8FD7-31886341FBB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45-4777-8FD7-31886341FBB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45-4777-8FD7-31886341FB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ar-A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ورقة1!$A$2:$A$5</c:f>
              <c:strCache>
                <c:ptCount val="3"/>
                <c:pt idx="0">
                  <c:v>القطاع لزراعي</c:v>
                </c:pt>
                <c:pt idx="1">
                  <c:v>القطاع الصناعي</c:v>
                </c:pt>
                <c:pt idx="2">
                  <c:v>الخدمات الخاصة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50</c:v>
                </c:pt>
                <c:pt idx="1">
                  <c:v>20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7-4B3B-882C-8E5D375011C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A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C6C90B-E83D-49F9-8665-F4806428A54D}" type="doc">
      <dgm:prSet loTypeId="urn:microsoft.com/office/officeart/2005/8/layout/hierarchy1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9C9F446B-DC6D-4031-A591-829C8421544B}">
      <dgm:prSet phldrT="[نص]"/>
      <dgm:spPr/>
      <dgm:t>
        <a:bodyPr/>
        <a:lstStyle/>
        <a:p>
          <a:pPr rtl="1"/>
          <a:r>
            <a:rPr lang="ar-SY" dirty="0"/>
            <a:t>مقومات الإنتاج الزراعي</a:t>
          </a:r>
          <a:endParaRPr lang="ar-SA" dirty="0"/>
        </a:p>
      </dgm:t>
    </dgm:pt>
    <dgm:pt modelId="{E3F6166E-D117-4BC2-B0B7-EF27E9B453B0}" type="parTrans" cxnId="{1B4322C6-F090-44E7-84E2-B99C3A1BBB6B}">
      <dgm:prSet/>
      <dgm:spPr/>
      <dgm:t>
        <a:bodyPr/>
        <a:lstStyle/>
        <a:p>
          <a:pPr rtl="1"/>
          <a:endParaRPr lang="ar-SA"/>
        </a:p>
      </dgm:t>
    </dgm:pt>
    <dgm:pt modelId="{8E347207-6953-4B38-8331-76BEC6EDC806}" type="sibTrans" cxnId="{1B4322C6-F090-44E7-84E2-B99C3A1BBB6B}">
      <dgm:prSet/>
      <dgm:spPr/>
      <dgm:t>
        <a:bodyPr/>
        <a:lstStyle/>
        <a:p>
          <a:pPr rtl="1"/>
          <a:endParaRPr lang="ar-SA"/>
        </a:p>
      </dgm:t>
    </dgm:pt>
    <dgm:pt modelId="{EA99FC75-B0A0-49DF-BA09-8F76A039F0E9}">
      <dgm:prSet phldrT="[نص]"/>
      <dgm:spPr/>
      <dgm:t>
        <a:bodyPr/>
        <a:lstStyle/>
        <a:p>
          <a:pPr rtl="1"/>
          <a:r>
            <a:rPr lang="ar-SY" dirty="0"/>
            <a:t>مقومات طبيعية</a:t>
          </a:r>
          <a:endParaRPr lang="ar-SA" dirty="0"/>
        </a:p>
      </dgm:t>
    </dgm:pt>
    <dgm:pt modelId="{26627540-9361-4356-B414-F113A7435AC4}" type="parTrans" cxnId="{B7AE71D1-D8E1-44DF-A00A-D7709B5F5D19}">
      <dgm:prSet/>
      <dgm:spPr/>
      <dgm:t>
        <a:bodyPr/>
        <a:lstStyle/>
        <a:p>
          <a:pPr rtl="1"/>
          <a:endParaRPr lang="ar-SA"/>
        </a:p>
      </dgm:t>
    </dgm:pt>
    <dgm:pt modelId="{A08118E7-50BE-430C-9A21-1FBC5BF9BB9E}" type="sibTrans" cxnId="{B7AE71D1-D8E1-44DF-A00A-D7709B5F5D19}">
      <dgm:prSet/>
      <dgm:spPr/>
      <dgm:t>
        <a:bodyPr/>
        <a:lstStyle/>
        <a:p>
          <a:pPr rtl="1"/>
          <a:endParaRPr lang="ar-SA"/>
        </a:p>
      </dgm:t>
    </dgm:pt>
    <dgm:pt modelId="{6411DFE8-F13A-4555-A473-7B21AE1B9DA2}">
      <dgm:prSet phldrT="[نص]"/>
      <dgm:spPr/>
      <dgm:t>
        <a:bodyPr/>
        <a:lstStyle/>
        <a:p>
          <a:pPr rtl="1"/>
          <a:r>
            <a:rPr lang="ar-SY" dirty="0"/>
            <a:t>مقومات بشرية</a:t>
          </a:r>
          <a:endParaRPr lang="ar-SA" dirty="0"/>
        </a:p>
      </dgm:t>
    </dgm:pt>
    <dgm:pt modelId="{BD93F707-FA60-4348-99DE-54714E4EC9BF}" type="parTrans" cxnId="{6840258F-EE83-4A38-B426-890EB0EBF1D4}">
      <dgm:prSet/>
      <dgm:spPr/>
      <dgm:t>
        <a:bodyPr/>
        <a:lstStyle/>
        <a:p>
          <a:pPr rtl="1"/>
          <a:endParaRPr lang="ar-SA"/>
        </a:p>
      </dgm:t>
    </dgm:pt>
    <dgm:pt modelId="{065CDF5E-D771-4584-A75F-6E8DD337B80B}" type="sibTrans" cxnId="{6840258F-EE83-4A38-B426-890EB0EBF1D4}">
      <dgm:prSet/>
      <dgm:spPr/>
      <dgm:t>
        <a:bodyPr/>
        <a:lstStyle/>
        <a:p>
          <a:pPr rtl="1"/>
          <a:endParaRPr lang="ar-SA"/>
        </a:p>
      </dgm:t>
    </dgm:pt>
    <dgm:pt modelId="{6DB0994B-6F0B-43A1-94ED-E3E03708A734}" type="pres">
      <dgm:prSet presAssocID="{20C6C90B-E83D-49F9-8665-F4806428A54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317BA4C9-9B2A-4F96-986E-9AAD1D35BA56}" type="pres">
      <dgm:prSet presAssocID="{9C9F446B-DC6D-4031-A591-829C8421544B}" presName="hierRoot1" presStyleCnt="0"/>
      <dgm:spPr/>
    </dgm:pt>
    <dgm:pt modelId="{1E2F022A-C2C0-4985-95B4-104FA9444C7E}" type="pres">
      <dgm:prSet presAssocID="{9C9F446B-DC6D-4031-A591-829C8421544B}" presName="composite" presStyleCnt="0"/>
      <dgm:spPr/>
    </dgm:pt>
    <dgm:pt modelId="{AF36F98A-F4FC-4BC9-A90B-8F835B8922E2}" type="pres">
      <dgm:prSet presAssocID="{9C9F446B-DC6D-4031-A591-829C8421544B}" presName="background" presStyleLbl="node0" presStyleIdx="0" presStyleCnt="1"/>
      <dgm:spPr/>
    </dgm:pt>
    <dgm:pt modelId="{1A51C63D-229F-4287-9CA0-364CA6BF3631}" type="pres">
      <dgm:prSet presAssocID="{9C9F446B-DC6D-4031-A591-829C8421544B}" presName="text" presStyleLbl="fgAcc0" presStyleIdx="0" presStyleCnt="1">
        <dgm:presLayoutVars>
          <dgm:chPref val="3"/>
        </dgm:presLayoutVars>
      </dgm:prSet>
      <dgm:spPr/>
    </dgm:pt>
    <dgm:pt modelId="{0B544827-A593-4099-B9D6-8C13E877C35F}" type="pres">
      <dgm:prSet presAssocID="{9C9F446B-DC6D-4031-A591-829C8421544B}" presName="hierChild2" presStyleCnt="0"/>
      <dgm:spPr/>
    </dgm:pt>
    <dgm:pt modelId="{6E63BDF5-14B3-4FD8-A80D-FE8483F49215}" type="pres">
      <dgm:prSet presAssocID="{26627540-9361-4356-B414-F113A7435AC4}" presName="Name10" presStyleLbl="parChTrans1D2" presStyleIdx="0" presStyleCnt="2"/>
      <dgm:spPr/>
    </dgm:pt>
    <dgm:pt modelId="{310B13D5-AEBD-472D-A1D5-B2A2E235A79C}" type="pres">
      <dgm:prSet presAssocID="{EA99FC75-B0A0-49DF-BA09-8F76A039F0E9}" presName="hierRoot2" presStyleCnt="0"/>
      <dgm:spPr/>
    </dgm:pt>
    <dgm:pt modelId="{DA67525D-A658-4CAB-BCC0-9CC90D7C21AD}" type="pres">
      <dgm:prSet presAssocID="{EA99FC75-B0A0-49DF-BA09-8F76A039F0E9}" presName="composite2" presStyleCnt="0"/>
      <dgm:spPr/>
    </dgm:pt>
    <dgm:pt modelId="{CE301E98-3620-462D-A06E-E7C256BBC8E3}" type="pres">
      <dgm:prSet presAssocID="{EA99FC75-B0A0-49DF-BA09-8F76A039F0E9}" presName="background2" presStyleLbl="node2" presStyleIdx="0" presStyleCnt="2"/>
      <dgm:spPr/>
    </dgm:pt>
    <dgm:pt modelId="{BC0491FF-832B-4393-B192-5FAB0CAC2948}" type="pres">
      <dgm:prSet presAssocID="{EA99FC75-B0A0-49DF-BA09-8F76A039F0E9}" presName="text2" presStyleLbl="fgAcc2" presStyleIdx="0" presStyleCnt="2">
        <dgm:presLayoutVars>
          <dgm:chPref val="3"/>
        </dgm:presLayoutVars>
      </dgm:prSet>
      <dgm:spPr/>
    </dgm:pt>
    <dgm:pt modelId="{B21C2609-2B74-4849-B524-2E951225A3E8}" type="pres">
      <dgm:prSet presAssocID="{EA99FC75-B0A0-49DF-BA09-8F76A039F0E9}" presName="hierChild3" presStyleCnt="0"/>
      <dgm:spPr/>
    </dgm:pt>
    <dgm:pt modelId="{490CF9F2-BB04-44F4-8C45-F535388E0508}" type="pres">
      <dgm:prSet presAssocID="{BD93F707-FA60-4348-99DE-54714E4EC9BF}" presName="Name10" presStyleLbl="parChTrans1D2" presStyleIdx="1" presStyleCnt="2"/>
      <dgm:spPr/>
    </dgm:pt>
    <dgm:pt modelId="{9D34EF37-0E52-412F-B998-16AD36892206}" type="pres">
      <dgm:prSet presAssocID="{6411DFE8-F13A-4555-A473-7B21AE1B9DA2}" presName="hierRoot2" presStyleCnt="0"/>
      <dgm:spPr/>
    </dgm:pt>
    <dgm:pt modelId="{3531CF1E-C589-424B-B436-4044E5FFDCE1}" type="pres">
      <dgm:prSet presAssocID="{6411DFE8-F13A-4555-A473-7B21AE1B9DA2}" presName="composite2" presStyleCnt="0"/>
      <dgm:spPr/>
    </dgm:pt>
    <dgm:pt modelId="{50C9520C-146E-4553-9FFB-B2EBF15AE379}" type="pres">
      <dgm:prSet presAssocID="{6411DFE8-F13A-4555-A473-7B21AE1B9DA2}" presName="background2" presStyleLbl="node2" presStyleIdx="1" presStyleCnt="2"/>
      <dgm:spPr/>
    </dgm:pt>
    <dgm:pt modelId="{74C1F2BA-01CD-435C-BDD1-5CDF2D0D4F01}" type="pres">
      <dgm:prSet presAssocID="{6411DFE8-F13A-4555-A473-7B21AE1B9DA2}" presName="text2" presStyleLbl="fgAcc2" presStyleIdx="1" presStyleCnt="2">
        <dgm:presLayoutVars>
          <dgm:chPref val="3"/>
        </dgm:presLayoutVars>
      </dgm:prSet>
      <dgm:spPr/>
    </dgm:pt>
    <dgm:pt modelId="{BB5F559F-F2E7-4DD0-A5CA-7A3CBDEB86C6}" type="pres">
      <dgm:prSet presAssocID="{6411DFE8-F13A-4555-A473-7B21AE1B9DA2}" presName="hierChild3" presStyleCnt="0"/>
      <dgm:spPr/>
    </dgm:pt>
  </dgm:ptLst>
  <dgm:cxnLst>
    <dgm:cxn modelId="{AAD2B40A-F40B-4CA6-8310-344B8CBE2FE2}" type="presOf" srcId="{20C6C90B-E83D-49F9-8665-F4806428A54D}" destId="{6DB0994B-6F0B-43A1-94ED-E3E03708A734}" srcOrd="0" destOrd="0" presId="urn:microsoft.com/office/officeart/2005/8/layout/hierarchy1"/>
    <dgm:cxn modelId="{46655217-4E71-4ECD-990F-83ADC8D4FFD7}" type="presOf" srcId="{26627540-9361-4356-B414-F113A7435AC4}" destId="{6E63BDF5-14B3-4FD8-A80D-FE8483F49215}" srcOrd="0" destOrd="0" presId="urn:microsoft.com/office/officeart/2005/8/layout/hierarchy1"/>
    <dgm:cxn modelId="{75B9B08C-9852-43D6-AB05-E80340B7283C}" type="presOf" srcId="{9C9F446B-DC6D-4031-A591-829C8421544B}" destId="{1A51C63D-229F-4287-9CA0-364CA6BF3631}" srcOrd="0" destOrd="0" presId="urn:microsoft.com/office/officeart/2005/8/layout/hierarchy1"/>
    <dgm:cxn modelId="{6840258F-EE83-4A38-B426-890EB0EBF1D4}" srcId="{9C9F446B-DC6D-4031-A591-829C8421544B}" destId="{6411DFE8-F13A-4555-A473-7B21AE1B9DA2}" srcOrd="1" destOrd="0" parTransId="{BD93F707-FA60-4348-99DE-54714E4EC9BF}" sibTransId="{065CDF5E-D771-4584-A75F-6E8DD337B80B}"/>
    <dgm:cxn modelId="{A803D58F-0C08-424B-A041-EE3679967341}" type="presOf" srcId="{6411DFE8-F13A-4555-A473-7B21AE1B9DA2}" destId="{74C1F2BA-01CD-435C-BDD1-5CDF2D0D4F01}" srcOrd="0" destOrd="0" presId="urn:microsoft.com/office/officeart/2005/8/layout/hierarchy1"/>
    <dgm:cxn modelId="{DBEEB690-E757-4975-842A-CE3D0B767DC2}" type="presOf" srcId="{BD93F707-FA60-4348-99DE-54714E4EC9BF}" destId="{490CF9F2-BB04-44F4-8C45-F535388E0508}" srcOrd="0" destOrd="0" presId="urn:microsoft.com/office/officeart/2005/8/layout/hierarchy1"/>
    <dgm:cxn modelId="{C8E5DFC1-1984-4B3E-BD93-E32DEC21D21E}" type="presOf" srcId="{EA99FC75-B0A0-49DF-BA09-8F76A039F0E9}" destId="{BC0491FF-832B-4393-B192-5FAB0CAC2948}" srcOrd="0" destOrd="0" presId="urn:microsoft.com/office/officeart/2005/8/layout/hierarchy1"/>
    <dgm:cxn modelId="{1B4322C6-F090-44E7-84E2-B99C3A1BBB6B}" srcId="{20C6C90B-E83D-49F9-8665-F4806428A54D}" destId="{9C9F446B-DC6D-4031-A591-829C8421544B}" srcOrd="0" destOrd="0" parTransId="{E3F6166E-D117-4BC2-B0B7-EF27E9B453B0}" sibTransId="{8E347207-6953-4B38-8331-76BEC6EDC806}"/>
    <dgm:cxn modelId="{B7AE71D1-D8E1-44DF-A00A-D7709B5F5D19}" srcId="{9C9F446B-DC6D-4031-A591-829C8421544B}" destId="{EA99FC75-B0A0-49DF-BA09-8F76A039F0E9}" srcOrd="0" destOrd="0" parTransId="{26627540-9361-4356-B414-F113A7435AC4}" sibTransId="{A08118E7-50BE-430C-9A21-1FBC5BF9BB9E}"/>
    <dgm:cxn modelId="{33CFE0C2-2B0B-4D5F-A3E7-2BA544284E19}" type="presParOf" srcId="{6DB0994B-6F0B-43A1-94ED-E3E03708A734}" destId="{317BA4C9-9B2A-4F96-986E-9AAD1D35BA56}" srcOrd="0" destOrd="0" presId="urn:microsoft.com/office/officeart/2005/8/layout/hierarchy1"/>
    <dgm:cxn modelId="{664456BD-040B-4D81-9430-92CE7275555B}" type="presParOf" srcId="{317BA4C9-9B2A-4F96-986E-9AAD1D35BA56}" destId="{1E2F022A-C2C0-4985-95B4-104FA9444C7E}" srcOrd="0" destOrd="0" presId="urn:microsoft.com/office/officeart/2005/8/layout/hierarchy1"/>
    <dgm:cxn modelId="{9948F9B5-90B5-4A42-8838-CCE84ACEDC6B}" type="presParOf" srcId="{1E2F022A-C2C0-4985-95B4-104FA9444C7E}" destId="{AF36F98A-F4FC-4BC9-A90B-8F835B8922E2}" srcOrd="0" destOrd="0" presId="urn:microsoft.com/office/officeart/2005/8/layout/hierarchy1"/>
    <dgm:cxn modelId="{5811794D-1FA9-4279-AB8A-E9A7249D0BA0}" type="presParOf" srcId="{1E2F022A-C2C0-4985-95B4-104FA9444C7E}" destId="{1A51C63D-229F-4287-9CA0-364CA6BF3631}" srcOrd="1" destOrd="0" presId="urn:microsoft.com/office/officeart/2005/8/layout/hierarchy1"/>
    <dgm:cxn modelId="{7345689B-E619-43AA-846A-855EC4129E5C}" type="presParOf" srcId="{317BA4C9-9B2A-4F96-986E-9AAD1D35BA56}" destId="{0B544827-A593-4099-B9D6-8C13E877C35F}" srcOrd="1" destOrd="0" presId="urn:microsoft.com/office/officeart/2005/8/layout/hierarchy1"/>
    <dgm:cxn modelId="{6550DA53-D5F5-43CB-B671-3182DB752D76}" type="presParOf" srcId="{0B544827-A593-4099-B9D6-8C13E877C35F}" destId="{6E63BDF5-14B3-4FD8-A80D-FE8483F49215}" srcOrd="0" destOrd="0" presId="urn:microsoft.com/office/officeart/2005/8/layout/hierarchy1"/>
    <dgm:cxn modelId="{C10ADFFE-A585-4794-8DF9-7F6C7D1195D0}" type="presParOf" srcId="{0B544827-A593-4099-B9D6-8C13E877C35F}" destId="{310B13D5-AEBD-472D-A1D5-B2A2E235A79C}" srcOrd="1" destOrd="0" presId="urn:microsoft.com/office/officeart/2005/8/layout/hierarchy1"/>
    <dgm:cxn modelId="{3220EBB6-38C6-4466-9066-7505EF2C4018}" type="presParOf" srcId="{310B13D5-AEBD-472D-A1D5-B2A2E235A79C}" destId="{DA67525D-A658-4CAB-BCC0-9CC90D7C21AD}" srcOrd="0" destOrd="0" presId="urn:microsoft.com/office/officeart/2005/8/layout/hierarchy1"/>
    <dgm:cxn modelId="{9E20CD12-5731-4112-B359-388C4731EDFE}" type="presParOf" srcId="{DA67525D-A658-4CAB-BCC0-9CC90D7C21AD}" destId="{CE301E98-3620-462D-A06E-E7C256BBC8E3}" srcOrd="0" destOrd="0" presId="urn:microsoft.com/office/officeart/2005/8/layout/hierarchy1"/>
    <dgm:cxn modelId="{C421B252-4BE3-49B3-8190-FDF260297E2E}" type="presParOf" srcId="{DA67525D-A658-4CAB-BCC0-9CC90D7C21AD}" destId="{BC0491FF-832B-4393-B192-5FAB0CAC2948}" srcOrd="1" destOrd="0" presId="urn:microsoft.com/office/officeart/2005/8/layout/hierarchy1"/>
    <dgm:cxn modelId="{40F64CD1-D560-451F-888C-2643580596CB}" type="presParOf" srcId="{310B13D5-AEBD-472D-A1D5-B2A2E235A79C}" destId="{B21C2609-2B74-4849-B524-2E951225A3E8}" srcOrd="1" destOrd="0" presId="urn:microsoft.com/office/officeart/2005/8/layout/hierarchy1"/>
    <dgm:cxn modelId="{94D76377-9CF1-477F-8918-E7C713DE1886}" type="presParOf" srcId="{0B544827-A593-4099-B9D6-8C13E877C35F}" destId="{490CF9F2-BB04-44F4-8C45-F535388E0508}" srcOrd="2" destOrd="0" presId="urn:microsoft.com/office/officeart/2005/8/layout/hierarchy1"/>
    <dgm:cxn modelId="{422EFDF0-49C4-44B8-8425-C7597878B194}" type="presParOf" srcId="{0B544827-A593-4099-B9D6-8C13E877C35F}" destId="{9D34EF37-0E52-412F-B998-16AD36892206}" srcOrd="3" destOrd="0" presId="urn:microsoft.com/office/officeart/2005/8/layout/hierarchy1"/>
    <dgm:cxn modelId="{917BB738-421D-4633-AD77-52AA10AE9B54}" type="presParOf" srcId="{9D34EF37-0E52-412F-B998-16AD36892206}" destId="{3531CF1E-C589-424B-B436-4044E5FFDCE1}" srcOrd="0" destOrd="0" presId="urn:microsoft.com/office/officeart/2005/8/layout/hierarchy1"/>
    <dgm:cxn modelId="{17E54389-3361-4824-A614-4BF90BFE9CCF}" type="presParOf" srcId="{3531CF1E-C589-424B-B436-4044E5FFDCE1}" destId="{50C9520C-146E-4553-9FFB-B2EBF15AE379}" srcOrd="0" destOrd="0" presId="urn:microsoft.com/office/officeart/2005/8/layout/hierarchy1"/>
    <dgm:cxn modelId="{BEF44701-C1F4-469B-85B3-08F90708F246}" type="presParOf" srcId="{3531CF1E-C589-424B-B436-4044E5FFDCE1}" destId="{74C1F2BA-01CD-435C-BDD1-5CDF2D0D4F01}" srcOrd="1" destOrd="0" presId="urn:microsoft.com/office/officeart/2005/8/layout/hierarchy1"/>
    <dgm:cxn modelId="{6776793E-315E-4E77-841C-B23F9934A0F8}" type="presParOf" srcId="{9D34EF37-0E52-412F-B998-16AD36892206}" destId="{BB5F559F-F2E7-4DD0-A5CA-7A3CBDEB86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59FA4-556B-40F8-9C6E-463889F2F77F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91DD5918-639D-484A-A28A-1DD732117EE0}">
      <dgm:prSet phldrT="[نص]" custT="1"/>
      <dgm:spPr/>
      <dgm:t>
        <a:bodyPr/>
        <a:lstStyle/>
        <a:p>
          <a:pPr rtl="1"/>
          <a:r>
            <a:rPr lang="ar-SY" sz="3600" b="1" dirty="0"/>
            <a:t>المحاصيل الزراعية في الوطن العربي </a:t>
          </a:r>
          <a:endParaRPr lang="ar-SA" sz="3600" b="1" dirty="0"/>
        </a:p>
      </dgm:t>
    </dgm:pt>
    <dgm:pt modelId="{19866CCD-0730-40C6-A5E5-1B15D5506531}" type="parTrans" cxnId="{1A465812-BD8D-48B5-B833-4C74CBEED0B9}">
      <dgm:prSet/>
      <dgm:spPr/>
      <dgm:t>
        <a:bodyPr/>
        <a:lstStyle/>
        <a:p>
          <a:pPr rtl="1"/>
          <a:endParaRPr lang="ar-SA" sz="2800" b="1"/>
        </a:p>
      </dgm:t>
    </dgm:pt>
    <dgm:pt modelId="{1E1EB25F-FE06-4BD8-AB63-D63B033056EB}" type="sibTrans" cxnId="{1A465812-BD8D-48B5-B833-4C74CBEED0B9}">
      <dgm:prSet/>
      <dgm:spPr/>
      <dgm:t>
        <a:bodyPr/>
        <a:lstStyle/>
        <a:p>
          <a:pPr rtl="1"/>
          <a:endParaRPr lang="ar-SA" sz="2800" b="1"/>
        </a:p>
      </dgm:t>
    </dgm:pt>
    <dgm:pt modelId="{CC00E31D-09F0-4DED-B964-32DCF3F62663}">
      <dgm:prSet phldrT="[نص]" custT="1"/>
      <dgm:spPr/>
      <dgm:t>
        <a:bodyPr/>
        <a:lstStyle/>
        <a:p>
          <a:pPr rtl="1"/>
          <a:r>
            <a:rPr lang="ar-SY" sz="2800" b="1" dirty="0">
              <a:solidFill>
                <a:srgbClr val="FF0000"/>
              </a:solidFill>
            </a:rPr>
            <a:t>الحبوب الغذائية :</a:t>
          </a:r>
        </a:p>
        <a:p>
          <a:pPr rtl="1"/>
          <a:r>
            <a:rPr lang="ar-SY" sz="2800" b="1" dirty="0"/>
            <a:t>تعد من أهم المزروعات في الوطن العربي حيث تشغل مساحة كبيرة من الأراضي المزروعة وتؤثر كمية الأمطار في إنتاجها من عام إلى آخر و يأتي في مقدمتها القمح و الأرز و الذرة و الشعير</a:t>
          </a:r>
          <a:endParaRPr lang="ar-SA" sz="2800" b="1" dirty="0"/>
        </a:p>
      </dgm:t>
    </dgm:pt>
    <dgm:pt modelId="{20B6148E-EDE5-4548-81CA-D362EB4B2589}" type="parTrans" cxnId="{FCCA8B12-74F4-440C-BF24-4EB411C74878}">
      <dgm:prSet/>
      <dgm:spPr/>
      <dgm:t>
        <a:bodyPr/>
        <a:lstStyle/>
        <a:p>
          <a:pPr rtl="1"/>
          <a:endParaRPr lang="ar-SA" sz="2800" b="1"/>
        </a:p>
      </dgm:t>
    </dgm:pt>
    <dgm:pt modelId="{86B73DE9-9F55-4283-AC0F-04829C021929}" type="sibTrans" cxnId="{FCCA8B12-74F4-440C-BF24-4EB411C74878}">
      <dgm:prSet/>
      <dgm:spPr/>
      <dgm:t>
        <a:bodyPr/>
        <a:lstStyle/>
        <a:p>
          <a:pPr rtl="1"/>
          <a:endParaRPr lang="ar-SA" sz="2800" b="1"/>
        </a:p>
      </dgm:t>
    </dgm:pt>
    <dgm:pt modelId="{0B88B177-03F9-4EB1-BDA7-CF5AE122B96C}">
      <dgm:prSet phldrT="[نص]" custT="1"/>
      <dgm:spPr/>
      <dgm:t>
        <a:bodyPr/>
        <a:lstStyle/>
        <a:p>
          <a:pPr rtl="1"/>
          <a:r>
            <a:rPr lang="ar-SY" sz="2800" b="1" dirty="0">
              <a:solidFill>
                <a:srgbClr val="FF0000"/>
              </a:solidFill>
            </a:rPr>
            <a:t>الغلات الصناعية و التجارية</a:t>
          </a:r>
        </a:p>
        <a:p>
          <a:pPr rtl="1"/>
          <a:r>
            <a:rPr lang="ar-SY" sz="2800" b="1" dirty="0"/>
            <a:t>وتشمل الغلات التي تدخل في الصناعة و تزرع بغرض التجارة و الحصول على نقد و لذلك تسمى الغلات النقدية</a:t>
          </a:r>
          <a:endParaRPr lang="ar-SA" sz="2800" b="1" dirty="0"/>
        </a:p>
      </dgm:t>
    </dgm:pt>
    <dgm:pt modelId="{D4BD1F50-D214-4837-AC83-51BA783F6933}" type="parTrans" cxnId="{B5058442-3110-44E5-93FA-E21D8329CD67}">
      <dgm:prSet/>
      <dgm:spPr/>
      <dgm:t>
        <a:bodyPr/>
        <a:lstStyle/>
        <a:p>
          <a:pPr rtl="1"/>
          <a:endParaRPr lang="ar-SA" sz="2800" b="1"/>
        </a:p>
      </dgm:t>
    </dgm:pt>
    <dgm:pt modelId="{AE7D80CC-5B19-4C66-85C5-0240B247A5D0}" type="sibTrans" cxnId="{B5058442-3110-44E5-93FA-E21D8329CD67}">
      <dgm:prSet/>
      <dgm:spPr/>
      <dgm:t>
        <a:bodyPr/>
        <a:lstStyle/>
        <a:p>
          <a:pPr rtl="1"/>
          <a:endParaRPr lang="ar-SA" sz="2800" b="1"/>
        </a:p>
      </dgm:t>
    </dgm:pt>
    <dgm:pt modelId="{57FA66CD-1D9A-4D62-A17C-C251CB1A3E68}">
      <dgm:prSet phldrT="[نص]" custT="1"/>
      <dgm:spPr/>
      <dgm:t>
        <a:bodyPr/>
        <a:lstStyle/>
        <a:p>
          <a:pPr rtl="1"/>
          <a:r>
            <a:rPr lang="ar-SY" sz="2800" b="1" dirty="0">
              <a:solidFill>
                <a:srgbClr val="FF0000"/>
              </a:solidFill>
            </a:rPr>
            <a:t>الفواكه و الثمار</a:t>
          </a:r>
        </a:p>
        <a:p>
          <a:pPr rtl="1"/>
          <a:r>
            <a:rPr lang="ar-SY" sz="2800" b="1" dirty="0"/>
            <a:t>تتطلب ظروفا مناخية خاصة تتركز معظمها في حوض البحر المتوسط و تزرع منها أنواع كثيرة</a:t>
          </a:r>
          <a:endParaRPr lang="ar-SA" sz="2800" b="1" dirty="0"/>
        </a:p>
      </dgm:t>
    </dgm:pt>
    <dgm:pt modelId="{E57C4B78-31FF-4B0C-95EA-420D736DEB64}" type="parTrans" cxnId="{08E773FA-82E9-40AE-BA4E-18B6EE17406B}">
      <dgm:prSet/>
      <dgm:spPr/>
      <dgm:t>
        <a:bodyPr/>
        <a:lstStyle/>
        <a:p>
          <a:pPr rtl="1"/>
          <a:endParaRPr lang="ar-SA" sz="2800" b="1"/>
        </a:p>
      </dgm:t>
    </dgm:pt>
    <dgm:pt modelId="{C4CF6487-2DD2-4749-B8DA-7DB9D57518AF}" type="sibTrans" cxnId="{08E773FA-82E9-40AE-BA4E-18B6EE17406B}">
      <dgm:prSet/>
      <dgm:spPr/>
      <dgm:t>
        <a:bodyPr/>
        <a:lstStyle/>
        <a:p>
          <a:pPr rtl="1"/>
          <a:endParaRPr lang="ar-SA" sz="2800" b="1"/>
        </a:p>
      </dgm:t>
    </dgm:pt>
    <dgm:pt modelId="{96D6CF22-39EF-4328-826B-9E15F07DCDAD}" type="pres">
      <dgm:prSet presAssocID="{6EF59FA4-556B-40F8-9C6E-463889F2F7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1CAB5F5-21D6-402E-A388-0C829B55F91F}" type="pres">
      <dgm:prSet presAssocID="{91DD5918-639D-484A-A28A-1DD732117EE0}" presName="hierRoot1" presStyleCnt="0">
        <dgm:presLayoutVars>
          <dgm:hierBranch val="init"/>
        </dgm:presLayoutVars>
      </dgm:prSet>
      <dgm:spPr/>
    </dgm:pt>
    <dgm:pt modelId="{E913359F-BEA7-4689-8464-E4FCF42DE205}" type="pres">
      <dgm:prSet presAssocID="{91DD5918-639D-484A-A28A-1DD732117EE0}" presName="rootComposite1" presStyleCnt="0"/>
      <dgm:spPr/>
    </dgm:pt>
    <dgm:pt modelId="{EA98D4A0-F613-4C34-8F95-5F16489C32A3}" type="pres">
      <dgm:prSet presAssocID="{91DD5918-639D-484A-A28A-1DD732117EE0}" presName="rootText1" presStyleLbl="node0" presStyleIdx="0" presStyleCnt="1">
        <dgm:presLayoutVars>
          <dgm:chPref val="3"/>
        </dgm:presLayoutVars>
      </dgm:prSet>
      <dgm:spPr/>
    </dgm:pt>
    <dgm:pt modelId="{41A330C4-AEB9-4C1A-952C-86E2F8B29A6A}" type="pres">
      <dgm:prSet presAssocID="{91DD5918-639D-484A-A28A-1DD732117EE0}" presName="rootConnector1" presStyleLbl="node1" presStyleIdx="0" presStyleCnt="0"/>
      <dgm:spPr/>
    </dgm:pt>
    <dgm:pt modelId="{5A647279-6DF8-4ED3-AF08-0C93E241D2A9}" type="pres">
      <dgm:prSet presAssocID="{91DD5918-639D-484A-A28A-1DD732117EE0}" presName="hierChild2" presStyleCnt="0"/>
      <dgm:spPr/>
    </dgm:pt>
    <dgm:pt modelId="{FE52F149-7346-4B16-92CE-E5DBE4E75894}" type="pres">
      <dgm:prSet presAssocID="{20B6148E-EDE5-4548-81CA-D362EB4B2589}" presName="Name64" presStyleLbl="parChTrans1D2" presStyleIdx="0" presStyleCnt="3"/>
      <dgm:spPr/>
    </dgm:pt>
    <dgm:pt modelId="{9E156EEF-0236-47E6-B24F-C963A1A8E43B}" type="pres">
      <dgm:prSet presAssocID="{CC00E31D-09F0-4DED-B964-32DCF3F62663}" presName="hierRoot2" presStyleCnt="0">
        <dgm:presLayoutVars>
          <dgm:hierBranch val="init"/>
        </dgm:presLayoutVars>
      </dgm:prSet>
      <dgm:spPr/>
    </dgm:pt>
    <dgm:pt modelId="{BCD025BA-6869-41A8-A3D2-BC7F1868C8C0}" type="pres">
      <dgm:prSet presAssocID="{CC00E31D-09F0-4DED-B964-32DCF3F62663}" presName="rootComposite" presStyleCnt="0"/>
      <dgm:spPr/>
    </dgm:pt>
    <dgm:pt modelId="{A84FF843-ECBF-4FDE-897D-353CFC34B47B}" type="pres">
      <dgm:prSet presAssocID="{CC00E31D-09F0-4DED-B964-32DCF3F62663}" presName="rootText" presStyleLbl="node2" presStyleIdx="0" presStyleCnt="3" custScaleX="166531" custScaleY="164686" custLinFactNeighborX="368" custLinFactNeighborY="10854">
        <dgm:presLayoutVars>
          <dgm:chPref val="3"/>
        </dgm:presLayoutVars>
      </dgm:prSet>
      <dgm:spPr/>
    </dgm:pt>
    <dgm:pt modelId="{9AB5E677-1CC7-41EE-B23E-87C31C4D96F4}" type="pres">
      <dgm:prSet presAssocID="{CC00E31D-09F0-4DED-B964-32DCF3F62663}" presName="rootConnector" presStyleLbl="node2" presStyleIdx="0" presStyleCnt="3"/>
      <dgm:spPr/>
    </dgm:pt>
    <dgm:pt modelId="{F0A4E230-7CD3-4AAE-8396-B7C1C45F4B7B}" type="pres">
      <dgm:prSet presAssocID="{CC00E31D-09F0-4DED-B964-32DCF3F62663}" presName="hierChild4" presStyleCnt="0"/>
      <dgm:spPr/>
    </dgm:pt>
    <dgm:pt modelId="{ACEEC4D4-7D53-443B-864B-18243CBECAAB}" type="pres">
      <dgm:prSet presAssocID="{CC00E31D-09F0-4DED-B964-32DCF3F62663}" presName="hierChild5" presStyleCnt="0"/>
      <dgm:spPr/>
    </dgm:pt>
    <dgm:pt modelId="{79FC8A6B-5608-4C84-9E52-D06CCF555CE5}" type="pres">
      <dgm:prSet presAssocID="{D4BD1F50-D214-4837-AC83-51BA783F6933}" presName="Name64" presStyleLbl="parChTrans1D2" presStyleIdx="1" presStyleCnt="3"/>
      <dgm:spPr/>
    </dgm:pt>
    <dgm:pt modelId="{A54A3712-6A88-4DAA-8615-92459FEF23BA}" type="pres">
      <dgm:prSet presAssocID="{0B88B177-03F9-4EB1-BDA7-CF5AE122B96C}" presName="hierRoot2" presStyleCnt="0">
        <dgm:presLayoutVars>
          <dgm:hierBranch val="init"/>
        </dgm:presLayoutVars>
      </dgm:prSet>
      <dgm:spPr/>
    </dgm:pt>
    <dgm:pt modelId="{D74025E0-7DF6-49E3-A4EC-FDFC3FE4C08F}" type="pres">
      <dgm:prSet presAssocID="{0B88B177-03F9-4EB1-BDA7-CF5AE122B96C}" presName="rootComposite" presStyleCnt="0"/>
      <dgm:spPr/>
    </dgm:pt>
    <dgm:pt modelId="{41DFDB2F-D15D-49DF-869A-781492CFEB57}" type="pres">
      <dgm:prSet presAssocID="{0B88B177-03F9-4EB1-BDA7-CF5AE122B96C}" presName="rootText" presStyleLbl="node2" presStyleIdx="1" presStyleCnt="3" custScaleX="166531" custScaleY="164686">
        <dgm:presLayoutVars>
          <dgm:chPref val="3"/>
        </dgm:presLayoutVars>
      </dgm:prSet>
      <dgm:spPr/>
    </dgm:pt>
    <dgm:pt modelId="{5DDB46D9-E477-4636-8FCC-13C54E97C7DD}" type="pres">
      <dgm:prSet presAssocID="{0B88B177-03F9-4EB1-BDA7-CF5AE122B96C}" presName="rootConnector" presStyleLbl="node2" presStyleIdx="1" presStyleCnt="3"/>
      <dgm:spPr/>
    </dgm:pt>
    <dgm:pt modelId="{8584D29A-3CA6-4890-AA9B-356F7A5E32EE}" type="pres">
      <dgm:prSet presAssocID="{0B88B177-03F9-4EB1-BDA7-CF5AE122B96C}" presName="hierChild4" presStyleCnt="0"/>
      <dgm:spPr/>
    </dgm:pt>
    <dgm:pt modelId="{230E4AE1-C212-45FC-B5A2-36402151F5F7}" type="pres">
      <dgm:prSet presAssocID="{0B88B177-03F9-4EB1-BDA7-CF5AE122B96C}" presName="hierChild5" presStyleCnt="0"/>
      <dgm:spPr/>
    </dgm:pt>
    <dgm:pt modelId="{C9DF1756-EF2F-42EB-A460-B9D8F924DC0C}" type="pres">
      <dgm:prSet presAssocID="{E57C4B78-31FF-4B0C-95EA-420D736DEB64}" presName="Name64" presStyleLbl="parChTrans1D2" presStyleIdx="2" presStyleCnt="3"/>
      <dgm:spPr/>
    </dgm:pt>
    <dgm:pt modelId="{11C17EEC-0362-49C5-8B59-EE018627A113}" type="pres">
      <dgm:prSet presAssocID="{57FA66CD-1D9A-4D62-A17C-C251CB1A3E68}" presName="hierRoot2" presStyleCnt="0">
        <dgm:presLayoutVars>
          <dgm:hierBranch val="init"/>
        </dgm:presLayoutVars>
      </dgm:prSet>
      <dgm:spPr/>
    </dgm:pt>
    <dgm:pt modelId="{64FAC806-71D0-4ED4-9867-60ACE0F7CC58}" type="pres">
      <dgm:prSet presAssocID="{57FA66CD-1D9A-4D62-A17C-C251CB1A3E68}" presName="rootComposite" presStyleCnt="0"/>
      <dgm:spPr/>
    </dgm:pt>
    <dgm:pt modelId="{739C827D-291A-49A7-BFC2-63C64C7677DD}" type="pres">
      <dgm:prSet presAssocID="{57FA66CD-1D9A-4D62-A17C-C251CB1A3E68}" presName="rootText" presStyleLbl="node2" presStyleIdx="2" presStyleCnt="3" custScaleX="166531" custScaleY="164686" custLinFactNeighborY="-9648">
        <dgm:presLayoutVars>
          <dgm:chPref val="3"/>
        </dgm:presLayoutVars>
      </dgm:prSet>
      <dgm:spPr/>
    </dgm:pt>
    <dgm:pt modelId="{295EA359-D51D-4BD1-A4FC-4171C8EBC40E}" type="pres">
      <dgm:prSet presAssocID="{57FA66CD-1D9A-4D62-A17C-C251CB1A3E68}" presName="rootConnector" presStyleLbl="node2" presStyleIdx="2" presStyleCnt="3"/>
      <dgm:spPr/>
    </dgm:pt>
    <dgm:pt modelId="{E0B91477-F35A-412F-937B-9AB95653701E}" type="pres">
      <dgm:prSet presAssocID="{57FA66CD-1D9A-4D62-A17C-C251CB1A3E68}" presName="hierChild4" presStyleCnt="0"/>
      <dgm:spPr/>
    </dgm:pt>
    <dgm:pt modelId="{6DF88636-E472-4821-B10A-BA22C44C38C7}" type="pres">
      <dgm:prSet presAssocID="{57FA66CD-1D9A-4D62-A17C-C251CB1A3E68}" presName="hierChild5" presStyleCnt="0"/>
      <dgm:spPr/>
    </dgm:pt>
    <dgm:pt modelId="{19AF580A-42A6-45EC-83DC-4411CC5A64CD}" type="pres">
      <dgm:prSet presAssocID="{91DD5918-639D-484A-A28A-1DD732117EE0}" presName="hierChild3" presStyleCnt="0"/>
      <dgm:spPr/>
    </dgm:pt>
  </dgm:ptLst>
  <dgm:cxnLst>
    <dgm:cxn modelId="{517C6802-3429-4D6B-A4EA-065F38EA6D43}" type="presOf" srcId="{E57C4B78-31FF-4B0C-95EA-420D736DEB64}" destId="{C9DF1756-EF2F-42EB-A460-B9D8F924DC0C}" srcOrd="0" destOrd="0" presId="urn:microsoft.com/office/officeart/2009/3/layout/HorizontalOrganizationChart"/>
    <dgm:cxn modelId="{1A465812-BD8D-48B5-B833-4C74CBEED0B9}" srcId="{6EF59FA4-556B-40F8-9C6E-463889F2F77F}" destId="{91DD5918-639D-484A-A28A-1DD732117EE0}" srcOrd="0" destOrd="0" parTransId="{19866CCD-0730-40C6-A5E5-1B15D5506531}" sibTransId="{1E1EB25F-FE06-4BD8-AB63-D63B033056EB}"/>
    <dgm:cxn modelId="{FCCA8B12-74F4-440C-BF24-4EB411C74878}" srcId="{91DD5918-639D-484A-A28A-1DD732117EE0}" destId="{CC00E31D-09F0-4DED-B964-32DCF3F62663}" srcOrd="0" destOrd="0" parTransId="{20B6148E-EDE5-4548-81CA-D362EB4B2589}" sibTransId="{86B73DE9-9F55-4283-AC0F-04829C021929}"/>
    <dgm:cxn modelId="{F9E78822-248C-422A-A485-6A617E6F8D3E}" type="presOf" srcId="{57FA66CD-1D9A-4D62-A17C-C251CB1A3E68}" destId="{739C827D-291A-49A7-BFC2-63C64C7677DD}" srcOrd="0" destOrd="0" presId="urn:microsoft.com/office/officeart/2009/3/layout/HorizontalOrganizationChart"/>
    <dgm:cxn modelId="{B5058442-3110-44E5-93FA-E21D8329CD67}" srcId="{91DD5918-639D-484A-A28A-1DD732117EE0}" destId="{0B88B177-03F9-4EB1-BDA7-CF5AE122B96C}" srcOrd="1" destOrd="0" parTransId="{D4BD1F50-D214-4837-AC83-51BA783F6933}" sibTransId="{AE7D80CC-5B19-4C66-85C5-0240B247A5D0}"/>
    <dgm:cxn modelId="{04DA7F4B-87F5-4D65-8264-77308CF41BFE}" type="presOf" srcId="{57FA66CD-1D9A-4D62-A17C-C251CB1A3E68}" destId="{295EA359-D51D-4BD1-A4FC-4171C8EBC40E}" srcOrd="1" destOrd="0" presId="urn:microsoft.com/office/officeart/2009/3/layout/HorizontalOrganizationChart"/>
    <dgm:cxn modelId="{2C2F3E6F-D754-4B18-AB9C-871752AE7923}" type="presOf" srcId="{91DD5918-639D-484A-A28A-1DD732117EE0}" destId="{EA98D4A0-F613-4C34-8F95-5F16489C32A3}" srcOrd="0" destOrd="0" presId="urn:microsoft.com/office/officeart/2009/3/layout/HorizontalOrganizationChart"/>
    <dgm:cxn modelId="{B34DB656-9DD0-411C-8FD0-79321532462F}" type="presOf" srcId="{CC00E31D-09F0-4DED-B964-32DCF3F62663}" destId="{9AB5E677-1CC7-41EE-B23E-87C31C4D96F4}" srcOrd="1" destOrd="0" presId="urn:microsoft.com/office/officeart/2009/3/layout/HorizontalOrganizationChart"/>
    <dgm:cxn modelId="{4C9CD281-D3D1-4FDF-BA47-D2129DF54740}" type="presOf" srcId="{6EF59FA4-556B-40F8-9C6E-463889F2F77F}" destId="{96D6CF22-39EF-4328-826B-9E15F07DCDAD}" srcOrd="0" destOrd="0" presId="urn:microsoft.com/office/officeart/2009/3/layout/HorizontalOrganizationChart"/>
    <dgm:cxn modelId="{64F93985-F3AD-49C9-9FFA-8491765DAAB4}" type="presOf" srcId="{0B88B177-03F9-4EB1-BDA7-CF5AE122B96C}" destId="{41DFDB2F-D15D-49DF-869A-781492CFEB57}" srcOrd="0" destOrd="0" presId="urn:microsoft.com/office/officeart/2009/3/layout/HorizontalOrganizationChart"/>
    <dgm:cxn modelId="{132F6388-816B-40F0-A469-0DD73B0810E2}" type="presOf" srcId="{0B88B177-03F9-4EB1-BDA7-CF5AE122B96C}" destId="{5DDB46D9-E477-4636-8FCC-13C54E97C7DD}" srcOrd="1" destOrd="0" presId="urn:microsoft.com/office/officeart/2009/3/layout/HorizontalOrganizationChart"/>
    <dgm:cxn modelId="{544DE9B8-50CC-4E2C-84F3-81809F88250D}" type="presOf" srcId="{CC00E31D-09F0-4DED-B964-32DCF3F62663}" destId="{A84FF843-ECBF-4FDE-897D-353CFC34B47B}" srcOrd="0" destOrd="0" presId="urn:microsoft.com/office/officeart/2009/3/layout/HorizontalOrganizationChart"/>
    <dgm:cxn modelId="{2758FDCC-353F-40EB-97B2-8C7D87B34FCF}" type="presOf" srcId="{20B6148E-EDE5-4548-81CA-D362EB4B2589}" destId="{FE52F149-7346-4B16-92CE-E5DBE4E75894}" srcOrd="0" destOrd="0" presId="urn:microsoft.com/office/officeart/2009/3/layout/HorizontalOrganizationChart"/>
    <dgm:cxn modelId="{12D595D2-4437-4FDA-9ACA-E20A9AA4E6FC}" type="presOf" srcId="{D4BD1F50-D214-4837-AC83-51BA783F6933}" destId="{79FC8A6B-5608-4C84-9E52-D06CCF555CE5}" srcOrd="0" destOrd="0" presId="urn:microsoft.com/office/officeart/2009/3/layout/HorizontalOrganizationChart"/>
    <dgm:cxn modelId="{F59A13D4-42E6-4EB9-8E59-53FBB33BF13D}" type="presOf" srcId="{91DD5918-639D-484A-A28A-1DD732117EE0}" destId="{41A330C4-AEB9-4C1A-952C-86E2F8B29A6A}" srcOrd="1" destOrd="0" presId="urn:microsoft.com/office/officeart/2009/3/layout/HorizontalOrganizationChart"/>
    <dgm:cxn modelId="{08E773FA-82E9-40AE-BA4E-18B6EE17406B}" srcId="{91DD5918-639D-484A-A28A-1DD732117EE0}" destId="{57FA66CD-1D9A-4D62-A17C-C251CB1A3E68}" srcOrd="2" destOrd="0" parTransId="{E57C4B78-31FF-4B0C-95EA-420D736DEB64}" sibTransId="{C4CF6487-2DD2-4749-B8DA-7DB9D57518AF}"/>
    <dgm:cxn modelId="{C1C4F72C-7BD9-4876-A1A4-622DBAA48AE6}" type="presParOf" srcId="{96D6CF22-39EF-4328-826B-9E15F07DCDAD}" destId="{B1CAB5F5-21D6-402E-A388-0C829B55F91F}" srcOrd="0" destOrd="0" presId="urn:microsoft.com/office/officeart/2009/3/layout/HorizontalOrganizationChart"/>
    <dgm:cxn modelId="{B5331804-076B-47B2-80CF-31368562D63C}" type="presParOf" srcId="{B1CAB5F5-21D6-402E-A388-0C829B55F91F}" destId="{E913359F-BEA7-4689-8464-E4FCF42DE205}" srcOrd="0" destOrd="0" presId="urn:microsoft.com/office/officeart/2009/3/layout/HorizontalOrganizationChart"/>
    <dgm:cxn modelId="{6A8BA355-2519-4C4C-BF67-EA32A831C782}" type="presParOf" srcId="{E913359F-BEA7-4689-8464-E4FCF42DE205}" destId="{EA98D4A0-F613-4C34-8F95-5F16489C32A3}" srcOrd="0" destOrd="0" presId="urn:microsoft.com/office/officeart/2009/3/layout/HorizontalOrganizationChart"/>
    <dgm:cxn modelId="{93CBF3CF-0EAF-45CC-915F-57920370E369}" type="presParOf" srcId="{E913359F-BEA7-4689-8464-E4FCF42DE205}" destId="{41A330C4-AEB9-4C1A-952C-86E2F8B29A6A}" srcOrd="1" destOrd="0" presId="urn:microsoft.com/office/officeart/2009/3/layout/HorizontalOrganizationChart"/>
    <dgm:cxn modelId="{49F95B8A-3357-478C-9E9E-C64491F6606F}" type="presParOf" srcId="{B1CAB5F5-21D6-402E-A388-0C829B55F91F}" destId="{5A647279-6DF8-4ED3-AF08-0C93E241D2A9}" srcOrd="1" destOrd="0" presId="urn:microsoft.com/office/officeart/2009/3/layout/HorizontalOrganizationChart"/>
    <dgm:cxn modelId="{5E371CF9-6335-4808-AA32-EAD18412CA6A}" type="presParOf" srcId="{5A647279-6DF8-4ED3-AF08-0C93E241D2A9}" destId="{FE52F149-7346-4B16-92CE-E5DBE4E75894}" srcOrd="0" destOrd="0" presId="urn:microsoft.com/office/officeart/2009/3/layout/HorizontalOrganizationChart"/>
    <dgm:cxn modelId="{41F9CCEE-05DD-4616-9B21-B0E950FAAF53}" type="presParOf" srcId="{5A647279-6DF8-4ED3-AF08-0C93E241D2A9}" destId="{9E156EEF-0236-47E6-B24F-C963A1A8E43B}" srcOrd="1" destOrd="0" presId="urn:microsoft.com/office/officeart/2009/3/layout/HorizontalOrganizationChart"/>
    <dgm:cxn modelId="{879237F9-B2F4-4A35-B0B5-E31717779F1E}" type="presParOf" srcId="{9E156EEF-0236-47E6-B24F-C963A1A8E43B}" destId="{BCD025BA-6869-41A8-A3D2-BC7F1868C8C0}" srcOrd="0" destOrd="0" presId="urn:microsoft.com/office/officeart/2009/3/layout/HorizontalOrganizationChart"/>
    <dgm:cxn modelId="{C3B09DE4-5109-4036-AB1B-424E9507B2BE}" type="presParOf" srcId="{BCD025BA-6869-41A8-A3D2-BC7F1868C8C0}" destId="{A84FF843-ECBF-4FDE-897D-353CFC34B47B}" srcOrd="0" destOrd="0" presId="urn:microsoft.com/office/officeart/2009/3/layout/HorizontalOrganizationChart"/>
    <dgm:cxn modelId="{2598E0B3-5CCB-4703-B202-4A34894916C7}" type="presParOf" srcId="{BCD025BA-6869-41A8-A3D2-BC7F1868C8C0}" destId="{9AB5E677-1CC7-41EE-B23E-87C31C4D96F4}" srcOrd="1" destOrd="0" presId="urn:microsoft.com/office/officeart/2009/3/layout/HorizontalOrganizationChart"/>
    <dgm:cxn modelId="{39D4AACC-56A8-4CE0-A963-41EAD3B3061B}" type="presParOf" srcId="{9E156EEF-0236-47E6-B24F-C963A1A8E43B}" destId="{F0A4E230-7CD3-4AAE-8396-B7C1C45F4B7B}" srcOrd="1" destOrd="0" presId="urn:microsoft.com/office/officeart/2009/3/layout/HorizontalOrganizationChart"/>
    <dgm:cxn modelId="{E6AFF5E5-ECE8-446F-B126-C17A02DCB29B}" type="presParOf" srcId="{9E156EEF-0236-47E6-B24F-C963A1A8E43B}" destId="{ACEEC4D4-7D53-443B-864B-18243CBECAAB}" srcOrd="2" destOrd="0" presId="urn:microsoft.com/office/officeart/2009/3/layout/HorizontalOrganizationChart"/>
    <dgm:cxn modelId="{18D2BB00-71C7-4155-A9FA-61F5D83CF1EF}" type="presParOf" srcId="{5A647279-6DF8-4ED3-AF08-0C93E241D2A9}" destId="{79FC8A6B-5608-4C84-9E52-D06CCF555CE5}" srcOrd="2" destOrd="0" presId="urn:microsoft.com/office/officeart/2009/3/layout/HorizontalOrganizationChart"/>
    <dgm:cxn modelId="{A1590599-37B0-4B31-9210-95A49200B122}" type="presParOf" srcId="{5A647279-6DF8-4ED3-AF08-0C93E241D2A9}" destId="{A54A3712-6A88-4DAA-8615-92459FEF23BA}" srcOrd="3" destOrd="0" presId="urn:microsoft.com/office/officeart/2009/3/layout/HorizontalOrganizationChart"/>
    <dgm:cxn modelId="{814BF9A5-F099-4569-A56C-654D73775024}" type="presParOf" srcId="{A54A3712-6A88-4DAA-8615-92459FEF23BA}" destId="{D74025E0-7DF6-49E3-A4EC-FDFC3FE4C08F}" srcOrd="0" destOrd="0" presId="urn:microsoft.com/office/officeart/2009/3/layout/HorizontalOrganizationChart"/>
    <dgm:cxn modelId="{A2E17E51-F817-488B-88A5-5560B036374D}" type="presParOf" srcId="{D74025E0-7DF6-49E3-A4EC-FDFC3FE4C08F}" destId="{41DFDB2F-D15D-49DF-869A-781492CFEB57}" srcOrd="0" destOrd="0" presId="urn:microsoft.com/office/officeart/2009/3/layout/HorizontalOrganizationChart"/>
    <dgm:cxn modelId="{E9FB08FC-2A76-40A3-873E-7C859B739FB0}" type="presParOf" srcId="{D74025E0-7DF6-49E3-A4EC-FDFC3FE4C08F}" destId="{5DDB46D9-E477-4636-8FCC-13C54E97C7DD}" srcOrd="1" destOrd="0" presId="urn:microsoft.com/office/officeart/2009/3/layout/HorizontalOrganizationChart"/>
    <dgm:cxn modelId="{3B0CB7A9-2742-4E1E-A57F-039FCB7F6604}" type="presParOf" srcId="{A54A3712-6A88-4DAA-8615-92459FEF23BA}" destId="{8584D29A-3CA6-4890-AA9B-356F7A5E32EE}" srcOrd="1" destOrd="0" presId="urn:microsoft.com/office/officeart/2009/3/layout/HorizontalOrganizationChart"/>
    <dgm:cxn modelId="{6C425DEF-EED1-49F0-8090-7A664AB2008A}" type="presParOf" srcId="{A54A3712-6A88-4DAA-8615-92459FEF23BA}" destId="{230E4AE1-C212-45FC-B5A2-36402151F5F7}" srcOrd="2" destOrd="0" presId="urn:microsoft.com/office/officeart/2009/3/layout/HorizontalOrganizationChart"/>
    <dgm:cxn modelId="{52978981-2C77-4F76-84B4-6978F9347E45}" type="presParOf" srcId="{5A647279-6DF8-4ED3-AF08-0C93E241D2A9}" destId="{C9DF1756-EF2F-42EB-A460-B9D8F924DC0C}" srcOrd="4" destOrd="0" presId="urn:microsoft.com/office/officeart/2009/3/layout/HorizontalOrganizationChart"/>
    <dgm:cxn modelId="{4B6BD573-71CF-416E-8D5C-9352C775567D}" type="presParOf" srcId="{5A647279-6DF8-4ED3-AF08-0C93E241D2A9}" destId="{11C17EEC-0362-49C5-8B59-EE018627A113}" srcOrd="5" destOrd="0" presId="urn:microsoft.com/office/officeart/2009/3/layout/HorizontalOrganizationChart"/>
    <dgm:cxn modelId="{40313241-78B4-405C-AD6A-86EB37371E0F}" type="presParOf" srcId="{11C17EEC-0362-49C5-8B59-EE018627A113}" destId="{64FAC806-71D0-4ED4-9867-60ACE0F7CC58}" srcOrd="0" destOrd="0" presId="urn:microsoft.com/office/officeart/2009/3/layout/HorizontalOrganizationChart"/>
    <dgm:cxn modelId="{785562BD-D88B-4322-87FE-874F8544FAAA}" type="presParOf" srcId="{64FAC806-71D0-4ED4-9867-60ACE0F7CC58}" destId="{739C827D-291A-49A7-BFC2-63C64C7677DD}" srcOrd="0" destOrd="0" presId="urn:microsoft.com/office/officeart/2009/3/layout/HorizontalOrganizationChart"/>
    <dgm:cxn modelId="{779B6234-79F7-4CBB-844E-912D790C411D}" type="presParOf" srcId="{64FAC806-71D0-4ED4-9867-60ACE0F7CC58}" destId="{295EA359-D51D-4BD1-A4FC-4171C8EBC40E}" srcOrd="1" destOrd="0" presId="urn:microsoft.com/office/officeart/2009/3/layout/HorizontalOrganizationChart"/>
    <dgm:cxn modelId="{024A8463-4B49-448D-A818-531A6AA42E5B}" type="presParOf" srcId="{11C17EEC-0362-49C5-8B59-EE018627A113}" destId="{E0B91477-F35A-412F-937B-9AB95653701E}" srcOrd="1" destOrd="0" presId="urn:microsoft.com/office/officeart/2009/3/layout/HorizontalOrganizationChart"/>
    <dgm:cxn modelId="{F8748E5E-69D3-4FF5-8AC7-F712BDB2D0D2}" type="presParOf" srcId="{11C17EEC-0362-49C5-8B59-EE018627A113}" destId="{6DF88636-E472-4821-B10A-BA22C44C38C7}" srcOrd="2" destOrd="0" presId="urn:microsoft.com/office/officeart/2009/3/layout/HorizontalOrganizationChart"/>
    <dgm:cxn modelId="{46CCD24C-49A7-40A4-97C5-84727572E5BD}" type="presParOf" srcId="{B1CAB5F5-21D6-402E-A388-0C829B55F91F}" destId="{19AF580A-42A6-45EC-83DC-4411CC5A64C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CF9F2-BB04-44F4-8C45-F535388E0508}">
      <dsp:nvSpPr>
        <dsp:cNvPr id="0" name=""/>
        <dsp:cNvSpPr/>
      </dsp:nvSpPr>
      <dsp:spPr>
        <a:xfrm>
          <a:off x="3493584" y="2221677"/>
          <a:ext cx="2136706" cy="1016878"/>
        </a:xfrm>
        <a:custGeom>
          <a:avLst/>
          <a:gdLst/>
          <a:ahLst/>
          <a:cxnLst/>
          <a:rect l="0" t="0" r="0" b="0"/>
          <a:pathLst>
            <a:path>
              <a:moveTo>
                <a:pt x="2136706" y="0"/>
              </a:moveTo>
              <a:lnTo>
                <a:pt x="2136706" y="692972"/>
              </a:lnTo>
              <a:lnTo>
                <a:pt x="0" y="692972"/>
              </a:lnTo>
              <a:lnTo>
                <a:pt x="0" y="1016878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3BDF5-14B3-4FD8-A80D-FE8483F49215}">
      <dsp:nvSpPr>
        <dsp:cNvPr id="0" name=""/>
        <dsp:cNvSpPr/>
      </dsp:nvSpPr>
      <dsp:spPr>
        <a:xfrm>
          <a:off x="5630291" y="2221677"/>
          <a:ext cx="2136706" cy="101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2972"/>
              </a:lnTo>
              <a:lnTo>
                <a:pt x="2136706" y="692972"/>
              </a:lnTo>
              <a:lnTo>
                <a:pt x="2136706" y="1016878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6F98A-F4FC-4BC9-A90B-8F835B8922E2}">
      <dsp:nvSpPr>
        <dsp:cNvPr id="0" name=""/>
        <dsp:cNvSpPr/>
      </dsp:nvSpPr>
      <dsp:spPr>
        <a:xfrm>
          <a:off x="3882076" y="1444"/>
          <a:ext cx="3496428" cy="22202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51C63D-229F-4287-9CA0-364CA6BF3631}">
      <dsp:nvSpPr>
        <dsp:cNvPr id="0" name=""/>
        <dsp:cNvSpPr/>
      </dsp:nvSpPr>
      <dsp:spPr>
        <a:xfrm>
          <a:off x="4270569" y="370512"/>
          <a:ext cx="3496428" cy="2220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900" kern="1200" dirty="0"/>
            <a:t>مقومات الإنتاج الزراعي</a:t>
          </a:r>
          <a:endParaRPr lang="ar-SA" sz="4900" kern="1200" dirty="0"/>
        </a:p>
      </dsp:txBody>
      <dsp:txXfrm>
        <a:off x="4335597" y="435540"/>
        <a:ext cx="3366372" cy="2090176"/>
      </dsp:txXfrm>
    </dsp:sp>
    <dsp:sp modelId="{CE301E98-3620-462D-A06E-E7C256BBC8E3}">
      <dsp:nvSpPr>
        <dsp:cNvPr id="0" name=""/>
        <dsp:cNvSpPr/>
      </dsp:nvSpPr>
      <dsp:spPr>
        <a:xfrm>
          <a:off x="6018783" y="3238555"/>
          <a:ext cx="3496428" cy="22202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0491FF-832B-4393-B192-5FAB0CAC2948}">
      <dsp:nvSpPr>
        <dsp:cNvPr id="0" name=""/>
        <dsp:cNvSpPr/>
      </dsp:nvSpPr>
      <dsp:spPr>
        <a:xfrm>
          <a:off x="6407275" y="3607622"/>
          <a:ext cx="3496428" cy="2220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900" kern="1200" dirty="0"/>
            <a:t>مقومات طبيعية</a:t>
          </a:r>
          <a:endParaRPr lang="ar-SA" sz="4900" kern="1200" dirty="0"/>
        </a:p>
      </dsp:txBody>
      <dsp:txXfrm>
        <a:off x="6472303" y="3672650"/>
        <a:ext cx="3366372" cy="2090176"/>
      </dsp:txXfrm>
    </dsp:sp>
    <dsp:sp modelId="{50C9520C-146E-4553-9FFB-B2EBF15AE379}">
      <dsp:nvSpPr>
        <dsp:cNvPr id="0" name=""/>
        <dsp:cNvSpPr/>
      </dsp:nvSpPr>
      <dsp:spPr>
        <a:xfrm>
          <a:off x="1745370" y="3238555"/>
          <a:ext cx="3496428" cy="22202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C1F2BA-01CD-435C-BDD1-5CDF2D0D4F01}">
      <dsp:nvSpPr>
        <dsp:cNvPr id="0" name=""/>
        <dsp:cNvSpPr/>
      </dsp:nvSpPr>
      <dsp:spPr>
        <a:xfrm>
          <a:off x="2133862" y="3607622"/>
          <a:ext cx="3496428" cy="2220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900" kern="1200" dirty="0"/>
            <a:t>مقومات بشرية</a:t>
          </a:r>
          <a:endParaRPr lang="ar-SA" sz="4900" kern="1200" dirty="0"/>
        </a:p>
      </dsp:txBody>
      <dsp:txXfrm>
        <a:off x="2198890" y="3672650"/>
        <a:ext cx="3366372" cy="2090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F1756-EF2F-42EB-A460-B9D8F924DC0C}">
      <dsp:nvSpPr>
        <dsp:cNvPr id="0" name=""/>
        <dsp:cNvSpPr/>
      </dsp:nvSpPr>
      <dsp:spPr>
        <a:xfrm>
          <a:off x="4408949" y="3429000"/>
          <a:ext cx="779859" cy="2331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9929" y="0"/>
              </a:lnTo>
              <a:lnTo>
                <a:pt x="389929" y="2331256"/>
              </a:lnTo>
              <a:lnTo>
                <a:pt x="779859" y="233125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C8A6B-5608-4C84-9E52-D06CCF555CE5}">
      <dsp:nvSpPr>
        <dsp:cNvPr id="0" name=""/>
        <dsp:cNvSpPr/>
      </dsp:nvSpPr>
      <dsp:spPr>
        <a:xfrm>
          <a:off x="4408949" y="3383280"/>
          <a:ext cx="7798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9859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2F149-7346-4B16-92CE-E5DBE4E75894}">
      <dsp:nvSpPr>
        <dsp:cNvPr id="0" name=""/>
        <dsp:cNvSpPr/>
      </dsp:nvSpPr>
      <dsp:spPr>
        <a:xfrm>
          <a:off x="4408949" y="1112086"/>
          <a:ext cx="794208" cy="2316913"/>
        </a:xfrm>
        <a:custGeom>
          <a:avLst/>
          <a:gdLst/>
          <a:ahLst/>
          <a:cxnLst/>
          <a:rect l="0" t="0" r="0" b="0"/>
          <a:pathLst>
            <a:path>
              <a:moveTo>
                <a:pt x="0" y="2316913"/>
              </a:moveTo>
              <a:lnTo>
                <a:pt x="404279" y="2316913"/>
              </a:lnTo>
              <a:lnTo>
                <a:pt x="404279" y="0"/>
              </a:lnTo>
              <a:lnTo>
                <a:pt x="79420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8D4A0-F613-4C34-8F95-5F16489C32A3}">
      <dsp:nvSpPr>
        <dsp:cNvPr id="0" name=""/>
        <dsp:cNvSpPr/>
      </dsp:nvSpPr>
      <dsp:spPr>
        <a:xfrm>
          <a:off x="509652" y="2834357"/>
          <a:ext cx="3899296" cy="11892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b="1" kern="1200" dirty="0"/>
            <a:t>المحاصيل الزراعية في الوطن العربي </a:t>
          </a:r>
          <a:endParaRPr lang="ar-SA" sz="3600" b="1" kern="1200" dirty="0"/>
        </a:p>
      </dsp:txBody>
      <dsp:txXfrm>
        <a:off x="509652" y="2834357"/>
        <a:ext cx="3899296" cy="1189285"/>
      </dsp:txXfrm>
    </dsp:sp>
    <dsp:sp modelId="{A84FF843-ECBF-4FDE-897D-353CFC34B47B}">
      <dsp:nvSpPr>
        <dsp:cNvPr id="0" name=""/>
        <dsp:cNvSpPr/>
      </dsp:nvSpPr>
      <dsp:spPr>
        <a:xfrm>
          <a:off x="5203158" y="132792"/>
          <a:ext cx="6493538" cy="19585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>
              <a:solidFill>
                <a:srgbClr val="FF0000"/>
              </a:solidFill>
            </a:rPr>
            <a:t>الحبوب الغذائية :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تعد من أهم المزروعات في الوطن العربي حيث تشغل مساحة كبيرة من الأراضي المزروعة وتؤثر كمية الأمطار في إنتاجها من عام إلى آخر و يأتي في مقدمتها القمح و الأرز و الذرة و الشعير</a:t>
          </a:r>
          <a:endParaRPr lang="ar-SA" sz="2800" b="1" kern="1200" dirty="0"/>
        </a:p>
      </dsp:txBody>
      <dsp:txXfrm>
        <a:off x="5203158" y="132792"/>
        <a:ext cx="6493538" cy="1958586"/>
      </dsp:txXfrm>
    </dsp:sp>
    <dsp:sp modelId="{41DFDB2F-D15D-49DF-869A-781492CFEB57}">
      <dsp:nvSpPr>
        <dsp:cNvPr id="0" name=""/>
        <dsp:cNvSpPr/>
      </dsp:nvSpPr>
      <dsp:spPr>
        <a:xfrm>
          <a:off x="5188809" y="2449706"/>
          <a:ext cx="6493538" cy="19585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>
              <a:solidFill>
                <a:srgbClr val="FF0000"/>
              </a:solidFill>
            </a:rPr>
            <a:t>الغلات الصناعية و التجارية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وتشمل الغلات التي تدخل في الصناعة و تزرع بغرض التجارة و الحصول على نقد و لذلك تسمى الغلات النقدية</a:t>
          </a:r>
          <a:endParaRPr lang="ar-SA" sz="2800" b="1" kern="1200" dirty="0"/>
        </a:p>
      </dsp:txBody>
      <dsp:txXfrm>
        <a:off x="5188809" y="2449706"/>
        <a:ext cx="6493538" cy="1958586"/>
      </dsp:txXfrm>
    </dsp:sp>
    <dsp:sp modelId="{739C827D-291A-49A7-BFC2-63C64C7677DD}">
      <dsp:nvSpPr>
        <dsp:cNvPr id="0" name=""/>
        <dsp:cNvSpPr/>
      </dsp:nvSpPr>
      <dsp:spPr>
        <a:xfrm>
          <a:off x="5188809" y="4780963"/>
          <a:ext cx="6493538" cy="19585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>
              <a:solidFill>
                <a:srgbClr val="FF0000"/>
              </a:solidFill>
            </a:rPr>
            <a:t>الفواكه و الثمار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تتطلب ظروفا مناخية خاصة تتركز معظمها في حوض البحر المتوسط و تزرع منها أنواع كثيرة</a:t>
          </a:r>
          <a:endParaRPr lang="ar-SA" sz="2800" b="1" kern="1200" dirty="0"/>
        </a:p>
      </dsp:txBody>
      <dsp:txXfrm>
        <a:off x="5188809" y="4780963"/>
        <a:ext cx="6493538" cy="1958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3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1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6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7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2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6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5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7A33-47AB-4370-8137-D56F916B1B92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98063-02F3-4273-B01B-8A00BAEF8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7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 /><Relationship Id="rId3" Type="http://schemas.openxmlformats.org/officeDocument/2006/relationships/diagramLayout" Target="../diagrams/layout1.xml" /><Relationship Id="rId7" Type="http://schemas.openxmlformats.org/officeDocument/2006/relationships/image" Target="../media/image2.jp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11" Type="http://schemas.openxmlformats.org/officeDocument/2006/relationships/image" Target="../media/image6.jpg" /><Relationship Id="rId5" Type="http://schemas.openxmlformats.org/officeDocument/2006/relationships/diagramColors" Target="../diagrams/colors1.xml" /><Relationship Id="rId10" Type="http://schemas.openxmlformats.org/officeDocument/2006/relationships/image" Target="../media/image5.jpg" /><Relationship Id="rId4" Type="http://schemas.openxmlformats.org/officeDocument/2006/relationships/diagramQuickStyle" Target="../diagrams/quickStyle1.xml" /><Relationship Id="rId9" Type="http://schemas.openxmlformats.org/officeDocument/2006/relationships/image" Target="../media/image4.jp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 /><Relationship Id="rId3" Type="http://schemas.openxmlformats.org/officeDocument/2006/relationships/diagramLayout" Target="../diagrams/layout2.xml" /><Relationship Id="rId7" Type="http://schemas.openxmlformats.org/officeDocument/2006/relationships/image" Target="../media/image7.jp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Relationship Id="rId9" Type="http://schemas.openxmlformats.org/officeDocument/2006/relationships/image" Target="../media/image9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035" y="-128788"/>
            <a:ext cx="6067466" cy="5367538"/>
          </a:xfrm>
          <a:prstGeom prst="teardrop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مربع نص 4"/>
          <p:cNvSpPr txBox="1"/>
          <p:nvPr/>
        </p:nvSpPr>
        <p:spPr>
          <a:xfrm>
            <a:off x="489398" y="862885"/>
            <a:ext cx="56280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8000" dirty="0">
                <a:solidFill>
                  <a:srgbClr val="293004"/>
                </a:solidFill>
              </a:rPr>
              <a:t>الإنتاج الزراعي في الوطن العربي</a:t>
            </a:r>
            <a:endParaRPr lang="en-US" sz="8000" dirty="0">
              <a:solidFill>
                <a:srgbClr val="293004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9263768" y="6220497"/>
            <a:ext cx="2928232" cy="6375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994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171950" y="671718"/>
            <a:ext cx="6438900" cy="6001643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3200" b="1" dirty="0"/>
              <a:t>يأتي القطاع الزراعي في المرتبة الأولى حيث إنه يشكل نسبة 50% من الاقتصاد العربي مقارنة بالقطاع الصناعي 20% و الخدمات العامة 30% خاصة في الأقطار غير المنتجة للنفط حيث توفر الغذاء و العمل و المادة الأولية لكثير من الصناعات الغذائية و تختلف أنواع هذه المنتوجات من دولة عربية إلى أخرى بسبب اختلاف المناخ و التربة و مدى توافر المياه في هذه الدول كما أن إنتاج الوطن العربي من بعض هذه المنتوجات كالقطن و الزيتون و الصمغ العربي و الحمضيات يصدر إلى الخارج بكميات مما يكسب الوطن العربي أهمية كبيرة</a:t>
            </a:r>
          </a:p>
        </p:txBody>
      </p:sp>
      <p:graphicFrame>
        <p:nvGraphicFramePr>
          <p:cNvPr id="5" name="مخطط 4"/>
          <p:cNvGraphicFramePr/>
          <p:nvPr>
            <p:extLst>
              <p:ext uri="{D42A27DB-BD31-4B8C-83A1-F6EECF244321}">
                <p14:modId xmlns:p14="http://schemas.microsoft.com/office/powerpoint/2010/main" val="1511197260"/>
              </p:ext>
            </p:extLst>
          </p:nvPr>
        </p:nvGraphicFramePr>
        <p:xfrm>
          <a:off x="-1873250" y="52329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13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314697782"/>
              </p:ext>
            </p:extLst>
          </p:nvPr>
        </p:nvGraphicFramePr>
        <p:xfrm>
          <a:off x="200025" y="514350"/>
          <a:ext cx="11649075" cy="582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صورة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76" y="4265539"/>
            <a:ext cx="2254624" cy="2151530"/>
          </a:xfrm>
          <a:prstGeom prst="ellipse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555" y="2232212"/>
            <a:ext cx="2200675" cy="2200675"/>
          </a:xfrm>
          <a:prstGeom prst="ellipse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4" y="4614785"/>
            <a:ext cx="1971943" cy="1875703"/>
          </a:xfrm>
          <a:prstGeom prst="ellipse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0" y="2871710"/>
            <a:ext cx="1891261" cy="1743075"/>
          </a:xfrm>
          <a:prstGeom prst="ellipse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4" y="1116506"/>
            <a:ext cx="2042892" cy="1743075"/>
          </a:xfrm>
          <a:prstGeom prst="ellipse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387530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36F98A-F4FC-4BC9-A90B-8F835B892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F36F98A-F4FC-4BC9-A90B-8F835B892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F36F98A-F4FC-4BC9-A90B-8F835B892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F36F98A-F4FC-4BC9-A90B-8F835B892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51C63D-229F-4287-9CA0-364CA6BF3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graphicEl>
                                              <a:dgm id="{1A51C63D-229F-4287-9CA0-364CA6BF3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1A51C63D-229F-4287-9CA0-364CA6BF3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1A51C63D-229F-4287-9CA0-364CA6BF3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63BDF5-14B3-4FD8-A80D-FE8483F49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6E63BDF5-14B3-4FD8-A80D-FE8483F492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6E63BDF5-14B3-4FD8-A80D-FE8483F49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E63BDF5-14B3-4FD8-A80D-FE8483F49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301E98-3620-462D-A06E-E7C256BBC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graphicEl>
                                              <a:dgm id="{CE301E98-3620-462D-A06E-E7C256BBC8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CE301E98-3620-462D-A06E-E7C256BBC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graphicEl>
                                              <a:dgm id="{CE301E98-3620-462D-A06E-E7C256BBC8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0491FF-832B-4393-B192-5FAB0CAC2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BC0491FF-832B-4393-B192-5FAB0CAC2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BC0491FF-832B-4393-B192-5FAB0CAC2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BC0491FF-832B-4393-B192-5FAB0CAC2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0CF9F2-BB04-44F4-8C45-F535388E0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graphicEl>
                                              <a:dgm id="{490CF9F2-BB04-44F4-8C45-F535388E0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490CF9F2-BB04-44F4-8C45-F535388E0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490CF9F2-BB04-44F4-8C45-F535388E0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C9520C-146E-4553-9FFB-B2EBF15AE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graphicEl>
                                              <a:dgm id="{50C9520C-146E-4553-9FFB-B2EBF15AE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50C9520C-146E-4553-9FFB-B2EBF15AE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50C9520C-146E-4553-9FFB-B2EBF15AE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C1F2BA-01CD-435C-BDD1-5CDF2D0D4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74C1F2BA-01CD-435C-BDD1-5CDF2D0D4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74C1F2BA-01CD-435C-BDD1-5CDF2D0D4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74C1F2BA-01CD-435C-BDD1-5CDF2D0D4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720048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صورة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907" y="0"/>
            <a:ext cx="1685243" cy="1486986"/>
          </a:xfrm>
          <a:prstGeom prst="ellipse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222" y="1912003"/>
            <a:ext cx="1500626" cy="1514475"/>
          </a:xfrm>
          <a:prstGeom prst="ellipse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3" y="4243387"/>
            <a:ext cx="1531845" cy="168340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879075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190</Words>
  <Application>Microsoft Office PowerPoint</Application>
  <PresentationFormat>شاشة عريضة</PresentationFormat>
  <Paragraphs>14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9</cp:revision>
  <dcterms:created xsi:type="dcterms:W3CDTF">2021-03-13T10:44:17Z</dcterms:created>
  <dcterms:modified xsi:type="dcterms:W3CDTF">2021-03-13T11:53:45Z</dcterms:modified>
</cp:coreProperties>
</file>