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0" r:id="rId6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C000"/>
    <a:srgbClr val="FA4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960" autoAdjust="0"/>
    <p:restoredTop sz="94660"/>
  </p:normalViewPr>
  <p:slideViewPr>
    <p:cSldViewPr snapToGrid="0">
      <p:cViewPr>
        <p:scale>
          <a:sx n="66" d="100"/>
          <a:sy n="66" d="100"/>
        </p:scale>
        <p:origin x="48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627C8F-57B8-44E3-85F7-B943BBA8C589}" type="doc">
      <dgm:prSet loTypeId="urn:microsoft.com/office/officeart/2005/8/layout/chevron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rtl="1"/>
          <a:endParaRPr lang="ar-SA"/>
        </a:p>
      </dgm:t>
    </dgm:pt>
    <dgm:pt modelId="{0174B87B-ED7E-4F99-A05B-394446C59A42}">
      <dgm:prSet phldrT="[نص]"/>
      <dgm:spPr/>
      <dgm:t>
        <a:bodyPr/>
        <a:lstStyle/>
        <a:p>
          <a:pPr rtl="1"/>
          <a:r>
            <a:rPr lang="ar-SY" b="1" dirty="0"/>
            <a:t>الخطوة الأولى</a:t>
          </a:r>
          <a:endParaRPr lang="ar-SA" b="1" dirty="0"/>
        </a:p>
      </dgm:t>
    </dgm:pt>
    <dgm:pt modelId="{7FD8C49A-AD0A-4C71-BBB1-2D01D6DDD11D}" type="parTrans" cxnId="{FBB66275-6130-4659-A534-3045C1F89970}">
      <dgm:prSet/>
      <dgm:spPr/>
      <dgm:t>
        <a:bodyPr/>
        <a:lstStyle/>
        <a:p>
          <a:pPr rtl="1"/>
          <a:endParaRPr lang="ar-SA"/>
        </a:p>
      </dgm:t>
    </dgm:pt>
    <dgm:pt modelId="{C4D44D7E-F2E3-4979-9C56-B76448A36517}" type="sibTrans" cxnId="{FBB66275-6130-4659-A534-3045C1F89970}">
      <dgm:prSet/>
      <dgm:spPr>
        <a:solidFill>
          <a:srgbClr val="FF0066"/>
        </a:solidFill>
        <a:ln>
          <a:solidFill>
            <a:srgbClr val="FA49B9"/>
          </a:solidFill>
        </a:ln>
      </dgm:spPr>
      <dgm:t>
        <a:bodyPr/>
        <a:lstStyle/>
        <a:p>
          <a:pPr rtl="1"/>
          <a:endParaRPr lang="ar-SA"/>
        </a:p>
      </dgm:t>
    </dgm:pt>
    <dgm:pt modelId="{EB48EFDF-BC72-4F80-82EE-9066919FA585}">
      <dgm:prSet phldrT="[نص]"/>
      <dgm:spPr>
        <a:solidFill>
          <a:srgbClr val="92D050"/>
        </a:solidFill>
      </dgm:spPr>
      <dgm:t>
        <a:bodyPr/>
        <a:lstStyle/>
        <a:p>
          <a:pPr rtl="1"/>
          <a:r>
            <a:rPr lang="ar-SY" b="1" dirty="0"/>
            <a:t>الخطوة الثانية</a:t>
          </a:r>
        </a:p>
      </dgm:t>
    </dgm:pt>
    <dgm:pt modelId="{9C24CF38-CDAE-41B3-8B5F-2C8F8A0C60FA}" type="parTrans" cxnId="{BEF3EDBC-1769-448D-BD5B-5A632522FD69}">
      <dgm:prSet/>
      <dgm:spPr/>
      <dgm:t>
        <a:bodyPr/>
        <a:lstStyle/>
        <a:p>
          <a:pPr rtl="1"/>
          <a:endParaRPr lang="ar-SA"/>
        </a:p>
      </dgm:t>
    </dgm:pt>
    <dgm:pt modelId="{86C44825-8642-4B08-8E25-A2F694A25912}" type="sibTrans" cxnId="{BEF3EDBC-1769-448D-BD5B-5A632522FD69}">
      <dgm:prSet/>
      <dgm:spPr/>
      <dgm:t>
        <a:bodyPr/>
        <a:lstStyle/>
        <a:p>
          <a:pPr rtl="1"/>
          <a:endParaRPr lang="ar-SA"/>
        </a:p>
      </dgm:t>
    </dgm:pt>
    <dgm:pt modelId="{1519B291-E0E4-4209-B7E6-2D350C0303C5}">
      <dgm:prSet phldrT="[نص]"/>
      <dgm:spPr/>
      <dgm:t>
        <a:bodyPr/>
        <a:lstStyle/>
        <a:p>
          <a:pPr rtl="1"/>
          <a:r>
            <a:rPr lang="ar-SY" dirty="0"/>
            <a:t>أوجد المقام المشترك الأصغر بإيجاد المضاعف المشترك الأصغر للمقامين</a:t>
          </a:r>
          <a:endParaRPr lang="ar-SA" dirty="0"/>
        </a:p>
      </dgm:t>
    </dgm:pt>
    <dgm:pt modelId="{5CCF15A1-1EC3-410E-95BC-038085D724CB}" type="parTrans" cxnId="{3CF5DBD2-FA3A-4916-8914-5CD58C4D9A83}">
      <dgm:prSet/>
      <dgm:spPr/>
      <dgm:t>
        <a:bodyPr/>
        <a:lstStyle/>
        <a:p>
          <a:pPr rtl="1"/>
          <a:endParaRPr lang="ar-SA"/>
        </a:p>
      </dgm:t>
    </dgm:pt>
    <dgm:pt modelId="{378AE297-A561-4A0A-959B-6B287F227419}" type="sibTrans" cxnId="{3CF5DBD2-FA3A-4916-8914-5CD58C4D9A83}">
      <dgm:prSet/>
      <dgm:spPr/>
      <dgm:t>
        <a:bodyPr/>
        <a:lstStyle/>
        <a:p>
          <a:pPr rtl="1"/>
          <a:endParaRPr lang="ar-SA"/>
        </a:p>
      </dgm:t>
    </dgm:pt>
    <dgm:pt modelId="{DE147654-AFA7-4C2B-A05B-EB7F46FBD479}">
      <dgm:prSet phldrT="[نص]"/>
      <dgm:spPr>
        <a:solidFill>
          <a:schemeClr val="bg1"/>
        </a:solidFill>
      </dgm:spPr>
      <dgm:t>
        <a:bodyPr/>
        <a:lstStyle/>
        <a:p>
          <a:pPr rtl="1"/>
          <a:r>
            <a:rPr lang="ar-SY" dirty="0"/>
            <a:t>اطرح  و اكتب الناتج في أبسط صورة</a:t>
          </a:r>
        </a:p>
      </dgm:t>
    </dgm:pt>
    <dgm:pt modelId="{8F43E713-96D0-4672-9F69-DF09C16D2761}" type="parTrans" cxnId="{CC80BE18-3848-4221-A853-224E71CCBA2B}">
      <dgm:prSet/>
      <dgm:spPr/>
      <dgm:t>
        <a:bodyPr/>
        <a:lstStyle/>
        <a:p>
          <a:pPr rtl="1"/>
          <a:endParaRPr lang="ar-SA"/>
        </a:p>
      </dgm:t>
    </dgm:pt>
    <dgm:pt modelId="{2B7099AD-7551-418E-9046-B39B4849A0ED}" type="sibTrans" cxnId="{CC80BE18-3848-4221-A853-224E71CCBA2B}">
      <dgm:prSet/>
      <dgm:spPr/>
      <dgm:t>
        <a:bodyPr/>
        <a:lstStyle/>
        <a:p>
          <a:pPr rtl="1"/>
          <a:endParaRPr lang="ar-SA"/>
        </a:p>
      </dgm:t>
    </dgm:pt>
    <dgm:pt modelId="{91827E74-B5EE-4E90-9BE3-12DEDC8C84F7}">
      <dgm:prSet phldrT="[نص]"/>
      <dgm:spPr>
        <a:solidFill>
          <a:schemeClr val="bg1"/>
        </a:solidFill>
      </dgm:spPr>
      <dgm:t>
        <a:bodyPr/>
        <a:lstStyle/>
        <a:p>
          <a:pPr rtl="1"/>
          <a:r>
            <a:rPr lang="ar-SY" dirty="0"/>
            <a:t>اكتب الكسور المكافئة</a:t>
          </a:r>
        </a:p>
      </dgm:t>
    </dgm:pt>
    <dgm:pt modelId="{883D7E4A-910D-467C-8EFE-1C3FF7A7B51E}" type="parTrans" cxnId="{4A3CE322-C264-4225-9524-329D3E5672B2}">
      <dgm:prSet/>
      <dgm:spPr/>
      <dgm:t>
        <a:bodyPr/>
        <a:lstStyle/>
        <a:p>
          <a:pPr rtl="1"/>
          <a:endParaRPr lang="ar-SA"/>
        </a:p>
      </dgm:t>
    </dgm:pt>
    <dgm:pt modelId="{9AB409E6-E524-4070-B37C-FC690EB3D661}" type="sibTrans" cxnId="{4A3CE322-C264-4225-9524-329D3E5672B2}">
      <dgm:prSet/>
      <dgm:spPr/>
      <dgm:t>
        <a:bodyPr/>
        <a:lstStyle/>
        <a:p>
          <a:pPr rtl="1"/>
          <a:endParaRPr lang="ar-SA"/>
        </a:p>
      </dgm:t>
    </dgm:pt>
    <dgm:pt modelId="{5F606FC1-03AD-456A-8DDB-B7EE7507212C}">
      <dgm:prSet phldrT="[نص]"/>
      <dgm:spPr>
        <a:solidFill>
          <a:srgbClr val="00B0F0"/>
        </a:solidFill>
      </dgm:spPr>
      <dgm:t>
        <a:bodyPr/>
        <a:lstStyle/>
        <a:p>
          <a:pPr rtl="1"/>
          <a:r>
            <a:rPr lang="ar-SY" b="1" dirty="0"/>
            <a:t>الخطوة الثالثة</a:t>
          </a:r>
        </a:p>
      </dgm:t>
    </dgm:pt>
    <dgm:pt modelId="{831D091F-0D69-4EB5-AE14-54F7F2BA756A}" type="parTrans" cxnId="{B7FCBA2C-27D7-4297-B341-4974722F98D6}">
      <dgm:prSet/>
      <dgm:spPr/>
      <dgm:t>
        <a:bodyPr/>
        <a:lstStyle/>
        <a:p>
          <a:pPr rtl="1"/>
          <a:endParaRPr lang="ar-SA"/>
        </a:p>
      </dgm:t>
    </dgm:pt>
    <dgm:pt modelId="{3F24123E-9223-4ED1-ABFF-483EFF8C08A9}" type="sibTrans" cxnId="{B7FCBA2C-27D7-4297-B341-4974722F98D6}">
      <dgm:prSet/>
      <dgm:spPr/>
      <dgm:t>
        <a:bodyPr/>
        <a:lstStyle/>
        <a:p>
          <a:pPr rtl="1"/>
          <a:endParaRPr lang="ar-SA"/>
        </a:p>
      </dgm:t>
    </dgm:pt>
    <dgm:pt modelId="{64E09BD0-A5A2-4E9C-BA06-791CE2B32522}" type="pres">
      <dgm:prSet presAssocID="{19627C8F-57B8-44E3-85F7-B943BBA8C589}" presName="linearFlow" presStyleCnt="0">
        <dgm:presLayoutVars>
          <dgm:dir/>
          <dgm:animLvl val="lvl"/>
          <dgm:resizeHandles val="exact"/>
        </dgm:presLayoutVars>
      </dgm:prSet>
      <dgm:spPr/>
    </dgm:pt>
    <dgm:pt modelId="{604522FB-428A-4C02-94B7-D6993AF8E642}" type="pres">
      <dgm:prSet presAssocID="{0174B87B-ED7E-4F99-A05B-394446C59A42}" presName="composite" presStyleCnt="0"/>
      <dgm:spPr/>
    </dgm:pt>
    <dgm:pt modelId="{1A0938E0-0336-44C9-9507-C1D503B7842A}" type="pres">
      <dgm:prSet presAssocID="{0174B87B-ED7E-4F99-A05B-394446C59A42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32AE7656-6C92-4546-B8B9-89B0BE2CC4E8}" type="pres">
      <dgm:prSet presAssocID="{0174B87B-ED7E-4F99-A05B-394446C59A42}" presName="descendantText" presStyleLbl="alignAcc1" presStyleIdx="0" presStyleCnt="3">
        <dgm:presLayoutVars>
          <dgm:bulletEnabled val="1"/>
        </dgm:presLayoutVars>
      </dgm:prSet>
      <dgm:spPr/>
    </dgm:pt>
    <dgm:pt modelId="{7BEEA4A8-A012-4FEF-BC8A-E64B35BF744E}" type="pres">
      <dgm:prSet presAssocID="{C4D44D7E-F2E3-4979-9C56-B76448A36517}" presName="sp" presStyleCnt="0"/>
      <dgm:spPr/>
    </dgm:pt>
    <dgm:pt modelId="{A9B80A48-6245-4209-BE99-83F04DD62FDD}" type="pres">
      <dgm:prSet presAssocID="{EB48EFDF-BC72-4F80-82EE-9066919FA585}" presName="composite" presStyleCnt="0"/>
      <dgm:spPr/>
    </dgm:pt>
    <dgm:pt modelId="{C9723352-99AA-4A20-AF9E-F14CD75E94A6}" type="pres">
      <dgm:prSet presAssocID="{EB48EFDF-BC72-4F80-82EE-9066919FA585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8A380453-EF41-4254-9268-815A63DBCEBA}" type="pres">
      <dgm:prSet presAssocID="{EB48EFDF-BC72-4F80-82EE-9066919FA585}" presName="descendantText" presStyleLbl="alignAcc1" presStyleIdx="1" presStyleCnt="3">
        <dgm:presLayoutVars>
          <dgm:bulletEnabled val="1"/>
        </dgm:presLayoutVars>
      </dgm:prSet>
      <dgm:spPr/>
    </dgm:pt>
    <dgm:pt modelId="{865D85B5-367D-47FE-B5DD-913EE80A9418}" type="pres">
      <dgm:prSet presAssocID="{86C44825-8642-4B08-8E25-A2F694A25912}" presName="sp" presStyleCnt="0"/>
      <dgm:spPr/>
    </dgm:pt>
    <dgm:pt modelId="{5BCE282D-0480-4F06-9EB4-0572DFD74A4D}" type="pres">
      <dgm:prSet presAssocID="{5F606FC1-03AD-456A-8DDB-B7EE7507212C}" presName="composite" presStyleCnt="0"/>
      <dgm:spPr/>
    </dgm:pt>
    <dgm:pt modelId="{7115B66E-3B5F-49D2-A20D-3A22D3CFCE1A}" type="pres">
      <dgm:prSet presAssocID="{5F606FC1-03AD-456A-8DDB-B7EE7507212C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88E1777F-CD91-48EA-B76C-C888889AF9F2}" type="pres">
      <dgm:prSet presAssocID="{5F606FC1-03AD-456A-8DDB-B7EE7507212C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CC80BE18-3848-4221-A853-224E71CCBA2B}" srcId="{5F606FC1-03AD-456A-8DDB-B7EE7507212C}" destId="{DE147654-AFA7-4C2B-A05B-EB7F46FBD479}" srcOrd="0" destOrd="0" parTransId="{8F43E713-96D0-4672-9F69-DF09C16D2761}" sibTransId="{2B7099AD-7551-418E-9046-B39B4849A0ED}"/>
    <dgm:cxn modelId="{4A3CE322-C264-4225-9524-329D3E5672B2}" srcId="{EB48EFDF-BC72-4F80-82EE-9066919FA585}" destId="{91827E74-B5EE-4E90-9BE3-12DEDC8C84F7}" srcOrd="0" destOrd="0" parTransId="{883D7E4A-910D-467C-8EFE-1C3FF7A7B51E}" sibTransId="{9AB409E6-E524-4070-B37C-FC690EB3D661}"/>
    <dgm:cxn modelId="{B7FCBA2C-27D7-4297-B341-4974722F98D6}" srcId="{19627C8F-57B8-44E3-85F7-B943BBA8C589}" destId="{5F606FC1-03AD-456A-8DDB-B7EE7507212C}" srcOrd="2" destOrd="0" parTransId="{831D091F-0D69-4EB5-AE14-54F7F2BA756A}" sibTransId="{3F24123E-9223-4ED1-ABFF-483EFF8C08A9}"/>
    <dgm:cxn modelId="{C5F0D64A-BDD2-4210-8FE1-1A4070E8BA69}" type="presOf" srcId="{91827E74-B5EE-4E90-9BE3-12DEDC8C84F7}" destId="{8A380453-EF41-4254-9268-815A63DBCEBA}" srcOrd="0" destOrd="0" presId="urn:microsoft.com/office/officeart/2005/8/layout/chevron2"/>
    <dgm:cxn modelId="{FBB66275-6130-4659-A534-3045C1F89970}" srcId="{19627C8F-57B8-44E3-85F7-B943BBA8C589}" destId="{0174B87B-ED7E-4F99-A05B-394446C59A42}" srcOrd="0" destOrd="0" parTransId="{7FD8C49A-AD0A-4C71-BBB1-2D01D6DDD11D}" sibTransId="{C4D44D7E-F2E3-4979-9C56-B76448A36517}"/>
    <dgm:cxn modelId="{29DEEB8C-9E06-4CF1-80BC-6BF5712F7955}" type="presOf" srcId="{1519B291-E0E4-4209-B7E6-2D350C0303C5}" destId="{32AE7656-6C92-4546-B8B9-89B0BE2CC4E8}" srcOrd="0" destOrd="0" presId="urn:microsoft.com/office/officeart/2005/8/layout/chevron2"/>
    <dgm:cxn modelId="{D5DD759D-397D-4C1D-919E-E628B3BDB74C}" type="presOf" srcId="{DE147654-AFA7-4C2B-A05B-EB7F46FBD479}" destId="{88E1777F-CD91-48EA-B76C-C888889AF9F2}" srcOrd="0" destOrd="0" presId="urn:microsoft.com/office/officeart/2005/8/layout/chevron2"/>
    <dgm:cxn modelId="{B20E0E9F-70DE-4CB5-BBAE-416F6B016505}" type="presOf" srcId="{EB48EFDF-BC72-4F80-82EE-9066919FA585}" destId="{C9723352-99AA-4A20-AF9E-F14CD75E94A6}" srcOrd="0" destOrd="0" presId="urn:microsoft.com/office/officeart/2005/8/layout/chevron2"/>
    <dgm:cxn modelId="{D8BCB5B8-AACE-45DD-BE28-D0E37D8FA840}" type="presOf" srcId="{5F606FC1-03AD-456A-8DDB-B7EE7507212C}" destId="{7115B66E-3B5F-49D2-A20D-3A22D3CFCE1A}" srcOrd="0" destOrd="0" presId="urn:microsoft.com/office/officeart/2005/8/layout/chevron2"/>
    <dgm:cxn modelId="{BEF3EDBC-1769-448D-BD5B-5A632522FD69}" srcId="{19627C8F-57B8-44E3-85F7-B943BBA8C589}" destId="{EB48EFDF-BC72-4F80-82EE-9066919FA585}" srcOrd="1" destOrd="0" parTransId="{9C24CF38-CDAE-41B3-8B5F-2C8F8A0C60FA}" sibTransId="{86C44825-8642-4B08-8E25-A2F694A25912}"/>
    <dgm:cxn modelId="{3CF5DBD2-FA3A-4916-8914-5CD58C4D9A83}" srcId="{0174B87B-ED7E-4F99-A05B-394446C59A42}" destId="{1519B291-E0E4-4209-B7E6-2D350C0303C5}" srcOrd="0" destOrd="0" parTransId="{5CCF15A1-1EC3-410E-95BC-038085D724CB}" sibTransId="{378AE297-A561-4A0A-959B-6B287F227419}"/>
    <dgm:cxn modelId="{AF1C4DD7-D47B-4FBC-AF0B-C3E79F298416}" type="presOf" srcId="{19627C8F-57B8-44E3-85F7-B943BBA8C589}" destId="{64E09BD0-A5A2-4E9C-BA06-791CE2B32522}" srcOrd="0" destOrd="0" presId="urn:microsoft.com/office/officeart/2005/8/layout/chevron2"/>
    <dgm:cxn modelId="{F0BF70E0-C6F3-443E-BFA3-A62FF9353BC1}" type="presOf" srcId="{0174B87B-ED7E-4F99-A05B-394446C59A42}" destId="{1A0938E0-0336-44C9-9507-C1D503B7842A}" srcOrd="0" destOrd="0" presId="urn:microsoft.com/office/officeart/2005/8/layout/chevron2"/>
    <dgm:cxn modelId="{426D3321-2C31-48E6-AD5B-A3115BD37BD8}" type="presParOf" srcId="{64E09BD0-A5A2-4E9C-BA06-791CE2B32522}" destId="{604522FB-428A-4C02-94B7-D6993AF8E642}" srcOrd="0" destOrd="0" presId="urn:microsoft.com/office/officeart/2005/8/layout/chevron2"/>
    <dgm:cxn modelId="{A2828909-A1DD-4794-8CEF-A263A7317683}" type="presParOf" srcId="{604522FB-428A-4C02-94B7-D6993AF8E642}" destId="{1A0938E0-0336-44C9-9507-C1D503B7842A}" srcOrd="0" destOrd="0" presId="urn:microsoft.com/office/officeart/2005/8/layout/chevron2"/>
    <dgm:cxn modelId="{2579AF3B-97AC-4540-BBB5-B90E6E18AB01}" type="presParOf" srcId="{604522FB-428A-4C02-94B7-D6993AF8E642}" destId="{32AE7656-6C92-4546-B8B9-89B0BE2CC4E8}" srcOrd="1" destOrd="0" presId="urn:microsoft.com/office/officeart/2005/8/layout/chevron2"/>
    <dgm:cxn modelId="{FDB12512-7883-4CDF-BE7D-414C27EB45FC}" type="presParOf" srcId="{64E09BD0-A5A2-4E9C-BA06-791CE2B32522}" destId="{7BEEA4A8-A012-4FEF-BC8A-E64B35BF744E}" srcOrd="1" destOrd="0" presId="urn:microsoft.com/office/officeart/2005/8/layout/chevron2"/>
    <dgm:cxn modelId="{CFB2E829-ACCB-4F6D-BEF1-82BA9FCDD782}" type="presParOf" srcId="{64E09BD0-A5A2-4E9C-BA06-791CE2B32522}" destId="{A9B80A48-6245-4209-BE99-83F04DD62FDD}" srcOrd="2" destOrd="0" presId="urn:microsoft.com/office/officeart/2005/8/layout/chevron2"/>
    <dgm:cxn modelId="{110DA8D0-C810-44A9-9402-D2A7F76C69A9}" type="presParOf" srcId="{A9B80A48-6245-4209-BE99-83F04DD62FDD}" destId="{C9723352-99AA-4A20-AF9E-F14CD75E94A6}" srcOrd="0" destOrd="0" presId="urn:microsoft.com/office/officeart/2005/8/layout/chevron2"/>
    <dgm:cxn modelId="{2FFBA1BF-8CB1-4E19-982E-09D8AC421435}" type="presParOf" srcId="{A9B80A48-6245-4209-BE99-83F04DD62FDD}" destId="{8A380453-EF41-4254-9268-815A63DBCEBA}" srcOrd="1" destOrd="0" presId="urn:microsoft.com/office/officeart/2005/8/layout/chevron2"/>
    <dgm:cxn modelId="{78C49436-66BB-4EB3-981C-BD7073B4E252}" type="presParOf" srcId="{64E09BD0-A5A2-4E9C-BA06-791CE2B32522}" destId="{865D85B5-367D-47FE-B5DD-913EE80A9418}" srcOrd="3" destOrd="0" presId="urn:microsoft.com/office/officeart/2005/8/layout/chevron2"/>
    <dgm:cxn modelId="{73412F04-13C1-4AD4-AB27-E95CE2D87A40}" type="presParOf" srcId="{64E09BD0-A5A2-4E9C-BA06-791CE2B32522}" destId="{5BCE282D-0480-4F06-9EB4-0572DFD74A4D}" srcOrd="4" destOrd="0" presId="urn:microsoft.com/office/officeart/2005/8/layout/chevron2"/>
    <dgm:cxn modelId="{ABC4E186-DD54-4FCC-8036-31CA7BC0D4A5}" type="presParOf" srcId="{5BCE282D-0480-4F06-9EB4-0572DFD74A4D}" destId="{7115B66E-3B5F-49D2-A20D-3A22D3CFCE1A}" srcOrd="0" destOrd="0" presId="urn:microsoft.com/office/officeart/2005/8/layout/chevron2"/>
    <dgm:cxn modelId="{E38DBB4F-50F0-40C9-A08A-1D4D9F615215}" type="presParOf" srcId="{5BCE282D-0480-4F06-9EB4-0572DFD74A4D}" destId="{88E1777F-CD91-48EA-B76C-C888889AF9F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0938E0-0336-44C9-9507-C1D503B7842A}">
      <dsp:nvSpPr>
        <dsp:cNvPr id="0" name=""/>
        <dsp:cNvSpPr/>
      </dsp:nvSpPr>
      <dsp:spPr>
        <a:xfrm rot="5400000">
          <a:off x="-268689" y="269626"/>
          <a:ext cx="1791264" cy="1253885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100" b="1" kern="1200" dirty="0"/>
            <a:t>الخطوة الأولى</a:t>
          </a:r>
          <a:endParaRPr lang="ar-SA" sz="2100" b="1" kern="1200" dirty="0"/>
        </a:p>
      </dsp:txBody>
      <dsp:txXfrm rot="-5400000">
        <a:off x="1" y="627880"/>
        <a:ext cx="1253885" cy="537379"/>
      </dsp:txXfrm>
    </dsp:sp>
    <dsp:sp modelId="{32AE7656-6C92-4546-B8B9-89B0BE2CC4E8}">
      <dsp:nvSpPr>
        <dsp:cNvPr id="0" name=""/>
        <dsp:cNvSpPr/>
      </dsp:nvSpPr>
      <dsp:spPr>
        <a:xfrm rot="5400000">
          <a:off x="5132038" y="-3877216"/>
          <a:ext cx="1164322" cy="892062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256" tIns="24130" rIns="24130" bIns="24130" numCol="1" spcCol="1270" anchor="ctr" anchorCtr="0">
          <a:noAutofit/>
        </a:bodyPr>
        <a:lstStyle/>
        <a:p>
          <a:pPr marL="285750" lvl="1" indent="-285750" algn="r" defTabSz="1689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Y" sz="3800" kern="1200" dirty="0"/>
            <a:t>أوجد المقام المشترك الأصغر بإيجاد المضاعف المشترك الأصغر للمقامين</a:t>
          </a:r>
          <a:endParaRPr lang="ar-SA" sz="3800" kern="1200" dirty="0"/>
        </a:p>
      </dsp:txBody>
      <dsp:txXfrm rot="-5400000">
        <a:off x="1253885" y="57775"/>
        <a:ext cx="8863790" cy="1050646"/>
      </dsp:txXfrm>
    </dsp:sp>
    <dsp:sp modelId="{C9723352-99AA-4A20-AF9E-F14CD75E94A6}">
      <dsp:nvSpPr>
        <dsp:cNvPr id="0" name=""/>
        <dsp:cNvSpPr/>
      </dsp:nvSpPr>
      <dsp:spPr>
        <a:xfrm rot="5400000">
          <a:off x="-268689" y="1868642"/>
          <a:ext cx="1791264" cy="1253885"/>
        </a:xfrm>
        <a:prstGeom prst="chevron">
          <a:avLst/>
        </a:prstGeom>
        <a:solidFill>
          <a:srgbClr val="92D050"/>
        </a:solidFill>
        <a:ln w="12700" cap="flat" cmpd="sng" algn="ctr">
          <a:solidFill>
            <a:schemeClr val="accent4">
              <a:hueOff val="5197846"/>
              <a:satOff val="-23984"/>
              <a:lumOff val="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100" b="1" kern="1200" dirty="0"/>
            <a:t>الخطوة الثانية</a:t>
          </a:r>
        </a:p>
      </dsp:txBody>
      <dsp:txXfrm rot="-5400000">
        <a:off x="1" y="2226896"/>
        <a:ext cx="1253885" cy="537379"/>
      </dsp:txXfrm>
    </dsp:sp>
    <dsp:sp modelId="{8A380453-EF41-4254-9268-815A63DBCEBA}">
      <dsp:nvSpPr>
        <dsp:cNvPr id="0" name=""/>
        <dsp:cNvSpPr/>
      </dsp:nvSpPr>
      <dsp:spPr>
        <a:xfrm rot="5400000">
          <a:off x="5132038" y="-2278200"/>
          <a:ext cx="1164322" cy="8920628"/>
        </a:xfrm>
        <a:prstGeom prst="round2SameRect">
          <a:avLst/>
        </a:prstGeom>
        <a:solidFill>
          <a:schemeClr val="bg1"/>
        </a:solidFill>
        <a:ln w="12700" cap="flat" cmpd="sng" algn="ctr">
          <a:solidFill>
            <a:schemeClr val="accent4">
              <a:hueOff val="5197846"/>
              <a:satOff val="-23984"/>
              <a:lumOff val="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256" tIns="24130" rIns="24130" bIns="24130" numCol="1" spcCol="1270" anchor="ctr" anchorCtr="0">
          <a:noAutofit/>
        </a:bodyPr>
        <a:lstStyle/>
        <a:p>
          <a:pPr marL="285750" lvl="1" indent="-285750" algn="r" defTabSz="1689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Y" sz="3800" kern="1200" dirty="0"/>
            <a:t>اكتب الكسور المكافئة</a:t>
          </a:r>
        </a:p>
      </dsp:txBody>
      <dsp:txXfrm rot="-5400000">
        <a:off x="1253885" y="1656791"/>
        <a:ext cx="8863790" cy="1050646"/>
      </dsp:txXfrm>
    </dsp:sp>
    <dsp:sp modelId="{7115B66E-3B5F-49D2-A20D-3A22D3CFCE1A}">
      <dsp:nvSpPr>
        <dsp:cNvPr id="0" name=""/>
        <dsp:cNvSpPr/>
      </dsp:nvSpPr>
      <dsp:spPr>
        <a:xfrm rot="5400000">
          <a:off x="-268689" y="3467659"/>
          <a:ext cx="1791264" cy="1253885"/>
        </a:xfrm>
        <a:prstGeom prst="chevron">
          <a:avLst/>
        </a:prstGeom>
        <a:solidFill>
          <a:srgbClr val="00B0F0"/>
        </a:solidFill>
        <a:ln w="1270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100" b="1" kern="1200" dirty="0"/>
            <a:t>الخطوة الثالثة</a:t>
          </a:r>
        </a:p>
      </dsp:txBody>
      <dsp:txXfrm rot="-5400000">
        <a:off x="1" y="3825913"/>
        <a:ext cx="1253885" cy="537379"/>
      </dsp:txXfrm>
    </dsp:sp>
    <dsp:sp modelId="{88E1777F-CD91-48EA-B76C-C888889AF9F2}">
      <dsp:nvSpPr>
        <dsp:cNvPr id="0" name=""/>
        <dsp:cNvSpPr/>
      </dsp:nvSpPr>
      <dsp:spPr>
        <a:xfrm rot="5400000">
          <a:off x="5132038" y="-679183"/>
          <a:ext cx="1164322" cy="8920628"/>
        </a:xfrm>
        <a:prstGeom prst="round2SameRect">
          <a:avLst/>
        </a:prstGeom>
        <a:solidFill>
          <a:schemeClr val="bg1"/>
        </a:solidFill>
        <a:ln w="1270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256" tIns="24130" rIns="24130" bIns="24130" numCol="1" spcCol="1270" anchor="ctr" anchorCtr="0">
          <a:noAutofit/>
        </a:bodyPr>
        <a:lstStyle/>
        <a:p>
          <a:pPr marL="285750" lvl="1" indent="-285750" algn="r" defTabSz="1689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Y" sz="3800" kern="1200" dirty="0"/>
            <a:t>اطرح  و اكتب الناتج في أبسط صورة</a:t>
          </a:r>
        </a:p>
      </dsp:txBody>
      <dsp:txXfrm rot="-5400000">
        <a:off x="1253885" y="3255808"/>
        <a:ext cx="8863790" cy="10506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72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264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11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765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23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04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008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370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099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090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175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249D8-1789-4BDC-B9B3-CB7966CC587E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530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 /><Relationship Id="rId72" Type="http://schemas.openxmlformats.org/officeDocument/2006/relationships/image" Target="../media/image12.png" /><Relationship Id="rId80" Type="http://schemas.openxmlformats.org/officeDocument/2006/relationships/image" Target="../media/image20.png" /><Relationship Id="rId85" Type="http://schemas.openxmlformats.org/officeDocument/2006/relationships/image" Target="../media/image25.png" /><Relationship Id="rId3" Type="http://schemas.openxmlformats.org/officeDocument/2006/relationships/image" Target="../media/image3.png" /><Relationship Id="rId68" Type="http://schemas.openxmlformats.org/officeDocument/2006/relationships/image" Target="../media/image10.png" /><Relationship Id="rId76" Type="http://schemas.openxmlformats.org/officeDocument/2006/relationships/image" Target="../media/image16.png" /><Relationship Id="rId84" Type="http://schemas.openxmlformats.org/officeDocument/2006/relationships/image" Target="../media/image24.png" /><Relationship Id="rId89" Type="http://schemas.openxmlformats.org/officeDocument/2006/relationships/image" Target="../media/image29.png" /><Relationship Id="rId7" Type="http://schemas.openxmlformats.org/officeDocument/2006/relationships/image" Target="../media/image7.png" /><Relationship Id="rId67" Type="http://schemas.openxmlformats.org/officeDocument/2006/relationships/image" Target="../media/image48.png" /><Relationship Id="rId71" Type="http://schemas.openxmlformats.org/officeDocument/2006/relationships/image" Target="../media/image52.png" /><Relationship Id="rId2" Type="http://schemas.openxmlformats.org/officeDocument/2006/relationships/image" Target="../media/image2.png" /><Relationship Id="rId70" Type="http://schemas.openxmlformats.org/officeDocument/2006/relationships/image" Target="../media/image51.png" /><Relationship Id="rId75" Type="http://schemas.openxmlformats.org/officeDocument/2006/relationships/image" Target="../media/image15.png" /><Relationship Id="rId83" Type="http://schemas.openxmlformats.org/officeDocument/2006/relationships/image" Target="../media/image23.png" /><Relationship Id="rId88" Type="http://schemas.openxmlformats.org/officeDocument/2006/relationships/image" Target="../media/image28.png" /><Relationship Id="rId1" Type="http://schemas.openxmlformats.org/officeDocument/2006/relationships/slideLayout" Target="../slideLayouts/slideLayout7.xml" /><Relationship Id="rId6" Type="http://schemas.openxmlformats.org/officeDocument/2006/relationships/image" Target="../media/image6.png" /><Relationship Id="rId66" Type="http://schemas.openxmlformats.org/officeDocument/2006/relationships/image" Target="../media/image47.png" /><Relationship Id="rId74" Type="http://schemas.openxmlformats.org/officeDocument/2006/relationships/image" Target="../media/image14.png" /><Relationship Id="rId79" Type="http://schemas.openxmlformats.org/officeDocument/2006/relationships/image" Target="../media/image19.png" /><Relationship Id="rId87" Type="http://schemas.openxmlformats.org/officeDocument/2006/relationships/image" Target="../media/image27.png" /><Relationship Id="rId5" Type="http://schemas.openxmlformats.org/officeDocument/2006/relationships/image" Target="../media/image5.png" /><Relationship Id="rId82" Type="http://schemas.openxmlformats.org/officeDocument/2006/relationships/image" Target="../media/image22.png" /><Relationship Id="rId90" Type="http://schemas.openxmlformats.org/officeDocument/2006/relationships/image" Target="../media/image30.png" /><Relationship Id="rId65" Type="http://schemas.openxmlformats.org/officeDocument/2006/relationships/image" Target="../media/image46.png" /><Relationship Id="rId73" Type="http://schemas.openxmlformats.org/officeDocument/2006/relationships/image" Target="../media/image13.png" /><Relationship Id="rId78" Type="http://schemas.openxmlformats.org/officeDocument/2006/relationships/image" Target="../media/image18.png" /><Relationship Id="rId81" Type="http://schemas.openxmlformats.org/officeDocument/2006/relationships/image" Target="../media/image21.png" /><Relationship Id="rId86" Type="http://schemas.openxmlformats.org/officeDocument/2006/relationships/image" Target="../media/image26.png" /><Relationship Id="rId4" Type="http://schemas.openxmlformats.org/officeDocument/2006/relationships/image" Target="../media/image4.png" /><Relationship Id="rId9" Type="http://schemas.openxmlformats.org/officeDocument/2006/relationships/image" Target="../media/image9.png" /><Relationship Id="rId69" Type="http://schemas.openxmlformats.org/officeDocument/2006/relationships/image" Target="../media/image11.png" /><Relationship Id="rId77" Type="http://schemas.openxmlformats.org/officeDocument/2006/relationships/image" Target="../media/image17.png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 /><Relationship Id="rId7" Type="http://schemas.openxmlformats.org/officeDocument/2006/relationships/image" Target="../media/image31.png" /><Relationship Id="rId2" Type="http://schemas.openxmlformats.org/officeDocument/2006/relationships/diagramData" Target="../diagrams/data1.xml" /><Relationship Id="rId1" Type="http://schemas.openxmlformats.org/officeDocument/2006/relationships/slideLayout" Target="../slideLayouts/slideLayout7.xml" /><Relationship Id="rId6" Type="http://schemas.microsoft.com/office/2007/relationships/diagramDrawing" Target="../diagrams/drawing1.xml" /><Relationship Id="rId5" Type="http://schemas.openxmlformats.org/officeDocument/2006/relationships/diagramColors" Target="../diagrams/colors1.xml" /><Relationship Id="rId4" Type="http://schemas.openxmlformats.org/officeDocument/2006/relationships/diagramQuickStyle" Target="../diagrams/quickStyle1.xml" 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 /><Relationship Id="rId13" Type="http://schemas.openxmlformats.org/officeDocument/2006/relationships/image" Target="../media/image41.png" /><Relationship Id="rId18" Type="http://schemas.openxmlformats.org/officeDocument/2006/relationships/image" Target="../media/image49.png" /><Relationship Id="rId3" Type="http://schemas.openxmlformats.org/officeDocument/2006/relationships/image" Target="../media/image32.png" /><Relationship Id="rId7" Type="http://schemas.openxmlformats.org/officeDocument/2006/relationships/image" Target="../media/image35.png" /><Relationship Id="rId12" Type="http://schemas.openxmlformats.org/officeDocument/2006/relationships/image" Target="../media/image40.png" /><Relationship Id="rId17" Type="http://schemas.openxmlformats.org/officeDocument/2006/relationships/image" Target="../media/image45.png" /><Relationship Id="rId2" Type="http://schemas.openxmlformats.org/officeDocument/2006/relationships/audio" Target="../media/audio1.wav" /><Relationship Id="rId16" Type="http://schemas.openxmlformats.org/officeDocument/2006/relationships/image" Target="../media/image44.png" /><Relationship Id="rId1" Type="http://schemas.openxmlformats.org/officeDocument/2006/relationships/slideLayout" Target="../slideLayouts/slideLayout7.xml" /><Relationship Id="rId6" Type="http://schemas.openxmlformats.org/officeDocument/2006/relationships/image" Target="../media/image34.png" /><Relationship Id="rId11" Type="http://schemas.openxmlformats.org/officeDocument/2006/relationships/image" Target="../media/image39.png" /><Relationship Id="rId5" Type="http://schemas.openxmlformats.org/officeDocument/2006/relationships/image" Target="../media/image33.png" /><Relationship Id="rId15" Type="http://schemas.openxmlformats.org/officeDocument/2006/relationships/image" Target="../media/image43.png" /><Relationship Id="rId10" Type="http://schemas.openxmlformats.org/officeDocument/2006/relationships/image" Target="../media/image38.png" /><Relationship Id="rId19" Type="http://schemas.openxmlformats.org/officeDocument/2006/relationships/image" Target="../media/image50.png" /><Relationship Id="rId4" Type="http://schemas.microsoft.com/office/2007/relationships/hdphoto" Target="../media/hdphoto1.wdp" /><Relationship Id="rId9" Type="http://schemas.openxmlformats.org/officeDocument/2006/relationships/image" Target="../media/image37.png" /><Relationship Id="rId14" Type="http://schemas.openxmlformats.org/officeDocument/2006/relationships/image" Target="../media/image42.png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4981328" y="540714"/>
            <a:ext cx="6824305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Y" sz="8800" b="1" dirty="0"/>
              <a:t>طرح الكسور ذات </a:t>
            </a:r>
          </a:p>
          <a:p>
            <a:r>
              <a:rPr lang="ar-SY" sz="8800" b="1" dirty="0"/>
              <a:t>المقامات المختلفة</a:t>
            </a:r>
            <a:endParaRPr lang="en-US" sz="8800" b="1" dirty="0"/>
          </a:p>
        </p:txBody>
      </p:sp>
      <p:sp>
        <p:nvSpPr>
          <p:cNvPr id="5" name="مستطيل 4"/>
          <p:cNvSpPr/>
          <p:nvPr/>
        </p:nvSpPr>
        <p:spPr>
          <a:xfrm>
            <a:off x="8904849" y="6147583"/>
            <a:ext cx="3287151" cy="710418"/>
          </a:xfrm>
          <a:prstGeom prst="rect">
            <a:avLst/>
          </a:prstGeom>
          <a:solidFill>
            <a:srgbClr val="FA49B9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2800" dirty="0"/>
              <a:t>الاسم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28869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88105"/>
            <a:ext cx="12192000" cy="902179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2800" b="1" dirty="0"/>
              <a:t>سوف نتعلم طرح الكسور ذات المقامات المختلفة</a:t>
            </a:r>
            <a:endParaRPr lang="en-US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مربع نص 2"/>
              <p:cNvSpPr txBox="1"/>
              <p:nvPr/>
            </p:nvSpPr>
            <p:spPr>
              <a:xfrm>
                <a:off x="141306" y="998680"/>
                <a:ext cx="11819907" cy="11330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ar-SY" sz="2800" dirty="0"/>
                  <a:t>تهوى منى عدة أصناف من المعكرونة اشترت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SY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28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ar-SY" sz="28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ar-SY" sz="2800" dirty="0"/>
                  <a:t> كجم من الجبن استعملت منها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SY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ar-SY" sz="2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ar-SY" sz="2800" dirty="0"/>
                  <a:t>  كجم لصنع طبق من المعكرونة فكم بقي من الجبن</a:t>
                </a:r>
              </a:p>
            </p:txBody>
          </p:sp>
        </mc:Choice>
        <mc:Fallback xmlns="">
          <p:sp>
            <p:nvSpPr>
              <p:cNvPr id="3" name="مربع نص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306" y="998680"/>
                <a:ext cx="11819907" cy="1133002"/>
              </a:xfrm>
              <a:prstGeom prst="rect">
                <a:avLst/>
              </a:prstGeom>
              <a:blipFill>
                <a:blip r:embed="rId2"/>
                <a:stretch>
                  <a:fillRect r="-1083" b="-139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5" name="مجموعة 54"/>
          <p:cNvGrpSpPr/>
          <p:nvPr/>
        </p:nvGrpSpPr>
        <p:grpSpPr>
          <a:xfrm>
            <a:off x="4077956" y="2737076"/>
            <a:ext cx="3454149" cy="1546843"/>
            <a:chOff x="5061397" y="2871988"/>
            <a:chExt cx="3454149" cy="154684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سهم إلى اليمين 52"/>
                <p:cNvSpPr/>
                <p:nvPr/>
              </p:nvSpPr>
              <p:spPr>
                <a:xfrm flipH="1">
                  <a:off x="5061397" y="3205123"/>
                  <a:ext cx="2758026" cy="1213708"/>
                </a:xfrm>
                <a:prstGeom prst="rightArrow">
                  <a:avLst/>
                </a:prstGeom>
                <a:solidFill>
                  <a:srgbClr val="FF0066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ar-SY" sz="2800" b="1" dirty="0"/>
                    <a:t>ألاحظ أن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ar-SY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SY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ar-SY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a14:m>
                  <a:r>
                    <a:rPr lang="ar-SY" sz="2800" b="1" dirty="0"/>
                    <a:t>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ar-SY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SY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ar-SY" sz="28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53" name="سهم إلى اليمين 5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flipH="1">
                  <a:off x="5061397" y="3205123"/>
                  <a:ext cx="2758026" cy="1213708"/>
                </a:xfrm>
                <a:prstGeom prst="rightArrow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solidFill>
                    <a:srgbClr val="FF000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65" name="صورة 6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47146" y="2871988"/>
              <a:ext cx="1268400" cy="1398033"/>
            </a:xfrm>
            <a:prstGeom prst="rect">
              <a:avLst/>
            </a:prstGeom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مستطيل 55"/>
              <p:cNvSpPr/>
              <p:nvPr/>
            </p:nvSpPr>
            <p:spPr>
              <a:xfrm>
                <a:off x="11732872" y="2371438"/>
                <a:ext cx="242374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SY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SY" sz="2000" b="1" i="1" smtClean="0"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ar-SY" sz="2000" b="1" i="1" smtClean="0"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56" name="مستطيل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32872" y="2371438"/>
                <a:ext cx="242374" cy="670568"/>
              </a:xfrm>
              <a:prstGeom prst="rect">
                <a:avLst/>
              </a:prstGeom>
              <a:blipFill>
                <a:blip r:embed="rId5"/>
                <a:stretch>
                  <a:fillRect r="-25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مستطيل 56"/>
              <p:cNvSpPr/>
              <p:nvPr/>
            </p:nvSpPr>
            <p:spPr>
              <a:xfrm>
                <a:off x="11759074" y="3281763"/>
                <a:ext cx="404278" cy="6258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ar-SY" sz="2400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SY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2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ar-SY" sz="24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57" name="مستطيل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59074" y="3281763"/>
                <a:ext cx="404278" cy="625812"/>
              </a:xfrm>
              <a:prstGeom prst="rect">
                <a:avLst/>
              </a:prstGeom>
              <a:blipFill>
                <a:blip r:embed="rId6"/>
                <a:stretch>
                  <a:fillRect r="-22727" b="-77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مستطيل 108"/>
              <p:cNvSpPr/>
              <p:nvPr/>
            </p:nvSpPr>
            <p:spPr>
              <a:xfrm>
                <a:off x="11486107" y="5602159"/>
                <a:ext cx="693751" cy="6312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ar-SY" sz="2400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SY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109" name="مستطيل 10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86107" y="5602159"/>
                <a:ext cx="693751" cy="631263"/>
              </a:xfrm>
              <a:prstGeom prst="rect">
                <a:avLst/>
              </a:prstGeom>
              <a:blipFill>
                <a:blip r:embed="rId7"/>
                <a:stretch>
                  <a:fillRect r="-14035"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مربع نص 109"/>
              <p:cNvSpPr txBox="1"/>
              <p:nvPr/>
            </p:nvSpPr>
            <p:spPr>
              <a:xfrm>
                <a:off x="5280835" y="1744668"/>
                <a:ext cx="2191871" cy="7148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ar-SY" sz="2800" b="1" dirty="0">
                    <a:solidFill>
                      <a:srgbClr val="FF0000"/>
                    </a:solidFill>
                  </a:rPr>
                  <a:t>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SY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ar-SY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  <m:r>
                      <a:rPr lang="ar-SY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ar-SY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ar-SY" sz="2800" b="1" dirty="0">
                    <a:solidFill>
                      <a:srgbClr val="FF0000"/>
                    </a:solidFill>
                  </a:rPr>
                  <a:t>  =       </a:t>
                </a:r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0" name="مربع نص 10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0835" y="1744668"/>
                <a:ext cx="2191871" cy="714811"/>
              </a:xfrm>
              <a:prstGeom prst="rect">
                <a:avLst/>
              </a:prstGeom>
              <a:blipFill>
                <a:blip r:embed="rId8"/>
                <a:stretch>
                  <a:fillRect l="-15278" r="-5556" b="-85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مربع نص 110"/>
              <p:cNvSpPr txBox="1"/>
              <p:nvPr/>
            </p:nvSpPr>
            <p:spPr>
              <a:xfrm>
                <a:off x="2033114" y="5709497"/>
                <a:ext cx="4039436" cy="811119"/>
              </a:xfrm>
              <a:prstGeom prst="rect">
                <a:avLst/>
              </a:prstGeom>
              <a:solidFill>
                <a:srgbClr val="FF0066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square" rtlCol="0">
                <a:spAutoFit/>
              </a:bodyPr>
              <a:lstStyle/>
              <a:p>
                <a:r>
                  <a:rPr lang="ar-SY" sz="3200" b="1" dirty="0">
                    <a:solidFill>
                      <a:schemeClr val="bg1"/>
                    </a:solidFill>
                  </a:rPr>
                  <a:t>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SY" sz="32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  <m:r>
                      <a:rPr lang="en-US" sz="32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32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ar-SY" sz="3200" b="1" dirty="0">
                    <a:solidFill>
                      <a:schemeClr val="bg1"/>
                    </a:solidFill>
                  </a:rPr>
                  <a:t>  = </a:t>
                </a:r>
                <a14:m>
                  <m:oMath xmlns:m="http://schemas.openxmlformats.org/officeDocument/2006/math">
                    <m:r>
                      <a:rPr lang="ar-SY" sz="32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   </m:t>
                    </m:r>
                    <m:f>
                      <m:fPr>
                        <m:ctrlPr>
                          <a:rPr lang="ar-SY" sz="32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32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  <m:r>
                      <a:rPr lang="ar-SY" sz="32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ar-SY" sz="32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  <m:r>
                      <a:rPr lang="en-US" sz="32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32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endParaRPr lang="en-US" sz="32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11" name="مربع نص 1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3114" y="5709497"/>
                <a:ext cx="4039436" cy="81111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9" name="مجموعة 38"/>
          <p:cNvGrpSpPr/>
          <p:nvPr/>
        </p:nvGrpSpPr>
        <p:grpSpPr>
          <a:xfrm>
            <a:off x="7214684" y="2313015"/>
            <a:ext cx="4536118" cy="713763"/>
            <a:chOff x="7682768" y="2492189"/>
            <a:chExt cx="4536118" cy="71376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مستطيل 39"/>
                <p:cNvSpPr/>
                <p:nvPr/>
              </p:nvSpPr>
              <p:spPr>
                <a:xfrm>
                  <a:off x="10529047" y="2501153"/>
                  <a:ext cx="564776" cy="699247"/>
                </a:xfrm>
                <a:prstGeom prst="rect">
                  <a:avLst/>
                </a:prstGeom>
                <a:solidFill>
                  <a:srgbClr val="00B0F0"/>
                </a:solidFill>
                <a:ln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𝟖</m:t>
                            </m:r>
                          </m:den>
                        </m:f>
                      </m:oMath>
                    </m:oMathPara>
                  </a14:m>
                  <a:endParaRPr lang="en-US" sz="20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60" name="مستطيل 5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529047" y="2501153"/>
                  <a:ext cx="564776" cy="699247"/>
                </a:xfrm>
                <a:prstGeom prst="rect">
                  <a:avLst/>
                </a:prstGeom>
                <a:blipFill>
                  <a:blip r:embed="rId65"/>
                  <a:stretch>
                    <a:fillRect/>
                  </a:stretch>
                </a:blipFill>
                <a:ln>
                  <a:solidFill>
                    <a:srgbClr val="00B0F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مستطيل 40"/>
                <p:cNvSpPr/>
                <p:nvPr/>
              </p:nvSpPr>
              <p:spPr>
                <a:xfrm>
                  <a:off x="9941862" y="2492189"/>
                  <a:ext cx="564776" cy="699247"/>
                </a:xfrm>
                <a:prstGeom prst="rect">
                  <a:avLst/>
                </a:prstGeom>
                <a:solidFill>
                  <a:srgbClr val="00B0F0"/>
                </a:solidFill>
                <a:ln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SY" sz="2000" b="1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ar-SY" sz="2000" b="1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𝟖</m:t>
                            </m:r>
                          </m:den>
                        </m:f>
                      </m:oMath>
                    </m:oMathPara>
                  </a14:m>
                  <a:endParaRPr lang="en-US" sz="2000" b="1" dirty="0">
                    <a:solidFill>
                      <a:sysClr val="windowText" lastClr="000000"/>
                    </a:solidFill>
                  </a:endParaRPr>
                </a:p>
              </p:txBody>
            </p:sp>
          </mc:Choice>
          <mc:Fallback xmlns="">
            <p:sp>
              <p:nvSpPr>
                <p:cNvPr id="61" name="مستطيل 6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941862" y="2492189"/>
                  <a:ext cx="564776" cy="699247"/>
                </a:xfrm>
                <a:prstGeom prst="rect">
                  <a:avLst/>
                </a:prstGeom>
                <a:blipFill>
                  <a:blip r:embed="rId66"/>
                  <a:stretch>
                    <a:fillRect/>
                  </a:stretch>
                </a:blipFill>
                <a:ln>
                  <a:solidFill>
                    <a:srgbClr val="00B0F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مستطيل 41"/>
                <p:cNvSpPr/>
                <p:nvPr/>
              </p:nvSpPr>
              <p:spPr>
                <a:xfrm>
                  <a:off x="9368124" y="2496672"/>
                  <a:ext cx="564776" cy="699247"/>
                </a:xfrm>
                <a:prstGeom prst="rect">
                  <a:avLst/>
                </a:prstGeom>
                <a:solidFill>
                  <a:srgbClr val="00B0F0"/>
                </a:solidFill>
                <a:ln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𝟖</m:t>
                            </m:r>
                          </m:den>
                        </m:f>
                      </m:oMath>
                    </m:oMathPara>
                  </a14:m>
                  <a:endParaRPr lang="en-US" sz="20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62" name="مستطيل 6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368124" y="2496672"/>
                  <a:ext cx="564776" cy="699247"/>
                </a:xfrm>
                <a:prstGeom prst="rect">
                  <a:avLst/>
                </a:prstGeom>
                <a:blipFill>
                  <a:blip r:embed="rId67"/>
                  <a:stretch>
                    <a:fillRect/>
                  </a:stretch>
                </a:blipFill>
                <a:ln>
                  <a:solidFill>
                    <a:srgbClr val="00B0F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مستطيل 42"/>
                <p:cNvSpPr/>
                <p:nvPr/>
              </p:nvSpPr>
              <p:spPr>
                <a:xfrm>
                  <a:off x="8821280" y="2501155"/>
                  <a:ext cx="564776" cy="699247"/>
                </a:xfrm>
                <a:prstGeom prst="rect">
                  <a:avLst/>
                </a:prstGeom>
                <a:solidFill>
                  <a:srgbClr val="00B0F0"/>
                </a:solidFill>
                <a:ln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𝟖</m:t>
                            </m:r>
                          </m:den>
                        </m:f>
                      </m:oMath>
                    </m:oMathPara>
                  </a14:m>
                  <a:endParaRPr lang="en-US" sz="20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43" name="مستطيل 4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821280" y="2501155"/>
                  <a:ext cx="564776" cy="699247"/>
                </a:xfrm>
                <a:prstGeom prst="rect">
                  <a:avLst/>
                </a:prstGeom>
                <a:blipFill>
                  <a:blip r:embed="rId68"/>
                  <a:stretch>
                    <a:fillRect/>
                  </a:stretch>
                </a:blipFill>
                <a:ln>
                  <a:solidFill>
                    <a:srgbClr val="00B0F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مستطيل 43"/>
                <p:cNvSpPr/>
                <p:nvPr/>
              </p:nvSpPr>
              <p:spPr>
                <a:xfrm>
                  <a:off x="8243059" y="2501155"/>
                  <a:ext cx="564776" cy="699247"/>
                </a:xfrm>
                <a:prstGeom prst="rect">
                  <a:avLst/>
                </a:prstGeom>
                <a:solidFill>
                  <a:srgbClr val="00B0F0"/>
                </a:solidFill>
                <a:ln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SY" sz="2000" b="1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ar-SY" sz="2000" b="1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𝟖</m:t>
                            </m:r>
                          </m:den>
                        </m:f>
                      </m:oMath>
                    </m:oMathPara>
                  </a14:m>
                  <a:endParaRPr lang="en-US" b="1" dirty="0"/>
                </a:p>
              </p:txBody>
            </p:sp>
          </mc:Choice>
          <mc:Fallback xmlns="">
            <p:sp>
              <p:nvSpPr>
                <p:cNvPr id="44" name="مستطيل 4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43059" y="2501155"/>
                  <a:ext cx="564776" cy="699247"/>
                </a:xfrm>
                <a:prstGeom prst="rect">
                  <a:avLst/>
                </a:prstGeom>
                <a:blipFill>
                  <a:blip r:embed="rId69"/>
                  <a:stretch>
                    <a:fillRect/>
                  </a:stretch>
                </a:blipFill>
                <a:ln>
                  <a:solidFill>
                    <a:srgbClr val="00B0F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مستطيل 44"/>
                <p:cNvSpPr/>
                <p:nvPr/>
              </p:nvSpPr>
              <p:spPr>
                <a:xfrm>
                  <a:off x="11098300" y="2492189"/>
                  <a:ext cx="564776" cy="699247"/>
                </a:xfrm>
                <a:prstGeom prst="rect">
                  <a:avLst/>
                </a:prstGeom>
                <a:solidFill>
                  <a:srgbClr val="00B0F0"/>
                </a:solidFill>
                <a:ln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𝟖</m:t>
                            </m:r>
                          </m:den>
                        </m:f>
                      </m:oMath>
                    </m:oMathPara>
                  </a14:m>
                  <a:endParaRPr lang="en-US" sz="20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65" name="مستطيل 6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098300" y="2492189"/>
                  <a:ext cx="564776" cy="699247"/>
                </a:xfrm>
                <a:prstGeom prst="rect">
                  <a:avLst/>
                </a:prstGeom>
                <a:blipFill>
                  <a:blip r:embed="rId70"/>
                  <a:stretch>
                    <a:fillRect/>
                  </a:stretch>
                </a:blipFill>
                <a:ln>
                  <a:solidFill>
                    <a:srgbClr val="00B0F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مستطيل 45"/>
                <p:cNvSpPr/>
                <p:nvPr/>
              </p:nvSpPr>
              <p:spPr>
                <a:xfrm>
                  <a:off x="11654110" y="2496672"/>
                  <a:ext cx="564776" cy="699247"/>
                </a:xfrm>
                <a:prstGeom prst="rect">
                  <a:avLst/>
                </a:prstGeom>
                <a:solidFill>
                  <a:srgbClr val="00B0F0"/>
                </a:solidFill>
                <a:ln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𝟖</m:t>
                            </m:r>
                          </m:den>
                        </m:f>
                      </m:oMath>
                    </m:oMathPara>
                  </a14:m>
                  <a:endParaRPr lang="en-US" sz="20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66" name="مستطيل 6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654110" y="2496672"/>
                  <a:ext cx="564776" cy="699247"/>
                </a:xfrm>
                <a:prstGeom prst="rect">
                  <a:avLst/>
                </a:prstGeom>
                <a:blipFill>
                  <a:blip r:embed="rId71"/>
                  <a:stretch>
                    <a:fillRect/>
                  </a:stretch>
                </a:blipFill>
                <a:ln>
                  <a:solidFill>
                    <a:srgbClr val="00B0F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مستطيل 46"/>
                <p:cNvSpPr/>
                <p:nvPr/>
              </p:nvSpPr>
              <p:spPr>
                <a:xfrm>
                  <a:off x="7682768" y="2506705"/>
                  <a:ext cx="564776" cy="699247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SY" sz="2000" b="1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ar-SY" sz="2000" b="1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𝟖</m:t>
                            </m:r>
                          </m:den>
                        </m:f>
                      </m:oMath>
                    </m:oMathPara>
                  </a14:m>
                  <a:endParaRPr lang="en-US" b="1" dirty="0"/>
                </a:p>
              </p:txBody>
            </p:sp>
          </mc:Choice>
          <mc:Fallback xmlns="">
            <p:sp>
              <p:nvSpPr>
                <p:cNvPr id="47" name="مستطيل 4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82768" y="2506705"/>
                  <a:ext cx="564776" cy="699247"/>
                </a:xfrm>
                <a:prstGeom prst="rect">
                  <a:avLst/>
                </a:prstGeom>
                <a:blipFill>
                  <a:blip r:embed="rId72"/>
                  <a:stretch>
                    <a:fillRect/>
                  </a:stretch>
                </a:blipFill>
                <a:ln>
                  <a:solidFill>
                    <a:srgbClr val="00B0F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" name="مجموعة 3"/>
          <p:cNvGrpSpPr/>
          <p:nvPr/>
        </p:nvGrpSpPr>
        <p:grpSpPr>
          <a:xfrm>
            <a:off x="7163858" y="3232387"/>
            <a:ext cx="4586944" cy="707414"/>
            <a:chOff x="7224265" y="3201437"/>
            <a:chExt cx="4549838" cy="707414"/>
          </a:xfrm>
        </p:grpSpPr>
        <p:grpSp>
          <p:nvGrpSpPr>
            <p:cNvPr id="52" name="مجموعة 51"/>
            <p:cNvGrpSpPr/>
            <p:nvPr/>
          </p:nvGrpSpPr>
          <p:grpSpPr>
            <a:xfrm>
              <a:off x="8367532" y="3205918"/>
              <a:ext cx="3406571" cy="702933"/>
              <a:chOff x="8503487" y="3205123"/>
              <a:chExt cx="3406571" cy="702933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8" name="مستطيل 37"/>
                  <p:cNvSpPr/>
                  <p:nvPr/>
                </p:nvSpPr>
                <p:spPr>
                  <a:xfrm>
                    <a:off x="10766495" y="3205123"/>
                    <a:ext cx="1143563" cy="699018"/>
                  </a:xfrm>
                  <a:prstGeom prst="rect">
                    <a:avLst/>
                  </a:prstGeom>
                  <a:solidFill>
                    <a:srgbClr val="FF0066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ar-SY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ar-SY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den>
                          </m:f>
                        </m:oMath>
                      </m:oMathPara>
                    </a14:m>
                    <a:endParaRPr lang="en-US" sz="2000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38" name="مستطيل 3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766495" y="3205123"/>
                    <a:ext cx="1143563" cy="699018"/>
                  </a:xfrm>
                  <a:prstGeom prst="rect">
                    <a:avLst/>
                  </a:prstGeom>
                  <a:blipFill>
                    <a:blip r:embed="rId7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3" name="مستطيل 92"/>
                  <p:cNvSpPr/>
                  <p:nvPr/>
                </p:nvSpPr>
                <p:spPr>
                  <a:xfrm>
                    <a:off x="9634991" y="3209038"/>
                    <a:ext cx="1143563" cy="699018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ar-SY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ar-SY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den>
                          </m:f>
                        </m:oMath>
                      </m:oMathPara>
                    </a14:m>
                    <a:endParaRPr lang="en-US" sz="2000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93" name="مستطيل 92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634991" y="3209038"/>
                    <a:ext cx="1143563" cy="699018"/>
                  </a:xfrm>
                  <a:prstGeom prst="rect">
                    <a:avLst/>
                  </a:prstGeom>
                  <a:blipFill>
                    <a:blip r:embed="rId7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4" name="مستطيل 93"/>
                  <p:cNvSpPr/>
                  <p:nvPr/>
                </p:nvSpPr>
                <p:spPr>
                  <a:xfrm>
                    <a:off x="8503487" y="3205123"/>
                    <a:ext cx="1143563" cy="699018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ar-SY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ar-SY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den>
                          </m:f>
                        </m:oMath>
                      </m:oMathPara>
                    </a14:m>
                    <a:endParaRPr lang="en-US" sz="2000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94" name="مستطيل 93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503487" y="3205123"/>
                    <a:ext cx="1143563" cy="699018"/>
                  </a:xfrm>
                  <a:prstGeom prst="rect">
                    <a:avLst/>
                  </a:prstGeom>
                  <a:blipFill>
                    <a:blip r:embed="rId7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مستطيل 47"/>
                <p:cNvSpPr/>
                <p:nvPr/>
              </p:nvSpPr>
              <p:spPr>
                <a:xfrm>
                  <a:off x="7224265" y="3201437"/>
                  <a:ext cx="1143563" cy="699018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</m:den>
                        </m:f>
                      </m:oMath>
                    </m:oMathPara>
                  </a14:m>
                  <a:endParaRPr lang="en-US" sz="20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48" name="مستطيل 4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24265" y="3201437"/>
                  <a:ext cx="1143563" cy="699018"/>
                </a:xfrm>
                <a:prstGeom prst="rect">
                  <a:avLst/>
                </a:prstGeom>
                <a:blipFill>
                  <a:blip r:embed="rId7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9" name="مجموعة 48"/>
          <p:cNvGrpSpPr/>
          <p:nvPr/>
        </p:nvGrpSpPr>
        <p:grpSpPr>
          <a:xfrm>
            <a:off x="99040" y="3281763"/>
            <a:ext cx="3883499" cy="713763"/>
            <a:chOff x="7682768" y="2492189"/>
            <a:chExt cx="4536118" cy="71376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مستطيل 49"/>
                <p:cNvSpPr/>
                <p:nvPr/>
              </p:nvSpPr>
              <p:spPr>
                <a:xfrm>
                  <a:off x="10529047" y="2501153"/>
                  <a:ext cx="564776" cy="699247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𝟖</m:t>
                            </m:r>
                          </m:den>
                        </m:f>
                      </m:oMath>
                    </m:oMathPara>
                  </a14:m>
                  <a:endParaRPr lang="en-US" sz="20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0" name="مستطيل 4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529047" y="2501153"/>
                  <a:ext cx="564776" cy="699247"/>
                </a:xfrm>
                <a:prstGeom prst="rect">
                  <a:avLst/>
                </a:prstGeom>
                <a:blipFill>
                  <a:blip r:embed="rId77"/>
                  <a:stretch>
                    <a:fillRect/>
                  </a:stretch>
                </a:blipFill>
                <a:ln>
                  <a:solidFill>
                    <a:srgbClr val="00B0F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مستطيل 50"/>
                <p:cNvSpPr/>
                <p:nvPr/>
              </p:nvSpPr>
              <p:spPr>
                <a:xfrm>
                  <a:off x="9941862" y="2492189"/>
                  <a:ext cx="564776" cy="699247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SY" sz="2000" b="1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ar-SY" sz="2000" b="1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𝟖</m:t>
                            </m:r>
                          </m:den>
                        </m:f>
                      </m:oMath>
                    </m:oMathPara>
                  </a14:m>
                  <a:endParaRPr lang="en-US" sz="2000" b="1" dirty="0">
                    <a:solidFill>
                      <a:sysClr val="windowText" lastClr="000000"/>
                    </a:solidFill>
                  </a:endParaRPr>
                </a:p>
              </p:txBody>
            </p:sp>
          </mc:Choice>
          <mc:Fallback xmlns="">
            <p:sp>
              <p:nvSpPr>
                <p:cNvPr id="51" name="مستطيل 5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941862" y="2492189"/>
                  <a:ext cx="564776" cy="699247"/>
                </a:xfrm>
                <a:prstGeom prst="rect">
                  <a:avLst/>
                </a:prstGeom>
                <a:blipFill>
                  <a:blip r:embed="rId78"/>
                  <a:stretch>
                    <a:fillRect/>
                  </a:stretch>
                </a:blipFill>
                <a:ln>
                  <a:solidFill>
                    <a:srgbClr val="00B0F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مستطيل 53"/>
                <p:cNvSpPr/>
                <p:nvPr/>
              </p:nvSpPr>
              <p:spPr>
                <a:xfrm>
                  <a:off x="9368124" y="2496672"/>
                  <a:ext cx="564776" cy="699247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𝟖</m:t>
                            </m:r>
                          </m:den>
                        </m:f>
                      </m:oMath>
                    </m:oMathPara>
                  </a14:m>
                  <a:endParaRPr lang="en-US" sz="20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4" name="مستطيل 5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368124" y="2496672"/>
                  <a:ext cx="564776" cy="699247"/>
                </a:xfrm>
                <a:prstGeom prst="rect">
                  <a:avLst/>
                </a:prstGeom>
                <a:blipFill>
                  <a:blip r:embed="rId79"/>
                  <a:stretch>
                    <a:fillRect/>
                  </a:stretch>
                </a:blipFill>
                <a:ln>
                  <a:solidFill>
                    <a:srgbClr val="00B0F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مستطيل 57"/>
                <p:cNvSpPr/>
                <p:nvPr/>
              </p:nvSpPr>
              <p:spPr>
                <a:xfrm>
                  <a:off x="8821280" y="2501155"/>
                  <a:ext cx="564776" cy="699247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𝟖</m:t>
                            </m:r>
                          </m:den>
                        </m:f>
                      </m:oMath>
                    </m:oMathPara>
                  </a14:m>
                  <a:endParaRPr lang="en-US" sz="20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8" name="مستطيل 5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821280" y="2501155"/>
                  <a:ext cx="564776" cy="699247"/>
                </a:xfrm>
                <a:prstGeom prst="rect">
                  <a:avLst/>
                </a:prstGeom>
                <a:blipFill>
                  <a:blip r:embed="rId80"/>
                  <a:stretch>
                    <a:fillRect/>
                  </a:stretch>
                </a:blipFill>
                <a:ln>
                  <a:solidFill>
                    <a:srgbClr val="00B0F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9" name="مستطيل 58"/>
                <p:cNvSpPr/>
                <p:nvPr/>
              </p:nvSpPr>
              <p:spPr>
                <a:xfrm>
                  <a:off x="8243059" y="2501155"/>
                  <a:ext cx="564776" cy="699247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SY" sz="2000" b="1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ar-SY" sz="2000" b="1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𝟖</m:t>
                            </m:r>
                          </m:den>
                        </m:f>
                      </m:oMath>
                    </m:oMathPara>
                  </a14:m>
                  <a:endParaRPr lang="en-US" b="1" dirty="0"/>
                </a:p>
              </p:txBody>
            </p:sp>
          </mc:Choice>
          <mc:Fallback xmlns="">
            <p:sp>
              <p:nvSpPr>
                <p:cNvPr id="59" name="مستطيل 5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43059" y="2501155"/>
                  <a:ext cx="564776" cy="699247"/>
                </a:xfrm>
                <a:prstGeom prst="rect">
                  <a:avLst/>
                </a:prstGeom>
                <a:blipFill>
                  <a:blip r:embed="rId81"/>
                  <a:stretch>
                    <a:fillRect/>
                  </a:stretch>
                </a:blipFill>
                <a:ln>
                  <a:solidFill>
                    <a:srgbClr val="00B0F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0" name="مستطيل 59"/>
                <p:cNvSpPr/>
                <p:nvPr/>
              </p:nvSpPr>
              <p:spPr>
                <a:xfrm>
                  <a:off x="11098300" y="2492189"/>
                  <a:ext cx="564776" cy="699247"/>
                </a:xfrm>
                <a:prstGeom prst="rect">
                  <a:avLst/>
                </a:prstGeom>
                <a:solidFill>
                  <a:srgbClr val="00B0F0"/>
                </a:solidFill>
                <a:ln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𝟖</m:t>
                            </m:r>
                          </m:den>
                        </m:f>
                      </m:oMath>
                    </m:oMathPara>
                  </a14:m>
                  <a:endParaRPr lang="en-US" sz="20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65" name="مستطيل 6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098300" y="2492189"/>
                  <a:ext cx="564776" cy="699247"/>
                </a:xfrm>
                <a:prstGeom prst="rect">
                  <a:avLst/>
                </a:prstGeom>
                <a:blipFill>
                  <a:blip r:embed="rId70"/>
                  <a:stretch>
                    <a:fillRect/>
                  </a:stretch>
                </a:blipFill>
                <a:ln>
                  <a:solidFill>
                    <a:srgbClr val="00B0F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مستطيل 60"/>
                <p:cNvSpPr/>
                <p:nvPr/>
              </p:nvSpPr>
              <p:spPr>
                <a:xfrm>
                  <a:off x="11654110" y="2496672"/>
                  <a:ext cx="564776" cy="699247"/>
                </a:xfrm>
                <a:prstGeom prst="rect">
                  <a:avLst/>
                </a:prstGeom>
                <a:solidFill>
                  <a:srgbClr val="00B0F0"/>
                </a:solidFill>
                <a:ln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𝟖</m:t>
                            </m:r>
                          </m:den>
                        </m:f>
                      </m:oMath>
                    </m:oMathPara>
                  </a14:m>
                  <a:endParaRPr lang="en-US" sz="20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66" name="مستطيل 6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654110" y="2496672"/>
                  <a:ext cx="564776" cy="699247"/>
                </a:xfrm>
                <a:prstGeom prst="rect">
                  <a:avLst/>
                </a:prstGeom>
                <a:blipFill>
                  <a:blip r:embed="rId71"/>
                  <a:stretch>
                    <a:fillRect/>
                  </a:stretch>
                </a:blipFill>
                <a:ln>
                  <a:solidFill>
                    <a:srgbClr val="00B0F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مستطيل 61"/>
                <p:cNvSpPr/>
                <p:nvPr/>
              </p:nvSpPr>
              <p:spPr>
                <a:xfrm>
                  <a:off x="7682768" y="2506705"/>
                  <a:ext cx="564776" cy="699247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SY" sz="2000" b="1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ar-SY" sz="2000" b="1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𝟖</m:t>
                            </m:r>
                          </m:den>
                        </m:f>
                      </m:oMath>
                    </m:oMathPara>
                  </a14:m>
                  <a:endParaRPr lang="en-US" b="1" dirty="0"/>
                </a:p>
              </p:txBody>
            </p:sp>
          </mc:Choice>
          <mc:Fallback xmlns="">
            <p:sp>
              <p:nvSpPr>
                <p:cNvPr id="62" name="مستطيل 6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82768" y="2506705"/>
                  <a:ext cx="564776" cy="699247"/>
                </a:xfrm>
                <a:prstGeom prst="rect">
                  <a:avLst/>
                </a:prstGeom>
                <a:blipFill>
                  <a:blip r:embed="rId82"/>
                  <a:stretch>
                    <a:fillRect/>
                  </a:stretch>
                </a:blipFill>
                <a:ln>
                  <a:solidFill>
                    <a:srgbClr val="00B0F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3" name="مجموعة 62"/>
          <p:cNvGrpSpPr/>
          <p:nvPr/>
        </p:nvGrpSpPr>
        <p:grpSpPr>
          <a:xfrm>
            <a:off x="7222956" y="4448197"/>
            <a:ext cx="4536118" cy="713763"/>
            <a:chOff x="7682768" y="2492189"/>
            <a:chExt cx="4536118" cy="71376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مستطيل 63"/>
                <p:cNvSpPr/>
                <p:nvPr/>
              </p:nvSpPr>
              <p:spPr>
                <a:xfrm>
                  <a:off x="10514533" y="2501153"/>
                  <a:ext cx="564776" cy="699247"/>
                </a:xfrm>
                <a:prstGeom prst="rect">
                  <a:avLst/>
                </a:prstGeom>
                <a:solidFill>
                  <a:srgbClr val="00B0F0"/>
                </a:solidFill>
                <a:ln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𝟖</m:t>
                            </m:r>
                          </m:den>
                        </m:f>
                      </m:oMath>
                    </m:oMathPara>
                  </a14:m>
                  <a:endParaRPr lang="en-US" sz="20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64" name="مستطيل 6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514533" y="2501153"/>
                  <a:ext cx="564776" cy="699247"/>
                </a:xfrm>
                <a:prstGeom prst="rect">
                  <a:avLst/>
                </a:prstGeom>
                <a:blipFill>
                  <a:blip r:embed="rId83"/>
                  <a:stretch>
                    <a:fillRect/>
                  </a:stretch>
                </a:blipFill>
                <a:ln>
                  <a:solidFill>
                    <a:srgbClr val="00B0F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" name="مستطيل 65"/>
                <p:cNvSpPr/>
                <p:nvPr/>
              </p:nvSpPr>
              <p:spPr>
                <a:xfrm>
                  <a:off x="9941862" y="2492189"/>
                  <a:ext cx="564776" cy="699247"/>
                </a:xfrm>
                <a:prstGeom prst="rect">
                  <a:avLst/>
                </a:prstGeom>
                <a:solidFill>
                  <a:srgbClr val="00B0F0"/>
                </a:solidFill>
                <a:ln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SY" sz="2000" b="1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ar-SY" sz="2000" b="1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𝟖</m:t>
                            </m:r>
                          </m:den>
                        </m:f>
                      </m:oMath>
                    </m:oMathPara>
                  </a14:m>
                  <a:endParaRPr lang="en-US" sz="2000" b="1" dirty="0">
                    <a:solidFill>
                      <a:sysClr val="windowText" lastClr="000000"/>
                    </a:solidFill>
                  </a:endParaRPr>
                </a:p>
              </p:txBody>
            </p:sp>
          </mc:Choice>
          <mc:Fallback xmlns="">
            <p:sp>
              <p:nvSpPr>
                <p:cNvPr id="61" name="مستطيل 6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941862" y="2492189"/>
                  <a:ext cx="564776" cy="699247"/>
                </a:xfrm>
                <a:prstGeom prst="rect">
                  <a:avLst/>
                </a:prstGeom>
                <a:blipFill>
                  <a:blip r:embed="rId66"/>
                  <a:stretch>
                    <a:fillRect/>
                  </a:stretch>
                </a:blipFill>
                <a:ln>
                  <a:solidFill>
                    <a:srgbClr val="00B0F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7" name="مستطيل 66"/>
                <p:cNvSpPr/>
                <p:nvPr/>
              </p:nvSpPr>
              <p:spPr>
                <a:xfrm>
                  <a:off x="9368124" y="2496672"/>
                  <a:ext cx="564776" cy="699247"/>
                </a:xfrm>
                <a:prstGeom prst="rect">
                  <a:avLst/>
                </a:prstGeom>
                <a:solidFill>
                  <a:srgbClr val="00B0F0"/>
                </a:solidFill>
                <a:ln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𝟖</m:t>
                            </m:r>
                          </m:den>
                        </m:f>
                      </m:oMath>
                    </m:oMathPara>
                  </a14:m>
                  <a:endParaRPr lang="en-US" sz="20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62" name="مستطيل 6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368124" y="2496672"/>
                  <a:ext cx="564776" cy="699247"/>
                </a:xfrm>
                <a:prstGeom prst="rect">
                  <a:avLst/>
                </a:prstGeom>
                <a:blipFill>
                  <a:blip r:embed="rId67"/>
                  <a:stretch>
                    <a:fillRect/>
                  </a:stretch>
                </a:blipFill>
                <a:ln>
                  <a:solidFill>
                    <a:srgbClr val="00B0F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مستطيل 67"/>
                <p:cNvSpPr/>
                <p:nvPr/>
              </p:nvSpPr>
              <p:spPr>
                <a:xfrm>
                  <a:off x="8821280" y="2501155"/>
                  <a:ext cx="564776" cy="699247"/>
                </a:xfrm>
                <a:prstGeom prst="rect">
                  <a:avLst/>
                </a:prstGeom>
                <a:solidFill>
                  <a:srgbClr val="00B0F0"/>
                </a:solidFill>
                <a:ln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𝟖</m:t>
                            </m:r>
                          </m:den>
                        </m:f>
                      </m:oMath>
                    </m:oMathPara>
                  </a14:m>
                  <a:endParaRPr lang="en-US" sz="20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68" name="مستطيل 6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821280" y="2501155"/>
                  <a:ext cx="564776" cy="699247"/>
                </a:xfrm>
                <a:prstGeom prst="rect">
                  <a:avLst/>
                </a:prstGeom>
                <a:blipFill>
                  <a:blip r:embed="rId84"/>
                  <a:stretch>
                    <a:fillRect/>
                  </a:stretch>
                </a:blipFill>
                <a:ln>
                  <a:solidFill>
                    <a:srgbClr val="00B0F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9" name="مستطيل 68"/>
                <p:cNvSpPr/>
                <p:nvPr/>
              </p:nvSpPr>
              <p:spPr>
                <a:xfrm>
                  <a:off x="8243059" y="2501155"/>
                  <a:ext cx="564776" cy="699247"/>
                </a:xfrm>
                <a:prstGeom prst="rect">
                  <a:avLst/>
                </a:prstGeom>
                <a:solidFill>
                  <a:srgbClr val="00B0F0"/>
                </a:solidFill>
                <a:ln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SY" sz="2000" b="1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ar-SY" sz="2000" b="1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𝟖</m:t>
                            </m:r>
                          </m:den>
                        </m:f>
                      </m:oMath>
                    </m:oMathPara>
                  </a14:m>
                  <a:endParaRPr lang="en-US" b="1" dirty="0"/>
                </a:p>
              </p:txBody>
            </p:sp>
          </mc:Choice>
          <mc:Fallback xmlns="">
            <p:sp>
              <p:nvSpPr>
                <p:cNvPr id="69" name="مستطيل 6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43059" y="2501155"/>
                  <a:ext cx="564776" cy="699247"/>
                </a:xfrm>
                <a:prstGeom prst="rect">
                  <a:avLst/>
                </a:prstGeom>
                <a:blipFill>
                  <a:blip r:embed="rId85"/>
                  <a:stretch>
                    <a:fillRect/>
                  </a:stretch>
                </a:blipFill>
                <a:ln>
                  <a:solidFill>
                    <a:srgbClr val="00B0F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0" name="مستطيل 69"/>
                <p:cNvSpPr/>
                <p:nvPr/>
              </p:nvSpPr>
              <p:spPr>
                <a:xfrm>
                  <a:off x="11098300" y="2492189"/>
                  <a:ext cx="564776" cy="699247"/>
                </a:xfrm>
                <a:prstGeom prst="rect">
                  <a:avLst/>
                </a:prstGeom>
                <a:solidFill>
                  <a:srgbClr val="00B0F0"/>
                </a:solidFill>
                <a:ln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𝟖</m:t>
                            </m:r>
                          </m:den>
                        </m:f>
                      </m:oMath>
                    </m:oMathPara>
                  </a14:m>
                  <a:endParaRPr lang="en-US" sz="20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65" name="مستطيل 6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098300" y="2492189"/>
                  <a:ext cx="564776" cy="699247"/>
                </a:xfrm>
                <a:prstGeom prst="rect">
                  <a:avLst/>
                </a:prstGeom>
                <a:blipFill>
                  <a:blip r:embed="rId70"/>
                  <a:stretch>
                    <a:fillRect/>
                  </a:stretch>
                </a:blipFill>
                <a:ln>
                  <a:solidFill>
                    <a:srgbClr val="00B0F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1" name="مستطيل 70"/>
                <p:cNvSpPr/>
                <p:nvPr/>
              </p:nvSpPr>
              <p:spPr>
                <a:xfrm>
                  <a:off x="11654110" y="2496672"/>
                  <a:ext cx="564776" cy="699247"/>
                </a:xfrm>
                <a:prstGeom prst="rect">
                  <a:avLst/>
                </a:prstGeom>
                <a:solidFill>
                  <a:srgbClr val="00B0F0"/>
                </a:solidFill>
                <a:ln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𝟖</m:t>
                            </m:r>
                          </m:den>
                        </m:f>
                      </m:oMath>
                    </m:oMathPara>
                  </a14:m>
                  <a:endParaRPr lang="en-US" sz="20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66" name="مستطيل 6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654110" y="2496672"/>
                  <a:ext cx="564776" cy="699247"/>
                </a:xfrm>
                <a:prstGeom prst="rect">
                  <a:avLst/>
                </a:prstGeom>
                <a:blipFill>
                  <a:blip r:embed="rId71"/>
                  <a:stretch>
                    <a:fillRect/>
                  </a:stretch>
                </a:blipFill>
                <a:ln>
                  <a:solidFill>
                    <a:srgbClr val="00B0F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2" name="مستطيل 71"/>
                <p:cNvSpPr/>
                <p:nvPr/>
              </p:nvSpPr>
              <p:spPr>
                <a:xfrm>
                  <a:off x="7682768" y="2506705"/>
                  <a:ext cx="564776" cy="699247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SY" sz="2000" b="1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ar-SY" sz="2000" b="1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𝟖</m:t>
                            </m:r>
                          </m:den>
                        </m:f>
                      </m:oMath>
                    </m:oMathPara>
                  </a14:m>
                  <a:endParaRPr lang="en-US" b="1" dirty="0"/>
                </a:p>
              </p:txBody>
            </p:sp>
          </mc:Choice>
          <mc:Fallback xmlns="">
            <p:sp>
              <p:nvSpPr>
                <p:cNvPr id="72" name="مستطيل 7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82768" y="2506705"/>
                  <a:ext cx="564776" cy="699247"/>
                </a:xfrm>
                <a:prstGeom prst="rect">
                  <a:avLst/>
                </a:prstGeom>
                <a:blipFill>
                  <a:blip r:embed="rId86"/>
                  <a:stretch>
                    <a:fillRect/>
                  </a:stretch>
                </a:blipFill>
                <a:ln>
                  <a:solidFill>
                    <a:srgbClr val="00B0F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" name="ضرب 4"/>
          <p:cNvSpPr/>
          <p:nvPr/>
        </p:nvSpPr>
        <p:spPr>
          <a:xfrm>
            <a:off x="7864283" y="4544381"/>
            <a:ext cx="470293" cy="569326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ضرب 72"/>
          <p:cNvSpPr/>
          <p:nvPr/>
        </p:nvSpPr>
        <p:spPr>
          <a:xfrm>
            <a:off x="8454201" y="4544381"/>
            <a:ext cx="470293" cy="569326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4" name="مجموعة 73"/>
          <p:cNvGrpSpPr/>
          <p:nvPr/>
        </p:nvGrpSpPr>
        <p:grpSpPr>
          <a:xfrm>
            <a:off x="7039429" y="5582093"/>
            <a:ext cx="4741875" cy="719313"/>
            <a:chOff x="7682768" y="2486639"/>
            <a:chExt cx="4536118" cy="71931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5" name="مستطيل 74"/>
                <p:cNvSpPr/>
                <p:nvPr/>
              </p:nvSpPr>
              <p:spPr>
                <a:xfrm>
                  <a:off x="10514533" y="2486639"/>
                  <a:ext cx="564776" cy="699247"/>
                </a:xfrm>
                <a:prstGeom prst="rect">
                  <a:avLst/>
                </a:prstGeom>
                <a:solidFill>
                  <a:srgbClr val="00B0F0"/>
                </a:solidFill>
                <a:ln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𝟖</m:t>
                            </m:r>
                          </m:den>
                        </m:f>
                      </m:oMath>
                    </m:oMathPara>
                  </a14:m>
                  <a:endParaRPr lang="en-US" sz="20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75" name="مستطيل 7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514533" y="2486639"/>
                  <a:ext cx="564776" cy="699247"/>
                </a:xfrm>
                <a:prstGeom prst="rect">
                  <a:avLst/>
                </a:prstGeom>
                <a:blipFill>
                  <a:blip r:embed="rId87"/>
                  <a:stretch>
                    <a:fillRect/>
                  </a:stretch>
                </a:blipFill>
                <a:ln>
                  <a:solidFill>
                    <a:srgbClr val="00B0F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6" name="مستطيل 75"/>
                <p:cNvSpPr/>
                <p:nvPr/>
              </p:nvSpPr>
              <p:spPr>
                <a:xfrm>
                  <a:off x="9941862" y="2492189"/>
                  <a:ext cx="564776" cy="699247"/>
                </a:xfrm>
                <a:prstGeom prst="rect">
                  <a:avLst/>
                </a:prstGeom>
                <a:solidFill>
                  <a:srgbClr val="00B0F0"/>
                </a:solidFill>
                <a:ln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SY" sz="2000" b="1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ar-SY" sz="2000" b="1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𝟖</m:t>
                            </m:r>
                          </m:den>
                        </m:f>
                      </m:oMath>
                    </m:oMathPara>
                  </a14:m>
                  <a:endParaRPr lang="en-US" sz="2000" b="1" dirty="0">
                    <a:solidFill>
                      <a:sysClr val="windowText" lastClr="000000"/>
                    </a:solidFill>
                  </a:endParaRPr>
                </a:p>
              </p:txBody>
            </p:sp>
          </mc:Choice>
          <mc:Fallback xmlns="">
            <p:sp>
              <p:nvSpPr>
                <p:cNvPr id="61" name="مستطيل 6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941862" y="2492189"/>
                  <a:ext cx="564776" cy="699247"/>
                </a:xfrm>
                <a:prstGeom prst="rect">
                  <a:avLst/>
                </a:prstGeom>
                <a:blipFill>
                  <a:blip r:embed="rId66"/>
                  <a:stretch>
                    <a:fillRect/>
                  </a:stretch>
                </a:blipFill>
                <a:ln>
                  <a:solidFill>
                    <a:srgbClr val="00B0F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7" name="مستطيل 76"/>
                <p:cNvSpPr/>
                <p:nvPr/>
              </p:nvSpPr>
              <p:spPr>
                <a:xfrm>
                  <a:off x="9368124" y="2496672"/>
                  <a:ext cx="564776" cy="699247"/>
                </a:xfrm>
                <a:prstGeom prst="rect">
                  <a:avLst/>
                </a:prstGeom>
                <a:solidFill>
                  <a:srgbClr val="00B0F0"/>
                </a:solidFill>
                <a:ln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𝟖</m:t>
                            </m:r>
                          </m:den>
                        </m:f>
                      </m:oMath>
                    </m:oMathPara>
                  </a14:m>
                  <a:endParaRPr lang="en-US" sz="20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62" name="مستطيل 6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368124" y="2496672"/>
                  <a:ext cx="564776" cy="699247"/>
                </a:xfrm>
                <a:prstGeom prst="rect">
                  <a:avLst/>
                </a:prstGeom>
                <a:blipFill>
                  <a:blip r:embed="rId67"/>
                  <a:stretch>
                    <a:fillRect/>
                  </a:stretch>
                </a:blipFill>
                <a:ln>
                  <a:solidFill>
                    <a:srgbClr val="00B0F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8" name="مستطيل 77"/>
                <p:cNvSpPr/>
                <p:nvPr/>
              </p:nvSpPr>
              <p:spPr>
                <a:xfrm>
                  <a:off x="8821280" y="2501155"/>
                  <a:ext cx="564776" cy="699247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𝟖</m:t>
                            </m:r>
                          </m:den>
                        </m:f>
                      </m:oMath>
                    </m:oMathPara>
                  </a14:m>
                  <a:endParaRPr lang="en-US" sz="20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78" name="مستطيل 7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821280" y="2501155"/>
                  <a:ext cx="564776" cy="699247"/>
                </a:xfrm>
                <a:prstGeom prst="rect">
                  <a:avLst/>
                </a:prstGeom>
                <a:blipFill>
                  <a:blip r:embed="rId88"/>
                  <a:stretch>
                    <a:fillRect/>
                  </a:stretch>
                </a:blipFill>
                <a:ln>
                  <a:solidFill>
                    <a:srgbClr val="00B0F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9" name="مستطيل 78"/>
                <p:cNvSpPr/>
                <p:nvPr/>
              </p:nvSpPr>
              <p:spPr>
                <a:xfrm>
                  <a:off x="8243059" y="2501155"/>
                  <a:ext cx="564776" cy="699247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SY" sz="2000" b="1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ar-SY" sz="2000" b="1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𝟖</m:t>
                            </m:r>
                          </m:den>
                        </m:f>
                      </m:oMath>
                    </m:oMathPara>
                  </a14:m>
                  <a:endParaRPr lang="en-US" b="1" dirty="0"/>
                </a:p>
              </p:txBody>
            </p:sp>
          </mc:Choice>
          <mc:Fallback xmlns="">
            <p:sp>
              <p:nvSpPr>
                <p:cNvPr id="79" name="مستطيل 7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43059" y="2501155"/>
                  <a:ext cx="564776" cy="699247"/>
                </a:xfrm>
                <a:prstGeom prst="rect">
                  <a:avLst/>
                </a:prstGeom>
                <a:blipFill>
                  <a:blip r:embed="rId89"/>
                  <a:stretch>
                    <a:fillRect/>
                  </a:stretch>
                </a:blipFill>
                <a:ln>
                  <a:solidFill>
                    <a:srgbClr val="00B0F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0" name="مستطيل 79"/>
                <p:cNvSpPr/>
                <p:nvPr/>
              </p:nvSpPr>
              <p:spPr>
                <a:xfrm>
                  <a:off x="11098300" y="2492189"/>
                  <a:ext cx="564776" cy="699247"/>
                </a:xfrm>
                <a:prstGeom prst="rect">
                  <a:avLst/>
                </a:prstGeom>
                <a:solidFill>
                  <a:srgbClr val="00B0F0"/>
                </a:solidFill>
                <a:ln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𝟖</m:t>
                            </m:r>
                          </m:den>
                        </m:f>
                      </m:oMath>
                    </m:oMathPara>
                  </a14:m>
                  <a:endParaRPr lang="en-US" sz="20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65" name="مستطيل 6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098300" y="2492189"/>
                  <a:ext cx="564776" cy="699247"/>
                </a:xfrm>
                <a:prstGeom prst="rect">
                  <a:avLst/>
                </a:prstGeom>
                <a:blipFill>
                  <a:blip r:embed="rId70"/>
                  <a:stretch>
                    <a:fillRect/>
                  </a:stretch>
                </a:blipFill>
                <a:ln>
                  <a:solidFill>
                    <a:srgbClr val="00B0F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1" name="مستطيل 80"/>
                <p:cNvSpPr/>
                <p:nvPr/>
              </p:nvSpPr>
              <p:spPr>
                <a:xfrm>
                  <a:off x="11654110" y="2496672"/>
                  <a:ext cx="564776" cy="699247"/>
                </a:xfrm>
                <a:prstGeom prst="rect">
                  <a:avLst/>
                </a:prstGeom>
                <a:solidFill>
                  <a:srgbClr val="00B0F0"/>
                </a:solidFill>
                <a:ln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𝟖</m:t>
                            </m:r>
                          </m:den>
                        </m:f>
                      </m:oMath>
                    </m:oMathPara>
                  </a14:m>
                  <a:endParaRPr lang="en-US" sz="20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66" name="مستطيل 6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654110" y="2496672"/>
                  <a:ext cx="564776" cy="699247"/>
                </a:xfrm>
                <a:prstGeom prst="rect">
                  <a:avLst/>
                </a:prstGeom>
                <a:blipFill>
                  <a:blip r:embed="rId71"/>
                  <a:stretch>
                    <a:fillRect/>
                  </a:stretch>
                </a:blipFill>
                <a:ln>
                  <a:solidFill>
                    <a:srgbClr val="00B0F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2" name="مستطيل 81"/>
                <p:cNvSpPr/>
                <p:nvPr/>
              </p:nvSpPr>
              <p:spPr>
                <a:xfrm>
                  <a:off x="7682768" y="2506705"/>
                  <a:ext cx="564776" cy="699247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SY" sz="2000" b="1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ar-SY" sz="2000" b="1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𝟖</m:t>
                            </m:r>
                          </m:den>
                        </m:f>
                      </m:oMath>
                    </m:oMathPara>
                  </a14:m>
                  <a:endParaRPr lang="en-US" b="1" dirty="0"/>
                </a:p>
              </p:txBody>
            </p:sp>
          </mc:Choice>
          <mc:Fallback xmlns="">
            <p:sp>
              <p:nvSpPr>
                <p:cNvPr id="82" name="مستطيل 8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82768" y="2506705"/>
                  <a:ext cx="564776" cy="699247"/>
                </a:xfrm>
                <a:prstGeom prst="rect">
                  <a:avLst/>
                </a:prstGeom>
                <a:blipFill>
                  <a:blip r:embed="rId90"/>
                  <a:stretch>
                    <a:fillRect/>
                  </a:stretch>
                </a:blipFill>
                <a:ln>
                  <a:solidFill>
                    <a:srgbClr val="00B0F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19080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6" grpId="0"/>
      <p:bldP spid="57" grpId="0"/>
      <p:bldP spid="109" grpId="0"/>
      <p:bldP spid="110" grpId="0"/>
      <p:bldP spid="111" grpId="0" animBg="1"/>
      <p:bldP spid="5" grpId="0" animBg="1"/>
      <p:bldP spid="7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رسم تخطيطي 2"/>
          <p:cNvGraphicFramePr/>
          <p:nvPr>
            <p:extLst>
              <p:ext uri="{D42A27DB-BD31-4B8C-83A1-F6EECF244321}">
                <p14:modId xmlns:p14="http://schemas.microsoft.com/office/powerpoint/2010/main" val="2064765159"/>
              </p:ext>
            </p:extLst>
          </p:nvPr>
        </p:nvGraphicFramePr>
        <p:xfrm>
          <a:off x="435429" y="1669142"/>
          <a:ext cx="10174514" cy="49911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صورة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99918">
            <a:off x="10186050" y="201434"/>
            <a:ext cx="1925798" cy="2122618"/>
          </a:xfrm>
          <a:prstGeom prst="rect">
            <a:avLst/>
          </a:prstGeom>
        </p:spPr>
      </p:pic>
      <p:sp>
        <p:nvSpPr>
          <p:cNvPr id="2" name="مستطيل مستدير الزوايا 1"/>
          <p:cNvSpPr/>
          <p:nvPr/>
        </p:nvSpPr>
        <p:spPr>
          <a:xfrm>
            <a:off x="-58057" y="0"/>
            <a:ext cx="7242629" cy="1262743"/>
          </a:xfrm>
          <a:prstGeom prst="roundRect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3200" b="1"/>
              <a:t>خطوات طرح الكسور ذات المقامات المختلفة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611162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A0938E0-0336-44C9-9507-C1D503B784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graphicEl>
                                              <a:dgm id="{1A0938E0-0336-44C9-9507-C1D503B784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graphicEl>
                                              <a:dgm id="{1A0938E0-0336-44C9-9507-C1D503B784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graphicEl>
                                              <a:dgm id="{1A0938E0-0336-44C9-9507-C1D503B784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2AE7656-6C92-4546-B8B9-89B0BE2CC4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graphicEl>
                                              <a:dgm id="{32AE7656-6C92-4546-B8B9-89B0BE2CC4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graphicEl>
                                              <a:dgm id="{32AE7656-6C92-4546-B8B9-89B0BE2CC4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graphicEl>
                                              <a:dgm id="{32AE7656-6C92-4546-B8B9-89B0BE2CC4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9723352-99AA-4A20-AF9E-F14CD75E94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graphicEl>
                                              <a:dgm id="{C9723352-99AA-4A20-AF9E-F14CD75E94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graphicEl>
                                              <a:dgm id="{C9723352-99AA-4A20-AF9E-F14CD75E94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graphicEl>
                                              <a:dgm id="{C9723352-99AA-4A20-AF9E-F14CD75E94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A380453-EF41-4254-9268-815A63DBCE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graphicEl>
                                              <a:dgm id="{8A380453-EF41-4254-9268-815A63DBCE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graphicEl>
                                              <a:dgm id="{8A380453-EF41-4254-9268-815A63DBCE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graphicEl>
                                              <a:dgm id="{8A380453-EF41-4254-9268-815A63DBCE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115B66E-3B5F-49D2-A20D-3A22D3CFCE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graphicEl>
                                              <a:dgm id="{7115B66E-3B5F-49D2-A20D-3A22D3CFCE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graphicEl>
                                              <a:dgm id="{7115B66E-3B5F-49D2-A20D-3A22D3CFCE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graphicEl>
                                              <a:dgm id="{7115B66E-3B5F-49D2-A20D-3A22D3CFCE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8E1777F-CD91-48EA-B76C-C888889AF9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graphicEl>
                                              <a:dgm id="{88E1777F-CD91-48EA-B76C-C888889AF9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graphicEl>
                                              <a:dgm id="{88E1777F-CD91-48EA-B76C-C888889AF9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graphicEl>
                                              <a:dgm id="{88E1777F-CD91-48EA-B76C-C888889AF9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رابط مستقيم 36"/>
          <p:cNvCxnSpPr/>
          <p:nvPr/>
        </p:nvCxnSpPr>
        <p:spPr>
          <a:xfrm>
            <a:off x="6225726" y="0"/>
            <a:ext cx="123119" cy="7010400"/>
          </a:xfrm>
          <a:prstGeom prst="line">
            <a:avLst/>
          </a:prstGeom>
          <a:ln w="762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صورة 4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8667" l="0" r="100000">
                        <a14:foregroundMark x1="17333" y1="16000" x2="34222" y2="29333"/>
                        <a14:foregroundMark x1="18222" y1="12444" x2="2222" y2="2755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1786" y="3623126"/>
            <a:ext cx="2554890" cy="3432929"/>
          </a:xfrm>
          <a:prstGeom prst="rect">
            <a:avLst/>
          </a:prstGeom>
        </p:spPr>
      </p:pic>
      <p:sp>
        <p:nvSpPr>
          <p:cNvPr id="2" name="مستطيل مستدير الزوايا 1"/>
          <p:cNvSpPr/>
          <p:nvPr/>
        </p:nvSpPr>
        <p:spPr>
          <a:xfrm>
            <a:off x="12192000" y="202362"/>
            <a:ext cx="1864754" cy="718120"/>
          </a:xfrm>
          <a:prstGeom prst="roundRect">
            <a:avLst/>
          </a:prstGeom>
          <a:solidFill>
            <a:srgbClr val="993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ar-SY" sz="2800" b="1" dirty="0"/>
              <a:t>الأمثلة</a:t>
            </a:r>
            <a:endParaRPr lang="en-US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مربع نص 3"/>
              <p:cNvSpPr txBox="1"/>
              <p:nvPr/>
            </p:nvSpPr>
            <p:spPr>
              <a:xfrm>
                <a:off x="11169050" y="1257288"/>
                <a:ext cx="579550" cy="10275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SY" sz="32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ar-SY" sz="3200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4" name="مربع نص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69050" y="1257288"/>
                <a:ext cx="579550" cy="102752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مربع نص 4"/>
              <p:cNvSpPr txBox="1"/>
              <p:nvPr/>
            </p:nvSpPr>
            <p:spPr>
              <a:xfrm>
                <a:off x="9562906" y="1187342"/>
                <a:ext cx="579550" cy="11294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SY" sz="36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ar-SY" sz="3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3600" b="1" dirty="0"/>
              </a:p>
            </p:txBody>
          </p:sp>
        </mc:Choice>
        <mc:Fallback xmlns="">
          <p:sp>
            <p:nvSpPr>
              <p:cNvPr id="5" name="مربع نص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62906" y="1187342"/>
                <a:ext cx="579550" cy="112947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علامة الطرح 5"/>
          <p:cNvSpPr/>
          <p:nvPr/>
        </p:nvSpPr>
        <p:spPr>
          <a:xfrm>
            <a:off x="10226702" y="1558075"/>
            <a:ext cx="803078" cy="638685"/>
          </a:xfrm>
          <a:prstGeom prst="mathMinu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يساوي 6"/>
          <p:cNvSpPr/>
          <p:nvPr/>
        </p:nvSpPr>
        <p:spPr>
          <a:xfrm>
            <a:off x="8493913" y="1677365"/>
            <a:ext cx="707612" cy="499678"/>
          </a:xfrm>
          <a:prstGeom prst="mathEqua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6371487" y="733238"/>
            <a:ext cx="2365613" cy="938249"/>
          </a:xfrm>
          <a:prstGeom prst="roundRect">
            <a:avLst/>
          </a:prstGeom>
          <a:solidFill>
            <a:srgbClr val="FF0066"/>
          </a:solidFill>
          <a:ln w="57150">
            <a:solidFill>
              <a:srgbClr val="FF0066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2400" b="1" dirty="0"/>
              <a:t>المضاعف المشترك الأصغر = 6</a:t>
            </a:r>
            <a:endParaRPr lang="en-US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مربع نص 9"/>
              <p:cNvSpPr txBox="1"/>
              <p:nvPr/>
            </p:nvSpPr>
            <p:spPr>
              <a:xfrm>
                <a:off x="11389579" y="2880431"/>
                <a:ext cx="579550" cy="10275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SY" sz="32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ar-SY" sz="3200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10" name="مربع نص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89579" y="2880431"/>
                <a:ext cx="579550" cy="102752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مربع نص 10"/>
              <p:cNvSpPr txBox="1"/>
              <p:nvPr/>
            </p:nvSpPr>
            <p:spPr>
              <a:xfrm>
                <a:off x="9288688" y="2821249"/>
                <a:ext cx="579550" cy="11294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ar-SY" sz="36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𝑿</m:t>
                          </m:r>
                          <m:r>
                            <a:rPr lang="ar-SY" sz="36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ar-SY" sz="36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𝑿</m:t>
                          </m:r>
                          <m:r>
                            <a:rPr lang="ar-SY" sz="3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3600" b="1" dirty="0"/>
              </a:p>
            </p:txBody>
          </p:sp>
        </mc:Choice>
        <mc:Fallback xmlns="">
          <p:sp>
            <p:nvSpPr>
              <p:cNvPr id="11" name="مربع نص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8688" y="2821249"/>
                <a:ext cx="579550" cy="1129476"/>
              </a:xfrm>
              <a:prstGeom prst="rect">
                <a:avLst/>
              </a:prstGeom>
              <a:blipFill>
                <a:blip r:embed="rId8"/>
                <a:stretch>
                  <a:fillRect r="-116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علامة الطرح 11"/>
          <p:cNvSpPr/>
          <p:nvPr/>
        </p:nvSpPr>
        <p:spPr>
          <a:xfrm>
            <a:off x="10518184" y="4633373"/>
            <a:ext cx="803078" cy="638685"/>
          </a:xfrm>
          <a:prstGeom prst="mathMinu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يساوي 12"/>
          <p:cNvSpPr/>
          <p:nvPr/>
        </p:nvSpPr>
        <p:spPr>
          <a:xfrm>
            <a:off x="8554617" y="3179034"/>
            <a:ext cx="707612" cy="499678"/>
          </a:xfrm>
          <a:prstGeom prst="mathEqua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مربع نص 13"/>
              <p:cNvSpPr txBox="1"/>
              <p:nvPr/>
            </p:nvSpPr>
            <p:spPr>
              <a:xfrm>
                <a:off x="11321262" y="4447158"/>
                <a:ext cx="579550" cy="10275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SY" sz="32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ar-SY" sz="3200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14" name="مربع نص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21262" y="4447158"/>
                <a:ext cx="579550" cy="102752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علامة الطرح 14"/>
          <p:cNvSpPr/>
          <p:nvPr/>
        </p:nvSpPr>
        <p:spPr>
          <a:xfrm>
            <a:off x="10477451" y="3123448"/>
            <a:ext cx="803078" cy="638685"/>
          </a:xfrm>
          <a:prstGeom prst="mathMinu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مربع نص 15"/>
              <p:cNvSpPr txBox="1"/>
              <p:nvPr/>
            </p:nvSpPr>
            <p:spPr>
              <a:xfrm>
                <a:off x="9625931" y="4428851"/>
                <a:ext cx="579550" cy="10111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SY" sz="32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ar-SY" sz="3200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16" name="مربع نص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25931" y="4428851"/>
                <a:ext cx="579550" cy="101111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يساوي 16"/>
          <p:cNvSpPr/>
          <p:nvPr/>
        </p:nvSpPr>
        <p:spPr>
          <a:xfrm>
            <a:off x="8554617" y="4720284"/>
            <a:ext cx="707612" cy="499678"/>
          </a:xfrm>
          <a:prstGeom prst="mathEqua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مربع نص 17"/>
              <p:cNvSpPr txBox="1"/>
              <p:nvPr/>
            </p:nvSpPr>
            <p:spPr>
              <a:xfrm>
                <a:off x="7765397" y="5673318"/>
                <a:ext cx="579550" cy="10111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SY" sz="32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ar-SY" sz="32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18" name="مربع نص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5397" y="5673318"/>
                <a:ext cx="579550" cy="101111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مربع نص 18"/>
              <p:cNvSpPr txBox="1"/>
              <p:nvPr/>
            </p:nvSpPr>
            <p:spPr>
              <a:xfrm>
                <a:off x="4723008" y="1685131"/>
                <a:ext cx="910082" cy="10175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ar-SY" sz="32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19" name="مربع نص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3008" y="1685131"/>
                <a:ext cx="910082" cy="101752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مربع نص 19"/>
              <p:cNvSpPr txBox="1"/>
              <p:nvPr/>
            </p:nvSpPr>
            <p:spPr>
              <a:xfrm>
                <a:off x="2703383" y="1666459"/>
                <a:ext cx="910082" cy="10143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SY" sz="32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ar-SY" sz="32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20" name="مربع نص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3383" y="1666459"/>
                <a:ext cx="910082" cy="101431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علامة الطرح 20"/>
          <p:cNvSpPr/>
          <p:nvPr/>
        </p:nvSpPr>
        <p:spPr>
          <a:xfrm>
            <a:off x="3780660" y="1872302"/>
            <a:ext cx="803078" cy="638685"/>
          </a:xfrm>
          <a:prstGeom prst="mathMinus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يساوي 21"/>
          <p:cNvSpPr/>
          <p:nvPr/>
        </p:nvSpPr>
        <p:spPr>
          <a:xfrm>
            <a:off x="2091311" y="1912777"/>
            <a:ext cx="707612" cy="499678"/>
          </a:xfrm>
          <a:prstGeom prst="mathEqua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3" name="مستطيل مستدير الزوايا 22"/>
          <p:cNvSpPr/>
          <p:nvPr/>
        </p:nvSpPr>
        <p:spPr>
          <a:xfrm>
            <a:off x="121268" y="700153"/>
            <a:ext cx="2220734" cy="1093431"/>
          </a:xfrm>
          <a:prstGeom prst="roundRect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2400" b="1" dirty="0"/>
              <a:t>المضاعف المشترك الأصغر = 20</a:t>
            </a:r>
            <a:endParaRPr lang="en-US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مربع نص 23"/>
              <p:cNvSpPr txBox="1"/>
              <p:nvPr/>
            </p:nvSpPr>
            <p:spPr>
              <a:xfrm>
                <a:off x="4617368" y="2984081"/>
                <a:ext cx="1318503" cy="10175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SY" sz="32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𝑿</m:t>
                          </m:r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ar-SY" sz="32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𝑿</m:t>
                          </m:r>
                          <m:r>
                            <a:rPr lang="ar-SY" sz="32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24" name="مربع نص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7368" y="2984081"/>
                <a:ext cx="1318503" cy="1017523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مربع نص 24"/>
              <p:cNvSpPr txBox="1"/>
              <p:nvPr/>
            </p:nvSpPr>
            <p:spPr>
              <a:xfrm>
                <a:off x="2510031" y="2909567"/>
                <a:ext cx="1602414" cy="10275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SY" sz="32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𝑿</m:t>
                          </m:r>
                          <m:r>
                            <a:rPr lang="ar-SY" sz="32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ar-SY" sz="32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𝑿</m:t>
                          </m:r>
                          <m:r>
                            <a:rPr lang="ar-SY" sz="32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25" name="مربع نص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0031" y="2909567"/>
                <a:ext cx="1602414" cy="102752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علامة الطرح 25"/>
          <p:cNvSpPr/>
          <p:nvPr/>
        </p:nvSpPr>
        <p:spPr>
          <a:xfrm>
            <a:off x="3906170" y="3053944"/>
            <a:ext cx="710525" cy="638685"/>
          </a:xfrm>
          <a:prstGeom prst="mathMinus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يساوي 26"/>
          <p:cNvSpPr/>
          <p:nvPr/>
        </p:nvSpPr>
        <p:spPr>
          <a:xfrm>
            <a:off x="2080948" y="3123448"/>
            <a:ext cx="707612" cy="499678"/>
          </a:xfrm>
          <a:prstGeom prst="mathEqua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مربع نص 28"/>
              <p:cNvSpPr txBox="1"/>
              <p:nvPr/>
            </p:nvSpPr>
            <p:spPr>
              <a:xfrm>
                <a:off x="4617368" y="4166313"/>
                <a:ext cx="1318503" cy="10275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ar-SY" sz="32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ar-SY" sz="32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den>
                      </m:f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29" name="مربع نص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7368" y="4166313"/>
                <a:ext cx="1318503" cy="102752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مربع نص 29"/>
              <p:cNvSpPr txBox="1"/>
              <p:nvPr/>
            </p:nvSpPr>
            <p:spPr>
              <a:xfrm>
                <a:off x="2844361" y="4166769"/>
                <a:ext cx="910082" cy="10275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SY" sz="32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ar-SY" sz="3200" b="1" i="1" smtClean="0">
                              <a:latin typeface="Cambria Math" panose="02040503050406030204" pitchFamily="18" charset="0"/>
                            </a:rPr>
                            <m:t>𝟐𝟎</m:t>
                          </m:r>
                        </m:den>
                      </m:f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30" name="مربع نص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4361" y="4166769"/>
                <a:ext cx="910082" cy="1027525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يساوي 30"/>
          <p:cNvSpPr/>
          <p:nvPr/>
        </p:nvSpPr>
        <p:spPr>
          <a:xfrm>
            <a:off x="2072087" y="4344636"/>
            <a:ext cx="707612" cy="499678"/>
          </a:xfrm>
          <a:prstGeom prst="mathEqua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مربع نص 34"/>
              <p:cNvSpPr txBox="1"/>
              <p:nvPr/>
            </p:nvSpPr>
            <p:spPr>
              <a:xfrm>
                <a:off x="714524" y="4142582"/>
                <a:ext cx="1318503" cy="11294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SY" sz="3600" b="1" i="1" smtClean="0"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ar-SY" sz="3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den>
                      </m:f>
                    </m:oMath>
                  </m:oMathPara>
                </a14:m>
                <a:endParaRPr lang="en-US" sz="3600" b="1" dirty="0"/>
              </a:p>
            </p:txBody>
          </p:sp>
        </mc:Choice>
        <mc:Fallback xmlns="">
          <p:sp>
            <p:nvSpPr>
              <p:cNvPr id="35" name="مربع نص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524" y="4142582"/>
                <a:ext cx="1318503" cy="1129476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مستطيل 39"/>
          <p:cNvSpPr/>
          <p:nvPr/>
        </p:nvSpPr>
        <p:spPr>
          <a:xfrm>
            <a:off x="7522252" y="5466095"/>
            <a:ext cx="957901" cy="1327924"/>
          </a:xfrm>
          <a:prstGeom prst="rect">
            <a:avLst/>
          </a:prstGeom>
          <a:noFill/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علامة الطرح 41"/>
          <p:cNvSpPr/>
          <p:nvPr/>
        </p:nvSpPr>
        <p:spPr>
          <a:xfrm>
            <a:off x="3941377" y="4353736"/>
            <a:ext cx="741913" cy="546793"/>
          </a:xfrm>
          <a:prstGeom prst="mathMinus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مستطيل 42"/>
          <p:cNvSpPr/>
          <p:nvPr/>
        </p:nvSpPr>
        <p:spPr>
          <a:xfrm>
            <a:off x="894826" y="4001604"/>
            <a:ext cx="957901" cy="1327924"/>
          </a:xfrm>
          <a:prstGeom prst="rect">
            <a:avLst/>
          </a:prstGeom>
          <a:noFill/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يساوي 38"/>
          <p:cNvSpPr/>
          <p:nvPr/>
        </p:nvSpPr>
        <p:spPr>
          <a:xfrm>
            <a:off x="8493913" y="5929034"/>
            <a:ext cx="707612" cy="499678"/>
          </a:xfrm>
          <a:prstGeom prst="mathEqua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مربع نص 44"/>
              <p:cNvSpPr txBox="1"/>
              <p:nvPr/>
            </p:nvSpPr>
            <p:spPr>
              <a:xfrm>
                <a:off x="7759377" y="4398706"/>
                <a:ext cx="579550" cy="10111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SY" sz="32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ar-SY" sz="3200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45" name="مربع نص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9377" y="4398706"/>
                <a:ext cx="579550" cy="1011111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91935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2.96296E-6 L -0.12396 0.0046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98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1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3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2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/>
      <p:bldP spid="6" grpId="0" animBg="1"/>
      <p:bldP spid="7" grpId="0" animBg="1"/>
      <p:bldP spid="9" grpId="0" animBg="1"/>
      <p:bldP spid="10" grpId="0"/>
      <p:bldP spid="11" grpId="0"/>
      <p:bldP spid="12" grpId="0" animBg="1"/>
      <p:bldP spid="13" grpId="0" animBg="1"/>
      <p:bldP spid="14" grpId="0"/>
      <p:bldP spid="15" grpId="0" animBg="1"/>
      <p:bldP spid="16" grpId="0"/>
      <p:bldP spid="17" grpId="0" animBg="1"/>
      <p:bldP spid="18" grpId="0"/>
      <p:bldP spid="19" grpId="0"/>
      <p:bldP spid="20" grpId="0"/>
      <p:bldP spid="21" grpId="0" animBg="1"/>
      <p:bldP spid="22" grpId="0" animBg="1"/>
      <p:bldP spid="23" grpId="0" animBg="1"/>
      <p:bldP spid="24" grpId="0"/>
      <p:bldP spid="25" grpId="0"/>
      <p:bldP spid="26" grpId="0" animBg="1"/>
      <p:bldP spid="27" grpId="0" animBg="1"/>
      <p:bldP spid="29" grpId="0"/>
      <p:bldP spid="30" grpId="0"/>
      <p:bldP spid="31" grpId="0" animBg="1"/>
      <p:bldP spid="35" grpId="0"/>
      <p:bldP spid="40" grpId="0" animBg="1"/>
      <p:bldP spid="42" grpId="0" animBg="1"/>
      <p:bldP spid="43" grpId="0" animBg="1"/>
      <p:bldP spid="39" grpId="0" animBg="1"/>
      <p:bldP spid="4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AE4CF1D-8303-4C28-8204-AF27FA3A6B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8BA03B2A-E903-4957-A219-A3BADE2BD8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صورة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3472D628-8C2C-4F4A-BBCD-DE26ECD536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061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68</Words>
  <Application>Microsoft Office PowerPoint</Application>
  <PresentationFormat>شاشة عريضة</PresentationFormat>
  <Paragraphs>72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Maher</dc:creator>
  <cp:lastModifiedBy>dmmrb1991@gmail.com</cp:lastModifiedBy>
  <cp:revision>31</cp:revision>
  <dcterms:created xsi:type="dcterms:W3CDTF">2021-03-21T19:20:33Z</dcterms:created>
  <dcterms:modified xsi:type="dcterms:W3CDTF">2021-03-26T11:30:46Z</dcterms:modified>
</cp:coreProperties>
</file>