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442"/>
    <a:srgbClr val="468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ACD01B-0FE8-421E-97E3-3E55C40A0B7E}" type="doc">
      <dgm:prSet loTypeId="urn:microsoft.com/office/officeart/2005/8/layout/chevron1" loCatId="process" qsTypeId="urn:microsoft.com/office/officeart/2005/8/quickstyle/simple5" qsCatId="simple" csTypeId="urn:microsoft.com/office/officeart/2005/8/colors/colorful4" csCatId="colorful" phldr="1"/>
      <dgm:spPr/>
    </dgm:pt>
    <dgm:pt modelId="{F2CA9FF7-B376-4ACC-9BD2-65A40B712F60}">
      <dgm:prSet phldrT="[نص]" custT="1"/>
      <dgm:spPr/>
      <dgm:t>
        <a:bodyPr/>
        <a:lstStyle/>
        <a:p>
          <a:pPr rtl="1"/>
          <a:r>
            <a:rPr lang="ar-SY" sz="6000" dirty="0"/>
            <a:t>مواد أولية</a:t>
          </a:r>
          <a:endParaRPr lang="ar-SA" sz="6000" dirty="0"/>
        </a:p>
      </dgm:t>
    </dgm:pt>
    <dgm:pt modelId="{7CA8A177-216B-408F-B822-CFE823E47F85}" type="parTrans" cxnId="{5A3F99D4-1ECD-4649-A859-6F295778867B}">
      <dgm:prSet/>
      <dgm:spPr/>
      <dgm:t>
        <a:bodyPr/>
        <a:lstStyle/>
        <a:p>
          <a:pPr rtl="1"/>
          <a:endParaRPr lang="ar-SA" sz="2400"/>
        </a:p>
      </dgm:t>
    </dgm:pt>
    <dgm:pt modelId="{1F87499B-6E2A-44B3-AF02-20A13D12092B}" type="sibTrans" cxnId="{5A3F99D4-1ECD-4649-A859-6F295778867B}">
      <dgm:prSet/>
      <dgm:spPr/>
      <dgm:t>
        <a:bodyPr/>
        <a:lstStyle/>
        <a:p>
          <a:pPr rtl="1"/>
          <a:endParaRPr lang="ar-SA" sz="2400"/>
        </a:p>
      </dgm:t>
    </dgm:pt>
    <dgm:pt modelId="{83E2419F-726B-4B37-80B8-259BE53A22F3}">
      <dgm:prSet phldrT="[نص]" custT="1"/>
      <dgm:spPr/>
      <dgm:t>
        <a:bodyPr/>
        <a:lstStyle/>
        <a:p>
          <a:pPr rtl="1"/>
          <a:r>
            <a:rPr lang="ar-SY" sz="4800" dirty="0"/>
            <a:t>تحويل و تصنيع</a:t>
          </a:r>
          <a:endParaRPr lang="ar-SA" sz="4800" dirty="0"/>
        </a:p>
      </dgm:t>
    </dgm:pt>
    <dgm:pt modelId="{31FF6FF9-F765-41DA-95B2-6AD11043DF6B}" type="parTrans" cxnId="{D0DFB5BE-54F9-43A8-94B3-C16AB2800190}">
      <dgm:prSet/>
      <dgm:spPr/>
      <dgm:t>
        <a:bodyPr/>
        <a:lstStyle/>
        <a:p>
          <a:pPr rtl="1"/>
          <a:endParaRPr lang="ar-SA" sz="2400"/>
        </a:p>
      </dgm:t>
    </dgm:pt>
    <dgm:pt modelId="{A1F19DB9-FE4F-48D9-A278-C609D20C15AC}" type="sibTrans" cxnId="{D0DFB5BE-54F9-43A8-94B3-C16AB2800190}">
      <dgm:prSet/>
      <dgm:spPr/>
      <dgm:t>
        <a:bodyPr/>
        <a:lstStyle/>
        <a:p>
          <a:pPr rtl="1"/>
          <a:endParaRPr lang="ar-SA" sz="2400"/>
        </a:p>
      </dgm:t>
    </dgm:pt>
    <dgm:pt modelId="{8EF35ACD-AD2E-46B0-9FBD-0DA61F2937BF}">
      <dgm:prSet phldrT="[نص]" custT="1"/>
      <dgm:spPr/>
      <dgm:t>
        <a:bodyPr/>
        <a:lstStyle/>
        <a:p>
          <a:pPr rtl="1"/>
          <a:r>
            <a:rPr lang="ar-SY" sz="6000" dirty="0"/>
            <a:t>توزيع</a:t>
          </a:r>
          <a:endParaRPr lang="ar-SA" sz="6000" dirty="0"/>
        </a:p>
      </dgm:t>
    </dgm:pt>
    <dgm:pt modelId="{4F76917E-78DA-469D-89DD-42B96D69D861}" type="parTrans" cxnId="{9CE1C5C8-8C82-4000-B174-43A2F3820AED}">
      <dgm:prSet/>
      <dgm:spPr/>
      <dgm:t>
        <a:bodyPr/>
        <a:lstStyle/>
        <a:p>
          <a:pPr rtl="1"/>
          <a:endParaRPr lang="ar-SA" sz="2400"/>
        </a:p>
      </dgm:t>
    </dgm:pt>
    <dgm:pt modelId="{10DE3188-6E37-4E01-8A17-DCB11AF8627E}" type="sibTrans" cxnId="{9CE1C5C8-8C82-4000-B174-43A2F3820AED}">
      <dgm:prSet/>
      <dgm:spPr/>
      <dgm:t>
        <a:bodyPr/>
        <a:lstStyle/>
        <a:p>
          <a:pPr rtl="1"/>
          <a:endParaRPr lang="ar-SA" sz="2400"/>
        </a:p>
      </dgm:t>
    </dgm:pt>
    <dgm:pt modelId="{33B7FF11-C966-4269-9931-DA3E57595BF3}" type="pres">
      <dgm:prSet presAssocID="{D8ACD01B-0FE8-421E-97E3-3E55C40A0B7E}" presName="Name0" presStyleCnt="0">
        <dgm:presLayoutVars>
          <dgm:dir val="rev"/>
          <dgm:animLvl val="lvl"/>
          <dgm:resizeHandles val="exact"/>
        </dgm:presLayoutVars>
      </dgm:prSet>
      <dgm:spPr/>
    </dgm:pt>
    <dgm:pt modelId="{E0A8CDC6-3432-4632-8277-F3800DDE8578}" type="pres">
      <dgm:prSet presAssocID="{F2CA9FF7-B376-4ACC-9BD2-65A40B712F6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1D7E8AC-A55A-4825-BB51-031C20B120E9}" type="pres">
      <dgm:prSet presAssocID="{1F87499B-6E2A-44B3-AF02-20A13D12092B}" presName="parTxOnlySpace" presStyleCnt="0"/>
      <dgm:spPr/>
    </dgm:pt>
    <dgm:pt modelId="{29FD6D8C-1D4A-40D8-8000-BD979C91DAEC}" type="pres">
      <dgm:prSet presAssocID="{83E2419F-726B-4B37-80B8-259BE53A22F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E79632E4-E0C0-49FE-84B0-16E9245342C5}" type="pres">
      <dgm:prSet presAssocID="{A1F19DB9-FE4F-48D9-A278-C609D20C15AC}" presName="parTxOnlySpace" presStyleCnt="0"/>
      <dgm:spPr/>
    </dgm:pt>
    <dgm:pt modelId="{EEC99D98-5A6C-4FAD-86DF-C2A037B4CC7C}" type="pres">
      <dgm:prSet presAssocID="{8EF35ACD-AD2E-46B0-9FBD-0DA61F2937B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85FF044-38B0-4C6E-A57A-E2E5676DBBEC}" type="presOf" srcId="{F2CA9FF7-B376-4ACC-9BD2-65A40B712F60}" destId="{E0A8CDC6-3432-4632-8277-F3800DDE8578}" srcOrd="0" destOrd="0" presId="urn:microsoft.com/office/officeart/2005/8/layout/chevron1"/>
    <dgm:cxn modelId="{D0DFB5BE-54F9-43A8-94B3-C16AB2800190}" srcId="{D8ACD01B-0FE8-421E-97E3-3E55C40A0B7E}" destId="{83E2419F-726B-4B37-80B8-259BE53A22F3}" srcOrd="1" destOrd="0" parTransId="{31FF6FF9-F765-41DA-95B2-6AD11043DF6B}" sibTransId="{A1F19DB9-FE4F-48D9-A278-C609D20C15AC}"/>
    <dgm:cxn modelId="{9CE1C5C8-8C82-4000-B174-43A2F3820AED}" srcId="{D8ACD01B-0FE8-421E-97E3-3E55C40A0B7E}" destId="{8EF35ACD-AD2E-46B0-9FBD-0DA61F2937BF}" srcOrd="2" destOrd="0" parTransId="{4F76917E-78DA-469D-89DD-42B96D69D861}" sibTransId="{10DE3188-6E37-4E01-8A17-DCB11AF8627E}"/>
    <dgm:cxn modelId="{5A3F99D4-1ECD-4649-A859-6F295778867B}" srcId="{D8ACD01B-0FE8-421E-97E3-3E55C40A0B7E}" destId="{F2CA9FF7-B376-4ACC-9BD2-65A40B712F60}" srcOrd="0" destOrd="0" parTransId="{7CA8A177-216B-408F-B822-CFE823E47F85}" sibTransId="{1F87499B-6E2A-44B3-AF02-20A13D12092B}"/>
    <dgm:cxn modelId="{7F75DADA-9C2D-49C8-8434-2EE341A94329}" type="presOf" srcId="{8EF35ACD-AD2E-46B0-9FBD-0DA61F2937BF}" destId="{EEC99D98-5A6C-4FAD-86DF-C2A037B4CC7C}" srcOrd="0" destOrd="0" presId="urn:microsoft.com/office/officeart/2005/8/layout/chevron1"/>
    <dgm:cxn modelId="{74A8D2F8-529E-4111-8AAE-6FCE53D82EDB}" type="presOf" srcId="{83E2419F-726B-4B37-80B8-259BE53A22F3}" destId="{29FD6D8C-1D4A-40D8-8000-BD979C91DAEC}" srcOrd="0" destOrd="0" presId="urn:microsoft.com/office/officeart/2005/8/layout/chevron1"/>
    <dgm:cxn modelId="{7F68B6FD-169C-45D0-A094-A8FE50CF2A3D}" type="presOf" srcId="{D8ACD01B-0FE8-421E-97E3-3E55C40A0B7E}" destId="{33B7FF11-C966-4269-9931-DA3E57595BF3}" srcOrd="0" destOrd="0" presId="urn:microsoft.com/office/officeart/2005/8/layout/chevron1"/>
    <dgm:cxn modelId="{DB50ABB8-42FC-4CC3-800A-DE994894C6B8}" type="presParOf" srcId="{33B7FF11-C966-4269-9931-DA3E57595BF3}" destId="{E0A8CDC6-3432-4632-8277-F3800DDE8578}" srcOrd="0" destOrd="0" presId="urn:microsoft.com/office/officeart/2005/8/layout/chevron1"/>
    <dgm:cxn modelId="{56E42077-9535-4D96-AAFE-C5E3E7BAA6B3}" type="presParOf" srcId="{33B7FF11-C966-4269-9931-DA3E57595BF3}" destId="{81D7E8AC-A55A-4825-BB51-031C20B120E9}" srcOrd="1" destOrd="0" presId="urn:microsoft.com/office/officeart/2005/8/layout/chevron1"/>
    <dgm:cxn modelId="{322C85A5-7CEE-4ABA-9EA0-06C2958210B6}" type="presParOf" srcId="{33B7FF11-C966-4269-9931-DA3E57595BF3}" destId="{29FD6D8C-1D4A-40D8-8000-BD979C91DAEC}" srcOrd="2" destOrd="0" presId="urn:microsoft.com/office/officeart/2005/8/layout/chevron1"/>
    <dgm:cxn modelId="{C94B9F89-8112-4E91-8B20-30DA9A0AE68D}" type="presParOf" srcId="{33B7FF11-C966-4269-9931-DA3E57595BF3}" destId="{E79632E4-E0C0-49FE-84B0-16E9245342C5}" srcOrd="3" destOrd="0" presId="urn:microsoft.com/office/officeart/2005/8/layout/chevron1"/>
    <dgm:cxn modelId="{70844C51-031E-41DA-B750-77D3B3285981}" type="presParOf" srcId="{33B7FF11-C966-4269-9931-DA3E57595BF3}" destId="{EEC99D98-5A6C-4FAD-86DF-C2A037B4CC7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D22E5D-A662-4329-8D48-6F15F3F41E51}" type="doc">
      <dgm:prSet loTypeId="urn:microsoft.com/office/officeart/2005/8/layout/orgChart1" loCatId="hierarchy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F60C7C5D-929E-4A8F-A0EA-2F864286D286}">
      <dgm:prSet phldrT="[نص]" custT="1"/>
      <dgm:spPr/>
      <dgm:t>
        <a:bodyPr/>
        <a:lstStyle/>
        <a:p>
          <a:pPr rtl="1"/>
          <a:r>
            <a:rPr lang="ar-SY" sz="2000" b="1" dirty="0"/>
            <a:t>مقومات الصناعة في الوطن العربي</a:t>
          </a:r>
          <a:endParaRPr lang="ar-SA" sz="2000" b="1" dirty="0"/>
        </a:p>
      </dgm:t>
    </dgm:pt>
    <dgm:pt modelId="{41A93A5B-8961-477F-805B-510711339B42}" type="parTrans" cxnId="{BA60C591-2039-4D9F-AD09-7378A95D267B}">
      <dgm:prSet/>
      <dgm:spPr/>
      <dgm:t>
        <a:bodyPr/>
        <a:lstStyle/>
        <a:p>
          <a:pPr rtl="1"/>
          <a:endParaRPr lang="ar-SA" sz="2000" b="1"/>
        </a:p>
      </dgm:t>
    </dgm:pt>
    <dgm:pt modelId="{CEA1F14B-FEFA-4D37-B4AF-70CC71E4DF98}" type="sibTrans" cxnId="{BA60C591-2039-4D9F-AD09-7378A95D267B}">
      <dgm:prSet/>
      <dgm:spPr/>
      <dgm:t>
        <a:bodyPr/>
        <a:lstStyle/>
        <a:p>
          <a:pPr rtl="1"/>
          <a:endParaRPr lang="ar-SA" sz="2000" b="1"/>
        </a:p>
      </dgm:t>
    </dgm:pt>
    <dgm:pt modelId="{516D412E-3DB4-4D81-9BF9-FCEC845960A9}">
      <dgm:prSet phldrT="[نص]" custT="1"/>
      <dgm:spPr/>
      <dgm:t>
        <a:bodyPr/>
        <a:lstStyle/>
        <a:p>
          <a:pPr rtl="1"/>
          <a:r>
            <a:rPr lang="ar-SY" sz="2000" b="1" dirty="0"/>
            <a:t>مقومات طبيعية</a:t>
          </a:r>
          <a:endParaRPr lang="ar-SA" sz="2000" b="1" dirty="0"/>
        </a:p>
      </dgm:t>
    </dgm:pt>
    <dgm:pt modelId="{3BE35659-B579-413A-A81B-1FBB4BBF460E}" type="parTrans" cxnId="{01DA70BB-04BA-4D37-AF91-E47AFC45CD96}">
      <dgm:prSet/>
      <dgm:spPr/>
      <dgm:t>
        <a:bodyPr/>
        <a:lstStyle/>
        <a:p>
          <a:pPr rtl="1"/>
          <a:endParaRPr lang="ar-SA" sz="2000" b="1"/>
        </a:p>
      </dgm:t>
    </dgm:pt>
    <dgm:pt modelId="{A65DF6EF-D897-495E-8A08-17E6649CF487}" type="sibTrans" cxnId="{01DA70BB-04BA-4D37-AF91-E47AFC45CD96}">
      <dgm:prSet/>
      <dgm:spPr/>
      <dgm:t>
        <a:bodyPr/>
        <a:lstStyle/>
        <a:p>
          <a:pPr rtl="1"/>
          <a:endParaRPr lang="ar-SA" sz="2000" b="1"/>
        </a:p>
      </dgm:t>
    </dgm:pt>
    <dgm:pt modelId="{2B09192C-24D6-48CE-BFF1-01EAC2F693BE}">
      <dgm:prSet phldrT="[نص]" custT="1"/>
      <dgm:spPr/>
      <dgm:t>
        <a:bodyPr/>
        <a:lstStyle/>
        <a:p>
          <a:pPr rtl="1"/>
          <a:r>
            <a:rPr lang="ar-SY" sz="2000" b="1" dirty="0"/>
            <a:t>مقومات بشرية</a:t>
          </a:r>
          <a:endParaRPr lang="ar-SA" sz="2000" b="1" dirty="0"/>
        </a:p>
      </dgm:t>
    </dgm:pt>
    <dgm:pt modelId="{88C3A37B-D00A-422B-89A1-633797F6DD40}" type="parTrans" cxnId="{51368B46-DAFF-480B-B07F-B90562FC3E98}">
      <dgm:prSet/>
      <dgm:spPr/>
      <dgm:t>
        <a:bodyPr/>
        <a:lstStyle/>
        <a:p>
          <a:pPr rtl="1"/>
          <a:endParaRPr lang="ar-SA" sz="2000" b="1"/>
        </a:p>
      </dgm:t>
    </dgm:pt>
    <dgm:pt modelId="{250731A6-9184-4843-A64E-AA79D830B8EB}" type="sibTrans" cxnId="{51368B46-DAFF-480B-B07F-B90562FC3E98}">
      <dgm:prSet/>
      <dgm:spPr/>
      <dgm:t>
        <a:bodyPr/>
        <a:lstStyle/>
        <a:p>
          <a:pPr rtl="1"/>
          <a:endParaRPr lang="ar-SA" sz="2000" b="1"/>
        </a:p>
      </dgm:t>
    </dgm:pt>
    <dgm:pt modelId="{BD56B915-D880-4ACF-9EDF-DA95BB8256D2}">
      <dgm:prSet phldrT="[نص]" custT="1"/>
      <dgm:spPr/>
      <dgm:t>
        <a:bodyPr/>
        <a:lstStyle/>
        <a:p>
          <a:pPr rtl="1"/>
          <a:r>
            <a:rPr lang="ar-SY" sz="2000" b="1" dirty="0"/>
            <a:t>الطاقة</a:t>
          </a:r>
          <a:endParaRPr lang="ar-SA" sz="2000" b="1" dirty="0"/>
        </a:p>
      </dgm:t>
    </dgm:pt>
    <dgm:pt modelId="{662CC397-14A0-4B57-B304-5E7C236CE2BA}" type="parTrans" cxnId="{08E32517-7CB2-4348-B2C0-EC53FBCCCEDF}">
      <dgm:prSet/>
      <dgm:spPr/>
      <dgm:t>
        <a:bodyPr/>
        <a:lstStyle/>
        <a:p>
          <a:pPr rtl="1"/>
          <a:endParaRPr lang="ar-SA" sz="2000" b="1"/>
        </a:p>
      </dgm:t>
    </dgm:pt>
    <dgm:pt modelId="{CB1F1AC1-1375-4120-9379-3FA4E97FF55B}" type="sibTrans" cxnId="{08E32517-7CB2-4348-B2C0-EC53FBCCCEDF}">
      <dgm:prSet/>
      <dgm:spPr/>
      <dgm:t>
        <a:bodyPr/>
        <a:lstStyle/>
        <a:p>
          <a:pPr rtl="1"/>
          <a:endParaRPr lang="ar-SA" sz="2000" b="1"/>
        </a:p>
      </dgm:t>
    </dgm:pt>
    <dgm:pt modelId="{34508939-2F3F-43EF-91EC-334ACFA3671B}">
      <dgm:prSet phldrT="[نص]" custT="1"/>
      <dgm:spPr/>
      <dgm:t>
        <a:bodyPr/>
        <a:lstStyle/>
        <a:p>
          <a:pPr rtl="1"/>
          <a:r>
            <a:rPr lang="ar-SY" sz="2000" b="1" dirty="0"/>
            <a:t>مواد الخام</a:t>
          </a:r>
          <a:endParaRPr lang="ar-SA" sz="2000" b="1" dirty="0"/>
        </a:p>
      </dgm:t>
    </dgm:pt>
    <dgm:pt modelId="{D2402363-6B92-44F5-AE3F-1C98BA06A3C7}" type="parTrans" cxnId="{3A263EEB-47F1-4B46-B529-8A9CEC41D31F}">
      <dgm:prSet/>
      <dgm:spPr/>
      <dgm:t>
        <a:bodyPr/>
        <a:lstStyle/>
        <a:p>
          <a:pPr rtl="1"/>
          <a:endParaRPr lang="ar-SA" sz="2000" b="1"/>
        </a:p>
      </dgm:t>
    </dgm:pt>
    <dgm:pt modelId="{FC320860-681F-48E2-95EE-17344D8E0B27}" type="sibTrans" cxnId="{3A263EEB-47F1-4B46-B529-8A9CEC41D31F}">
      <dgm:prSet/>
      <dgm:spPr/>
      <dgm:t>
        <a:bodyPr/>
        <a:lstStyle/>
        <a:p>
          <a:pPr rtl="1"/>
          <a:endParaRPr lang="ar-SA" sz="2000" b="1"/>
        </a:p>
      </dgm:t>
    </dgm:pt>
    <dgm:pt modelId="{9A8CFF83-CA38-4402-A9D8-2B2B85858A85}">
      <dgm:prSet phldrT="[نص]" custT="1"/>
      <dgm:spPr/>
      <dgm:t>
        <a:bodyPr/>
        <a:lstStyle/>
        <a:p>
          <a:pPr rtl="1"/>
          <a:r>
            <a:rPr lang="ar-SY" sz="2000" b="1" dirty="0"/>
            <a:t>البترول</a:t>
          </a:r>
          <a:endParaRPr lang="ar-SA" sz="2000" b="1" dirty="0"/>
        </a:p>
      </dgm:t>
    </dgm:pt>
    <dgm:pt modelId="{03CD6436-8CA7-454E-BC28-627F21B98FB9}" type="parTrans" cxnId="{1E5E95DB-5B3E-49AD-AF4A-E6C957F3F340}">
      <dgm:prSet/>
      <dgm:spPr/>
      <dgm:t>
        <a:bodyPr/>
        <a:lstStyle/>
        <a:p>
          <a:pPr rtl="1"/>
          <a:endParaRPr lang="ar-SA" sz="2000" b="1"/>
        </a:p>
      </dgm:t>
    </dgm:pt>
    <dgm:pt modelId="{5007C1D0-EE0D-4E1E-86C8-AA874C0B4A01}" type="sibTrans" cxnId="{1E5E95DB-5B3E-49AD-AF4A-E6C957F3F340}">
      <dgm:prSet/>
      <dgm:spPr/>
      <dgm:t>
        <a:bodyPr/>
        <a:lstStyle/>
        <a:p>
          <a:pPr rtl="1"/>
          <a:endParaRPr lang="ar-SA" sz="2000" b="1"/>
        </a:p>
      </dgm:t>
    </dgm:pt>
    <dgm:pt modelId="{5108393C-1F59-43A9-84C9-7A5D85864FD5}">
      <dgm:prSet phldrT="[نص]" custT="1"/>
      <dgm:spPr/>
      <dgm:t>
        <a:bodyPr/>
        <a:lstStyle/>
        <a:p>
          <a:pPr rtl="1"/>
          <a:r>
            <a:rPr lang="ar-SY" sz="2000" b="1" dirty="0"/>
            <a:t>غاز طبيعي</a:t>
          </a:r>
          <a:endParaRPr lang="ar-SA" sz="2000" b="1" dirty="0"/>
        </a:p>
      </dgm:t>
    </dgm:pt>
    <dgm:pt modelId="{8D4B5541-7F46-4BD2-8569-F07BF80B2F06}" type="parTrans" cxnId="{6CEE706E-6F24-47E9-BD6E-6FA90EFA8FE0}">
      <dgm:prSet/>
      <dgm:spPr/>
      <dgm:t>
        <a:bodyPr/>
        <a:lstStyle/>
        <a:p>
          <a:pPr rtl="1"/>
          <a:endParaRPr lang="ar-SA" sz="2000" b="1"/>
        </a:p>
      </dgm:t>
    </dgm:pt>
    <dgm:pt modelId="{88EF104F-C1B5-4023-8886-C790DECDA5EF}" type="sibTrans" cxnId="{6CEE706E-6F24-47E9-BD6E-6FA90EFA8FE0}">
      <dgm:prSet/>
      <dgm:spPr/>
      <dgm:t>
        <a:bodyPr/>
        <a:lstStyle/>
        <a:p>
          <a:pPr rtl="1"/>
          <a:endParaRPr lang="ar-SA" sz="2000" b="1"/>
        </a:p>
      </dgm:t>
    </dgm:pt>
    <dgm:pt modelId="{2F5239FA-77F8-44C9-A396-EA9C63016D33}">
      <dgm:prSet phldrT="[نص]" custT="1"/>
      <dgm:spPr/>
      <dgm:t>
        <a:bodyPr/>
        <a:lstStyle/>
        <a:p>
          <a:pPr rtl="1"/>
          <a:r>
            <a:rPr lang="ar-SY" sz="2000" b="1" dirty="0"/>
            <a:t>طاقة كهرومائية</a:t>
          </a:r>
          <a:endParaRPr lang="ar-SA" sz="2000" b="1" dirty="0"/>
        </a:p>
      </dgm:t>
    </dgm:pt>
    <dgm:pt modelId="{A809642C-FFD2-45FD-B82E-1A55EDB5EAE2}" type="parTrans" cxnId="{5D0B484B-CC71-4B28-ACC7-48EE7F39DE91}">
      <dgm:prSet/>
      <dgm:spPr/>
      <dgm:t>
        <a:bodyPr/>
        <a:lstStyle/>
        <a:p>
          <a:pPr rtl="1"/>
          <a:endParaRPr lang="ar-SA" sz="2000" b="1"/>
        </a:p>
      </dgm:t>
    </dgm:pt>
    <dgm:pt modelId="{814C79AA-2035-49F7-87EC-49517E6AB585}" type="sibTrans" cxnId="{5D0B484B-CC71-4B28-ACC7-48EE7F39DE91}">
      <dgm:prSet/>
      <dgm:spPr/>
      <dgm:t>
        <a:bodyPr/>
        <a:lstStyle/>
        <a:p>
          <a:pPr rtl="1"/>
          <a:endParaRPr lang="ar-SA" sz="2000" b="1"/>
        </a:p>
      </dgm:t>
    </dgm:pt>
    <dgm:pt modelId="{8ECA106A-637A-42E0-BD5F-C1CF69893D0F}">
      <dgm:prSet phldrT="[نص]" custT="1"/>
      <dgm:spPr/>
      <dgm:t>
        <a:bodyPr/>
        <a:lstStyle/>
        <a:p>
          <a:pPr rtl="1"/>
          <a:r>
            <a:rPr lang="ar-SY" sz="2000" b="1" dirty="0"/>
            <a:t>طاقة متجددة الشمس و الرياح</a:t>
          </a:r>
          <a:endParaRPr lang="ar-SA" sz="2000" b="1" dirty="0"/>
        </a:p>
      </dgm:t>
    </dgm:pt>
    <dgm:pt modelId="{A810BA2F-F813-4737-9A64-4AD84C4170F7}" type="parTrans" cxnId="{1C49CF44-B4C5-47B9-BB90-6B218A591749}">
      <dgm:prSet/>
      <dgm:spPr/>
      <dgm:t>
        <a:bodyPr/>
        <a:lstStyle/>
        <a:p>
          <a:pPr rtl="1"/>
          <a:endParaRPr lang="ar-SA" sz="2000" b="1"/>
        </a:p>
      </dgm:t>
    </dgm:pt>
    <dgm:pt modelId="{00056804-BA13-4A63-B989-75A344E98D35}" type="sibTrans" cxnId="{1C49CF44-B4C5-47B9-BB90-6B218A591749}">
      <dgm:prSet/>
      <dgm:spPr/>
      <dgm:t>
        <a:bodyPr/>
        <a:lstStyle/>
        <a:p>
          <a:pPr rtl="1"/>
          <a:endParaRPr lang="ar-SA" sz="2000" b="1"/>
        </a:p>
      </dgm:t>
    </dgm:pt>
    <dgm:pt modelId="{3A52CBAF-A6DB-481D-8B66-F9CFAF6199E3}">
      <dgm:prSet phldrT="[نص]" custT="1"/>
      <dgm:spPr/>
      <dgm:t>
        <a:bodyPr/>
        <a:lstStyle/>
        <a:p>
          <a:pPr rtl="1"/>
          <a:r>
            <a:rPr lang="ar-SY" sz="2000" b="1" dirty="0"/>
            <a:t>معدنية</a:t>
          </a:r>
          <a:endParaRPr lang="ar-SA" sz="2000" b="1" dirty="0"/>
        </a:p>
      </dgm:t>
    </dgm:pt>
    <dgm:pt modelId="{9F967976-1B7E-4B48-896A-BCE0371DEC61}" type="parTrans" cxnId="{DAD5B043-49BA-486F-9FD7-C5B0094EBA99}">
      <dgm:prSet/>
      <dgm:spPr/>
      <dgm:t>
        <a:bodyPr/>
        <a:lstStyle/>
        <a:p>
          <a:pPr rtl="1"/>
          <a:endParaRPr lang="ar-SA" sz="2000" b="1"/>
        </a:p>
      </dgm:t>
    </dgm:pt>
    <dgm:pt modelId="{B0B2D812-2E58-4759-86BF-374B284BECA9}" type="sibTrans" cxnId="{DAD5B043-49BA-486F-9FD7-C5B0094EBA99}">
      <dgm:prSet/>
      <dgm:spPr/>
      <dgm:t>
        <a:bodyPr/>
        <a:lstStyle/>
        <a:p>
          <a:pPr rtl="1"/>
          <a:endParaRPr lang="ar-SA" sz="2000" b="1"/>
        </a:p>
      </dgm:t>
    </dgm:pt>
    <dgm:pt modelId="{3A3B9BF6-A0DA-452A-8287-A9CD1E431CC0}">
      <dgm:prSet phldrT="[نص]" custT="1"/>
      <dgm:spPr/>
      <dgm:t>
        <a:bodyPr/>
        <a:lstStyle/>
        <a:p>
          <a:pPr rtl="1"/>
          <a:r>
            <a:rPr lang="ar-SY" sz="2000" b="1" dirty="0"/>
            <a:t>نباتية</a:t>
          </a:r>
          <a:endParaRPr lang="ar-SA" sz="2000" b="1" dirty="0"/>
        </a:p>
      </dgm:t>
    </dgm:pt>
    <dgm:pt modelId="{FCF61660-43B7-46D7-AA30-E82B11B98F60}" type="parTrans" cxnId="{A3FCAC95-2F6F-4EB2-871B-F1C8D0F545F8}">
      <dgm:prSet/>
      <dgm:spPr/>
      <dgm:t>
        <a:bodyPr/>
        <a:lstStyle/>
        <a:p>
          <a:pPr rtl="1"/>
          <a:endParaRPr lang="ar-SA" sz="2000" b="1"/>
        </a:p>
      </dgm:t>
    </dgm:pt>
    <dgm:pt modelId="{AA4C65AA-7722-400D-97BE-61B94DCD0DC6}" type="sibTrans" cxnId="{A3FCAC95-2F6F-4EB2-871B-F1C8D0F545F8}">
      <dgm:prSet/>
      <dgm:spPr/>
      <dgm:t>
        <a:bodyPr/>
        <a:lstStyle/>
        <a:p>
          <a:pPr rtl="1"/>
          <a:endParaRPr lang="ar-SA" sz="2000" b="1"/>
        </a:p>
      </dgm:t>
    </dgm:pt>
    <dgm:pt modelId="{8D37E26C-EBC5-493B-B9C0-06F5CFFC4F38}">
      <dgm:prSet phldrT="[نص]" custT="1"/>
      <dgm:spPr/>
      <dgm:t>
        <a:bodyPr/>
        <a:lstStyle/>
        <a:p>
          <a:pPr rtl="1"/>
          <a:r>
            <a:rPr lang="ar-SY" sz="2000" b="1"/>
            <a:t> </a:t>
          </a:r>
          <a:r>
            <a:rPr lang="ar-SY" sz="2000" b="1" dirty="0"/>
            <a:t>حيوانية</a:t>
          </a:r>
          <a:endParaRPr lang="ar-SA" sz="2000" b="1" dirty="0"/>
        </a:p>
      </dgm:t>
    </dgm:pt>
    <dgm:pt modelId="{A054D02D-00B5-4B22-A39B-B54D44D2B876}" type="parTrans" cxnId="{AA721263-DAE2-43E7-B30E-858941D6A3FA}">
      <dgm:prSet/>
      <dgm:spPr/>
      <dgm:t>
        <a:bodyPr/>
        <a:lstStyle/>
        <a:p>
          <a:pPr rtl="1"/>
          <a:endParaRPr lang="ar-SA" sz="2000" b="1"/>
        </a:p>
      </dgm:t>
    </dgm:pt>
    <dgm:pt modelId="{F5EA3E36-0624-4343-89C1-9E72A197BF09}" type="sibTrans" cxnId="{AA721263-DAE2-43E7-B30E-858941D6A3FA}">
      <dgm:prSet/>
      <dgm:spPr/>
      <dgm:t>
        <a:bodyPr/>
        <a:lstStyle/>
        <a:p>
          <a:pPr rtl="1"/>
          <a:endParaRPr lang="ar-SA" sz="2000" b="1"/>
        </a:p>
      </dgm:t>
    </dgm:pt>
    <dgm:pt modelId="{400A61F5-5D20-405C-8420-E711596F4973}">
      <dgm:prSet phldrT="[نص]" custT="1"/>
      <dgm:spPr>
        <a:solidFill>
          <a:srgbClr val="FFC000"/>
        </a:solidFill>
      </dgm:spPr>
      <dgm:t>
        <a:bodyPr/>
        <a:lstStyle/>
        <a:p>
          <a:pPr rtl="1"/>
          <a:r>
            <a:rPr lang="ar-SY" sz="2000" b="1" dirty="0"/>
            <a:t>غابات</a:t>
          </a:r>
          <a:endParaRPr lang="ar-SA" sz="2000" b="1" dirty="0"/>
        </a:p>
      </dgm:t>
    </dgm:pt>
    <dgm:pt modelId="{C817681A-B0BA-4D95-BF5B-84D21ACBBE71}" type="parTrans" cxnId="{11D23E52-09B4-4C3C-AB8E-4A187E04F233}">
      <dgm:prSet/>
      <dgm:spPr/>
      <dgm:t>
        <a:bodyPr/>
        <a:lstStyle/>
        <a:p>
          <a:pPr rtl="1"/>
          <a:endParaRPr lang="ar-SA" sz="2000" b="1"/>
        </a:p>
      </dgm:t>
    </dgm:pt>
    <dgm:pt modelId="{4A3C2A9B-EC17-415B-A7FA-CA217386F0EB}" type="sibTrans" cxnId="{11D23E52-09B4-4C3C-AB8E-4A187E04F233}">
      <dgm:prSet/>
      <dgm:spPr/>
      <dgm:t>
        <a:bodyPr/>
        <a:lstStyle/>
        <a:p>
          <a:pPr rtl="1"/>
          <a:endParaRPr lang="ar-SA" sz="2000" b="1"/>
        </a:p>
      </dgm:t>
    </dgm:pt>
    <dgm:pt modelId="{2E1C2AA4-2831-471D-9241-0F76304392FF}">
      <dgm:prSet phldrT="[نص]" custT="1"/>
      <dgm:spPr>
        <a:solidFill>
          <a:srgbClr val="FFC000"/>
        </a:solidFill>
      </dgm:spPr>
      <dgm:t>
        <a:bodyPr/>
        <a:lstStyle/>
        <a:p>
          <a:pPr rtl="1"/>
          <a:r>
            <a:rPr lang="ar-SY" sz="2000" b="1" dirty="0"/>
            <a:t>محاصيل</a:t>
          </a:r>
          <a:endParaRPr lang="ar-SA" sz="2000" b="1" dirty="0"/>
        </a:p>
      </dgm:t>
    </dgm:pt>
    <dgm:pt modelId="{27FF2C20-7234-4794-A4AD-5CF09AB9DDFB}" type="parTrans" cxnId="{1084E994-80F9-4E86-960D-1DCCD6DE1F97}">
      <dgm:prSet/>
      <dgm:spPr/>
      <dgm:t>
        <a:bodyPr/>
        <a:lstStyle/>
        <a:p>
          <a:pPr rtl="1"/>
          <a:endParaRPr lang="ar-SA" sz="2000" b="1"/>
        </a:p>
      </dgm:t>
    </dgm:pt>
    <dgm:pt modelId="{AC1165CA-6256-4506-8922-AD1E0B36AFBA}" type="sibTrans" cxnId="{1084E994-80F9-4E86-960D-1DCCD6DE1F97}">
      <dgm:prSet/>
      <dgm:spPr/>
      <dgm:t>
        <a:bodyPr/>
        <a:lstStyle/>
        <a:p>
          <a:pPr rtl="1"/>
          <a:endParaRPr lang="ar-SA" sz="2000" b="1"/>
        </a:p>
      </dgm:t>
    </dgm:pt>
    <dgm:pt modelId="{ED13B48F-3DDE-4C7D-B097-1714429DE17D}">
      <dgm:prSet phldrT="[نص]" custT="1"/>
      <dgm:spPr/>
      <dgm:t>
        <a:bodyPr/>
        <a:lstStyle/>
        <a:p>
          <a:pPr rtl="1"/>
          <a:r>
            <a:rPr lang="ar-SY" sz="2000" b="1" dirty="0"/>
            <a:t>رؤوس الأموال </a:t>
          </a:r>
          <a:endParaRPr lang="ar-SA" sz="2000" b="1" dirty="0"/>
        </a:p>
      </dgm:t>
    </dgm:pt>
    <dgm:pt modelId="{BCB94BFA-79FE-445F-BC5C-5ACC4C2AF35A}" type="parTrans" cxnId="{D1F44D05-86CF-41A7-8529-D805B599DD33}">
      <dgm:prSet/>
      <dgm:spPr/>
      <dgm:t>
        <a:bodyPr/>
        <a:lstStyle/>
        <a:p>
          <a:pPr rtl="1"/>
          <a:endParaRPr lang="ar-SA" sz="2000" b="1"/>
        </a:p>
      </dgm:t>
    </dgm:pt>
    <dgm:pt modelId="{E95DED79-B7AF-4B99-BEB2-1726F4EB36E9}" type="sibTrans" cxnId="{D1F44D05-86CF-41A7-8529-D805B599DD33}">
      <dgm:prSet/>
      <dgm:spPr/>
      <dgm:t>
        <a:bodyPr/>
        <a:lstStyle/>
        <a:p>
          <a:pPr rtl="1"/>
          <a:endParaRPr lang="ar-SA" sz="2000" b="1"/>
        </a:p>
      </dgm:t>
    </dgm:pt>
    <dgm:pt modelId="{E39F4A15-8ED2-410A-9571-FA80CBAF03B5}">
      <dgm:prSet phldrT="[نص]" custT="1"/>
      <dgm:spPr/>
      <dgm:t>
        <a:bodyPr/>
        <a:lstStyle/>
        <a:p>
          <a:pPr rtl="1"/>
          <a:r>
            <a:rPr lang="ar-SY" sz="2000" b="1" dirty="0"/>
            <a:t>الأيدي العاملة</a:t>
          </a:r>
          <a:endParaRPr lang="ar-SA" sz="2000" b="1" dirty="0"/>
        </a:p>
      </dgm:t>
    </dgm:pt>
    <dgm:pt modelId="{25BB08B4-4381-4390-B443-81AD5F8C2F9D}" type="parTrans" cxnId="{1E3014AE-FAC7-4EA6-BC56-A58CDC214FEC}">
      <dgm:prSet/>
      <dgm:spPr/>
      <dgm:t>
        <a:bodyPr/>
        <a:lstStyle/>
        <a:p>
          <a:pPr rtl="1"/>
          <a:endParaRPr lang="ar-SA" sz="2000" b="1"/>
        </a:p>
      </dgm:t>
    </dgm:pt>
    <dgm:pt modelId="{FFFD50A9-4738-43AB-9585-4D9171F1401C}" type="sibTrans" cxnId="{1E3014AE-FAC7-4EA6-BC56-A58CDC214FEC}">
      <dgm:prSet/>
      <dgm:spPr/>
      <dgm:t>
        <a:bodyPr/>
        <a:lstStyle/>
        <a:p>
          <a:pPr rtl="1"/>
          <a:endParaRPr lang="ar-SA" sz="2000" b="1"/>
        </a:p>
      </dgm:t>
    </dgm:pt>
    <dgm:pt modelId="{04F39BCA-6896-40F1-B07C-A3F7464997B5}">
      <dgm:prSet phldrT="[نص]" custT="1"/>
      <dgm:spPr/>
      <dgm:t>
        <a:bodyPr/>
        <a:lstStyle/>
        <a:p>
          <a:pPr rtl="1"/>
          <a:r>
            <a:rPr lang="ar-SY" sz="2000" b="1" dirty="0"/>
            <a:t>المهارة و الخبرة</a:t>
          </a:r>
          <a:endParaRPr lang="ar-SA" sz="2000" b="1" dirty="0"/>
        </a:p>
      </dgm:t>
    </dgm:pt>
    <dgm:pt modelId="{A912266F-AF47-495B-8FA1-6400A6CF344B}" type="parTrans" cxnId="{7E4DE278-BA58-4629-B25C-EA68F5696FC2}">
      <dgm:prSet/>
      <dgm:spPr/>
      <dgm:t>
        <a:bodyPr/>
        <a:lstStyle/>
        <a:p>
          <a:pPr rtl="1"/>
          <a:endParaRPr lang="ar-SA" sz="2000" b="1"/>
        </a:p>
      </dgm:t>
    </dgm:pt>
    <dgm:pt modelId="{8C28735C-6C27-48F7-AAA9-6F8FC28167F2}" type="sibTrans" cxnId="{7E4DE278-BA58-4629-B25C-EA68F5696FC2}">
      <dgm:prSet/>
      <dgm:spPr/>
      <dgm:t>
        <a:bodyPr/>
        <a:lstStyle/>
        <a:p>
          <a:pPr rtl="1"/>
          <a:endParaRPr lang="ar-SA" sz="2000" b="1"/>
        </a:p>
      </dgm:t>
    </dgm:pt>
    <dgm:pt modelId="{192576A1-4826-4717-ADC2-4A49D78CA6C5}">
      <dgm:prSet phldrT="[نص]" custT="1"/>
      <dgm:spPr/>
      <dgm:t>
        <a:bodyPr/>
        <a:lstStyle/>
        <a:p>
          <a:pPr rtl="1"/>
          <a:r>
            <a:rPr lang="ar-SY" sz="2000" b="1" dirty="0"/>
            <a:t>السوق</a:t>
          </a:r>
          <a:endParaRPr lang="ar-SA" sz="2000" b="1" dirty="0"/>
        </a:p>
      </dgm:t>
    </dgm:pt>
    <dgm:pt modelId="{EC6C28BB-831F-4793-B1F9-80D68B31BB39}" type="parTrans" cxnId="{922635FA-5ED1-4001-A82D-BAE6A70CE1A5}">
      <dgm:prSet/>
      <dgm:spPr/>
      <dgm:t>
        <a:bodyPr/>
        <a:lstStyle/>
        <a:p>
          <a:pPr rtl="1"/>
          <a:endParaRPr lang="ar-SA" sz="2000" b="1"/>
        </a:p>
      </dgm:t>
    </dgm:pt>
    <dgm:pt modelId="{910CAF36-F38E-40D9-AFA9-15003E3434B3}" type="sibTrans" cxnId="{922635FA-5ED1-4001-A82D-BAE6A70CE1A5}">
      <dgm:prSet/>
      <dgm:spPr/>
      <dgm:t>
        <a:bodyPr/>
        <a:lstStyle/>
        <a:p>
          <a:pPr rtl="1"/>
          <a:endParaRPr lang="ar-SA" sz="2000" b="1"/>
        </a:p>
      </dgm:t>
    </dgm:pt>
    <dgm:pt modelId="{4AF5B482-2FA4-48C6-A39F-CDBBCF8C0B63}">
      <dgm:prSet phldrT="[نص]" custT="1"/>
      <dgm:spPr/>
      <dgm:t>
        <a:bodyPr/>
        <a:lstStyle/>
        <a:p>
          <a:pPr rtl="1"/>
          <a:r>
            <a:rPr lang="ar-SY" sz="2000" b="1" dirty="0"/>
            <a:t>وسائل النقل</a:t>
          </a:r>
          <a:endParaRPr lang="ar-SA" sz="2000" b="1" dirty="0"/>
        </a:p>
      </dgm:t>
    </dgm:pt>
    <dgm:pt modelId="{B73CE1A3-99CD-410B-995B-526F92CD60B8}" type="parTrans" cxnId="{93134BEF-03D2-4963-AC57-A1B3DB6E2E4C}">
      <dgm:prSet/>
      <dgm:spPr/>
      <dgm:t>
        <a:bodyPr/>
        <a:lstStyle/>
        <a:p>
          <a:pPr rtl="1"/>
          <a:endParaRPr lang="ar-SA" sz="2000" b="1"/>
        </a:p>
      </dgm:t>
    </dgm:pt>
    <dgm:pt modelId="{B406D158-AE4A-41F0-891B-3AAB1C42BC17}" type="sibTrans" cxnId="{93134BEF-03D2-4963-AC57-A1B3DB6E2E4C}">
      <dgm:prSet/>
      <dgm:spPr/>
      <dgm:t>
        <a:bodyPr/>
        <a:lstStyle/>
        <a:p>
          <a:pPr rtl="1"/>
          <a:endParaRPr lang="ar-SA" sz="2000" b="1"/>
        </a:p>
      </dgm:t>
    </dgm:pt>
    <dgm:pt modelId="{6D34D8A6-D048-4348-98E6-DE2B60579F3D}" type="pres">
      <dgm:prSet presAssocID="{2BD22E5D-A662-4329-8D48-6F15F3F41E51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</dgm:pt>
    <dgm:pt modelId="{42131326-D576-434C-86A1-73AF25F8F789}" type="pres">
      <dgm:prSet presAssocID="{F60C7C5D-929E-4A8F-A0EA-2F864286D286}" presName="hierRoot1" presStyleCnt="0">
        <dgm:presLayoutVars>
          <dgm:hierBranch val="init"/>
        </dgm:presLayoutVars>
      </dgm:prSet>
      <dgm:spPr/>
    </dgm:pt>
    <dgm:pt modelId="{7464AE33-7E17-4B56-BF5C-B9D4F51F1B1D}" type="pres">
      <dgm:prSet presAssocID="{F60C7C5D-929E-4A8F-A0EA-2F864286D286}" presName="rootComposite1" presStyleCnt="0"/>
      <dgm:spPr/>
    </dgm:pt>
    <dgm:pt modelId="{F12BB016-F97B-46F5-8301-38228722D167}" type="pres">
      <dgm:prSet presAssocID="{F60C7C5D-929E-4A8F-A0EA-2F864286D286}" presName="rootText1" presStyleLbl="node0" presStyleIdx="0" presStyleCnt="1" custScaleX="286384">
        <dgm:presLayoutVars>
          <dgm:chPref val="3"/>
        </dgm:presLayoutVars>
      </dgm:prSet>
      <dgm:spPr/>
    </dgm:pt>
    <dgm:pt modelId="{F7D30485-E7F3-41F8-92C5-450F73887C21}" type="pres">
      <dgm:prSet presAssocID="{F60C7C5D-929E-4A8F-A0EA-2F864286D286}" presName="rootConnector1" presStyleLbl="node1" presStyleIdx="0" presStyleCnt="0"/>
      <dgm:spPr/>
    </dgm:pt>
    <dgm:pt modelId="{659C6A16-9B89-48E8-8BAA-636D95A8E79B}" type="pres">
      <dgm:prSet presAssocID="{F60C7C5D-929E-4A8F-A0EA-2F864286D286}" presName="hierChild2" presStyleCnt="0"/>
      <dgm:spPr/>
    </dgm:pt>
    <dgm:pt modelId="{8BB2919C-EED1-4755-BB11-CB3958753D52}" type="pres">
      <dgm:prSet presAssocID="{3BE35659-B579-413A-A81B-1FBB4BBF460E}" presName="Name37" presStyleLbl="parChTrans1D2" presStyleIdx="0" presStyleCnt="2"/>
      <dgm:spPr/>
    </dgm:pt>
    <dgm:pt modelId="{62B66DE2-1586-4831-B138-559FD1FC25BC}" type="pres">
      <dgm:prSet presAssocID="{516D412E-3DB4-4D81-9BF9-FCEC845960A9}" presName="hierRoot2" presStyleCnt="0">
        <dgm:presLayoutVars>
          <dgm:hierBranch val="init"/>
        </dgm:presLayoutVars>
      </dgm:prSet>
      <dgm:spPr/>
    </dgm:pt>
    <dgm:pt modelId="{98A9131E-FD03-4916-A716-ACDC6F433242}" type="pres">
      <dgm:prSet presAssocID="{516D412E-3DB4-4D81-9BF9-FCEC845960A9}" presName="rootComposite" presStyleCnt="0"/>
      <dgm:spPr/>
    </dgm:pt>
    <dgm:pt modelId="{18284B51-188D-4005-A940-9F6D76FBDBA7}" type="pres">
      <dgm:prSet presAssocID="{516D412E-3DB4-4D81-9BF9-FCEC845960A9}" presName="rootText" presStyleLbl="node2" presStyleIdx="0" presStyleCnt="2">
        <dgm:presLayoutVars>
          <dgm:chPref val="3"/>
        </dgm:presLayoutVars>
      </dgm:prSet>
      <dgm:spPr/>
    </dgm:pt>
    <dgm:pt modelId="{4E291786-668F-494A-A61C-80F544A15FE7}" type="pres">
      <dgm:prSet presAssocID="{516D412E-3DB4-4D81-9BF9-FCEC845960A9}" presName="rootConnector" presStyleLbl="node2" presStyleIdx="0" presStyleCnt="2"/>
      <dgm:spPr/>
    </dgm:pt>
    <dgm:pt modelId="{E28DF86B-D855-461C-8091-214126D031F4}" type="pres">
      <dgm:prSet presAssocID="{516D412E-3DB4-4D81-9BF9-FCEC845960A9}" presName="hierChild4" presStyleCnt="0"/>
      <dgm:spPr/>
    </dgm:pt>
    <dgm:pt modelId="{412386D7-B51D-43EE-AAC0-D117C8C5D8B0}" type="pres">
      <dgm:prSet presAssocID="{D2402363-6B92-44F5-AE3F-1C98BA06A3C7}" presName="Name37" presStyleLbl="parChTrans1D3" presStyleIdx="0" presStyleCnt="7"/>
      <dgm:spPr/>
    </dgm:pt>
    <dgm:pt modelId="{9F30141D-2BF9-4863-B7B5-B2FCF006B094}" type="pres">
      <dgm:prSet presAssocID="{34508939-2F3F-43EF-91EC-334ACFA3671B}" presName="hierRoot2" presStyleCnt="0">
        <dgm:presLayoutVars>
          <dgm:hierBranch val="init"/>
        </dgm:presLayoutVars>
      </dgm:prSet>
      <dgm:spPr/>
    </dgm:pt>
    <dgm:pt modelId="{F34CBBE4-DA1C-48ED-B62B-E3D50703AFD0}" type="pres">
      <dgm:prSet presAssocID="{34508939-2F3F-43EF-91EC-334ACFA3671B}" presName="rootComposite" presStyleCnt="0"/>
      <dgm:spPr/>
    </dgm:pt>
    <dgm:pt modelId="{BB689208-A95E-4D25-AFE4-DC789909F2CA}" type="pres">
      <dgm:prSet presAssocID="{34508939-2F3F-43EF-91EC-334ACFA3671B}" presName="rootText" presStyleLbl="node3" presStyleIdx="0" presStyleCnt="7">
        <dgm:presLayoutVars>
          <dgm:chPref val="3"/>
        </dgm:presLayoutVars>
      </dgm:prSet>
      <dgm:spPr/>
    </dgm:pt>
    <dgm:pt modelId="{D1A4C82C-ABBD-49E3-B321-BFD7DCE65996}" type="pres">
      <dgm:prSet presAssocID="{34508939-2F3F-43EF-91EC-334ACFA3671B}" presName="rootConnector" presStyleLbl="node3" presStyleIdx="0" presStyleCnt="7"/>
      <dgm:spPr/>
    </dgm:pt>
    <dgm:pt modelId="{9ED46D48-59B5-42A6-9CC5-7651CF7001C5}" type="pres">
      <dgm:prSet presAssocID="{34508939-2F3F-43EF-91EC-334ACFA3671B}" presName="hierChild4" presStyleCnt="0"/>
      <dgm:spPr/>
    </dgm:pt>
    <dgm:pt modelId="{D3AAFBA5-FAC1-4B60-91B2-0DB336366A62}" type="pres">
      <dgm:prSet presAssocID="{9F967976-1B7E-4B48-896A-BCE0371DEC61}" presName="Name37" presStyleLbl="parChTrans1D4" presStyleIdx="0" presStyleCnt="9"/>
      <dgm:spPr/>
    </dgm:pt>
    <dgm:pt modelId="{C52A2A51-21CF-4AA0-A645-27CB485E753D}" type="pres">
      <dgm:prSet presAssocID="{3A52CBAF-A6DB-481D-8B66-F9CFAF6199E3}" presName="hierRoot2" presStyleCnt="0">
        <dgm:presLayoutVars>
          <dgm:hierBranch val="init"/>
        </dgm:presLayoutVars>
      </dgm:prSet>
      <dgm:spPr/>
    </dgm:pt>
    <dgm:pt modelId="{47670A46-E473-4823-88FA-40E4EE5E7DA5}" type="pres">
      <dgm:prSet presAssocID="{3A52CBAF-A6DB-481D-8B66-F9CFAF6199E3}" presName="rootComposite" presStyleCnt="0"/>
      <dgm:spPr/>
    </dgm:pt>
    <dgm:pt modelId="{CA848757-B5F6-4CE8-B1B0-E89985663A44}" type="pres">
      <dgm:prSet presAssocID="{3A52CBAF-A6DB-481D-8B66-F9CFAF6199E3}" presName="rootText" presStyleLbl="node4" presStyleIdx="0" presStyleCnt="9">
        <dgm:presLayoutVars>
          <dgm:chPref val="3"/>
        </dgm:presLayoutVars>
      </dgm:prSet>
      <dgm:spPr/>
    </dgm:pt>
    <dgm:pt modelId="{F3DDC39D-AA30-4857-B2C2-A132A260DA0D}" type="pres">
      <dgm:prSet presAssocID="{3A52CBAF-A6DB-481D-8B66-F9CFAF6199E3}" presName="rootConnector" presStyleLbl="node4" presStyleIdx="0" presStyleCnt="9"/>
      <dgm:spPr/>
    </dgm:pt>
    <dgm:pt modelId="{DF5DCC66-F744-44BC-A7CD-2527408244C8}" type="pres">
      <dgm:prSet presAssocID="{3A52CBAF-A6DB-481D-8B66-F9CFAF6199E3}" presName="hierChild4" presStyleCnt="0"/>
      <dgm:spPr/>
    </dgm:pt>
    <dgm:pt modelId="{940A6C61-E74F-4DFC-9484-A397169D55D5}" type="pres">
      <dgm:prSet presAssocID="{3A52CBAF-A6DB-481D-8B66-F9CFAF6199E3}" presName="hierChild5" presStyleCnt="0"/>
      <dgm:spPr/>
    </dgm:pt>
    <dgm:pt modelId="{B222B724-4225-477A-ABC2-0FB1A264518F}" type="pres">
      <dgm:prSet presAssocID="{A054D02D-00B5-4B22-A39B-B54D44D2B876}" presName="Name37" presStyleLbl="parChTrans1D4" presStyleIdx="1" presStyleCnt="9"/>
      <dgm:spPr/>
    </dgm:pt>
    <dgm:pt modelId="{D6FB4EFA-5F41-47EC-817F-1EB18F750D52}" type="pres">
      <dgm:prSet presAssocID="{8D37E26C-EBC5-493B-B9C0-06F5CFFC4F38}" presName="hierRoot2" presStyleCnt="0">
        <dgm:presLayoutVars>
          <dgm:hierBranch val="init"/>
        </dgm:presLayoutVars>
      </dgm:prSet>
      <dgm:spPr/>
    </dgm:pt>
    <dgm:pt modelId="{39C43D1A-FEA3-45A5-BBE8-C7C1538E182D}" type="pres">
      <dgm:prSet presAssocID="{8D37E26C-EBC5-493B-B9C0-06F5CFFC4F38}" presName="rootComposite" presStyleCnt="0"/>
      <dgm:spPr/>
    </dgm:pt>
    <dgm:pt modelId="{93102877-7BFC-4D46-97F4-06D10526C4C9}" type="pres">
      <dgm:prSet presAssocID="{8D37E26C-EBC5-493B-B9C0-06F5CFFC4F38}" presName="rootText" presStyleLbl="node4" presStyleIdx="1" presStyleCnt="9">
        <dgm:presLayoutVars>
          <dgm:chPref val="3"/>
        </dgm:presLayoutVars>
      </dgm:prSet>
      <dgm:spPr/>
    </dgm:pt>
    <dgm:pt modelId="{DDE469C6-4621-45C4-AC5A-C0DEB4E5DDB2}" type="pres">
      <dgm:prSet presAssocID="{8D37E26C-EBC5-493B-B9C0-06F5CFFC4F38}" presName="rootConnector" presStyleLbl="node4" presStyleIdx="1" presStyleCnt="9"/>
      <dgm:spPr/>
    </dgm:pt>
    <dgm:pt modelId="{F77C0132-DA82-41FB-9ACB-69778982DA0E}" type="pres">
      <dgm:prSet presAssocID="{8D37E26C-EBC5-493B-B9C0-06F5CFFC4F38}" presName="hierChild4" presStyleCnt="0"/>
      <dgm:spPr/>
    </dgm:pt>
    <dgm:pt modelId="{3B0EC2B2-F77B-4AF9-A66B-DEA715A4F1F9}" type="pres">
      <dgm:prSet presAssocID="{8D37E26C-EBC5-493B-B9C0-06F5CFFC4F38}" presName="hierChild5" presStyleCnt="0"/>
      <dgm:spPr/>
    </dgm:pt>
    <dgm:pt modelId="{3359118D-0FF4-43F7-B11B-9ADFA778A23B}" type="pres">
      <dgm:prSet presAssocID="{FCF61660-43B7-46D7-AA30-E82B11B98F60}" presName="Name37" presStyleLbl="parChTrans1D4" presStyleIdx="2" presStyleCnt="9"/>
      <dgm:spPr/>
    </dgm:pt>
    <dgm:pt modelId="{FE0E96C8-5EB1-4555-8102-73E9E50CEFF2}" type="pres">
      <dgm:prSet presAssocID="{3A3B9BF6-A0DA-452A-8287-A9CD1E431CC0}" presName="hierRoot2" presStyleCnt="0">
        <dgm:presLayoutVars>
          <dgm:hierBranch val="init"/>
        </dgm:presLayoutVars>
      </dgm:prSet>
      <dgm:spPr/>
    </dgm:pt>
    <dgm:pt modelId="{6E78BE1D-795D-473B-B747-F431B1474A31}" type="pres">
      <dgm:prSet presAssocID="{3A3B9BF6-A0DA-452A-8287-A9CD1E431CC0}" presName="rootComposite" presStyleCnt="0"/>
      <dgm:spPr/>
    </dgm:pt>
    <dgm:pt modelId="{B825DC49-89EC-4641-889F-E764BB019461}" type="pres">
      <dgm:prSet presAssocID="{3A3B9BF6-A0DA-452A-8287-A9CD1E431CC0}" presName="rootText" presStyleLbl="node4" presStyleIdx="2" presStyleCnt="9">
        <dgm:presLayoutVars>
          <dgm:chPref val="3"/>
        </dgm:presLayoutVars>
      </dgm:prSet>
      <dgm:spPr/>
    </dgm:pt>
    <dgm:pt modelId="{7D537215-1567-4809-ACAF-67AD3C8FC96D}" type="pres">
      <dgm:prSet presAssocID="{3A3B9BF6-A0DA-452A-8287-A9CD1E431CC0}" presName="rootConnector" presStyleLbl="node4" presStyleIdx="2" presStyleCnt="9"/>
      <dgm:spPr/>
    </dgm:pt>
    <dgm:pt modelId="{C9D7176B-298E-44E1-B822-0EB9317B0965}" type="pres">
      <dgm:prSet presAssocID="{3A3B9BF6-A0DA-452A-8287-A9CD1E431CC0}" presName="hierChild4" presStyleCnt="0"/>
      <dgm:spPr/>
    </dgm:pt>
    <dgm:pt modelId="{240E2A37-35C7-4F60-B9E6-799A60A2E038}" type="pres">
      <dgm:prSet presAssocID="{C817681A-B0BA-4D95-BF5B-84D21ACBBE71}" presName="Name37" presStyleLbl="parChTrans1D4" presStyleIdx="3" presStyleCnt="9"/>
      <dgm:spPr/>
    </dgm:pt>
    <dgm:pt modelId="{5730B801-9D15-4169-98AC-557CE6AF944B}" type="pres">
      <dgm:prSet presAssocID="{400A61F5-5D20-405C-8420-E711596F4973}" presName="hierRoot2" presStyleCnt="0">
        <dgm:presLayoutVars>
          <dgm:hierBranch val="init"/>
        </dgm:presLayoutVars>
      </dgm:prSet>
      <dgm:spPr/>
    </dgm:pt>
    <dgm:pt modelId="{66075DDC-42B5-43C9-AD8B-101031FAC8BB}" type="pres">
      <dgm:prSet presAssocID="{400A61F5-5D20-405C-8420-E711596F4973}" presName="rootComposite" presStyleCnt="0"/>
      <dgm:spPr/>
    </dgm:pt>
    <dgm:pt modelId="{E43E038C-E317-40FE-9572-A911DDADDC46}" type="pres">
      <dgm:prSet presAssocID="{400A61F5-5D20-405C-8420-E711596F4973}" presName="rootText" presStyleLbl="node4" presStyleIdx="3" presStyleCnt="9">
        <dgm:presLayoutVars>
          <dgm:chPref val="3"/>
        </dgm:presLayoutVars>
      </dgm:prSet>
      <dgm:spPr/>
    </dgm:pt>
    <dgm:pt modelId="{47FD07AF-2282-4A60-9193-72942A4F1EAC}" type="pres">
      <dgm:prSet presAssocID="{400A61F5-5D20-405C-8420-E711596F4973}" presName="rootConnector" presStyleLbl="node4" presStyleIdx="3" presStyleCnt="9"/>
      <dgm:spPr/>
    </dgm:pt>
    <dgm:pt modelId="{0DB98C99-B88E-493B-B447-5835E86E379D}" type="pres">
      <dgm:prSet presAssocID="{400A61F5-5D20-405C-8420-E711596F4973}" presName="hierChild4" presStyleCnt="0"/>
      <dgm:spPr/>
    </dgm:pt>
    <dgm:pt modelId="{32F988AE-D781-4AAC-A977-479BDD317C18}" type="pres">
      <dgm:prSet presAssocID="{400A61F5-5D20-405C-8420-E711596F4973}" presName="hierChild5" presStyleCnt="0"/>
      <dgm:spPr/>
    </dgm:pt>
    <dgm:pt modelId="{3FE9D425-BFA5-474A-9C09-4BED67F79652}" type="pres">
      <dgm:prSet presAssocID="{27FF2C20-7234-4794-A4AD-5CF09AB9DDFB}" presName="Name37" presStyleLbl="parChTrans1D4" presStyleIdx="4" presStyleCnt="9"/>
      <dgm:spPr/>
    </dgm:pt>
    <dgm:pt modelId="{261F1385-546A-4563-BD22-3840F87BA3CD}" type="pres">
      <dgm:prSet presAssocID="{2E1C2AA4-2831-471D-9241-0F76304392FF}" presName="hierRoot2" presStyleCnt="0">
        <dgm:presLayoutVars>
          <dgm:hierBranch val="init"/>
        </dgm:presLayoutVars>
      </dgm:prSet>
      <dgm:spPr/>
    </dgm:pt>
    <dgm:pt modelId="{CE26CFE0-2DA7-4D44-965A-82AAF43B2301}" type="pres">
      <dgm:prSet presAssocID="{2E1C2AA4-2831-471D-9241-0F76304392FF}" presName="rootComposite" presStyleCnt="0"/>
      <dgm:spPr/>
    </dgm:pt>
    <dgm:pt modelId="{D1510773-2C96-41A4-B438-56BABAB68740}" type="pres">
      <dgm:prSet presAssocID="{2E1C2AA4-2831-471D-9241-0F76304392FF}" presName="rootText" presStyleLbl="node4" presStyleIdx="4" presStyleCnt="9">
        <dgm:presLayoutVars>
          <dgm:chPref val="3"/>
        </dgm:presLayoutVars>
      </dgm:prSet>
      <dgm:spPr/>
    </dgm:pt>
    <dgm:pt modelId="{00DC2D83-BCF6-472A-9D3B-6312191CDE66}" type="pres">
      <dgm:prSet presAssocID="{2E1C2AA4-2831-471D-9241-0F76304392FF}" presName="rootConnector" presStyleLbl="node4" presStyleIdx="4" presStyleCnt="9"/>
      <dgm:spPr/>
    </dgm:pt>
    <dgm:pt modelId="{EC5EE6E7-8364-4275-963C-12E60920B7A8}" type="pres">
      <dgm:prSet presAssocID="{2E1C2AA4-2831-471D-9241-0F76304392FF}" presName="hierChild4" presStyleCnt="0"/>
      <dgm:spPr/>
    </dgm:pt>
    <dgm:pt modelId="{F6F4A063-AA94-406A-93BA-A80AD28E7117}" type="pres">
      <dgm:prSet presAssocID="{2E1C2AA4-2831-471D-9241-0F76304392FF}" presName="hierChild5" presStyleCnt="0"/>
      <dgm:spPr/>
    </dgm:pt>
    <dgm:pt modelId="{1631C382-DDC3-43AE-8FB0-72170C65B3E8}" type="pres">
      <dgm:prSet presAssocID="{3A3B9BF6-A0DA-452A-8287-A9CD1E431CC0}" presName="hierChild5" presStyleCnt="0"/>
      <dgm:spPr/>
    </dgm:pt>
    <dgm:pt modelId="{2C98ABE4-D15C-4621-80C1-01A3F7B1D143}" type="pres">
      <dgm:prSet presAssocID="{34508939-2F3F-43EF-91EC-334ACFA3671B}" presName="hierChild5" presStyleCnt="0"/>
      <dgm:spPr/>
    </dgm:pt>
    <dgm:pt modelId="{5794FCB1-555F-43DC-9C5F-D962EC85C9FB}" type="pres">
      <dgm:prSet presAssocID="{662CC397-14A0-4B57-B304-5E7C236CE2BA}" presName="Name37" presStyleLbl="parChTrans1D3" presStyleIdx="1" presStyleCnt="7"/>
      <dgm:spPr/>
    </dgm:pt>
    <dgm:pt modelId="{4F7BF415-1EA5-4ABE-88A7-9B0DF90EC59E}" type="pres">
      <dgm:prSet presAssocID="{BD56B915-D880-4ACF-9EDF-DA95BB8256D2}" presName="hierRoot2" presStyleCnt="0">
        <dgm:presLayoutVars>
          <dgm:hierBranch val="init"/>
        </dgm:presLayoutVars>
      </dgm:prSet>
      <dgm:spPr/>
    </dgm:pt>
    <dgm:pt modelId="{962277D7-698D-4C85-9D53-54500DF1C7B3}" type="pres">
      <dgm:prSet presAssocID="{BD56B915-D880-4ACF-9EDF-DA95BB8256D2}" presName="rootComposite" presStyleCnt="0"/>
      <dgm:spPr/>
    </dgm:pt>
    <dgm:pt modelId="{07619FF8-5382-4ED0-B2EF-DF78BECACADD}" type="pres">
      <dgm:prSet presAssocID="{BD56B915-D880-4ACF-9EDF-DA95BB8256D2}" presName="rootText" presStyleLbl="node3" presStyleIdx="1" presStyleCnt="7">
        <dgm:presLayoutVars>
          <dgm:chPref val="3"/>
        </dgm:presLayoutVars>
      </dgm:prSet>
      <dgm:spPr/>
    </dgm:pt>
    <dgm:pt modelId="{3CD4668E-3C3E-4C80-AD33-959D6F9D92DB}" type="pres">
      <dgm:prSet presAssocID="{BD56B915-D880-4ACF-9EDF-DA95BB8256D2}" presName="rootConnector" presStyleLbl="node3" presStyleIdx="1" presStyleCnt="7"/>
      <dgm:spPr/>
    </dgm:pt>
    <dgm:pt modelId="{19FB9C4D-2155-46CA-A198-6E2685C16326}" type="pres">
      <dgm:prSet presAssocID="{BD56B915-D880-4ACF-9EDF-DA95BB8256D2}" presName="hierChild4" presStyleCnt="0"/>
      <dgm:spPr/>
    </dgm:pt>
    <dgm:pt modelId="{ACFA29C3-6E78-4261-B9B9-8AE58B55B6FC}" type="pres">
      <dgm:prSet presAssocID="{03CD6436-8CA7-454E-BC28-627F21B98FB9}" presName="Name37" presStyleLbl="parChTrans1D4" presStyleIdx="5" presStyleCnt="9"/>
      <dgm:spPr/>
    </dgm:pt>
    <dgm:pt modelId="{E537168D-F87F-487E-8BC2-3AE33BD09904}" type="pres">
      <dgm:prSet presAssocID="{9A8CFF83-CA38-4402-A9D8-2B2B85858A85}" presName="hierRoot2" presStyleCnt="0">
        <dgm:presLayoutVars>
          <dgm:hierBranch val="init"/>
        </dgm:presLayoutVars>
      </dgm:prSet>
      <dgm:spPr/>
    </dgm:pt>
    <dgm:pt modelId="{74686AF2-E0E0-46EE-A4AF-BDF51328E4FA}" type="pres">
      <dgm:prSet presAssocID="{9A8CFF83-CA38-4402-A9D8-2B2B85858A85}" presName="rootComposite" presStyleCnt="0"/>
      <dgm:spPr/>
    </dgm:pt>
    <dgm:pt modelId="{6E50BEC5-7B87-44DF-99E7-F553BD532558}" type="pres">
      <dgm:prSet presAssocID="{9A8CFF83-CA38-4402-A9D8-2B2B85858A85}" presName="rootText" presStyleLbl="node4" presStyleIdx="5" presStyleCnt="9">
        <dgm:presLayoutVars>
          <dgm:chPref val="3"/>
        </dgm:presLayoutVars>
      </dgm:prSet>
      <dgm:spPr/>
    </dgm:pt>
    <dgm:pt modelId="{B463BD03-2DF5-493D-A538-F4214D413BBF}" type="pres">
      <dgm:prSet presAssocID="{9A8CFF83-CA38-4402-A9D8-2B2B85858A85}" presName="rootConnector" presStyleLbl="node4" presStyleIdx="5" presStyleCnt="9"/>
      <dgm:spPr/>
    </dgm:pt>
    <dgm:pt modelId="{A68EBB03-04BF-4E55-8F05-5484503C3937}" type="pres">
      <dgm:prSet presAssocID="{9A8CFF83-CA38-4402-A9D8-2B2B85858A85}" presName="hierChild4" presStyleCnt="0"/>
      <dgm:spPr/>
    </dgm:pt>
    <dgm:pt modelId="{8DD75E5B-F394-48D5-8B2D-B0696D10EDD2}" type="pres">
      <dgm:prSet presAssocID="{9A8CFF83-CA38-4402-A9D8-2B2B85858A85}" presName="hierChild5" presStyleCnt="0"/>
      <dgm:spPr/>
    </dgm:pt>
    <dgm:pt modelId="{9425B925-53D0-4923-9DEF-71868C034DBE}" type="pres">
      <dgm:prSet presAssocID="{8D4B5541-7F46-4BD2-8569-F07BF80B2F06}" presName="Name37" presStyleLbl="parChTrans1D4" presStyleIdx="6" presStyleCnt="9"/>
      <dgm:spPr/>
    </dgm:pt>
    <dgm:pt modelId="{EC3E24E2-01E0-4F70-91CF-CE422CC268B7}" type="pres">
      <dgm:prSet presAssocID="{5108393C-1F59-43A9-84C9-7A5D85864FD5}" presName="hierRoot2" presStyleCnt="0">
        <dgm:presLayoutVars>
          <dgm:hierBranch val="init"/>
        </dgm:presLayoutVars>
      </dgm:prSet>
      <dgm:spPr/>
    </dgm:pt>
    <dgm:pt modelId="{D36E5AD1-81AC-4FEE-92E6-1CBC30DBB562}" type="pres">
      <dgm:prSet presAssocID="{5108393C-1F59-43A9-84C9-7A5D85864FD5}" presName="rootComposite" presStyleCnt="0"/>
      <dgm:spPr/>
    </dgm:pt>
    <dgm:pt modelId="{B6ADE4F4-AB0C-4002-BE88-CC8A6FA7826D}" type="pres">
      <dgm:prSet presAssocID="{5108393C-1F59-43A9-84C9-7A5D85864FD5}" presName="rootText" presStyleLbl="node4" presStyleIdx="6" presStyleCnt="9">
        <dgm:presLayoutVars>
          <dgm:chPref val="3"/>
        </dgm:presLayoutVars>
      </dgm:prSet>
      <dgm:spPr/>
    </dgm:pt>
    <dgm:pt modelId="{719F97D4-259B-483B-B892-49522E15BDA7}" type="pres">
      <dgm:prSet presAssocID="{5108393C-1F59-43A9-84C9-7A5D85864FD5}" presName="rootConnector" presStyleLbl="node4" presStyleIdx="6" presStyleCnt="9"/>
      <dgm:spPr/>
    </dgm:pt>
    <dgm:pt modelId="{3A9EAD0C-2376-4F98-BCB5-C1882C95D174}" type="pres">
      <dgm:prSet presAssocID="{5108393C-1F59-43A9-84C9-7A5D85864FD5}" presName="hierChild4" presStyleCnt="0"/>
      <dgm:spPr/>
    </dgm:pt>
    <dgm:pt modelId="{A85F9349-79EA-4E5B-8F8E-41CA60613CBE}" type="pres">
      <dgm:prSet presAssocID="{5108393C-1F59-43A9-84C9-7A5D85864FD5}" presName="hierChild5" presStyleCnt="0"/>
      <dgm:spPr/>
    </dgm:pt>
    <dgm:pt modelId="{066C58C4-1251-4BFE-8AB8-82CAA6614ACB}" type="pres">
      <dgm:prSet presAssocID="{A809642C-FFD2-45FD-B82E-1A55EDB5EAE2}" presName="Name37" presStyleLbl="parChTrans1D4" presStyleIdx="7" presStyleCnt="9"/>
      <dgm:spPr/>
    </dgm:pt>
    <dgm:pt modelId="{F8B71B8F-A0A8-45D6-A5CC-3186FEA14980}" type="pres">
      <dgm:prSet presAssocID="{2F5239FA-77F8-44C9-A396-EA9C63016D33}" presName="hierRoot2" presStyleCnt="0">
        <dgm:presLayoutVars>
          <dgm:hierBranch val="init"/>
        </dgm:presLayoutVars>
      </dgm:prSet>
      <dgm:spPr/>
    </dgm:pt>
    <dgm:pt modelId="{2AD864ED-5C08-45A8-8C9A-98BA5F768321}" type="pres">
      <dgm:prSet presAssocID="{2F5239FA-77F8-44C9-A396-EA9C63016D33}" presName="rootComposite" presStyleCnt="0"/>
      <dgm:spPr/>
    </dgm:pt>
    <dgm:pt modelId="{FAA64071-3605-46A4-83D1-1686C982CC95}" type="pres">
      <dgm:prSet presAssocID="{2F5239FA-77F8-44C9-A396-EA9C63016D33}" presName="rootText" presStyleLbl="node4" presStyleIdx="7" presStyleCnt="9">
        <dgm:presLayoutVars>
          <dgm:chPref val="3"/>
        </dgm:presLayoutVars>
      </dgm:prSet>
      <dgm:spPr/>
    </dgm:pt>
    <dgm:pt modelId="{FC59C859-A3F3-4040-92A4-0612DAD63951}" type="pres">
      <dgm:prSet presAssocID="{2F5239FA-77F8-44C9-A396-EA9C63016D33}" presName="rootConnector" presStyleLbl="node4" presStyleIdx="7" presStyleCnt="9"/>
      <dgm:spPr/>
    </dgm:pt>
    <dgm:pt modelId="{ABA9CF6B-18E9-437E-AD2E-B9F097A3DE8E}" type="pres">
      <dgm:prSet presAssocID="{2F5239FA-77F8-44C9-A396-EA9C63016D33}" presName="hierChild4" presStyleCnt="0"/>
      <dgm:spPr/>
    </dgm:pt>
    <dgm:pt modelId="{90DA6BD2-3B08-4670-893A-B6B358112C2C}" type="pres">
      <dgm:prSet presAssocID="{2F5239FA-77F8-44C9-A396-EA9C63016D33}" presName="hierChild5" presStyleCnt="0"/>
      <dgm:spPr/>
    </dgm:pt>
    <dgm:pt modelId="{7347110F-8DC0-4492-9FB0-0C5A2F34EF6E}" type="pres">
      <dgm:prSet presAssocID="{A810BA2F-F813-4737-9A64-4AD84C4170F7}" presName="Name37" presStyleLbl="parChTrans1D4" presStyleIdx="8" presStyleCnt="9"/>
      <dgm:spPr/>
    </dgm:pt>
    <dgm:pt modelId="{10F7D40C-4440-4705-8780-163C63736575}" type="pres">
      <dgm:prSet presAssocID="{8ECA106A-637A-42E0-BD5F-C1CF69893D0F}" presName="hierRoot2" presStyleCnt="0">
        <dgm:presLayoutVars>
          <dgm:hierBranch val="init"/>
        </dgm:presLayoutVars>
      </dgm:prSet>
      <dgm:spPr/>
    </dgm:pt>
    <dgm:pt modelId="{95DC7522-64FC-4A08-907D-66D3FF021103}" type="pres">
      <dgm:prSet presAssocID="{8ECA106A-637A-42E0-BD5F-C1CF69893D0F}" presName="rootComposite" presStyleCnt="0"/>
      <dgm:spPr/>
    </dgm:pt>
    <dgm:pt modelId="{FDD043AC-93BA-4D4A-8463-BDD803B16176}" type="pres">
      <dgm:prSet presAssocID="{8ECA106A-637A-42E0-BD5F-C1CF69893D0F}" presName="rootText" presStyleLbl="node4" presStyleIdx="8" presStyleCnt="9" custScaleX="130108">
        <dgm:presLayoutVars>
          <dgm:chPref val="3"/>
        </dgm:presLayoutVars>
      </dgm:prSet>
      <dgm:spPr/>
    </dgm:pt>
    <dgm:pt modelId="{144608DF-189A-4224-96DA-62402117736F}" type="pres">
      <dgm:prSet presAssocID="{8ECA106A-637A-42E0-BD5F-C1CF69893D0F}" presName="rootConnector" presStyleLbl="node4" presStyleIdx="8" presStyleCnt="9"/>
      <dgm:spPr/>
    </dgm:pt>
    <dgm:pt modelId="{C0035832-5146-4EEA-B91B-43E96FC11955}" type="pres">
      <dgm:prSet presAssocID="{8ECA106A-637A-42E0-BD5F-C1CF69893D0F}" presName="hierChild4" presStyleCnt="0"/>
      <dgm:spPr/>
    </dgm:pt>
    <dgm:pt modelId="{D825F68B-4E29-4408-AEB6-B927463809A7}" type="pres">
      <dgm:prSet presAssocID="{8ECA106A-637A-42E0-BD5F-C1CF69893D0F}" presName="hierChild5" presStyleCnt="0"/>
      <dgm:spPr/>
    </dgm:pt>
    <dgm:pt modelId="{5FE9760C-2942-41EF-9DB5-EA0B4FA31EEE}" type="pres">
      <dgm:prSet presAssocID="{BD56B915-D880-4ACF-9EDF-DA95BB8256D2}" presName="hierChild5" presStyleCnt="0"/>
      <dgm:spPr/>
    </dgm:pt>
    <dgm:pt modelId="{5434479D-A1CD-44E3-9CA7-1B2E74A1C724}" type="pres">
      <dgm:prSet presAssocID="{516D412E-3DB4-4D81-9BF9-FCEC845960A9}" presName="hierChild5" presStyleCnt="0"/>
      <dgm:spPr/>
    </dgm:pt>
    <dgm:pt modelId="{BA0AE6BD-E0DC-42A1-B06A-0EF398EF575B}" type="pres">
      <dgm:prSet presAssocID="{88C3A37B-D00A-422B-89A1-633797F6DD40}" presName="Name37" presStyleLbl="parChTrans1D2" presStyleIdx="1" presStyleCnt="2"/>
      <dgm:spPr/>
    </dgm:pt>
    <dgm:pt modelId="{A6AE7060-E3B1-4263-8468-805D3E24DDAF}" type="pres">
      <dgm:prSet presAssocID="{2B09192C-24D6-48CE-BFF1-01EAC2F693BE}" presName="hierRoot2" presStyleCnt="0">
        <dgm:presLayoutVars>
          <dgm:hierBranch val="init"/>
        </dgm:presLayoutVars>
      </dgm:prSet>
      <dgm:spPr/>
    </dgm:pt>
    <dgm:pt modelId="{DFCAD0F4-9F91-40C5-90AA-FAABE43F9460}" type="pres">
      <dgm:prSet presAssocID="{2B09192C-24D6-48CE-BFF1-01EAC2F693BE}" presName="rootComposite" presStyleCnt="0"/>
      <dgm:spPr/>
    </dgm:pt>
    <dgm:pt modelId="{B1B788EC-8529-4C7C-B2A5-E249C2430800}" type="pres">
      <dgm:prSet presAssocID="{2B09192C-24D6-48CE-BFF1-01EAC2F693BE}" presName="rootText" presStyleLbl="node2" presStyleIdx="1" presStyleCnt="2">
        <dgm:presLayoutVars>
          <dgm:chPref val="3"/>
        </dgm:presLayoutVars>
      </dgm:prSet>
      <dgm:spPr/>
    </dgm:pt>
    <dgm:pt modelId="{E37838CF-9104-4448-8982-88404837A6E3}" type="pres">
      <dgm:prSet presAssocID="{2B09192C-24D6-48CE-BFF1-01EAC2F693BE}" presName="rootConnector" presStyleLbl="node2" presStyleIdx="1" presStyleCnt="2"/>
      <dgm:spPr/>
    </dgm:pt>
    <dgm:pt modelId="{CE313A2E-73B9-4959-A10C-FBB1A70FF908}" type="pres">
      <dgm:prSet presAssocID="{2B09192C-24D6-48CE-BFF1-01EAC2F693BE}" presName="hierChild4" presStyleCnt="0"/>
      <dgm:spPr/>
    </dgm:pt>
    <dgm:pt modelId="{AC7C49F1-86E3-4CFD-B21C-3BBDEBAC0BD9}" type="pres">
      <dgm:prSet presAssocID="{BCB94BFA-79FE-445F-BC5C-5ACC4C2AF35A}" presName="Name37" presStyleLbl="parChTrans1D3" presStyleIdx="2" presStyleCnt="7"/>
      <dgm:spPr/>
    </dgm:pt>
    <dgm:pt modelId="{6DBC97B9-4572-435B-BD41-6B753731CD1A}" type="pres">
      <dgm:prSet presAssocID="{ED13B48F-3DDE-4C7D-B097-1714429DE17D}" presName="hierRoot2" presStyleCnt="0">
        <dgm:presLayoutVars>
          <dgm:hierBranch val="init"/>
        </dgm:presLayoutVars>
      </dgm:prSet>
      <dgm:spPr/>
    </dgm:pt>
    <dgm:pt modelId="{33734B0B-1F8A-4BC8-935C-05A74E8AFFD8}" type="pres">
      <dgm:prSet presAssocID="{ED13B48F-3DDE-4C7D-B097-1714429DE17D}" presName="rootComposite" presStyleCnt="0"/>
      <dgm:spPr/>
    </dgm:pt>
    <dgm:pt modelId="{C153135C-421A-4CDA-9D48-E201C8F299D6}" type="pres">
      <dgm:prSet presAssocID="{ED13B48F-3DDE-4C7D-B097-1714429DE17D}" presName="rootText" presStyleLbl="node3" presStyleIdx="2" presStyleCnt="7">
        <dgm:presLayoutVars>
          <dgm:chPref val="3"/>
        </dgm:presLayoutVars>
      </dgm:prSet>
      <dgm:spPr/>
    </dgm:pt>
    <dgm:pt modelId="{50C99F48-C936-41AB-9B6B-2052F49205AC}" type="pres">
      <dgm:prSet presAssocID="{ED13B48F-3DDE-4C7D-B097-1714429DE17D}" presName="rootConnector" presStyleLbl="node3" presStyleIdx="2" presStyleCnt="7"/>
      <dgm:spPr/>
    </dgm:pt>
    <dgm:pt modelId="{9A4A4F15-80BD-4542-B1B5-813BDEE09231}" type="pres">
      <dgm:prSet presAssocID="{ED13B48F-3DDE-4C7D-B097-1714429DE17D}" presName="hierChild4" presStyleCnt="0"/>
      <dgm:spPr/>
    </dgm:pt>
    <dgm:pt modelId="{206664FE-D640-4C2E-8BF2-F34D4CA726A1}" type="pres">
      <dgm:prSet presAssocID="{ED13B48F-3DDE-4C7D-B097-1714429DE17D}" presName="hierChild5" presStyleCnt="0"/>
      <dgm:spPr/>
    </dgm:pt>
    <dgm:pt modelId="{B9FF220E-6DE8-419C-A7D9-602D37190228}" type="pres">
      <dgm:prSet presAssocID="{25BB08B4-4381-4390-B443-81AD5F8C2F9D}" presName="Name37" presStyleLbl="parChTrans1D3" presStyleIdx="3" presStyleCnt="7"/>
      <dgm:spPr/>
    </dgm:pt>
    <dgm:pt modelId="{19359326-7263-48D1-8F10-4F21CC2FD8EC}" type="pres">
      <dgm:prSet presAssocID="{E39F4A15-8ED2-410A-9571-FA80CBAF03B5}" presName="hierRoot2" presStyleCnt="0">
        <dgm:presLayoutVars>
          <dgm:hierBranch val="init"/>
        </dgm:presLayoutVars>
      </dgm:prSet>
      <dgm:spPr/>
    </dgm:pt>
    <dgm:pt modelId="{7018F4CD-95FF-47CA-9E27-343F063E4F67}" type="pres">
      <dgm:prSet presAssocID="{E39F4A15-8ED2-410A-9571-FA80CBAF03B5}" presName="rootComposite" presStyleCnt="0"/>
      <dgm:spPr/>
    </dgm:pt>
    <dgm:pt modelId="{6FD38809-4572-4807-A1C2-506B49FDEDB4}" type="pres">
      <dgm:prSet presAssocID="{E39F4A15-8ED2-410A-9571-FA80CBAF03B5}" presName="rootText" presStyleLbl="node3" presStyleIdx="3" presStyleCnt="7">
        <dgm:presLayoutVars>
          <dgm:chPref val="3"/>
        </dgm:presLayoutVars>
      </dgm:prSet>
      <dgm:spPr/>
    </dgm:pt>
    <dgm:pt modelId="{E75F346D-4213-4101-B1B1-8B610B22307B}" type="pres">
      <dgm:prSet presAssocID="{E39F4A15-8ED2-410A-9571-FA80CBAF03B5}" presName="rootConnector" presStyleLbl="node3" presStyleIdx="3" presStyleCnt="7"/>
      <dgm:spPr/>
    </dgm:pt>
    <dgm:pt modelId="{3B7A2912-AA6D-4B1E-9EE9-F89B92D63E15}" type="pres">
      <dgm:prSet presAssocID="{E39F4A15-8ED2-410A-9571-FA80CBAF03B5}" presName="hierChild4" presStyleCnt="0"/>
      <dgm:spPr/>
    </dgm:pt>
    <dgm:pt modelId="{25B11E4F-51C3-474E-A11F-3A0B0409ED2B}" type="pres">
      <dgm:prSet presAssocID="{E39F4A15-8ED2-410A-9571-FA80CBAF03B5}" presName="hierChild5" presStyleCnt="0"/>
      <dgm:spPr/>
    </dgm:pt>
    <dgm:pt modelId="{5BA7318C-3761-4988-BB23-B7F0FA326431}" type="pres">
      <dgm:prSet presAssocID="{A912266F-AF47-495B-8FA1-6400A6CF344B}" presName="Name37" presStyleLbl="parChTrans1D3" presStyleIdx="4" presStyleCnt="7"/>
      <dgm:spPr/>
    </dgm:pt>
    <dgm:pt modelId="{768A8160-0B39-4A4C-AFC5-79A06C35C6D8}" type="pres">
      <dgm:prSet presAssocID="{04F39BCA-6896-40F1-B07C-A3F7464997B5}" presName="hierRoot2" presStyleCnt="0">
        <dgm:presLayoutVars>
          <dgm:hierBranch val="init"/>
        </dgm:presLayoutVars>
      </dgm:prSet>
      <dgm:spPr/>
    </dgm:pt>
    <dgm:pt modelId="{AA9F1A59-8DFD-4250-9D04-795A39390AAF}" type="pres">
      <dgm:prSet presAssocID="{04F39BCA-6896-40F1-B07C-A3F7464997B5}" presName="rootComposite" presStyleCnt="0"/>
      <dgm:spPr/>
    </dgm:pt>
    <dgm:pt modelId="{3A65F907-D4DF-46B5-81B0-263D4C0958F2}" type="pres">
      <dgm:prSet presAssocID="{04F39BCA-6896-40F1-B07C-A3F7464997B5}" presName="rootText" presStyleLbl="node3" presStyleIdx="4" presStyleCnt="7">
        <dgm:presLayoutVars>
          <dgm:chPref val="3"/>
        </dgm:presLayoutVars>
      </dgm:prSet>
      <dgm:spPr/>
    </dgm:pt>
    <dgm:pt modelId="{9FB89D2D-9FDF-431C-BFEB-A4778135D580}" type="pres">
      <dgm:prSet presAssocID="{04F39BCA-6896-40F1-B07C-A3F7464997B5}" presName="rootConnector" presStyleLbl="node3" presStyleIdx="4" presStyleCnt="7"/>
      <dgm:spPr/>
    </dgm:pt>
    <dgm:pt modelId="{889DC46D-238B-4D5F-BA3C-731DB102BAA0}" type="pres">
      <dgm:prSet presAssocID="{04F39BCA-6896-40F1-B07C-A3F7464997B5}" presName="hierChild4" presStyleCnt="0"/>
      <dgm:spPr/>
    </dgm:pt>
    <dgm:pt modelId="{9D9A18A0-9696-4C56-B5CE-232D9D51D5F6}" type="pres">
      <dgm:prSet presAssocID="{04F39BCA-6896-40F1-B07C-A3F7464997B5}" presName="hierChild5" presStyleCnt="0"/>
      <dgm:spPr/>
    </dgm:pt>
    <dgm:pt modelId="{C6DF7013-85EC-4717-BEC7-4768AAE12502}" type="pres">
      <dgm:prSet presAssocID="{EC6C28BB-831F-4793-B1F9-80D68B31BB39}" presName="Name37" presStyleLbl="parChTrans1D3" presStyleIdx="5" presStyleCnt="7"/>
      <dgm:spPr/>
    </dgm:pt>
    <dgm:pt modelId="{2A05DBE3-336E-4A23-ADF1-C07666BF00C8}" type="pres">
      <dgm:prSet presAssocID="{192576A1-4826-4717-ADC2-4A49D78CA6C5}" presName="hierRoot2" presStyleCnt="0">
        <dgm:presLayoutVars>
          <dgm:hierBranch val="init"/>
        </dgm:presLayoutVars>
      </dgm:prSet>
      <dgm:spPr/>
    </dgm:pt>
    <dgm:pt modelId="{61A90D16-DEB2-4078-8236-C1E2635A287C}" type="pres">
      <dgm:prSet presAssocID="{192576A1-4826-4717-ADC2-4A49D78CA6C5}" presName="rootComposite" presStyleCnt="0"/>
      <dgm:spPr/>
    </dgm:pt>
    <dgm:pt modelId="{2AEC57A9-E54F-4576-A312-7535248C40BF}" type="pres">
      <dgm:prSet presAssocID="{192576A1-4826-4717-ADC2-4A49D78CA6C5}" presName="rootText" presStyleLbl="node3" presStyleIdx="5" presStyleCnt="7">
        <dgm:presLayoutVars>
          <dgm:chPref val="3"/>
        </dgm:presLayoutVars>
      </dgm:prSet>
      <dgm:spPr/>
    </dgm:pt>
    <dgm:pt modelId="{81C5A040-216D-42CD-977D-46E8024F76E5}" type="pres">
      <dgm:prSet presAssocID="{192576A1-4826-4717-ADC2-4A49D78CA6C5}" presName="rootConnector" presStyleLbl="node3" presStyleIdx="5" presStyleCnt="7"/>
      <dgm:spPr/>
    </dgm:pt>
    <dgm:pt modelId="{0EA60EC5-BC50-4307-8927-4357075BB642}" type="pres">
      <dgm:prSet presAssocID="{192576A1-4826-4717-ADC2-4A49D78CA6C5}" presName="hierChild4" presStyleCnt="0"/>
      <dgm:spPr/>
    </dgm:pt>
    <dgm:pt modelId="{03CD660B-0C51-4508-A184-A0534BF62820}" type="pres">
      <dgm:prSet presAssocID="{192576A1-4826-4717-ADC2-4A49D78CA6C5}" presName="hierChild5" presStyleCnt="0"/>
      <dgm:spPr/>
    </dgm:pt>
    <dgm:pt modelId="{11922283-BE17-4BC7-91E3-CCF1CB2723D0}" type="pres">
      <dgm:prSet presAssocID="{B73CE1A3-99CD-410B-995B-526F92CD60B8}" presName="Name37" presStyleLbl="parChTrans1D3" presStyleIdx="6" presStyleCnt="7"/>
      <dgm:spPr/>
    </dgm:pt>
    <dgm:pt modelId="{A9EA5A60-711F-4047-AD9F-A06BDF493C51}" type="pres">
      <dgm:prSet presAssocID="{4AF5B482-2FA4-48C6-A39F-CDBBCF8C0B63}" presName="hierRoot2" presStyleCnt="0">
        <dgm:presLayoutVars>
          <dgm:hierBranch val="init"/>
        </dgm:presLayoutVars>
      </dgm:prSet>
      <dgm:spPr/>
    </dgm:pt>
    <dgm:pt modelId="{AEA850C8-F6A4-4A87-976D-EB414CAC290F}" type="pres">
      <dgm:prSet presAssocID="{4AF5B482-2FA4-48C6-A39F-CDBBCF8C0B63}" presName="rootComposite" presStyleCnt="0"/>
      <dgm:spPr/>
    </dgm:pt>
    <dgm:pt modelId="{281CE45F-9C5F-4ADF-95F2-DDB62719D105}" type="pres">
      <dgm:prSet presAssocID="{4AF5B482-2FA4-48C6-A39F-CDBBCF8C0B63}" presName="rootText" presStyleLbl="node3" presStyleIdx="6" presStyleCnt="7">
        <dgm:presLayoutVars>
          <dgm:chPref val="3"/>
        </dgm:presLayoutVars>
      </dgm:prSet>
      <dgm:spPr/>
    </dgm:pt>
    <dgm:pt modelId="{E4352EF0-E485-44F6-998A-545F94737B60}" type="pres">
      <dgm:prSet presAssocID="{4AF5B482-2FA4-48C6-A39F-CDBBCF8C0B63}" presName="rootConnector" presStyleLbl="node3" presStyleIdx="6" presStyleCnt="7"/>
      <dgm:spPr/>
    </dgm:pt>
    <dgm:pt modelId="{9A1FADC5-1DAB-45BE-90E6-2A7872DAA49C}" type="pres">
      <dgm:prSet presAssocID="{4AF5B482-2FA4-48C6-A39F-CDBBCF8C0B63}" presName="hierChild4" presStyleCnt="0"/>
      <dgm:spPr/>
    </dgm:pt>
    <dgm:pt modelId="{BE78CC65-675E-496A-98A6-95EB7D864F34}" type="pres">
      <dgm:prSet presAssocID="{4AF5B482-2FA4-48C6-A39F-CDBBCF8C0B63}" presName="hierChild5" presStyleCnt="0"/>
      <dgm:spPr/>
    </dgm:pt>
    <dgm:pt modelId="{6A484BFC-35C3-43C7-9B80-136143CF58BD}" type="pres">
      <dgm:prSet presAssocID="{2B09192C-24D6-48CE-BFF1-01EAC2F693BE}" presName="hierChild5" presStyleCnt="0"/>
      <dgm:spPr/>
    </dgm:pt>
    <dgm:pt modelId="{B052B6D9-78E3-405A-8344-B518D17662D6}" type="pres">
      <dgm:prSet presAssocID="{F60C7C5D-929E-4A8F-A0EA-2F864286D286}" presName="hierChild3" presStyleCnt="0"/>
      <dgm:spPr/>
    </dgm:pt>
  </dgm:ptLst>
  <dgm:cxnLst>
    <dgm:cxn modelId="{D1F44D05-86CF-41A7-8529-D805B599DD33}" srcId="{2B09192C-24D6-48CE-BFF1-01EAC2F693BE}" destId="{ED13B48F-3DDE-4C7D-B097-1714429DE17D}" srcOrd="0" destOrd="0" parTransId="{BCB94BFA-79FE-445F-BC5C-5ACC4C2AF35A}" sibTransId="{E95DED79-B7AF-4B99-BEB2-1726F4EB36E9}"/>
    <dgm:cxn modelId="{A7EE830B-8731-4BB0-87D9-2DE6367CC793}" type="presOf" srcId="{34508939-2F3F-43EF-91EC-334ACFA3671B}" destId="{BB689208-A95E-4D25-AFE4-DC789909F2CA}" srcOrd="0" destOrd="0" presId="urn:microsoft.com/office/officeart/2005/8/layout/orgChart1"/>
    <dgm:cxn modelId="{4543260F-1A6A-4B4B-9C55-16A178699C06}" type="presOf" srcId="{EC6C28BB-831F-4793-B1F9-80D68B31BB39}" destId="{C6DF7013-85EC-4717-BEC7-4768AAE12502}" srcOrd="0" destOrd="0" presId="urn:microsoft.com/office/officeart/2005/8/layout/orgChart1"/>
    <dgm:cxn modelId="{F7531B15-CBC0-494F-9F29-FBE0B02B8233}" type="presOf" srcId="{400A61F5-5D20-405C-8420-E711596F4973}" destId="{47FD07AF-2282-4A60-9193-72942A4F1EAC}" srcOrd="1" destOrd="0" presId="urn:microsoft.com/office/officeart/2005/8/layout/orgChart1"/>
    <dgm:cxn modelId="{08E32517-7CB2-4348-B2C0-EC53FBCCCEDF}" srcId="{516D412E-3DB4-4D81-9BF9-FCEC845960A9}" destId="{BD56B915-D880-4ACF-9EDF-DA95BB8256D2}" srcOrd="1" destOrd="0" parTransId="{662CC397-14A0-4B57-B304-5E7C236CE2BA}" sibTransId="{CB1F1AC1-1375-4120-9379-3FA4E97FF55B}"/>
    <dgm:cxn modelId="{7B0F4D17-2A70-4D4E-80E9-5706BD631661}" type="presOf" srcId="{ED13B48F-3DDE-4C7D-B097-1714429DE17D}" destId="{C153135C-421A-4CDA-9D48-E201C8F299D6}" srcOrd="0" destOrd="0" presId="urn:microsoft.com/office/officeart/2005/8/layout/orgChart1"/>
    <dgm:cxn modelId="{D5F9FC18-7738-47DF-A0ED-DBF096BE056F}" type="presOf" srcId="{BD56B915-D880-4ACF-9EDF-DA95BB8256D2}" destId="{07619FF8-5382-4ED0-B2EF-DF78BECACADD}" srcOrd="0" destOrd="0" presId="urn:microsoft.com/office/officeart/2005/8/layout/orgChart1"/>
    <dgm:cxn modelId="{2A8E661F-BB69-4E3C-A7A5-DB99A71E3FCA}" type="presOf" srcId="{34508939-2F3F-43EF-91EC-334ACFA3671B}" destId="{D1A4C82C-ABBD-49E3-B321-BFD7DCE65996}" srcOrd="1" destOrd="0" presId="urn:microsoft.com/office/officeart/2005/8/layout/orgChart1"/>
    <dgm:cxn modelId="{E7300426-5AAF-4660-AB0A-A480B7F59980}" type="presOf" srcId="{3A3B9BF6-A0DA-452A-8287-A9CD1E431CC0}" destId="{7D537215-1567-4809-ACAF-67AD3C8FC96D}" srcOrd="1" destOrd="0" presId="urn:microsoft.com/office/officeart/2005/8/layout/orgChart1"/>
    <dgm:cxn modelId="{4FE14128-EC4A-4EDC-913D-A672EA446BB3}" type="presOf" srcId="{A809642C-FFD2-45FD-B82E-1A55EDB5EAE2}" destId="{066C58C4-1251-4BFE-8AB8-82CAA6614ACB}" srcOrd="0" destOrd="0" presId="urn:microsoft.com/office/officeart/2005/8/layout/orgChart1"/>
    <dgm:cxn modelId="{DE2C3A29-A24F-4B08-8C7A-857F93DC3BA2}" type="presOf" srcId="{2B09192C-24D6-48CE-BFF1-01EAC2F693BE}" destId="{E37838CF-9104-4448-8982-88404837A6E3}" srcOrd="1" destOrd="0" presId="urn:microsoft.com/office/officeart/2005/8/layout/orgChart1"/>
    <dgm:cxn modelId="{D716BE2A-090B-4EF9-85E2-B2AAB3EBDF39}" type="presOf" srcId="{04F39BCA-6896-40F1-B07C-A3F7464997B5}" destId="{9FB89D2D-9FDF-431C-BFEB-A4778135D580}" srcOrd="1" destOrd="0" presId="urn:microsoft.com/office/officeart/2005/8/layout/orgChart1"/>
    <dgm:cxn modelId="{92181F31-B27A-4277-8DEE-EBA719653F0B}" type="presOf" srcId="{8D37E26C-EBC5-493B-B9C0-06F5CFFC4F38}" destId="{93102877-7BFC-4D46-97F4-06D10526C4C9}" srcOrd="0" destOrd="0" presId="urn:microsoft.com/office/officeart/2005/8/layout/orgChart1"/>
    <dgm:cxn modelId="{1F5D4731-0672-4D0D-93F0-04F24275238C}" type="presOf" srcId="{2E1C2AA4-2831-471D-9241-0F76304392FF}" destId="{00DC2D83-BCF6-472A-9D3B-6312191CDE66}" srcOrd="1" destOrd="0" presId="urn:microsoft.com/office/officeart/2005/8/layout/orgChart1"/>
    <dgm:cxn modelId="{DD7A0639-4CA0-4863-A806-1AD8ED745B8D}" type="presOf" srcId="{2B09192C-24D6-48CE-BFF1-01EAC2F693BE}" destId="{B1B788EC-8529-4C7C-B2A5-E249C2430800}" srcOrd="0" destOrd="0" presId="urn:microsoft.com/office/officeart/2005/8/layout/orgChart1"/>
    <dgm:cxn modelId="{552F403D-B98B-4B42-86FB-FD96DC877F4E}" type="presOf" srcId="{3A52CBAF-A6DB-481D-8B66-F9CFAF6199E3}" destId="{F3DDC39D-AA30-4857-B2C2-A132A260DA0D}" srcOrd="1" destOrd="0" presId="urn:microsoft.com/office/officeart/2005/8/layout/orgChart1"/>
    <dgm:cxn modelId="{5FBDC040-5455-4861-B979-939F8A4F3ED7}" type="presOf" srcId="{9F967976-1B7E-4B48-896A-BCE0371DEC61}" destId="{D3AAFBA5-FAC1-4B60-91B2-0DB336366A62}" srcOrd="0" destOrd="0" presId="urn:microsoft.com/office/officeart/2005/8/layout/orgChart1"/>
    <dgm:cxn modelId="{DEB03E5B-7CF7-4608-BD6D-6E19A8606136}" type="presOf" srcId="{3A3B9BF6-A0DA-452A-8287-A9CD1E431CC0}" destId="{B825DC49-89EC-4641-889F-E764BB019461}" srcOrd="0" destOrd="0" presId="urn:microsoft.com/office/officeart/2005/8/layout/orgChart1"/>
    <dgm:cxn modelId="{7895E842-833E-46D1-8815-E62BAE618462}" type="presOf" srcId="{ED13B48F-3DDE-4C7D-B097-1714429DE17D}" destId="{50C99F48-C936-41AB-9B6B-2052F49205AC}" srcOrd="1" destOrd="0" presId="urn:microsoft.com/office/officeart/2005/8/layout/orgChart1"/>
    <dgm:cxn modelId="{AA721263-DAE2-43E7-B30E-858941D6A3FA}" srcId="{34508939-2F3F-43EF-91EC-334ACFA3671B}" destId="{8D37E26C-EBC5-493B-B9C0-06F5CFFC4F38}" srcOrd="1" destOrd="0" parTransId="{A054D02D-00B5-4B22-A39B-B54D44D2B876}" sibTransId="{F5EA3E36-0624-4343-89C1-9E72A197BF09}"/>
    <dgm:cxn modelId="{DAD5B043-49BA-486F-9FD7-C5B0094EBA99}" srcId="{34508939-2F3F-43EF-91EC-334ACFA3671B}" destId="{3A52CBAF-A6DB-481D-8B66-F9CFAF6199E3}" srcOrd="0" destOrd="0" parTransId="{9F967976-1B7E-4B48-896A-BCE0371DEC61}" sibTransId="{B0B2D812-2E58-4759-86BF-374B284BECA9}"/>
    <dgm:cxn modelId="{85873A44-B07F-4BAC-9C4B-DE8C9541A11F}" type="presOf" srcId="{F60C7C5D-929E-4A8F-A0EA-2F864286D286}" destId="{F7D30485-E7F3-41F8-92C5-450F73887C21}" srcOrd="1" destOrd="0" presId="urn:microsoft.com/office/officeart/2005/8/layout/orgChart1"/>
    <dgm:cxn modelId="{1C49CF44-B4C5-47B9-BB90-6B218A591749}" srcId="{BD56B915-D880-4ACF-9EDF-DA95BB8256D2}" destId="{8ECA106A-637A-42E0-BD5F-C1CF69893D0F}" srcOrd="3" destOrd="0" parTransId="{A810BA2F-F813-4737-9A64-4AD84C4170F7}" sibTransId="{00056804-BA13-4A63-B989-75A344E98D35}"/>
    <dgm:cxn modelId="{D67F6166-CEB0-4075-B061-196A308A9AA1}" type="presOf" srcId="{192576A1-4826-4717-ADC2-4A49D78CA6C5}" destId="{81C5A040-216D-42CD-977D-46E8024F76E5}" srcOrd="1" destOrd="0" presId="urn:microsoft.com/office/officeart/2005/8/layout/orgChart1"/>
    <dgm:cxn modelId="{51368B46-DAFF-480B-B07F-B90562FC3E98}" srcId="{F60C7C5D-929E-4A8F-A0EA-2F864286D286}" destId="{2B09192C-24D6-48CE-BFF1-01EAC2F693BE}" srcOrd="1" destOrd="0" parTransId="{88C3A37B-D00A-422B-89A1-633797F6DD40}" sibTransId="{250731A6-9184-4843-A64E-AA79D830B8EB}"/>
    <dgm:cxn modelId="{4E955669-9254-41D9-94E4-66B5B1164661}" type="presOf" srcId="{03CD6436-8CA7-454E-BC28-627F21B98FB9}" destId="{ACFA29C3-6E78-4261-B9B9-8AE58B55B6FC}" srcOrd="0" destOrd="0" presId="urn:microsoft.com/office/officeart/2005/8/layout/orgChart1"/>
    <dgm:cxn modelId="{DB82054A-9EEF-41E6-8CCB-99BCDCFC6F2D}" type="presOf" srcId="{5108393C-1F59-43A9-84C9-7A5D85864FD5}" destId="{B6ADE4F4-AB0C-4002-BE88-CC8A6FA7826D}" srcOrd="0" destOrd="0" presId="urn:microsoft.com/office/officeart/2005/8/layout/orgChart1"/>
    <dgm:cxn modelId="{385A704A-739C-4719-BF96-A5E59CA8C925}" type="presOf" srcId="{662CC397-14A0-4B57-B304-5E7C236CE2BA}" destId="{5794FCB1-555F-43DC-9C5F-D962EC85C9FB}" srcOrd="0" destOrd="0" presId="urn:microsoft.com/office/officeart/2005/8/layout/orgChart1"/>
    <dgm:cxn modelId="{7C8F726A-21DF-4555-B3F6-774F46EFD62B}" type="presOf" srcId="{8D4B5541-7F46-4BD2-8569-F07BF80B2F06}" destId="{9425B925-53D0-4923-9DEF-71868C034DBE}" srcOrd="0" destOrd="0" presId="urn:microsoft.com/office/officeart/2005/8/layout/orgChart1"/>
    <dgm:cxn modelId="{5D0B484B-CC71-4B28-ACC7-48EE7F39DE91}" srcId="{BD56B915-D880-4ACF-9EDF-DA95BB8256D2}" destId="{2F5239FA-77F8-44C9-A396-EA9C63016D33}" srcOrd="2" destOrd="0" parTransId="{A809642C-FFD2-45FD-B82E-1A55EDB5EAE2}" sibTransId="{814C79AA-2035-49F7-87EC-49517E6AB585}"/>
    <dgm:cxn modelId="{39A6A66B-6B93-4169-8867-7837125D08A9}" type="presOf" srcId="{B73CE1A3-99CD-410B-995B-526F92CD60B8}" destId="{11922283-BE17-4BC7-91E3-CCF1CB2723D0}" srcOrd="0" destOrd="0" presId="urn:microsoft.com/office/officeart/2005/8/layout/orgChart1"/>
    <dgm:cxn modelId="{68B4154C-2B51-482D-85E9-7BD23EBCDADD}" type="presOf" srcId="{04F39BCA-6896-40F1-B07C-A3F7464997B5}" destId="{3A65F907-D4DF-46B5-81B0-263D4C0958F2}" srcOrd="0" destOrd="0" presId="urn:microsoft.com/office/officeart/2005/8/layout/orgChart1"/>
    <dgm:cxn modelId="{445E026D-15D3-401E-AC7F-13F614DF5483}" type="presOf" srcId="{A054D02D-00B5-4B22-A39B-B54D44D2B876}" destId="{B222B724-4225-477A-ABC2-0FB1A264518F}" srcOrd="0" destOrd="0" presId="urn:microsoft.com/office/officeart/2005/8/layout/orgChart1"/>
    <dgm:cxn modelId="{8915F34D-09A8-4206-B6ED-74BDB6B4CA3A}" type="presOf" srcId="{88C3A37B-D00A-422B-89A1-633797F6DD40}" destId="{BA0AE6BD-E0DC-42A1-B06A-0EF398EF575B}" srcOrd="0" destOrd="0" presId="urn:microsoft.com/office/officeart/2005/8/layout/orgChart1"/>
    <dgm:cxn modelId="{6CEE706E-6F24-47E9-BD6E-6FA90EFA8FE0}" srcId="{BD56B915-D880-4ACF-9EDF-DA95BB8256D2}" destId="{5108393C-1F59-43A9-84C9-7A5D85864FD5}" srcOrd="1" destOrd="0" parTransId="{8D4B5541-7F46-4BD2-8569-F07BF80B2F06}" sibTransId="{88EF104F-C1B5-4023-8886-C790DECDA5EF}"/>
    <dgm:cxn modelId="{00F4C470-D35B-415C-94A7-EB85353A19D4}" type="presOf" srcId="{C817681A-B0BA-4D95-BF5B-84D21ACBBE71}" destId="{240E2A37-35C7-4F60-B9E6-799A60A2E038}" srcOrd="0" destOrd="0" presId="urn:microsoft.com/office/officeart/2005/8/layout/orgChart1"/>
    <dgm:cxn modelId="{11D23E52-09B4-4C3C-AB8E-4A187E04F233}" srcId="{3A3B9BF6-A0DA-452A-8287-A9CD1E431CC0}" destId="{400A61F5-5D20-405C-8420-E711596F4973}" srcOrd="0" destOrd="0" parTransId="{C817681A-B0BA-4D95-BF5B-84D21ACBBE71}" sibTransId="{4A3C2A9B-EC17-415B-A7FA-CA217386F0EB}"/>
    <dgm:cxn modelId="{6E672654-F99F-40C8-BA76-C864EFC87BE2}" type="presOf" srcId="{516D412E-3DB4-4D81-9BF9-FCEC845960A9}" destId="{4E291786-668F-494A-A61C-80F544A15FE7}" srcOrd="1" destOrd="0" presId="urn:microsoft.com/office/officeart/2005/8/layout/orgChart1"/>
    <dgm:cxn modelId="{7E4DE278-BA58-4629-B25C-EA68F5696FC2}" srcId="{2B09192C-24D6-48CE-BFF1-01EAC2F693BE}" destId="{04F39BCA-6896-40F1-B07C-A3F7464997B5}" srcOrd="2" destOrd="0" parTransId="{A912266F-AF47-495B-8FA1-6400A6CF344B}" sibTransId="{8C28735C-6C27-48F7-AAA9-6F8FC28167F2}"/>
    <dgm:cxn modelId="{2FF02C7C-D0B6-4504-B039-8C9FF18FA53B}" type="presOf" srcId="{8ECA106A-637A-42E0-BD5F-C1CF69893D0F}" destId="{FDD043AC-93BA-4D4A-8463-BDD803B16176}" srcOrd="0" destOrd="0" presId="urn:microsoft.com/office/officeart/2005/8/layout/orgChart1"/>
    <dgm:cxn modelId="{D7E2C682-2019-4EA3-8562-D1F79353974E}" type="presOf" srcId="{BD56B915-D880-4ACF-9EDF-DA95BB8256D2}" destId="{3CD4668E-3C3E-4C80-AD33-959D6F9D92DB}" srcOrd="1" destOrd="0" presId="urn:microsoft.com/office/officeart/2005/8/layout/orgChart1"/>
    <dgm:cxn modelId="{88C09B86-8DC9-46F6-AEDD-35F894785206}" type="presOf" srcId="{4AF5B482-2FA4-48C6-A39F-CDBBCF8C0B63}" destId="{281CE45F-9C5F-4ADF-95F2-DDB62719D105}" srcOrd="0" destOrd="0" presId="urn:microsoft.com/office/officeart/2005/8/layout/orgChart1"/>
    <dgm:cxn modelId="{914E1A88-60A5-4D2D-A222-59871632F299}" type="presOf" srcId="{E39F4A15-8ED2-410A-9571-FA80CBAF03B5}" destId="{E75F346D-4213-4101-B1B1-8B610B22307B}" srcOrd="1" destOrd="0" presId="urn:microsoft.com/office/officeart/2005/8/layout/orgChart1"/>
    <dgm:cxn modelId="{F0883990-9B0D-4041-A03D-F9AB81FE82DD}" type="presOf" srcId="{FCF61660-43B7-46D7-AA30-E82B11B98F60}" destId="{3359118D-0FF4-43F7-B11B-9ADFA778A23B}" srcOrd="0" destOrd="0" presId="urn:microsoft.com/office/officeart/2005/8/layout/orgChart1"/>
    <dgm:cxn modelId="{BA60C591-2039-4D9F-AD09-7378A95D267B}" srcId="{2BD22E5D-A662-4329-8D48-6F15F3F41E51}" destId="{F60C7C5D-929E-4A8F-A0EA-2F864286D286}" srcOrd="0" destOrd="0" parTransId="{41A93A5B-8961-477F-805B-510711339B42}" sibTransId="{CEA1F14B-FEFA-4D37-B4AF-70CC71E4DF98}"/>
    <dgm:cxn modelId="{1084E994-80F9-4E86-960D-1DCCD6DE1F97}" srcId="{3A3B9BF6-A0DA-452A-8287-A9CD1E431CC0}" destId="{2E1C2AA4-2831-471D-9241-0F76304392FF}" srcOrd="1" destOrd="0" parTransId="{27FF2C20-7234-4794-A4AD-5CF09AB9DDFB}" sibTransId="{AC1165CA-6256-4506-8922-AD1E0B36AFBA}"/>
    <dgm:cxn modelId="{A3FCAC95-2F6F-4EB2-871B-F1C8D0F545F8}" srcId="{34508939-2F3F-43EF-91EC-334ACFA3671B}" destId="{3A3B9BF6-A0DA-452A-8287-A9CD1E431CC0}" srcOrd="2" destOrd="0" parTransId="{FCF61660-43B7-46D7-AA30-E82B11B98F60}" sibTransId="{AA4C65AA-7722-400D-97BE-61B94DCD0DC6}"/>
    <dgm:cxn modelId="{8FB83F9C-62D7-4E77-953F-EDAB9B2D02D1}" type="presOf" srcId="{A912266F-AF47-495B-8FA1-6400A6CF344B}" destId="{5BA7318C-3761-4988-BB23-B7F0FA326431}" srcOrd="0" destOrd="0" presId="urn:microsoft.com/office/officeart/2005/8/layout/orgChart1"/>
    <dgm:cxn modelId="{FB765CA0-7AC1-4E78-A402-FF856953A004}" type="presOf" srcId="{BCB94BFA-79FE-445F-BC5C-5ACC4C2AF35A}" destId="{AC7C49F1-86E3-4CFD-B21C-3BBDEBAC0BD9}" srcOrd="0" destOrd="0" presId="urn:microsoft.com/office/officeart/2005/8/layout/orgChart1"/>
    <dgm:cxn modelId="{DCB7BDAA-68E5-4B7D-880B-7E2EB3C4CFE7}" type="presOf" srcId="{27FF2C20-7234-4794-A4AD-5CF09AB9DDFB}" destId="{3FE9D425-BFA5-474A-9C09-4BED67F79652}" srcOrd="0" destOrd="0" presId="urn:microsoft.com/office/officeart/2005/8/layout/orgChart1"/>
    <dgm:cxn modelId="{A81612AC-35CE-4BF6-928A-8207942F3D28}" type="presOf" srcId="{3BE35659-B579-413A-A81B-1FBB4BBF460E}" destId="{8BB2919C-EED1-4755-BB11-CB3958753D52}" srcOrd="0" destOrd="0" presId="urn:microsoft.com/office/officeart/2005/8/layout/orgChart1"/>
    <dgm:cxn modelId="{1E3014AE-FAC7-4EA6-BC56-A58CDC214FEC}" srcId="{2B09192C-24D6-48CE-BFF1-01EAC2F693BE}" destId="{E39F4A15-8ED2-410A-9571-FA80CBAF03B5}" srcOrd="1" destOrd="0" parTransId="{25BB08B4-4381-4390-B443-81AD5F8C2F9D}" sibTransId="{FFFD50A9-4738-43AB-9585-4D9171F1401C}"/>
    <dgm:cxn modelId="{B81780B2-52F0-4FEF-9097-AEC00BDC14AC}" type="presOf" srcId="{25BB08B4-4381-4390-B443-81AD5F8C2F9D}" destId="{B9FF220E-6DE8-419C-A7D9-602D37190228}" srcOrd="0" destOrd="0" presId="urn:microsoft.com/office/officeart/2005/8/layout/orgChart1"/>
    <dgm:cxn modelId="{9482FAB2-FDE3-4153-B86A-D9C8C994C72A}" type="presOf" srcId="{5108393C-1F59-43A9-84C9-7A5D85864FD5}" destId="{719F97D4-259B-483B-B892-49522E15BDA7}" srcOrd="1" destOrd="0" presId="urn:microsoft.com/office/officeart/2005/8/layout/orgChart1"/>
    <dgm:cxn modelId="{63737CB7-BA5B-451E-9763-4E3DA11756C7}" type="presOf" srcId="{8ECA106A-637A-42E0-BD5F-C1CF69893D0F}" destId="{144608DF-189A-4224-96DA-62402117736F}" srcOrd="1" destOrd="0" presId="urn:microsoft.com/office/officeart/2005/8/layout/orgChart1"/>
    <dgm:cxn modelId="{01DA70BB-04BA-4D37-AF91-E47AFC45CD96}" srcId="{F60C7C5D-929E-4A8F-A0EA-2F864286D286}" destId="{516D412E-3DB4-4D81-9BF9-FCEC845960A9}" srcOrd="0" destOrd="0" parTransId="{3BE35659-B579-413A-A81B-1FBB4BBF460E}" sibTransId="{A65DF6EF-D897-495E-8A08-17E6649CF487}"/>
    <dgm:cxn modelId="{DCBD86BB-C0B2-4170-B952-8035C58BB296}" type="presOf" srcId="{3A52CBAF-A6DB-481D-8B66-F9CFAF6199E3}" destId="{CA848757-B5F6-4CE8-B1B0-E89985663A44}" srcOrd="0" destOrd="0" presId="urn:microsoft.com/office/officeart/2005/8/layout/orgChart1"/>
    <dgm:cxn modelId="{2CCC0CBC-B86F-401D-BFA6-C1F86E4A2BB8}" type="presOf" srcId="{516D412E-3DB4-4D81-9BF9-FCEC845960A9}" destId="{18284B51-188D-4005-A940-9F6D76FBDBA7}" srcOrd="0" destOrd="0" presId="urn:microsoft.com/office/officeart/2005/8/layout/orgChart1"/>
    <dgm:cxn modelId="{F5A7D4BF-315D-4C00-B14A-12DD2866AC36}" type="presOf" srcId="{4AF5B482-2FA4-48C6-A39F-CDBBCF8C0B63}" destId="{E4352EF0-E485-44F6-998A-545F94737B60}" srcOrd="1" destOrd="0" presId="urn:microsoft.com/office/officeart/2005/8/layout/orgChart1"/>
    <dgm:cxn modelId="{7AAE09D9-6C4C-4F9A-92EA-1F375303DD16}" type="presOf" srcId="{9A8CFF83-CA38-4402-A9D8-2B2B85858A85}" destId="{6E50BEC5-7B87-44DF-99E7-F553BD532558}" srcOrd="0" destOrd="0" presId="urn:microsoft.com/office/officeart/2005/8/layout/orgChart1"/>
    <dgm:cxn modelId="{F4DF6ADB-5828-457A-909F-CE57A088F670}" type="presOf" srcId="{E39F4A15-8ED2-410A-9571-FA80CBAF03B5}" destId="{6FD38809-4572-4807-A1C2-506B49FDEDB4}" srcOrd="0" destOrd="0" presId="urn:microsoft.com/office/officeart/2005/8/layout/orgChart1"/>
    <dgm:cxn modelId="{1E5E95DB-5B3E-49AD-AF4A-E6C957F3F340}" srcId="{BD56B915-D880-4ACF-9EDF-DA95BB8256D2}" destId="{9A8CFF83-CA38-4402-A9D8-2B2B85858A85}" srcOrd="0" destOrd="0" parTransId="{03CD6436-8CA7-454E-BC28-627F21B98FB9}" sibTransId="{5007C1D0-EE0D-4E1E-86C8-AA874C0B4A01}"/>
    <dgm:cxn modelId="{A3B63EDC-7E58-4716-AE63-31303B6B759E}" type="presOf" srcId="{2BD22E5D-A662-4329-8D48-6F15F3F41E51}" destId="{6D34D8A6-D048-4348-98E6-DE2B60579F3D}" srcOrd="0" destOrd="0" presId="urn:microsoft.com/office/officeart/2005/8/layout/orgChart1"/>
    <dgm:cxn modelId="{1ABD3AE0-6D3C-4EF3-BE88-BFAAB90F7D4F}" type="presOf" srcId="{F60C7C5D-929E-4A8F-A0EA-2F864286D286}" destId="{F12BB016-F97B-46F5-8301-38228722D167}" srcOrd="0" destOrd="0" presId="urn:microsoft.com/office/officeart/2005/8/layout/orgChart1"/>
    <dgm:cxn modelId="{20ED95E0-2850-446A-BBA2-DEA6A298BD93}" type="presOf" srcId="{A810BA2F-F813-4737-9A64-4AD84C4170F7}" destId="{7347110F-8DC0-4492-9FB0-0C5A2F34EF6E}" srcOrd="0" destOrd="0" presId="urn:microsoft.com/office/officeart/2005/8/layout/orgChart1"/>
    <dgm:cxn modelId="{5D3AC4E0-1CA6-4A80-8463-4D9C44E6799D}" type="presOf" srcId="{8D37E26C-EBC5-493B-B9C0-06F5CFFC4F38}" destId="{DDE469C6-4621-45C4-AC5A-C0DEB4E5DDB2}" srcOrd="1" destOrd="0" presId="urn:microsoft.com/office/officeart/2005/8/layout/orgChart1"/>
    <dgm:cxn modelId="{796397E7-08A2-4CFF-890D-37B4A90BC1B6}" type="presOf" srcId="{9A8CFF83-CA38-4402-A9D8-2B2B85858A85}" destId="{B463BD03-2DF5-493D-A538-F4214D413BBF}" srcOrd="1" destOrd="0" presId="urn:microsoft.com/office/officeart/2005/8/layout/orgChart1"/>
    <dgm:cxn modelId="{3A263EEB-47F1-4B46-B529-8A9CEC41D31F}" srcId="{516D412E-3DB4-4D81-9BF9-FCEC845960A9}" destId="{34508939-2F3F-43EF-91EC-334ACFA3671B}" srcOrd="0" destOrd="0" parTransId="{D2402363-6B92-44F5-AE3F-1C98BA06A3C7}" sibTransId="{FC320860-681F-48E2-95EE-17344D8E0B27}"/>
    <dgm:cxn modelId="{93134BEF-03D2-4963-AC57-A1B3DB6E2E4C}" srcId="{2B09192C-24D6-48CE-BFF1-01EAC2F693BE}" destId="{4AF5B482-2FA4-48C6-A39F-CDBBCF8C0B63}" srcOrd="4" destOrd="0" parTransId="{B73CE1A3-99CD-410B-995B-526F92CD60B8}" sibTransId="{B406D158-AE4A-41F0-891B-3AAB1C42BC17}"/>
    <dgm:cxn modelId="{D0C7C6F3-3044-4E1F-AA7E-B6BB6AF74995}" type="presOf" srcId="{D2402363-6B92-44F5-AE3F-1C98BA06A3C7}" destId="{412386D7-B51D-43EE-AAC0-D117C8C5D8B0}" srcOrd="0" destOrd="0" presId="urn:microsoft.com/office/officeart/2005/8/layout/orgChart1"/>
    <dgm:cxn modelId="{49703CF4-9244-4760-A819-86774B68C0BE}" type="presOf" srcId="{2F5239FA-77F8-44C9-A396-EA9C63016D33}" destId="{FAA64071-3605-46A4-83D1-1686C982CC95}" srcOrd="0" destOrd="0" presId="urn:microsoft.com/office/officeart/2005/8/layout/orgChart1"/>
    <dgm:cxn modelId="{038D82F4-3663-42FE-A912-F5CFFE337665}" type="presOf" srcId="{192576A1-4826-4717-ADC2-4A49D78CA6C5}" destId="{2AEC57A9-E54F-4576-A312-7535248C40BF}" srcOrd="0" destOrd="0" presId="urn:microsoft.com/office/officeart/2005/8/layout/orgChart1"/>
    <dgm:cxn modelId="{C84C63F7-24E9-4A97-92D7-F8A0560B6BB4}" type="presOf" srcId="{400A61F5-5D20-405C-8420-E711596F4973}" destId="{E43E038C-E317-40FE-9572-A911DDADDC46}" srcOrd="0" destOrd="0" presId="urn:microsoft.com/office/officeart/2005/8/layout/orgChart1"/>
    <dgm:cxn modelId="{668AB0F7-2665-4333-930C-0151CCF9EDB0}" type="presOf" srcId="{2F5239FA-77F8-44C9-A396-EA9C63016D33}" destId="{FC59C859-A3F3-4040-92A4-0612DAD63951}" srcOrd="1" destOrd="0" presId="urn:microsoft.com/office/officeart/2005/8/layout/orgChart1"/>
    <dgm:cxn modelId="{51FCB1F7-BF34-4225-9569-9133B3D22D3F}" type="presOf" srcId="{2E1C2AA4-2831-471D-9241-0F76304392FF}" destId="{D1510773-2C96-41A4-B438-56BABAB68740}" srcOrd="0" destOrd="0" presId="urn:microsoft.com/office/officeart/2005/8/layout/orgChart1"/>
    <dgm:cxn modelId="{922635FA-5ED1-4001-A82D-BAE6A70CE1A5}" srcId="{2B09192C-24D6-48CE-BFF1-01EAC2F693BE}" destId="{192576A1-4826-4717-ADC2-4A49D78CA6C5}" srcOrd="3" destOrd="0" parTransId="{EC6C28BB-831F-4793-B1F9-80D68B31BB39}" sibTransId="{910CAF36-F38E-40D9-AFA9-15003E3434B3}"/>
    <dgm:cxn modelId="{A4F4A17C-1CB3-4FBE-8484-68ECB8E32C5C}" type="presParOf" srcId="{6D34D8A6-D048-4348-98E6-DE2B60579F3D}" destId="{42131326-D576-434C-86A1-73AF25F8F789}" srcOrd="0" destOrd="0" presId="urn:microsoft.com/office/officeart/2005/8/layout/orgChart1"/>
    <dgm:cxn modelId="{6E1B7259-A7E4-4763-AAA9-8EF7E6E7A06E}" type="presParOf" srcId="{42131326-D576-434C-86A1-73AF25F8F789}" destId="{7464AE33-7E17-4B56-BF5C-B9D4F51F1B1D}" srcOrd="0" destOrd="0" presId="urn:microsoft.com/office/officeart/2005/8/layout/orgChart1"/>
    <dgm:cxn modelId="{1D4CCD84-9C48-4829-9B9D-99BD39FC016D}" type="presParOf" srcId="{7464AE33-7E17-4B56-BF5C-B9D4F51F1B1D}" destId="{F12BB016-F97B-46F5-8301-38228722D167}" srcOrd="0" destOrd="0" presId="urn:microsoft.com/office/officeart/2005/8/layout/orgChart1"/>
    <dgm:cxn modelId="{B47568F1-FB37-42B5-AF11-679A55BF0717}" type="presParOf" srcId="{7464AE33-7E17-4B56-BF5C-B9D4F51F1B1D}" destId="{F7D30485-E7F3-41F8-92C5-450F73887C21}" srcOrd="1" destOrd="0" presId="urn:microsoft.com/office/officeart/2005/8/layout/orgChart1"/>
    <dgm:cxn modelId="{61587028-5DC7-4826-860F-B12335099890}" type="presParOf" srcId="{42131326-D576-434C-86A1-73AF25F8F789}" destId="{659C6A16-9B89-48E8-8BAA-636D95A8E79B}" srcOrd="1" destOrd="0" presId="urn:microsoft.com/office/officeart/2005/8/layout/orgChart1"/>
    <dgm:cxn modelId="{1E754D0F-5E29-4E30-96B8-7A19B5E326BF}" type="presParOf" srcId="{659C6A16-9B89-48E8-8BAA-636D95A8E79B}" destId="{8BB2919C-EED1-4755-BB11-CB3958753D52}" srcOrd="0" destOrd="0" presId="urn:microsoft.com/office/officeart/2005/8/layout/orgChart1"/>
    <dgm:cxn modelId="{A7C0B08B-3648-47F5-9A93-5EF2DF29500C}" type="presParOf" srcId="{659C6A16-9B89-48E8-8BAA-636D95A8E79B}" destId="{62B66DE2-1586-4831-B138-559FD1FC25BC}" srcOrd="1" destOrd="0" presId="urn:microsoft.com/office/officeart/2005/8/layout/orgChart1"/>
    <dgm:cxn modelId="{E6BCCBD2-050A-4654-A8AC-04EAA259C281}" type="presParOf" srcId="{62B66DE2-1586-4831-B138-559FD1FC25BC}" destId="{98A9131E-FD03-4916-A716-ACDC6F433242}" srcOrd="0" destOrd="0" presId="urn:microsoft.com/office/officeart/2005/8/layout/orgChart1"/>
    <dgm:cxn modelId="{0C9F8E9E-CD0D-45EF-B984-E8EE79B852DC}" type="presParOf" srcId="{98A9131E-FD03-4916-A716-ACDC6F433242}" destId="{18284B51-188D-4005-A940-9F6D76FBDBA7}" srcOrd="0" destOrd="0" presId="urn:microsoft.com/office/officeart/2005/8/layout/orgChart1"/>
    <dgm:cxn modelId="{A28A7AAE-79F4-44DA-959A-428C83487DF7}" type="presParOf" srcId="{98A9131E-FD03-4916-A716-ACDC6F433242}" destId="{4E291786-668F-494A-A61C-80F544A15FE7}" srcOrd="1" destOrd="0" presId="urn:microsoft.com/office/officeart/2005/8/layout/orgChart1"/>
    <dgm:cxn modelId="{5A88D69B-47D0-4E34-A0D6-1BC6E4DCE8CF}" type="presParOf" srcId="{62B66DE2-1586-4831-B138-559FD1FC25BC}" destId="{E28DF86B-D855-461C-8091-214126D031F4}" srcOrd="1" destOrd="0" presId="urn:microsoft.com/office/officeart/2005/8/layout/orgChart1"/>
    <dgm:cxn modelId="{B42F35C3-D719-472C-8465-37C448741DF0}" type="presParOf" srcId="{E28DF86B-D855-461C-8091-214126D031F4}" destId="{412386D7-B51D-43EE-AAC0-D117C8C5D8B0}" srcOrd="0" destOrd="0" presId="urn:microsoft.com/office/officeart/2005/8/layout/orgChart1"/>
    <dgm:cxn modelId="{2D5EC62E-A8ED-4DA4-B7DF-D6D4427E299F}" type="presParOf" srcId="{E28DF86B-D855-461C-8091-214126D031F4}" destId="{9F30141D-2BF9-4863-B7B5-B2FCF006B094}" srcOrd="1" destOrd="0" presId="urn:microsoft.com/office/officeart/2005/8/layout/orgChart1"/>
    <dgm:cxn modelId="{C7B6849E-61EC-4B16-B6F7-19BD4003739A}" type="presParOf" srcId="{9F30141D-2BF9-4863-B7B5-B2FCF006B094}" destId="{F34CBBE4-DA1C-48ED-B62B-E3D50703AFD0}" srcOrd="0" destOrd="0" presId="urn:microsoft.com/office/officeart/2005/8/layout/orgChart1"/>
    <dgm:cxn modelId="{9B65DCB6-9A9E-4EEB-89A9-CA66173529B0}" type="presParOf" srcId="{F34CBBE4-DA1C-48ED-B62B-E3D50703AFD0}" destId="{BB689208-A95E-4D25-AFE4-DC789909F2CA}" srcOrd="0" destOrd="0" presId="urn:microsoft.com/office/officeart/2005/8/layout/orgChart1"/>
    <dgm:cxn modelId="{28C5B31D-F0D8-4254-BF16-52A79C2E8818}" type="presParOf" srcId="{F34CBBE4-DA1C-48ED-B62B-E3D50703AFD0}" destId="{D1A4C82C-ABBD-49E3-B321-BFD7DCE65996}" srcOrd="1" destOrd="0" presId="urn:microsoft.com/office/officeart/2005/8/layout/orgChart1"/>
    <dgm:cxn modelId="{9497013F-0AC1-4D99-B4D1-F35DB8437D91}" type="presParOf" srcId="{9F30141D-2BF9-4863-B7B5-B2FCF006B094}" destId="{9ED46D48-59B5-42A6-9CC5-7651CF7001C5}" srcOrd="1" destOrd="0" presId="urn:microsoft.com/office/officeart/2005/8/layout/orgChart1"/>
    <dgm:cxn modelId="{A132D131-9457-437C-ABA2-AA3243425C2B}" type="presParOf" srcId="{9ED46D48-59B5-42A6-9CC5-7651CF7001C5}" destId="{D3AAFBA5-FAC1-4B60-91B2-0DB336366A62}" srcOrd="0" destOrd="0" presId="urn:microsoft.com/office/officeart/2005/8/layout/orgChart1"/>
    <dgm:cxn modelId="{9AA1B2C0-7728-409F-9B30-E0B3F222E640}" type="presParOf" srcId="{9ED46D48-59B5-42A6-9CC5-7651CF7001C5}" destId="{C52A2A51-21CF-4AA0-A645-27CB485E753D}" srcOrd="1" destOrd="0" presId="urn:microsoft.com/office/officeart/2005/8/layout/orgChart1"/>
    <dgm:cxn modelId="{EB409A32-65FC-4DBF-A3FC-E6262F1C0003}" type="presParOf" srcId="{C52A2A51-21CF-4AA0-A645-27CB485E753D}" destId="{47670A46-E473-4823-88FA-40E4EE5E7DA5}" srcOrd="0" destOrd="0" presId="urn:microsoft.com/office/officeart/2005/8/layout/orgChart1"/>
    <dgm:cxn modelId="{BF6B8DB3-F554-4EBB-A102-E67D3E48033F}" type="presParOf" srcId="{47670A46-E473-4823-88FA-40E4EE5E7DA5}" destId="{CA848757-B5F6-4CE8-B1B0-E89985663A44}" srcOrd="0" destOrd="0" presId="urn:microsoft.com/office/officeart/2005/8/layout/orgChart1"/>
    <dgm:cxn modelId="{49E6684E-1D6D-4802-B1C4-6CA408F4CE50}" type="presParOf" srcId="{47670A46-E473-4823-88FA-40E4EE5E7DA5}" destId="{F3DDC39D-AA30-4857-B2C2-A132A260DA0D}" srcOrd="1" destOrd="0" presId="urn:microsoft.com/office/officeart/2005/8/layout/orgChart1"/>
    <dgm:cxn modelId="{0DF5D7E1-29A4-41E5-BD3C-7C268907720C}" type="presParOf" srcId="{C52A2A51-21CF-4AA0-A645-27CB485E753D}" destId="{DF5DCC66-F744-44BC-A7CD-2527408244C8}" srcOrd="1" destOrd="0" presId="urn:microsoft.com/office/officeart/2005/8/layout/orgChart1"/>
    <dgm:cxn modelId="{E17203A3-C471-4C8B-8325-CC1480D65895}" type="presParOf" srcId="{C52A2A51-21CF-4AA0-A645-27CB485E753D}" destId="{940A6C61-E74F-4DFC-9484-A397169D55D5}" srcOrd="2" destOrd="0" presId="urn:microsoft.com/office/officeart/2005/8/layout/orgChart1"/>
    <dgm:cxn modelId="{018FC450-E3EF-40B6-A6F8-16BD2EADCB65}" type="presParOf" srcId="{9ED46D48-59B5-42A6-9CC5-7651CF7001C5}" destId="{B222B724-4225-477A-ABC2-0FB1A264518F}" srcOrd="2" destOrd="0" presId="urn:microsoft.com/office/officeart/2005/8/layout/orgChart1"/>
    <dgm:cxn modelId="{0B023029-EB9A-47B5-A629-3F062BC3D0B9}" type="presParOf" srcId="{9ED46D48-59B5-42A6-9CC5-7651CF7001C5}" destId="{D6FB4EFA-5F41-47EC-817F-1EB18F750D52}" srcOrd="3" destOrd="0" presId="urn:microsoft.com/office/officeart/2005/8/layout/orgChart1"/>
    <dgm:cxn modelId="{CA76AD27-F0F6-4C5F-B219-09F7A75ACD87}" type="presParOf" srcId="{D6FB4EFA-5F41-47EC-817F-1EB18F750D52}" destId="{39C43D1A-FEA3-45A5-BBE8-C7C1538E182D}" srcOrd="0" destOrd="0" presId="urn:microsoft.com/office/officeart/2005/8/layout/orgChart1"/>
    <dgm:cxn modelId="{387C1CF6-5BF5-4EED-90A7-63D5C272EA66}" type="presParOf" srcId="{39C43D1A-FEA3-45A5-BBE8-C7C1538E182D}" destId="{93102877-7BFC-4D46-97F4-06D10526C4C9}" srcOrd="0" destOrd="0" presId="urn:microsoft.com/office/officeart/2005/8/layout/orgChart1"/>
    <dgm:cxn modelId="{9FE3B165-E83E-4ED7-BEFC-4A8F75428A16}" type="presParOf" srcId="{39C43D1A-FEA3-45A5-BBE8-C7C1538E182D}" destId="{DDE469C6-4621-45C4-AC5A-C0DEB4E5DDB2}" srcOrd="1" destOrd="0" presId="urn:microsoft.com/office/officeart/2005/8/layout/orgChart1"/>
    <dgm:cxn modelId="{325BD02D-C68D-4D8F-ACA4-E481039A111C}" type="presParOf" srcId="{D6FB4EFA-5F41-47EC-817F-1EB18F750D52}" destId="{F77C0132-DA82-41FB-9ACB-69778982DA0E}" srcOrd="1" destOrd="0" presId="urn:microsoft.com/office/officeart/2005/8/layout/orgChart1"/>
    <dgm:cxn modelId="{D4594EC6-3723-4B3E-922A-6AF655023A79}" type="presParOf" srcId="{D6FB4EFA-5F41-47EC-817F-1EB18F750D52}" destId="{3B0EC2B2-F77B-4AF9-A66B-DEA715A4F1F9}" srcOrd="2" destOrd="0" presId="urn:microsoft.com/office/officeart/2005/8/layout/orgChart1"/>
    <dgm:cxn modelId="{8775EAD9-D415-4EAF-B60D-B222BFBDDA80}" type="presParOf" srcId="{9ED46D48-59B5-42A6-9CC5-7651CF7001C5}" destId="{3359118D-0FF4-43F7-B11B-9ADFA778A23B}" srcOrd="4" destOrd="0" presId="urn:microsoft.com/office/officeart/2005/8/layout/orgChart1"/>
    <dgm:cxn modelId="{F96ECBC9-1B78-4479-BCE6-0E99C0FD1395}" type="presParOf" srcId="{9ED46D48-59B5-42A6-9CC5-7651CF7001C5}" destId="{FE0E96C8-5EB1-4555-8102-73E9E50CEFF2}" srcOrd="5" destOrd="0" presId="urn:microsoft.com/office/officeart/2005/8/layout/orgChart1"/>
    <dgm:cxn modelId="{94D6ACBC-FA75-4BA6-8E01-E4A5CF4A2EDE}" type="presParOf" srcId="{FE0E96C8-5EB1-4555-8102-73E9E50CEFF2}" destId="{6E78BE1D-795D-473B-B747-F431B1474A31}" srcOrd="0" destOrd="0" presId="urn:microsoft.com/office/officeart/2005/8/layout/orgChart1"/>
    <dgm:cxn modelId="{573C13F1-A1BE-4E34-91E4-6C032B94A6A6}" type="presParOf" srcId="{6E78BE1D-795D-473B-B747-F431B1474A31}" destId="{B825DC49-89EC-4641-889F-E764BB019461}" srcOrd="0" destOrd="0" presId="urn:microsoft.com/office/officeart/2005/8/layout/orgChart1"/>
    <dgm:cxn modelId="{4A7AEF83-3ACB-413A-A0C4-452E2D1BD0A1}" type="presParOf" srcId="{6E78BE1D-795D-473B-B747-F431B1474A31}" destId="{7D537215-1567-4809-ACAF-67AD3C8FC96D}" srcOrd="1" destOrd="0" presId="urn:microsoft.com/office/officeart/2005/8/layout/orgChart1"/>
    <dgm:cxn modelId="{60969A4B-41A1-41BF-AFC1-C4A75AE0EF57}" type="presParOf" srcId="{FE0E96C8-5EB1-4555-8102-73E9E50CEFF2}" destId="{C9D7176B-298E-44E1-B822-0EB9317B0965}" srcOrd="1" destOrd="0" presId="urn:microsoft.com/office/officeart/2005/8/layout/orgChart1"/>
    <dgm:cxn modelId="{ABC6043A-28DE-43FB-B961-949A7EED04EF}" type="presParOf" srcId="{C9D7176B-298E-44E1-B822-0EB9317B0965}" destId="{240E2A37-35C7-4F60-B9E6-799A60A2E038}" srcOrd="0" destOrd="0" presId="urn:microsoft.com/office/officeart/2005/8/layout/orgChart1"/>
    <dgm:cxn modelId="{40127E85-46FC-47FA-9936-8EDB7BDF4C10}" type="presParOf" srcId="{C9D7176B-298E-44E1-B822-0EB9317B0965}" destId="{5730B801-9D15-4169-98AC-557CE6AF944B}" srcOrd="1" destOrd="0" presId="urn:microsoft.com/office/officeart/2005/8/layout/orgChart1"/>
    <dgm:cxn modelId="{7B15ED8C-14AA-4F21-B068-5DCB0354B5AF}" type="presParOf" srcId="{5730B801-9D15-4169-98AC-557CE6AF944B}" destId="{66075DDC-42B5-43C9-AD8B-101031FAC8BB}" srcOrd="0" destOrd="0" presId="urn:microsoft.com/office/officeart/2005/8/layout/orgChart1"/>
    <dgm:cxn modelId="{F1A40EBB-D066-41C4-B9A6-74BA5D4AB5A3}" type="presParOf" srcId="{66075DDC-42B5-43C9-AD8B-101031FAC8BB}" destId="{E43E038C-E317-40FE-9572-A911DDADDC46}" srcOrd="0" destOrd="0" presId="urn:microsoft.com/office/officeart/2005/8/layout/orgChart1"/>
    <dgm:cxn modelId="{3F0587B4-EFF5-4A9C-85FA-EC8FE7E7694E}" type="presParOf" srcId="{66075DDC-42B5-43C9-AD8B-101031FAC8BB}" destId="{47FD07AF-2282-4A60-9193-72942A4F1EAC}" srcOrd="1" destOrd="0" presId="urn:microsoft.com/office/officeart/2005/8/layout/orgChart1"/>
    <dgm:cxn modelId="{7E4918D2-EB49-47DB-9F0E-AD80D5DB09F6}" type="presParOf" srcId="{5730B801-9D15-4169-98AC-557CE6AF944B}" destId="{0DB98C99-B88E-493B-B447-5835E86E379D}" srcOrd="1" destOrd="0" presId="urn:microsoft.com/office/officeart/2005/8/layout/orgChart1"/>
    <dgm:cxn modelId="{F77A9AC7-495C-48F7-AB0C-DE224C2828F9}" type="presParOf" srcId="{5730B801-9D15-4169-98AC-557CE6AF944B}" destId="{32F988AE-D781-4AAC-A977-479BDD317C18}" srcOrd="2" destOrd="0" presId="urn:microsoft.com/office/officeart/2005/8/layout/orgChart1"/>
    <dgm:cxn modelId="{D2E86902-340A-4126-B30D-C641226CD220}" type="presParOf" srcId="{C9D7176B-298E-44E1-B822-0EB9317B0965}" destId="{3FE9D425-BFA5-474A-9C09-4BED67F79652}" srcOrd="2" destOrd="0" presId="urn:microsoft.com/office/officeart/2005/8/layout/orgChart1"/>
    <dgm:cxn modelId="{C4A30BFE-36AB-4B5B-86C8-1583D85A7FEF}" type="presParOf" srcId="{C9D7176B-298E-44E1-B822-0EB9317B0965}" destId="{261F1385-546A-4563-BD22-3840F87BA3CD}" srcOrd="3" destOrd="0" presId="urn:microsoft.com/office/officeart/2005/8/layout/orgChart1"/>
    <dgm:cxn modelId="{BBDCC58C-821E-4859-AE7D-C8EC26825CFB}" type="presParOf" srcId="{261F1385-546A-4563-BD22-3840F87BA3CD}" destId="{CE26CFE0-2DA7-4D44-965A-82AAF43B2301}" srcOrd="0" destOrd="0" presId="urn:microsoft.com/office/officeart/2005/8/layout/orgChart1"/>
    <dgm:cxn modelId="{7C95FC75-3697-4B01-BE9C-3FDDB5514EDD}" type="presParOf" srcId="{CE26CFE0-2DA7-4D44-965A-82AAF43B2301}" destId="{D1510773-2C96-41A4-B438-56BABAB68740}" srcOrd="0" destOrd="0" presId="urn:microsoft.com/office/officeart/2005/8/layout/orgChart1"/>
    <dgm:cxn modelId="{0634653A-A1A8-49EB-BD21-E7C30591818F}" type="presParOf" srcId="{CE26CFE0-2DA7-4D44-965A-82AAF43B2301}" destId="{00DC2D83-BCF6-472A-9D3B-6312191CDE66}" srcOrd="1" destOrd="0" presId="urn:microsoft.com/office/officeart/2005/8/layout/orgChart1"/>
    <dgm:cxn modelId="{059758C6-A89D-4102-B2DB-7AA56DACC022}" type="presParOf" srcId="{261F1385-546A-4563-BD22-3840F87BA3CD}" destId="{EC5EE6E7-8364-4275-963C-12E60920B7A8}" srcOrd="1" destOrd="0" presId="urn:microsoft.com/office/officeart/2005/8/layout/orgChart1"/>
    <dgm:cxn modelId="{ED7B8889-418B-45F1-B337-45DB91643A2E}" type="presParOf" srcId="{261F1385-546A-4563-BD22-3840F87BA3CD}" destId="{F6F4A063-AA94-406A-93BA-A80AD28E7117}" srcOrd="2" destOrd="0" presId="urn:microsoft.com/office/officeart/2005/8/layout/orgChart1"/>
    <dgm:cxn modelId="{929EDD23-8E01-4B1C-99E4-DDEEAF6F72D9}" type="presParOf" srcId="{FE0E96C8-5EB1-4555-8102-73E9E50CEFF2}" destId="{1631C382-DDC3-43AE-8FB0-72170C65B3E8}" srcOrd="2" destOrd="0" presId="urn:microsoft.com/office/officeart/2005/8/layout/orgChart1"/>
    <dgm:cxn modelId="{332DA7C4-277F-4349-9354-D0861D700BE3}" type="presParOf" srcId="{9F30141D-2BF9-4863-B7B5-B2FCF006B094}" destId="{2C98ABE4-D15C-4621-80C1-01A3F7B1D143}" srcOrd="2" destOrd="0" presId="urn:microsoft.com/office/officeart/2005/8/layout/orgChart1"/>
    <dgm:cxn modelId="{1ECB0607-94F3-47B2-A3C2-D927FC6FC96F}" type="presParOf" srcId="{E28DF86B-D855-461C-8091-214126D031F4}" destId="{5794FCB1-555F-43DC-9C5F-D962EC85C9FB}" srcOrd="2" destOrd="0" presId="urn:microsoft.com/office/officeart/2005/8/layout/orgChart1"/>
    <dgm:cxn modelId="{82D59168-C9F5-4964-9649-0A4F23AE7F92}" type="presParOf" srcId="{E28DF86B-D855-461C-8091-214126D031F4}" destId="{4F7BF415-1EA5-4ABE-88A7-9B0DF90EC59E}" srcOrd="3" destOrd="0" presId="urn:microsoft.com/office/officeart/2005/8/layout/orgChart1"/>
    <dgm:cxn modelId="{0DAD211B-BE87-401B-BF16-E827DF4F64FE}" type="presParOf" srcId="{4F7BF415-1EA5-4ABE-88A7-9B0DF90EC59E}" destId="{962277D7-698D-4C85-9D53-54500DF1C7B3}" srcOrd="0" destOrd="0" presId="urn:microsoft.com/office/officeart/2005/8/layout/orgChart1"/>
    <dgm:cxn modelId="{0EBC8C01-94E4-407B-9CE0-53997CE8FAFA}" type="presParOf" srcId="{962277D7-698D-4C85-9D53-54500DF1C7B3}" destId="{07619FF8-5382-4ED0-B2EF-DF78BECACADD}" srcOrd="0" destOrd="0" presId="urn:microsoft.com/office/officeart/2005/8/layout/orgChart1"/>
    <dgm:cxn modelId="{C349886C-6F2D-412C-85EE-87DE0E09C62D}" type="presParOf" srcId="{962277D7-698D-4C85-9D53-54500DF1C7B3}" destId="{3CD4668E-3C3E-4C80-AD33-959D6F9D92DB}" srcOrd="1" destOrd="0" presId="urn:microsoft.com/office/officeart/2005/8/layout/orgChart1"/>
    <dgm:cxn modelId="{BDAADBE1-6867-4F76-B427-E220115FC82A}" type="presParOf" srcId="{4F7BF415-1EA5-4ABE-88A7-9B0DF90EC59E}" destId="{19FB9C4D-2155-46CA-A198-6E2685C16326}" srcOrd="1" destOrd="0" presId="urn:microsoft.com/office/officeart/2005/8/layout/orgChart1"/>
    <dgm:cxn modelId="{52BB2496-8AE0-4CE3-A0EE-67A584C9CCB3}" type="presParOf" srcId="{19FB9C4D-2155-46CA-A198-6E2685C16326}" destId="{ACFA29C3-6E78-4261-B9B9-8AE58B55B6FC}" srcOrd="0" destOrd="0" presId="urn:microsoft.com/office/officeart/2005/8/layout/orgChart1"/>
    <dgm:cxn modelId="{A25435C7-9B56-49F4-A07E-C1DD954F85B6}" type="presParOf" srcId="{19FB9C4D-2155-46CA-A198-6E2685C16326}" destId="{E537168D-F87F-487E-8BC2-3AE33BD09904}" srcOrd="1" destOrd="0" presId="urn:microsoft.com/office/officeart/2005/8/layout/orgChart1"/>
    <dgm:cxn modelId="{31C6F35B-4315-442B-B3FE-171F6030B028}" type="presParOf" srcId="{E537168D-F87F-487E-8BC2-3AE33BD09904}" destId="{74686AF2-E0E0-46EE-A4AF-BDF51328E4FA}" srcOrd="0" destOrd="0" presId="urn:microsoft.com/office/officeart/2005/8/layout/orgChart1"/>
    <dgm:cxn modelId="{DF4CEAFC-5E9F-472A-831E-7DD885F6CF8C}" type="presParOf" srcId="{74686AF2-E0E0-46EE-A4AF-BDF51328E4FA}" destId="{6E50BEC5-7B87-44DF-99E7-F553BD532558}" srcOrd="0" destOrd="0" presId="urn:microsoft.com/office/officeart/2005/8/layout/orgChart1"/>
    <dgm:cxn modelId="{B6F13E2B-68A4-41BB-8233-14B3EDB183D7}" type="presParOf" srcId="{74686AF2-E0E0-46EE-A4AF-BDF51328E4FA}" destId="{B463BD03-2DF5-493D-A538-F4214D413BBF}" srcOrd="1" destOrd="0" presId="urn:microsoft.com/office/officeart/2005/8/layout/orgChart1"/>
    <dgm:cxn modelId="{47FFF59E-873F-4187-A969-851B4CD886E4}" type="presParOf" srcId="{E537168D-F87F-487E-8BC2-3AE33BD09904}" destId="{A68EBB03-04BF-4E55-8F05-5484503C3937}" srcOrd="1" destOrd="0" presId="urn:microsoft.com/office/officeart/2005/8/layout/orgChart1"/>
    <dgm:cxn modelId="{756B30CA-7B6F-43A1-9E0E-BF1F601BED75}" type="presParOf" srcId="{E537168D-F87F-487E-8BC2-3AE33BD09904}" destId="{8DD75E5B-F394-48D5-8B2D-B0696D10EDD2}" srcOrd="2" destOrd="0" presId="urn:microsoft.com/office/officeart/2005/8/layout/orgChart1"/>
    <dgm:cxn modelId="{D7B89724-55FF-4A79-A5D0-15C6FDF27E69}" type="presParOf" srcId="{19FB9C4D-2155-46CA-A198-6E2685C16326}" destId="{9425B925-53D0-4923-9DEF-71868C034DBE}" srcOrd="2" destOrd="0" presId="urn:microsoft.com/office/officeart/2005/8/layout/orgChart1"/>
    <dgm:cxn modelId="{77BC5BA3-FEAC-4B43-837A-DA25BE2F1A93}" type="presParOf" srcId="{19FB9C4D-2155-46CA-A198-6E2685C16326}" destId="{EC3E24E2-01E0-4F70-91CF-CE422CC268B7}" srcOrd="3" destOrd="0" presId="urn:microsoft.com/office/officeart/2005/8/layout/orgChart1"/>
    <dgm:cxn modelId="{C5053D87-6F00-4D25-AFC2-778AF6BD4A7C}" type="presParOf" srcId="{EC3E24E2-01E0-4F70-91CF-CE422CC268B7}" destId="{D36E5AD1-81AC-4FEE-92E6-1CBC30DBB562}" srcOrd="0" destOrd="0" presId="urn:microsoft.com/office/officeart/2005/8/layout/orgChart1"/>
    <dgm:cxn modelId="{40FAD650-B800-489C-A9ED-72C4B62A52E9}" type="presParOf" srcId="{D36E5AD1-81AC-4FEE-92E6-1CBC30DBB562}" destId="{B6ADE4F4-AB0C-4002-BE88-CC8A6FA7826D}" srcOrd="0" destOrd="0" presId="urn:microsoft.com/office/officeart/2005/8/layout/orgChart1"/>
    <dgm:cxn modelId="{39BBA114-71A8-41C8-B047-8B95B6745D5A}" type="presParOf" srcId="{D36E5AD1-81AC-4FEE-92E6-1CBC30DBB562}" destId="{719F97D4-259B-483B-B892-49522E15BDA7}" srcOrd="1" destOrd="0" presId="urn:microsoft.com/office/officeart/2005/8/layout/orgChart1"/>
    <dgm:cxn modelId="{E7492B41-4CBF-4E7D-8212-C5D03FC9690B}" type="presParOf" srcId="{EC3E24E2-01E0-4F70-91CF-CE422CC268B7}" destId="{3A9EAD0C-2376-4F98-BCB5-C1882C95D174}" srcOrd="1" destOrd="0" presId="urn:microsoft.com/office/officeart/2005/8/layout/orgChart1"/>
    <dgm:cxn modelId="{B0E89C90-3AFA-4DCD-ABCE-FBE5306542A6}" type="presParOf" srcId="{EC3E24E2-01E0-4F70-91CF-CE422CC268B7}" destId="{A85F9349-79EA-4E5B-8F8E-41CA60613CBE}" srcOrd="2" destOrd="0" presId="urn:microsoft.com/office/officeart/2005/8/layout/orgChart1"/>
    <dgm:cxn modelId="{295ED1FF-2E37-449E-B430-78E39C31F769}" type="presParOf" srcId="{19FB9C4D-2155-46CA-A198-6E2685C16326}" destId="{066C58C4-1251-4BFE-8AB8-82CAA6614ACB}" srcOrd="4" destOrd="0" presId="urn:microsoft.com/office/officeart/2005/8/layout/orgChart1"/>
    <dgm:cxn modelId="{78605A42-CFAA-43D9-A1B3-66DFFD9AC16B}" type="presParOf" srcId="{19FB9C4D-2155-46CA-A198-6E2685C16326}" destId="{F8B71B8F-A0A8-45D6-A5CC-3186FEA14980}" srcOrd="5" destOrd="0" presId="urn:microsoft.com/office/officeart/2005/8/layout/orgChart1"/>
    <dgm:cxn modelId="{AD79FC3D-8BE0-47D2-9E60-E52028D211D2}" type="presParOf" srcId="{F8B71B8F-A0A8-45D6-A5CC-3186FEA14980}" destId="{2AD864ED-5C08-45A8-8C9A-98BA5F768321}" srcOrd="0" destOrd="0" presId="urn:microsoft.com/office/officeart/2005/8/layout/orgChart1"/>
    <dgm:cxn modelId="{8CBA5F36-4DEB-40C5-90B8-F77DC14F1EDC}" type="presParOf" srcId="{2AD864ED-5C08-45A8-8C9A-98BA5F768321}" destId="{FAA64071-3605-46A4-83D1-1686C982CC95}" srcOrd="0" destOrd="0" presId="urn:microsoft.com/office/officeart/2005/8/layout/orgChart1"/>
    <dgm:cxn modelId="{7FDB02CA-EEC6-4C4F-87AF-0F930B6789E4}" type="presParOf" srcId="{2AD864ED-5C08-45A8-8C9A-98BA5F768321}" destId="{FC59C859-A3F3-4040-92A4-0612DAD63951}" srcOrd="1" destOrd="0" presId="urn:microsoft.com/office/officeart/2005/8/layout/orgChart1"/>
    <dgm:cxn modelId="{BDCBC059-2A6B-4109-8502-1E1133BC8835}" type="presParOf" srcId="{F8B71B8F-A0A8-45D6-A5CC-3186FEA14980}" destId="{ABA9CF6B-18E9-437E-AD2E-B9F097A3DE8E}" srcOrd="1" destOrd="0" presId="urn:microsoft.com/office/officeart/2005/8/layout/orgChart1"/>
    <dgm:cxn modelId="{1D7A09DB-B0EA-46F0-97AB-BBC42A192DA4}" type="presParOf" srcId="{F8B71B8F-A0A8-45D6-A5CC-3186FEA14980}" destId="{90DA6BD2-3B08-4670-893A-B6B358112C2C}" srcOrd="2" destOrd="0" presId="urn:microsoft.com/office/officeart/2005/8/layout/orgChart1"/>
    <dgm:cxn modelId="{9594FF9B-B7B8-4DAC-ACF8-F2872CD194F8}" type="presParOf" srcId="{19FB9C4D-2155-46CA-A198-6E2685C16326}" destId="{7347110F-8DC0-4492-9FB0-0C5A2F34EF6E}" srcOrd="6" destOrd="0" presId="urn:microsoft.com/office/officeart/2005/8/layout/orgChart1"/>
    <dgm:cxn modelId="{938E0039-1163-45BA-ADE1-48F579BB48C2}" type="presParOf" srcId="{19FB9C4D-2155-46CA-A198-6E2685C16326}" destId="{10F7D40C-4440-4705-8780-163C63736575}" srcOrd="7" destOrd="0" presId="urn:microsoft.com/office/officeart/2005/8/layout/orgChart1"/>
    <dgm:cxn modelId="{57A6748F-5DF3-4537-9394-CDB1A5D95D2F}" type="presParOf" srcId="{10F7D40C-4440-4705-8780-163C63736575}" destId="{95DC7522-64FC-4A08-907D-66D3FF021103}" srcOrd="0" destOrd="0" presId="urn:microsoft.com/office/officeart/2005/8/layout/orgChart1"/>
    <dgm:cxn modelId="{11971954-13BE-42CD-99D3-AAFEB6D8E01A}" type="presParOf" srcId="{95DC7522-64FC-4A08-907D-66D3FF021103}" destId="{FDD043AC-93BA-4D4A-8463-BDD803B16176}" srcOrd="0" destOrd="0" presId="urn:microsoft.com/office/officeart/2005/8/layout/orgChart1"/>
    <dgm:cxn modelId="{7054E1E9-8E7B-484A-99BD-0769E3C91F8F}" type="presParOf" srcId="{95DC7522-64FC-4A08-907D-66D3FF021103}" destId="{144608DF-189A-4224-96DA-62402117736F}" srcOrd="1" destOrd="0" presId="urn:microsoft.com/office/officeart/2005/8/layout/orgChart1"/>
    <dgm:cxn modelId="{93A1A863-544C-4404-9EC2-F670D6E421CD}" type="presParOf" srcId="{10F7D40C-4440-4705-8780-163C63736575}" destId="{C0035832-5146-4EEA-B91B-43E96FC11955}" srcOrd="1" destOrd="0" presId="urn:microsoft.com/office/officeart/2005/8/layout/orgChart1"/>
    <dgm:cxn modelId="{1F3F1E06-E9CB-4B16-88E0-C3D32D47F654}" type="presParOf" srcId="{10F7D40C-4440-4705-8780-163C63736575}" destId="{D825F68B-4E29-4408-AEB6-B927463809A7}" srcOrd="2" destOrd="0" presId="urn:microsoft.com/office/officeart/2005/8/layout/orgChart1"/>
    <dgm:cxn modelId="{2DC10CA2-59FF-4362-8A6E-1C7EEE1C8B3C}" type="presParOf" srcId="{4F7BF415-1EA5-4ABE-88A7-9B0DF90EC59E}" destId="{5FE9760C-2942-41EF-9DB5-EA0B4FA31EEE}" srcOrd="2" destOrd="0" presId="urn:microsoft.com/office/officeart/2005/8/layout/orgChart1"/>
    <dgm:cxn modelId="{73AC3077-21DB-43D1-A44F-003E2B316058}" type="presParOf" srcId="{62B66DE2-1586-4831-B138-559FD1FC25BC}" destId="{5434479D-A1CD-44E3-9CA7-1B2E74A1C724}" srcOrd="2" destOrd="0" presId="urn:microsoft.com/office/officeart/2005/8/layout/orgChart1"/>
    <dgm:cxn modelId="{A9FFFFCD-0482-4A3F-AD09-C9BA6A36BD83}" type="presParOf" srcId="{659C6A16-9B89-48E8-8BAA-636D95A8E79B}" destId="{BA0AE6BD-E0DC-42A1-B06A-0EF398EF575B}" srcOrd="2" destOrd="0" presId="urn:microsoft.com/office/officeart/2005/8/layout/orgChart1"/>
    <dgm:cxn modelId="{42D5C22C-F9DF-4385-87E4-37E0314E3C7A}" type="presParOf" srcId="{659C6A16-9B89-48E8-8BAA-636D95A8E79B}" destId="{A6AE7060-E3B1-4263-8468-805D3E24DDAF}" srcOrd="3" destOrd="0" presId="urn:microsoft.com/office/officeart/2005/8/layout/orgChart1"/>
    <dgm:cxn modelId="{548FCFF6-2457-407B-82F5-F7E24AECDF45}" type="presParOf" srcId="{A6AE7060-E3B1-4263-8468-805D3E24DDAF}" destId="{DFCAD0F4-9F91-40C5-90AA-FAABE43F9460}" srcOrd="0" destOrd="0" presId="urn:microsoft.com/office/officeart/2005/8/layout/orgChart1"/>
    <dgm:cxn modelId="{6D4372BC-809A-4EE0-A437-0234D362D73D}" type="presParOf" srcId="{DFCAD0F4-9F91-40C5-90AA-FAABE43F9460}" destId="{B1B788EC-8529-4C7C-B2A5-E249C2430800}" srcOrd="0" destOrd="0" presId="urn:microsoft.com/office/officeart/2005/8/layout/orgChart1"/>
    <dgm:cxn modelId="{6F3CAA1B-DF37-479C-AE14-5DB210DF24F1}" type="presParOf" srcId="{DFCAD0F4-9F91-40C5-90AA-FAABE43F9460}" destId="{E37838CF-9104-4448-8982-88404837A6E3}" srcOrd="1" destOrd="0" presId="urn:microsoft.com/office/officeart/2005/8/layout/orgChart1"/>
    <dgm:cxn modelId="{163582DE-CE4D-4DED-924F-02AE65A2448F}" type="presParOf" srcId="{A6AE7060-E3B1-4263-8468-805D3E24DDAF}" destId="{CE313A2E-73B9-4959-A10C-FBB1A70FF908}" srcOrd="1" destOrd="0" presId="urn:microsoft.com/office/officeart/2005/8/layout/orgChart1"/>
    <dgm:cxn modelId="{39F9A4FA-F730-421D-BBA2-B8724DDDF051}" type="presParOf" srcId="{CE313A2E-73B9-4959-A10C-FBB1A70FF908}" destId="{AC7C49F1-86E3-4CFD-B21C-3BBDEBAC0BD9}" srcOrd="0" destOrd="0" presId="urn:microsoft.com/office/officeart/2005/8/layout/orgChart1"/>
    <dgm:cxn modelId="{7F8491E7-5BB1-4487-A57D-F0E9F90A35E8}" type="presParOf" srcId="{CE313A2E-73B9-4959-A10C-FBB1A70FF908}" destId="{6DBC97B9-4572-435B-BD41-6B753731CD1A}" srcOrd="1" destOrd="0" presId="urn:microsoft.com/office/officeart/2005/8/layout/orgChart1"/>
    <dgm:cxn modelId="{CEDF6F4E-373A-45D8-8CDE-A2869E3217DA}" type="presParOf" srcId="{6DBC97B9-4572-435B-BD41-6B753731CD1A}" destId="{33734B0B-1F8A-4BC8-935C-05A74E8AFFD8}" srcOrd="0" destOrd="0" presId="urn:microsoft.com/office/officeart/2005/8/layout/orgChart1"/>
    <dgm:cxn modelId="{B61C0CF6-D474-4380-9DEA-D1080021CD8C}" type="presParOf" srcId="{33734B0B-1F8A-4BC8-935C-05A74E8AFFD8}" destId="{C153135C-421A-4CDA-9D48-E201C8F299D6}" srcOrd="0" destOrd="0" presId="urn:microsoft.com/office/officeart/2005/8/layout/orgChart1"/>
    <dgm:cxn modelId="{F8598A8C-4999-4DAE-8A2C-11CC60633EA3}" type="presParOf" srcId="{33734B0B-1F8A-4BC8-935C-05A74E8AFFD8}" destId="{50C99F48-C936-41AB-9B6B-2052F49205AC}" srcOrd="1" destOrd="0" presId="urn:microsoft.com/office/officeart/2005/8/layout/orgChart1"/>
    <dgm:cxn modelId="{8EF2B0EE-5249-4592-8D8B-92AFE4B08B3C}" type="presParOf" srcId="{6DBC97B9-4572-435B-BD41-6B753731CD1A}" destId="{9A4A4F15-80BD-4542-B1B5-813BDEE09231}" srcOrd="1" destOrd="0" presId="urn:microsoft.com/office/officeart/2005/8/layout/orgChart1"/>
    <dgm:cxn modelId="{1A0D79D0-3CED-4426-B61B-5C81A9948F69}" type="presParOf" srcId="{6DBC97B9-4572-435B-BD41-6B753731CD1A}" destId="{206664FE-D640-4C2E-8BF2-F34D4CA726A1}" srcOrd="2" destOrd="0" presId="urn:microsoft.com/office/officeart/2005/8/layout/orgChart1"/>
    <dgm:cxn modelId="{78281528-BC02-4104-B71E-B19477AAA8E7}" type="presParOf" srcId="{CE313A2E-73B9-4959-A10C-FBB1A70FF908}" destId="{B9FF220E-6DE8-419C-A7D9-602D37190228}" srcOrd="2" destOrd="0" presId="urn:microsoft.com/office/officeart/2005/8/layout/orgChart1"/>
    <dgm:cxn modelId="{581B2BBF-C698-4E3A-9238-EC3E97877C84}" type="presParOf" srcId="{CE313A2E-73B9-4959-A10C-FBB1A70FF908}" destId="{19359326-7263-48D1-8F10-4F21CC2FD8EC}" srcOrd="3" destOrd="0" presId="urn:microsoft.com/office/officeart/2005/8/layout/orgChart1"/>
    <dgm:cxn modelId="{41000D6A-F00F-401D-886D-B940F2992A0E}" type="presParOf" srcId="{19359326-7263-48D1-8F10-4F21CC2FD8EC}" destId="{7018F4CD-95FF-47CA-9E27-343F063E4F67}" srcOrd="0" destOrd="0" presId="urn:microsoft.com/office/officeart/2005/8/layout/orgChart1"/>
    <dgm:cxn modelId="{B681E2CD-168D-4CE7-9264-07734EA39581}" type="presParOf" srcId="{7018F4CD-95FF-47CA-9E27-343F063E4F67}" destId="{6FD38809-4572-4807-A1C2-506B49FDEDB4}" srcOrd="0" destOrd="0" presId="urn:microsoft.com/office/officeart/2005/8/layout/orgChart1"/>
    <dgm:cxn modelId="{493FBD6D-680E-4DEB-AC83-6EBB939186F6}" type="presParOf" srcId="{7018F4CD-95FF-47CA-9E27-343F063E4F67}" destId="{E75F346D-4213-4101-B1B1-8B610B22307B}" srcOrd="1" destOrd="0" presId="urn:microsoft.com/office/officeart/2005/8/layout/orgChart1"/>
    <dgm:cxn modelId="{28E40543-90EF-41CC-85D8-4169D48D6597}" type="presParOf" srcId="{19359326-7263-48D1-8F10-4F21CC2FD8EC}" destId="{3B7A2912-AA6D-4B1E-9EE9-F89B92D63E15}" srcOrd="1" destOrd="0" presId="urn:microsoft.com/office/officeart/2005/8/layout/orgChart1"/>
    <dgm:cxn modelId="{D6568BF9-36DA-4240-BF9B-ACB27718B597}" type="presParOf" srcId="{19359326-7263-48D1-8F10-4F21CC2FD8EC}" destId="{25B11E4F-51C3-474E-A11F-3A0B0409ED2B}" srcOrd="2" destOrd="0" presId="urn:microsoft.com/office/officeart/2005/8/layout/orgChart1"/>
    <dgm:cxn modelId="{A0EE14AF-66D9-4BC4-B069-F16401F82B08}" type="presParOf" srcId="{CE313A2E-73B9-4959-A10C-FBB1A70FF908}" destId="{5BA7318C-3761-4988-BB23-B7F0FA326431}" srcOrd="4" destOrd="0" presId="urn:microsoft.com/office/officeart/2005/8/layout/orgChart1"/>
    <dgm:cxn modelId="{F7010EB7-4850-4170-82A5-03010EF8646E}" type="presParOf" srcId="{CE313A2E-73B9-4959-A10C-FBB1A70FF908}" destId="{768A8160-0B39-4A4C-AFC5-79A06C35C6D8}" srcOrd="5" destOrd="0" presId="urn:microsoft.com/office/officeart/2005/8/layout/orgChart1"/>
    <dgm:cxn modelId="{F1639B73-62AC-4E89-A84D-604A2CDF16C0}" type="presParOf" srcId="{768A8160-0B39-4A4C-AFC5-79A06C35C6D8}" destId="{AA9F1A59-8DFD-4250-9D04-795A39390AAF}" srcOrd="0" destOrd="0" presId="urn:microsoft.com/office/officeart/2005/8/layout/orgChart1"/>
    <dgm:cxn modelId="{A76CA513-60B2-4E0D-A740-94C310AF5441}" type="presParOf" srcId="{AA9F1A59-8DFD-4250-9D04-795A39390AAF}" destId="{3A65F907-D4DF-46B5-81B0-263D4C0958F2}" srcOrd="0" destOrd="0" presId="urn:microsoft.com/office/officeart/2005/8/layout/orgChart1"/>
    <dgm:cxn modelId="{76464C0A-9714-4258-AC1D-65DE6AD933B0}" type="presParOf" srcId="{AA9F1A59-8DFD-4250-9D04-795A39390AAF}" destId="{9FB89D2D-9FDF-431C-BFEB-A4778135D580}" srcOrd="1" destOrd="0" presId="urn:microsoft.com/office/officeart/2005/8/layout/orgChart1"/>
    <dgm:cxn modelId="{E990C2F6-FBED-4E23-9509-24054214B629}" type="presParOf" srcId="{768A8160-0B39-4A4C-AFC5-79A06C35C6D8}" destId="{889DC46D-238B-4D5F-BA3C-731DB102BAA0}" srcOrd="1" destOrd="0" presId="urn:microsoft.com/office/officeart/2005/8/layout/orgChart1"/>
    <dgm:cxn modelId="{65E98E57-48D0-445A-83ED-E9BEB94F1A9F}" type="presParOf" srcId="{768A8160-0B39-4A4C-AFC5-79A06C35C6D8}" destId="{9D9A18A0-9696-4C56-B5CE-232D9D51D5F6}" srcOrd="2" destOrd="0" presId="urn:microsoft.com/office/officeart/2005/8/layout/orgChart1"/>
    <dgm:cxn modelId="{B9E02CFB-30F2-43F6-841C-1C12F52DC8F3}" type="presParOf" srcId="{CE313A2E-73B9-4959-A10C-FBB1A70FF908}" destId="{C6DF7013-85EC-4717-BEC7-4768AAE12502}" srcOrd="6" destOrd="0" presId="urn:microsoft.com/office/officeart/2005/8/layout/orgChart1"/>
    <dgm:cxn modelId="{FB5C5027-AFB2-407C-AB96-92DC279BD89C}" type="presParOf" srcId="{CE313A2E-73B9-4959-A10C-FBB1A70FF908}" destId="{2A05DBE3-336E-4A23-ADF1-C07666BF00C8}" srcOrd="7" destOrd="0" presId="urn:microsoft.com/office/officeart/2005/8/layout/orgChart1"/>
    <dgm:cxn modelId="{BCE8E630-C8D2-4850-8842-9C511405CFE5}" type="presParOf" srcId="{2A05DBE3-336E-4A23-ADF1-C07666BF00C8}" destId="{61A90D16-DEB2-4078-8236-C1E2635A287C}" srcOrd="0" destOrd="0" presId="urn:microsoft.com/office/officeart/2005/8/layout/orgChart1"/>
    <dgm:cxn modelId="{E716CE24-A560-4AD8-A852-7AEDAE44A395}" type="presParOf" srcId="{61A90D16-DEB2-4078-8236-C1E2635A287C}" destId="{2AEC57A9-E54F-4576-A312-7535248C40BF}" srcOrd="0" destOrd="0" presId="urn:microsoft.com/office/officeart/2005/8/layout/orgChart1"/>
    <dgm:cxn modelId="{C82EE47C-2FEB-42D3-8AFD-769A696391C1}" type="presParOf" srcId="{61A90D16-DEB2-4078-8236-C1E2635A287C}" destId="{81C5A040-216D-42CD-977D-46E8024F76E5}" srcOrd="1" destOrd="0" presId="urn:microsoft.com/office/officeart/2005/8/layout/orgChart1"/>
    <dgm:cxn modelId="{EAF159FF-91DF-4951-8BEB-DBF7856A72CF}" type="presParOf" srcId="{2A05DBE3-336E-4A23-ADF1-C07666BF00C8}" destId="{0EA60EC5-BC50-4307-8927-4357075BB642}" srcOrd="1" destOrd="0" presId="urn:microsoft.com/office/officeart/2005/8/layout/orgChart1"/>
    <dgm:cxn modelId="{86BA31F7-A33C-4F55-A24E-9E891B395692}" type="presParOf" srcId="{2A05DBE3-336E-4A23-ADF1-C07666BF00C8}" destId="{03CD660B-0C51-4508-A184-A0534BF62820}" srcOrd="2" destOrd="0" presId="urn:microsoft.com/office/officeart/2005/8/layout/orgChart1"/>
    <dgm:cxn modelId="{42AAECDC-23A8-4E8F-AFBE-FD3892273046}" type="presParOf" srcId="{CE313A2E-73B9-4959-A10C-FBB1A70FF908}" destId="{11922283-BE17-4BC7-91E3-CCF1CB2723D0}" srcOrd="8" destOrd="0" presId="urn:microsoft.com/office/officeart/2005/8/layout/orgChart1"/>
    <dgm:cxn modelId="{EA5FCF5D-74F8-41B6-94C2-E8FC3E524A57}" type="presParOf" srcId="{CE313A2E-73B9-4959-A10C-FBB1A70FF908}" destId="{A9EA5A60-711F-4047-AD9F-A06BDF493C51}" srcOrd="9" destOrd="0" presId="urn:microsoft.com/office/officeart/2005/8/layout/orgChart1"/>
    <dgm:cxn modelId="{8E2E1864-E353-4661-AF73-050FA8219A0A}" type="presParOf" srcId="{A9EA5A60-711F-4047-AD9F-A06BDF493C51}" destId="{AEA850C8-F6A4-4A87-976D-EB414CAC290F}" srcOrd="0" destOrd="0" presId="urn:microsoft.com/office/officeart/2005/8/layout/orgChart1"/>
    <dgm:cxn modelId="{8E7024B0-BA46-4CAE-952F-6EFBF36AD221}" type="presParOf" srcId="{AEA850C8-F6A4-4A87-976D-EB414CAC290F}" destId="{281CE45F-9C5F-4ADF-95F2-DDB62719D105}" srcOrd="0" destOrd="0" presId="urn:microsoft.com/office/officeart/2005/8/layout/orgChart1"/>
    <dgm:cxn modelId="{2BB82207-FE9A-4D9F-814C-F0C55DF292C4}" type="presParOf" srcId="{AEA850C8-F6A4-4A87-976D-EB414CAC290F}" destId="{E4352EF0-E485-44F6-998A-545F94737B60}" srcOrd="1" destOrd="0" presId="urn:microsoft.com/office/officeart/2005/8/layout/orgChart1"/>
    <dgm:cxn modelId="{897CA765-B738-4C17-82F4-84B4EA25C0DD}" type="presParOf" srcId="{A9EA5A60-711F-4047-AD9F-A06BDF493C51}" destId="{9A1FADC5-1DAB-45BE-90E6-2A7872DAA49C}" srcOrd="1" destOrd="0" presId="urn:microsoft.com/office/officeart/2005/8/layout/orgChart1"/>
    <dgm:cxn modelId="{E3E880EC-B2CE-4657-A1C9-0F1522B51C49}" type="presParOf" srcId="{A9EA5A60-711F-4047-AD9F-A06BDF493C51}" destId="{BE78CC65-675E-496A-98A6-95EB7D864F34}" srcOrd="2" destOrd="0" presId="urn:microsoft.com/office/officeart/2005/8/layout/orgChart1"/>
    <dgm:cxn modelId="{D9468B5A-B53F-41CA-A836-3F0E7B54FDFA}" type="presParOf" srcId="{A6AE7060-E3B1-4263-8468-805D3E24DDAF}" destId="{6A484BFC-35C3-43C7-9B80-136143CF58BD}" srcOrd="2" destOrd="0" presId="urn:microsoft.com/office/officeart/2005/8/layout/orgChart1"/>
    <dgm:cxn modelId="{E9F95899-C4C8-427A-BD3B-C09A7DBAA36D}" type="presParOf" srcId="{42131326-D576-434C-86A1-73AF25F8F789}" destId="{B052B6D9-78E3-405A-8344-B518D17662D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6608B4-E1DE-4733-B5FB-8C5E596A9509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BB0BEC77-1EAD-44B2-BDD8-5D034C12CD33}">
      <dgm:prSet phldrT="[نص]" custT="1"/>
      <dgm:spPr/>
      <dgm:t>
        <a:bodyPr/>
        <a:lstStyle/>
        <a:p>
          <a:pPr rtl="1"/>
          <a:r>
            <a:rPr lang="ar-SY" sz="4000" b="1" dirty="0"/>
            <a:t>أنواع الصناعة في الوطن العربي</a:t>
          </a:r>
          <a:endParaRPr lang="ar-SA" sz="4000" b="1" dirty="0"/>
        </a:p>
      </dgm:t>
    </dgm:pt>
    <dgm:pt modelId="{7B89AA19-E658-41EB-85EE-40CDB3C0E3F3}" type="parTrans" cxnId="{1DB04C14-2B5A-44C3-9952-34817F3383D4}">
      <dgm:prSet/>
      <dgm:spPr/>
      <dgm:t>
        <a:bodyPr/>
        <a:lstStyle/>
        <a:p>
          <a:pPr rtl="1"/>
          <a:endParaRPr lang="ar-SA" sz="2400" b="1"/>
        </a:p>
      </dgm:t>
    </dgm:pt>
    <dgm:pt modelId="{76E9A500-AAC7-40B9-8ADF-1B725FB9F697}" type="sibTrans" cxnId="{1DB04C14-2B5A-44C3-9952-34817F3383D4}">
      <dgm:prSet/>
      <dgm:spPr/>
      <dgm:t>
        <a:bodyPr/>
        <a:lstStyle/>
        <a:p>
          <a:pPr rtl="1"/>
          <a:endParaRPr lang="ar-SA" sz="2400" b="1"/>
        </a:p>
      </dgm:t>
    </dgm:pt>
    <dgm:pt modelId="{12765905-64AE-4793-8D12-0C0EE9830AD7}">
      <dgm:prSet phldrT="[نص]" custT="1"/>
      <dgm:spPr/>
      <dgm:t>
        <a:bodyPr/>
        <a:lstStyle/>
        <a:p>
          <a:pPr rtl="1"/>
          <a:r>
            <a:rPr lang="ar-SY" sz="1800" b="1" dirty="0"/>
            <a:t>الصناعة الاستخراجية</a:t>
          </a:r>
        </a:p>
      </dgm:t>
    </dgm:pt>
    <dgm:pt modelId="{8194FC99-D402-4CD6-9131-3C8761E4A16B}" type="parTrans" cxnId="{F40436C2-5D31-4640-B187-62EC889812DC}">
      <dgm:prSet custT="1"/>
      <dgm:spPr/>
      <dgm:t>
        <a:bodyPr/>
        <a:lstStyle/>
        <a:p>
          <a:pPr rtl="1"/>
          <a:endParaRPr lang="ar-SA" sz="1050" b="1"/>
        </a:p>
      </dgm:t>
    </dgm:pt>
    <dgm:pt modelId="{12B96813-C7FE-418C-B558-E13803D13826}" type="sibTrans" cxnId="{F40436C2-5D31-4640-B187-62EC889812DC}">
      <dgm:prSet/>
      <dgm:spPr/>
      <dgm:t>
        <a:bodyPr/>
        <a:lstStyle/>
        <a:p>
          <a:pPr rtl="1"/>
          <a:endParaRPr lang="ar-SA" sz="2400" b="1"/>
        </a:p>
      </dgm:t>
    </dgm:pt>
    <dgm:pt modelId="{6A698721-66AE-414F-A009-2B54D2AE59B8}">
      <dgm:prSet phldrT="[نص]" custT="1"/>
      <dgm:spPr/>
      <dgm:t>
        <a:bodyPr/>
        <a:lstStyle/>
        <a:p>
          <a:pPr rtl="1"/>
          <a:r>
            <a:rPr lang="ar-SY" sz="1800" b="1" dirty="0"/>
            <a:t>الصناعة التعدينية</a:t>
          </a:r>
        </a:p>
      </dgm:t>
    </dgm:pt>
    <dgm:pt modelId="{75F09253-AEA1-4AF1-A88B-8508104A4E86}" type="parTrans" cxnId="{90537851-ED24-46D7-AFC1-E46721CCD27B}">
      <dgm:prSet custT="1"/>
      <dgm:spPr/>
      <dgm:t>
        <a:bodyPr/>
        <a:lstStyle/>
        <a:p>
          <a:pPr rtl="1"/>
          <a:endParaRPr lang="ar-SA" sz="800" b="1"/>
        </a:p>
      </dgm:t>
    </dgm:pt>
    <dgm:pt modelId="{2AFEA1B2-FBDC-4AD7-B80D-2413B1DD5D34}" type="sibTrans" cxnId="{90537851-ED24-46D7-AFC1-E46721CCD27B}">
      <dgm:prSet/>
      <dgm:spPr/>
      <dgm:t>
        <a:bodyPr/>
        <a:lstStyle/>
        <a:p>
          <a:pPr rtl="1"/>
          <a:endParaRPr lang="ar-SA" sz="2400" b="1"/>
        </a:p>
      </dgm:t>
    </dgm:pt>
    <dgm:pt modelId="{403953AA-DA73-4D8B-B3D5-D8DC33BFDCDA}">
      <dgm:prSet phldrT="[نص]" custT="1"/>
      <dgm:spPr/>
      <dgm:t>
        <a:bodyPr/>
        <a:lstStyle/>
        <a:p>
          <a:pPr rtl="1"/>
          <a:r>
            <a:rPr lang="ar-SY" sz="1800" b="1" dirty="0"/>
            <a:t>الصناعات التحويلية </a:t>
          </a:r>
          <a:endParaRPr lang="ar-SA" sz="1800" b="1" dirty="0"/>
        </a:p>
      </dgm:t>
    </dgm:pt>
    <dgm:pt modelId="{F15D26AC-647D-4401-BE47-D5193BAC65BA}" type="parTrans" cxnId="{520BD1D0-A7EF-44E1-818B-3BC7392629EE}">
      <dgm:prSet custT="1"/>
      <dgm:spPr/>
      <dgm:t>
        <a:bodyPr/>
        <a:lstStyle/>
        <a:p>
          <a:pPr rtl="1"/>
          <a:endParaRPr lang="ar-SA" sz="700" b="1"/>
        </a:p>
      </dgm:t>
    </dgm:pt>
    <dgm:pt modelId="{F61215D8-EB0C-4C59-B50D-B265DC260DC2}" type="sibTrans" cxnId="{520BD1D0-A7EF-44E1-818B-3BC7392629EE}">
      <dgm:prSet/>
      <dgm:spPr/>
      <dgm:t>
        <a:bodyPr/>
        <a:lstStyle/>
        <a:p>
          <a:pPr rtl="1"/>
          <a:endParaRPr lang="ar-SA" sz="2400" b="1"/>
        </a:p>
      </dgm:t>
    </dgm:pt>
    <dgm:pt modelId="{350E41C2-72FC-4897-97D2-4E9CA0DCB2E7}">
      <dgm:prSet phldrT="[نص]" custT="1"/>
      <dgm:spPr/>
      <dgm:t>
        <a:bodyPr/>
        <a:lstStyle/>
        <a:p>
          <a:pPr rtl="1"/>
          <a:r>
            <a:rPr lang="ar-SY" sz="1800" b="1" dirty="0"/>
            <a:t>تقتصر على استخراج مصادر الطاقة كالنفط و الغاز و الفحم و خامات المعادن و الأملاح و غيرها من باطن الأرض و إعدادها لتصبح جاهزة للتصنيع</a:t>
          </a:r>
        </a:p>
      </dgm:t>
    </dgm:pt>
    <dgm:pt modelId="{98459CC7-B58F-4F9D-9158-E181AC9D1F99}" type="parTrans" cxnId="{A2866DD3-C7AA-424E-8EC0-BB7CBC6E1347}">
      <dgm:prSet custT="1"/>
      <dgm:spPr/>
      <dgm:t>
        <a:bodyPr/>
        <a:lstStyle/>
        <a:p>
          <a:pPr rtl="1"/>
          <a:endParaRPr lang="ar-SA" sz="700" b="1"/>
        </a:p>
      </dgm:t>
    </dgm:pt>
    <dgm:pt modelId="{E91380E7-8904-4B65-84E9-1A2B2D3BFAB8}" type="sibTrans" cxnId="{A2866DD3-C7AA-424E-8EC0-BB7CBC6E1347}">
      <dgm:prSet/>
      <dgm:spPr/>
      <dgm:t>
        <a:bodyPr/>
        <a:lstStyle/>
        <a:p>
          <a:pPr rtl="1"/>
          <a:endParaRPr lang="ar-SA" sz="2400" b="1"/>
        </a:p>
      </dgm:t>
    </dgm:pt>
    <dgm:pt modelId="{C27B1E4A-4990-4499-BDDF-57598BA4E687}">
      <dgm:prSet phldrT="[نص]" custT="1"/>
      <dgm:spPr/>
      <dgm:t>
        <a:bodyPr/>
        <a:lstStyle/>
        <a:p>
          <a:pPr rtl="1"/>
          <a:r>
            <a:rPr lang="ar-SY" sz="1800" b="1" dirty="0"/>
            <a:t>تهدف إلى تنقية الخامات المعدنية و تحويلها إلى صفائح أو سبائك صالحة لتنفيذ صناعات معدنية مختلفة</a:t>
          </a:r>
        </a:p>
      </dgm:t>
    </dgm:pt>
    <dgm:pt modelId="{6753FB2A-5D0D-4E29-99A9-16172E1BBE22}" type="parTrans" cxnId="{E75A8351-80AC-414A-92AD-D1285BE45E28}">
      <dgm:prSet custT="1"/>
      <dgm:spPr/>
      <dgm:t>
        <a:bodyPr/>
        <a:lstStyle/>
        <a:p>
          <a:pPr rtl="1"/>
          <a:endParaRPr lang="ar-SA" sz="700" b="1"/>
        </a:p>
      </dgm:t>
    </dgm:pt>
    <dgm:pt modelId="{7A212DDF-51EF-4F06-818A-680D4BB43B33}" type="sibTrans" cxnId="{E75A8351-80AC-414A-92AD-D1285BE45E28}">
      <dgm:prSet/>
      <dgm:spPr/>
      <dgm:t>
        <a:bodyPr/>
        <a:lstStyle/>
        <a:p>
          <a:pPr rtl="1"/>
          <a:endParaRPr lang="ar-SA" sz="2400" b="1"/>
        </a:p>
      </dgm:t>
    </dgm:pt>
    <dgm:pt modelId="{49D2BDBB-7978-4EDB-936D-A7F93CD8B758}">
      <dgm:prSet phldrT="[نص]" custT="1"/>
      <dgm:spPr/>
      <dgm:t>
        <a:bodyPr/>
        <a:lstStyle/>
        <a:p>
          <a:pPr rtl="1"/>
          <a:r>
            <a:rPr lang="ar-SY" sz="1800" b="1" dirty="0"/>
            <a:t>وهي تقوم على تحويل الماد الأولية من معدنية نباتية و حيوانية إلى سلع استهلاكية صالحة للاستعمال حيث تؤمن حاجات الإنسان من مسكن و غذاء و لباس وأدوات و آلات</a:t>
          </a:r>
          <a:endParaRPr lang="ar-SA" sz="1800" b="1" dirty="0"/>
        </a:p>
      </dgm:t>
    </dgm:pt>
    <dgm:pt modelId="{92CD08AD-801A-4A31-B8A0-6CE18CDE9A6C}" type="parTrans" cxnId="{37331E7D-9222-464A-BA5E-33EBDC70CA84}">
      <dgm:prSet custT="1"/>
      <dgm:spPr/>
      <dgm:t>
        <a:bodyPr/>
        <a:lstStyle/>
        <a:p>
          <a:pPr rtl="1"/>
          <a:endParaRPr lang="ar-SA" sz="700" b="1"/>
        </a:p>
      </dgm:t>
    </dgm:pt>
    <dgm:pt modelId="{745C2612-56F2-479B-9231-158113AAEA43}" type="sibTrans" cxnId="{37331E7D-9222-464A-BA5E-33EBDC70CA84}">
      <dgm:prSet/>
      <dgm:spPr/>
      <dgm:t>
        <a:bodyPr/>
        <a:lstStyle/>
        <a:p>
          <a:pPr rtl="1"/>
          <a:endParaRPr lang="ar-SA" sz="2400" b="1"/>
        </a:p>
      </dgm:t>
    </dgm:pt>
    <dgm:pt modelId="{E18AEBAB-CB32-41A1-8EDF-B9939B1B53A5}">
      <dgm:prSet phldrT="[نص]" custT="1"/>
      <dgm:spPr/>
      <dgm:t>
        <a:bodyPr/>
        <a:lstStyle/>
        <a:p>
          <a:pPr rtl="1"/>
          <a:r>
            <a:rPr lang="ar-SY" sz="1800" b="1" dirty="0"/>
            <a:t>تعد هذه الصناعات الألى في العالم و تستخدم مواد أولية محلية و تعتمد على المجهود البشري و تختص بعض العائلات باحتراف بعض منها حيث يتوارث فيها الأبناء الخبرة عن  أبنائهم</a:t>
          </a:r>
          <a:endParaRPr lang="ar-SA" sz="1800" b="1" dirty="0"/>
        </a:p>
      </dgm:t>
    </dgm:pt>
    <dgm:pt modelId="{61257743-A225-4F5B-9C90-0E4D3E4AC4B8}" type="parTrans" cxnId="{E94AA4A7-10BA-48C2-B7BE-A64D3D34D254}">
      <dgm:prSet custT="1"/>
      <dgm:spPr/>
      <dgm:t>
        <a:bodyPr/>
        <a:lstStyle/>
        <a:p>
          <a:pPr rtl="1"/>
          <a:endParaRPr lang="ar-SA" sz="700" b="1"/>
        </a:p>
      </dgm:t>
    </dgm:pt>
    <dgm:pt modelId="{F3263372-FDB6-4DF8-B134-9EE7A831881F}" type="sibTrans" cxnId="{E94AA4A7-10BA-48C2-B7BE-A64D3D34D254}">
      <dgm:prSet/>
      <dgm:spPr/>
      <dgm:t>
        <a:bodyPr/>
        <a:lstStyle/>
        <a:p>
          <a:pPr rtl="1"/>
          <a:endParaRPr lang="ar-SA" sz="2400" b="1"/>
        </a:p>
      </dgm:t>
    </dgm:pt>
    <dgm:pt modelId="{445817BA-2D92-4A23-8D50-DFB5BC370A73}">
      <dgm:prSet phldrT="[نص]" custT="1"/>
      <dgm:spPr/>
      <dgm:t>
        <a:bodyPr/>
        <a:lstStyle/>
        <a:p>
          <a:pPr rtl="1"/>
          <a:r>
            <a:rPr lang="ar-SY" sz="1800" b="1" dirty="0"/>
            <a:t>هي عملية تركيب و جمع المواد المصنعة على اختلاف مصادرها كي نحصل على سلع متنوعة</a:t>
          </a:r>
          <a:endParaRPr lang="ar-SA" sz="1800" b="1" dirty="0"/>
        </a:p>
      </dgm:t>
    </dgm:pt>
    <dgm:pt modelId="{078D3465-BB78-4579-8FDA-B98EDE846D86}" type="parTrans" cxnId="{6C7E64A6-3C3C-4C46-8B77-11D5C349A525}">
      <dgm:prSet custT="1"/>
      <dgm:spPr/>
      <dgm:t>
        <a:bodyPr/>
        <a:lstStyle/>
        <a:p>
          <a:pPr rtl="1"/>
          <a:endParaRPr lang="ar-SA" sz="700" b="1"/>
        </a:p>
      </dgm:t>
    </dgm:pt>
    <dgm:pt modelId="{DD759F6C-2474-460C-91C8-338AAE3396EB}" type="sibTrans" cxnId="{6C7E64A6-3C3C-4C46-8B77-11D5C349A525}">
      <dgm:prSet/>
      <dgm:spPr/>
      <dgm:t>
        <a:bodyPr/>
        <a:lstStyle/>
        <a:p>
          <a:pPr rtl="1"/>
          <a:endParaRPr lang="ar-SA" sz="2400" b="1"/>
        </a:p>
      </dgm:t>
    </dgm:pt>
    <dgm:pt modelId="{642EDB67-5938-4CE9-BDAB-57D6E47F61E8}">
      <dgm:prSet phldrT="[نص]" custT="1"/>
      <dgm:spPr/>
      <dgm:t>
        <a:bodyPr/>
        <a:lstStyle/>
        <a:p>
          <a:pPr rtl="1"/>
          <a:r>
            <a:rPr lang="ar-SY" sz="1800" b="1" dirty="0"/>
            <a:t>الصناعات الحرفية</a:t>
          </a:r>
          <a:endParaRPr lang="ar-SA" sz="1800" b="1" dirty="0"/>
        </a:p>
      </dgm:t>
    </dgm:pt>
    <dgm:pt modelId="{B08C884F-6CA1-4538-BE47-C9B0C99A9D16}" type="parTrans" cxnId="{D302BA70-0D0F-4901-982C-63C39FD7D907}">
      <dgm:prSet custT="1"/>
      <dgm:spPr/>
      <dgm:t>
        <a:bodyPr/>
        <a:lstStyle/>
        <a:p>
          <a:pPr rtl="1"/>
          <a:endParaRPr lang="ar-SA" sz="800" b="1"/>
        </a:p>
      </dgm:t>
    </dgm:pt>
    <dgm:pt modelId="{B646F408-EF8D-406C-A2A4-244295605789}" type="sibTrans" cxnId="{D302BA70-0D0F-4901-982C-63C39FD7D907}">
      <dgm:prSet/>
      <dgm:spPr/>
      <dgm:t>
        <a:bodyPr/>
        <a:lstStyle/>
        <a:p>
          <a:pPr rtl="1"/>
          <a:endParaRPr lang="ar-SA" sz="2400" b="1"/>
        </a:p>
      </dgm:t>
    </dgm:pt>
    <dgm:pt modelId="{56966C41-0570-47BD-A4FF-328AC8D9BC4A}">
      <dgm:prSet phldrT="[نص]" custT="1"/>
      <dgm:spPr/>
      <dgm:t>
        <a:bodyPr/>
        <a:lstStyle/>
        <a:p>
          <a:pPr rtl="1"/>
          <a:r>
            <a:rPr lang="ar-SY" sz="1800" b="1" dirty="0"/>
            <a:t>الصناعات التجميعية</a:t>
          </a:r>
          <a:endParaRPr lang="ar-SA" sz="1800" b="1" dirty="0"/>
        </a:p>
      </dgm:t>
    </dgm:pt>
    <dgm:pt modelId="{DAE8CB13-1A16-4DFD-982F-B21F6C5D30A0}" type="parTrans" cxnId="{A436F009-18E5-4BD3-83C9-B023A970DE6C}">
      <dgm:prSet custT="1"/>
      <dgm:spPr/>
      <dgm:t>
        <a:bodyPr/>
        <a:lstStyle/>
        <a:p>
          <a:pPr rtl="1"/>
          <a:endParaRPr lang="ar-SA" sz="700" b="1"/>
        </a:p>
      </dgm:t>
    </dgm:pt>
    <dgm:pt modelId="{8B6E4A73-1F3D-4F01-82B3-F6A7D708213D}" type="sibTrans" cxnId="{A436F009-18E5-4BD3-83C9-B023A970DE6C}">
      <dgm:prSet/>
      <dgm:spPr/>
      <dgm:t>
        <a:bodyPr/>
        <a:lstStyle/>
        <a:p>
          <a:pPr rtl="1"/>
          <a:endParaRPr lang="ar-SA" sz="2400" b="1"/>
        </a:p>
      </dgm:t>
    </dgm:pt>
    <dgm:pt modelId="{FB256428-0A91-4679-8B63-043D433DC18E}">
      <dgm:prSet phldrT="[نص]" custT="1"/>
      <dgm:spPr/>
      <dgm:t>
        <a:bodyPr/>
        <a:lstStyle/>
        <a:p>
          <a:pPr rtl="1"/>
          <a:r>
            <a:rPr lang="ar-SY" sz="1800" b="1" dirty="0"/>
            <a:t>الصناعات البتروكيماوية</a:t>
          </a:r>
          <a:endParaRPr lang="ar-SA" sz="1800" b="1" dirty="0"/>
        </a:p>
      </dgm:t>
    </dgm:pt>
    <dgm:pt modelId="{65F71D3E-CE8A-41E3-92B1-9E0FB694D83C}" type="parTrans" cxnId="{A60FF693-8453-48C7-96E8-BC891FC98AEB}">
      <dgm:prSet custT="1"/>
      <dgm:spPr/>
      <dgm:t>
        <a:bodyPr/>
        <a:lstStyle/>
        <a:p>
          <a:pPr rtl="1"/>
          <a:endParaRPr lang="ar-SA" sz="1050" b="1"/>
        </a:p>
      </dgm:t>
    </dgm:pt>
    <dgm:pt modelId="{CC199F52-9D39-4D18-90BE-23BFB3ED7073}" type="sibTrans" cxnId="{A60FF693-8453-48C7-96E8-BC891FC98AEB}">
      <dgm:prSet/>
      <dgm:spPr/>
      <dgm:t>
        <a:bodyPr/>
        <a:lstStyle/>
        <a:p>
          <a:pPr rtl="1"/>
          <a:endParaRPr lang="ar-SA" sz="2400" b="1"/>
        </a:p>
      </dgm:t>
    </dgm:pt>
    <dgm:pt modelId="{BB269E21-C869-4BC9-8653-E9B3E872242C}">
      <dgm:prSet phldrT="[نص]" custT="1"/>
      <dgm:spPr/>
      <dgm:t>
        <a:bodyPr/>
        <a:lstStyle/>
        <a:p>
          <a:pPr rtl="1"/>
          <a:r>
            <a:rPr lang="ar-SY" sz="1800" b="1" dirty="0"/>
            <a:t>يستخرج الوطن العربي كميات كبيرة من النفط و الغاز  يستخدم قسما كبيرا منها في صناعات بتروكيماوية متعددة</a:t>
          </a:r>
          <a:endParaRPr lang="ar-SA" sz="1800" b="1" dirty="0"/>
        </a:p>
      </dgm:t>
    </dgm:pt>
    <dgm:pt modelId="{0D1A9966-C5BA-48F6-BF26-8CB7A71C9506}" type="parTrans" cxnId="{EC151568-ABE9-4498-9AF0-414B5C5EBBC2}">
      <dgm:prSet custT="1"/>
      <dgm:spPr/>
      <dgm:t>
        <a:bodyPr/>
        <a:lstStyle/>
        <a:p>
          <a:pPr rtl="1"/>
          <a:endParaRPr lang="ar-SA" sz="700" b="1"/>
        </a:p>
      </dgm:t>
    </dgm:pt>
    <dgm:pt modelId="{6A47287B-2F02-43F5-9CB8-3372CAA50D75}" type="sibTrans" cxnId="{EC151568-ABE9-4498-9AF0-414B5C5EBBC2}">
      <dgm:prSet/>
      <dgm:spPr/>
      <dgm:t>
        <a:bodyPr/>
        <a:lstStyle/>
        <a:p>
          <a:pPr rtl="1"/>
          <a:endParaRPr lang="ar-SA" sz="2400" b="1"/>
        </a:p>
      </dgm:t>
    </dgm:pt>
    <dgm:pt modelId="{8976BF62-402C-49E9-A156-3C305418727D}">
      <dgm:prSet phldrT="[نص]" custT="1"/>
      <dgm:spPr/>
      <dgm:t>
        <a:bodyPr/>
        <a:lstStyle/>
        <a:p>
          <a:pPr rtl="1"/>
          <a:r>
            <a:rPr lang="ar-SY" sz="1800" b="1" dirty="0">
              <a:solidFill>
                <a:srgbClr val="FF0000"/>
              </a:solidFill>
            </a:rPr>
            <a:t>أهداف الصناعات البتروكيميائية:</a:t>
          </a:r>
        </a:p>
        <a:p>
          <a:pPr rtl="1"/>
          <a:r>
            <a:rPr lang="ar-SY" sz="1800" b="1" dirty="0"/>
            <a:t>1)تنويع مصادر الدخل للدولة المنتجة</a:t>
          </a:r>
          <a:endParaRPr lang="ar-SA" sz="1800" b="1" dirty="0"/>
        </a:p>
      </dgm:t>
    </dgm:pt>
    <dgm:pt modelId="{65E9C756-6E23-4621-A569-9A4E94874BC2}" type="parTrans" cxnId="{F8CA20C8-44FF-4664-A747-9A851B3D7259}">
      <dgm:prSet custT="1"/>
      <dgm:spPr/>
      <dgm:t>
        <a:bodyPr/>
        <a:lstStyle/>
        <a:p>
          <a:pPr rtl="1"/>
          <a:endParaRPr lang="ar-SA" sz="700" b="1"/>
        </a:p>
      </dgm:t>
    </dgm:pt>
    <dgm:pt modelId="{3411FB7E-062E-4202-A23D-ED80798FF60B}" type="sibTrans" cxnId="{F8CA20C8-44FF-4664-A747-9A851B3D7259}">
      <dgm:prSet/>
      <dgm:spPr/>
      <dgm:t>
        <a:bodyPr/>
        <a:lstStyle/>
        <a:p>
          <a:pPr rtl="1"/>
          <a:endParaRPr lang="ar-SA" sz="2400" b="1"/>
        </a:p>
      </dgm:t>
    </dgm:pt>
    <dgm:pt modelId="{54B9A13B-80B3-4950-B8BE-F2F28FC7B305}">
      <dgm:prSet phldrT="[نص]" custT="1"/>
      <dgm:spPr/>
      <dgm:t>
        <a:bodyPr/>
        <a:lstStyle/>
        <a:p>
          <a:pPr rtl="1"/>
          <a:r>
            <a:rPr lang="ar-SY" sz="1800" b="1" dirty="0"/>
            <a:t>2)توفير المواد الأولية للصناعات التحويلية لتأمين حاجات القطاعات الاستهلاكية</a:t>
          </a:r>
          <a:endParaRPr lang="ar-SA" sz="1800" b="1" dirty="0"/>
        </a:p>
      </dgm:t>
    </dgm:pt>
    <dgm:pt modelId="{16BA7E97-855A-4D8C-841E-3F6FDDBA0E48}" type="parTrans" cxnId="{A1C308FE-076E-462A-B5BD-1D652BAC5D26}">
      <dgm:prSet custT="1"/>
      <dgm:spPr/>
      <dgm:t>
        <a:bodyPr/>
        <a:lstStyle/>
        <a:p>
          <a:pPr rtl="1"/>
          <a:endParaRPr lang="ar-SA" sz="700" b="1"/>
        </a:p>
      </dgm:t>
    </dgm:pt>
    <dgm:pt modelId="{CFA0346D-5914-4C36-81E0-34FD066A7D40}" type="sibTrans" cxnId="{A1C308FE-076E-462A-B5BD-1D652BAC5D26}">
      <dgm:prSet/>
      <dgm:spPr/>
      <dgm:t>
        <a:bodyPr/>
        <a:lstStyle/>
        <a:p>
          <a:pPr rtl="1"/>
          <a:endParaRPr lang="ar-SA" sz="2400" b="1"/>
        </a:p>
      </dgm:t>
    </dgm:pt>
    <dgm:pt modelId="{0A195F68-2DB4-401D-AD48-ABCB0873F477}">
      <dgm:prSet phldrT="[نص]" custT="1"/>
      <dgm:spPr/>
      <dgm:t>
        <a:bodyPr/>
        <a:lstStyle/>
        <a:p>
          <a:pPr rtl="1"/>
          <a:r>
            <a:rPr lang="ar-SY" sz="1800" b="1" dirty="0"/>
            <a:t>3)تطوير الصناعات البتروكيميائية إلى تقنيات متخصصة و عالية</a:t>
          </a:r>
          <a:endParaRPr lang="ar-SA" sz="1800" b="1" dirty="0"/>
        </a:p>
      </dgm:t>
    </dgm:pt>
    <dgm:pt modelId="{BFE1F19A-E364-4282-A6AE-5D20FEFB10EE}" type="parTrans" cxnId="{A97B5C9B-2340-47B2-83FA-232036E4BE33}">
      <dgm:prSet custT="1"/>
      <dgm:spPr/>
      <dgm:t>
        <a:bodyPr/>
        <a:lstStyle/>
        <a:p>
          <a:pPr rtl="1"/>
          <a:endParaRPr lang="ar-SA" sz="700" b="1"/>
        </a:p>
      </dgm:t>
    </dgm:pt>
    <dgm:pt modelId="{79B597A9-1111-4BB7-AAB0-98B5566F7F78}" type="sibTrans" cxnId="{A97B5C9B-2340-47B2-83FA-232036E4BE33}">
      <dgm:prSet/>
      <dgm:spPr/>
      <dgm:t>
        <a:bodyPr/>
        <a:lstStyle/>
        <a:p>
          <a:pPr rtl="1"/>
          <a:endParaRPr lang="ar-SA" sz="2400" b="1"/>
        </a:p>
      </dgm:t>
    </dgm:pt>
    <dgm:pt modelId="{E0249467-C52A-406F-98BC-372CF756D6C0}" type="pres">
      <dgm:prSet presAssocID="{796608B4-E1DE-4733-B5FB-8C5E596A9509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19CC40BB-3E94-4081-9978-3B67E9E70F7C}" type="pres">
      <dgm:prSet presAssocID="{BB0BEC77-1EAD-44B2-BDD8-5D034C12CD33}" presName="root1" presStyleCnt="0"/>
      <dgm:spPr/>
    </dgm:pt>
    <dgm:pt modelId="{340F420B-0658-4CBA-9B5E-11A6E629D214}" type="pres">
      <dgm:prSet presAssocID="{BB0BEC77-1EAD-44B2-BDD8-5D034C12CD33}" presName="LevelOneTextNode" presStyleLbl="node0" presStyleIdx="0" presStyleCnt="1" custScaleX="256146" custScaleY="193040">
        <dgm:presLayoutVars>
          <dgm:chPref val="3"/>
        </dgm:presLayoutVars>
      </dgm:prSet>
      <dgm:spPr/>
    </dgm:pt>
    <dgm:pt modelId="{749F65C1-CA36-4512-A181-4A41DF5BB71B}" type="pres">
      <dgm:prSet presAssocID="{BB0BEC77-1EAD-44B2-BDD8-5D034C12CD33}" presName="level2hierChild" presStyleCnt="0"/>
      <dgm:spPr/>
    </dgm:pt>
    <dgm:pt modelId="{688E9741-AAE0-43EF-BDA2-5A39EE83BE90}" type="pres">
      <dgm:prSet presAssocID="{8194FC99-D402-4CD6-9131-3C8761E4A16B}" presName="conn2-1" presStyleLbl="parChTrans1D2" presStyleIdx="0" presStyleCnt="6"/>
      <dgm:spPr/>
    </dgm:pt>
    <dgm:pt modelId="{90572F84-C69D-435B-BD39-2B56807403E8}" type="pres">
      <dgm:prSet presAssocID="{8194FC99-D402-4CD6-9131-3C8761E4A16B}" presName="connTx" presStyleLbl="parChTrans1D2" presStyleIdx="0" presStyleCnt="6"/>
      <dgm:spPr/>
    </dgm:pt>
    <dgm:pt modelId="{F4DC4091-A692-40AE-ADCE-AE2CB87700C1}" type="pres">
      <dgm:prSet presAssocID="{12765905-64AE-4793-8D12-0C0EE9830AD7}" presName="root2" presStyleCnt="0"/>
      <dgm:spPr/>
    </dgm:pt>
    <dgm:pt modelId="{1BBAD5AF-67CE-4F7A-8ECE-72497D9AA915}" type="pres">
      <dgm:prSet presAssocID="{12765905-64AE-4793-8D12-0C0EE9830AD7}" presName="LevelTwoTextNode" presStyleLbl="node2" presStyleIdx="0" presStyleCnt="6">
        <dgm:presLayoutVars>
          <dgm:chPref val="3"/>
        </dgm:presLayoutVars>
      </dgm:prSet>
      <dgm:spPr/>
    </dgm:pt>
    <dgm:pt modelId="{58FD824E-BFF6-4B47-8665-B2980EEAAAD2}" type="pres">
      <dgm:prSet presAssocID="{12765905-64AE-4793-8D12-0C0EE9830AD7}" presName="level3hierChild" presStyleCnt="0"/>
      <dgm:spPr/>
    </dgm:pt>
    <dgm:pt modelId="{2A485257-95B3-4AE0-847D-C6226E13C36E}" type="pres">
      <dgm:prSet presAssocID="{98459CC7-B58F-4F9D-9158-E181AC9D1F99}" presName="conn2-1" presStyleLbl="parChTrans1D3" presStyleIdx="0" presStyleCnt="6"/>
      <dgm:spPr/>
    </dgm:pt>
    <dgm:pt modelId="{D7BDB572-69CA-48E6-8C36-BA9EFF1E083F}" type="pres">
      <dgm:prSet presAssocID="{98459CC7-B58F-4F9D-9158-E181AC9D1F99}" presName="connTx" presStyleLbl="parChTrans1D3" presStyleIdx="0" presStyleCnt="6"/>
      <dgm:spPr/>
    </dgm:pt>
    <dgm:pt modelId="{DDD424F7-8C7E-47D6-9947-F7A06E86B025}" type="pres">
      <dgm:prSet presAssocID="{350E41C2-72FC-4897-97D2-4E9CA0DCB2E7}" presName="root2" presStyleCnt="0"/>
      <dgm:spPr/>
    </dgm:pt>
    <dgm:pt modelId="{0E97A8F8-3BCC-464C-8C2B-5C69E92D5F1D}" type="pres">
      <dgm:prSet presAssocID="{350E41C2-72FC-4897-97D2-4E9CA0DCB2E7}" presName="LevelTwoTextNode" presStyleLbl="node3" presStyleIdx="0" presStyleCnt="6" custScaleX="251957" custScaleY="206937">
        <dgm:presLayoutVars>
          <dgm:chPref val="3"/>
        </dgm:presLayoutVars>
      </dgm:prSet>
      <dgm:spPr/>
    </dgm:pt>
    <dgm:pt modelId="{76BF1E06-E529-4583-B46D-9CE51573731C}" type="pres">
      <dgm:prSet presAssocID="{350E41C2-72FC-4897-97D2-4E9CA0DCB2E7}" presName="level3hierChild" presStyleCnt="0"/>
      <dgm:spPr/>
    </dgm:pt>
    <dgm:pt modelId="{93E51F2F-80E0-4E70-8D9B-646C98A18A2C}" type="pres">
      <dgm:prSet presAssocID="{75F09253-AEA1-4AF1-A88B-8508104A4E86}" presName="conn2-1" presStyleLbl="parChTrans1D2" presStyleIdx="1" presStyleCnt="6"/>
      <dgm:spPr/>
    </dgm:pt>
    <dgm:pt modelId="{DA2BF3D9-D93F-4207-B049-B76BA801013C}" type="pres">
      <dgm:prSet presAssocID="{75F09253-AEA1-4AF1-A88B-8508104A4E86}" presName="connTx" presStyleLbl="parChTrans1D2" presStyleIdx="1" presStyleCnt="6"/>
      <dgm:spPr/>
    </dgm:pt>
    <dgm:pt modelId="{BF93B5DC-2EC2-4724-8DB3-7F2D8E7D4707}" type="pres">
      <dgm:prSet presAssocID="{6A698721-66AE-414F-A009-2B54D2AE59B8}" presName="root2" presStyleCnt="0"/>
      <dgm:spPr/>
    </dgm:pt>
    <dgm:pt modelId="{5039A163-7D44-4822-ABE4-3FFE00E30E07}" type="pres">
      <dgm:prSet presAssocID="{6A698721-66AE-414F-A009-2B54D2AE59B8}" presName="LevelTwoTextNode" presStyleLbl="node2" presStyleIdx="1" presStyleCnt="6">
        <dgm:presLayoutVars>
          <dgm:chPref val="3"/>
        </dgm:presLayoutVars>
      </dgm:prSet>
      <dgm:spPr/>
    </dgm:pt>
    <dgm:pt modelId="{70E80683-F157-4082-8574-3E60E87AF106}" type="pres">
      <dgm:prSet presAssocID="{6A698721-66AE-414F-A009-2B54D2AE59B8}" presName="level3hierChild" presStyleCnt="0"/>
      <dgm:spPr/>
    </dgm:pt>
    <dgm:pt modelId="{B5F914AF-71AF-4BFB-87A2-3DC7188FFF5D}" type="pres">
      <dgm:prSet presAssocID="{6753FB2A-5D0D-4E29-99A9-16172E1BBE22}" presName="conn2-1" presStyleLbl="parChTrans1D3" presStyleIdx="1" presStyleCnt="6"/>
      <dgm:spPr/>
    </dgm:pt>
    <dgm:pt modelId="{12428005-0D22-4B6C-A6C9-A462C1190090}" type="pres">
      <dgm:prSet presAssocID="{6753FB2A-5D0D-4E29-99A9-16172E1BBE22}" presName="connTx" presStyleLbl="parChTrans1D3" presStyleIdx="1" presStyleCnt="6"/>
      <dgm:spPr/>
    </dgm:pt>
    <dgm:pt modelId="{6462176C-CB97-4E19-8702-194B505BCC20}" type="pres">
      <dgm:prSet presAssocID="{C27B1E4A-4990-4499-BDDF-57598BA4E687}" presName="root2" presStyleCnt="0"/>
      <dgm:spPr/>
    </dgm:pt>
    <dgm:pt modelId="{443DAD2C-F645-4327-AF85-44D4CF2C8154}" type="pres">
      <dgm:prSet presAssocID="{C27B1E4A-4990-4499-BDDF-57598BA4E687}" presName="LevelTwoTextNode" presStyleLbl="node3" presStyleIdx="1" presStyleCnt="6" custScaleX="251957" custScaleY="206937">
        <dgm:presLayoutVars>
          <dgm:chPref val="3"/>
        </dgm:presLayoutVars>
      </dgm:prSet>
      <dgm:spPr/>
    </dgm:pt>
    <dgm:pt modelId="{C90940E4-422F-434A-B242-3512EEF0F578}" type="pres">
      <dgm:prSet presAssocID="{C27B1E4A-4990-4499-BDDF-57598BA4E687}" presName="level3hierChild" presStyleCnt="0"/>
      <dgm:spPr/>
    </dgm:pt>
    <dgm:pt modelId="{962F461C-4102-4636-B762-1C47E35E0612}" type="pres">
      <dgm:prSet presAssocID="{F15D26AC-647D-4401-BE47-D5193BAC65BA}" presName="conn2-1" presStyleLbl="parChTrans1D2" presStyleIdx="2" presStyleCnt="6"/>
      <dgm:spPr/>
    </dgm:pt>
    <dgm:pt modelId="{D8C93AA7-30FA-4BF0-AC2C-AF59E931CD0B}" type="pres">
      <dgm:prSet presAssocID="{F15D26AC-647D-4401-BE47-D5193BAC65BA}" presName="connTx" presStyleLbl="parChTrans1D2" presStyleIdx="2" presStyleCnt="6"/>
      <dgm:spPr/>
    </dgm:pt>
    <dgm:pt modelId="{D7CB7381-3B90-42B1-9683-89B4807A238B}" type="pres">
      <dgm:prSet presAssocID="{403953AA-DA73-4D8B-B3D5-D8DC33BFDCDA}" presName="root2" presStyleCnt="0"/>
      <dgm:spPr/>
    </dgm:pt>
    <dgm:pt modelId="{FE9A2700-1E53-42A3-885F-04D617827DD5}" type="pres">
      <dgm:prSet presAssocID="{403953AA-DA73-4D8B-B3D5-D8DC33BFDCDA}" presName="LevelTwoTextNode" presStyleLbl="node2" presStyleIdx="2" presStyleCnt="6">
        <dgm:presLayoutVars>
          <dgm:chPref val="3"/>
        </dgm:presLayoutVars>
      </dgm:prSet>
      <dgm:spPr/>
    </dgm:pt>
    <dgm:pt modelId="{98A6020D-3EB5-43BE-913C-937EFC11C18D}" type="pres">
      <dgm:prSet presAssocID="{403953AA-DA73-4D8B-B3D5-D8DC33BFDCDA}" presName="level3hierChild" presStyleCnt="0"/>
      <dgm:spPr/>
    </dgm:pt>
    <dgm:pt modelId="{E3C579A4-BC98-481C-BD67-49E07EA3C2C7}" type="pres">
      <dgm:prSet presAssocID="{92CD08AD-801A-4A31-B8A0-6CE18CDE9A6C}" presName="conn2-1" presStyleLbl="parChTrans1D3" presStyleIdx="2" presStyleCnt="6"/>
      <dgm:spPr/>
    </dgm:pt>
    <dgm:pt modelId="{85391E12-F451-4EAF-AC92-B77683DB0159}" type="pres">
      <dgm:prSet presAssocID="{92CD08AD-801A-4A31-B8A0-6CE18CDE9A6C}" presName="connTx" presStyleLbl="parChTrans1D3" presStyleIdx="2" presStyleCnt="6"/>
      <dgm:spPr/>
    </dgm:pt>
    <dgm:pt modelId="{74E64EE7-DC76-4DF3-8A3B-D15A59982877}" type="pres">
      <dgm:prSet presAssocID="{49D2BDBB-7978-4EDB-936D-A7F93CD8B758}" presName="root2" presStyleCnt="0"/>
      <dgm:spPr/>
    </dgm:pt>
    <dgm:pt modelId="{F7634C38-659B-40F2-8976-C52A40BE8C4A}" type="pres">
      <dgm:prSet presAssocID="{49D2BDBB-7978-4EDB-936D-A7F93CD8B758}" presName="LevelTwoTextNode" presStyleLbl="node3" presStyleIdx="2" presStyleCnt="6" custScaleX="251957" custScaleY="206937">
        <dgm:presLayoutVars>
          <dgm:chPref val="3"/>
        </dgm:presLayoutVars>
      </dgm:prSet>
      <dgm:spPr/>
    </dgm:pt>
    <dgm:pt modelId="{B01E70C6-D954-4052-A9C7-F3747BF86F37}" type="pres">
      <dgm:prSet presAssocID="{49D2BDBB-7978-4EDB-936D-A7F93CD8B758}" presName="level3hierChild" presStyleCnt="0"/>
      <dgm:spPr/>
    </dgm:pt>
    <dgm:pt modelId="{1E56F060-EA0B-4CD5-B021-24F686C68280}" type="pres">
      <dgm:prSet presAssocID="{DAE8CB13-1A16-4DFD-982F-B21F6C5D30A0}" presName="conn2-1" presStyleLbl="parChTrans1D2" presStyleIdx="3" presStyleCnt="6"/>
      <dgm:spPr/>
    </dgm:pt>
    <dgm:pt modelId="{AEE107BA-40E0-4E6E-B69A-5C8330D41B3E}" type="pres">
      <dgm:prSet presAssocID="{DAE8CB13-1A16-4DFD-982F-B21F6C5D30A0}" presName="connTx" presStyleLbl="parChTrans1D2" presStyleIdx="3" presStyleCnt="6"/>
      <dgm:spPr/>
    </dgm:pt>
    <dgm:pt modelId="{5D8479B0-CF4A-4935-865B-22ED3A5D197C}" type="pres">
      <dgm:prSet presAssocID="{56966C41-0570-47BD-A4FF-328AC8D9BC4A}" presName="root2" presStyleCnt="0"/>
      <dgm:spPr/>
    </dgm:pt>
    <dgm:pt modelId="{EBB6E0AA-795E-4FEB-99E2-A45A072D9C29}" type="pres">
      <dgm:prSet presAssocID="{56966C41-0570-47BD-A4FF-328AC8D9BC4A}" presName="LevelTwoTextNode" presStyleLbl="node2" presStyleIdx="3" presStyleCnt="6">
        <dgm:presLayoutVars>
          <dgm:chPref val="3"/>
        </dgm:presLayoutVars>
      </dgm:prSet>
      <dgm:spPr/>
    </dgm:pt>
    <dgm:pt modelId="{D03DE6F3-E31B-4305-86F9-D285270A6D8E}" type="pres">
      <dgm:prSet presAssocID="{56966C41-0570-47BD-A4FF-328AC8D9BC4A}" presName="level3hierChild" presStyleCnt="0"/>
      <dgm:spPr/>
    </dgm:pt>
    <dgm:pt modelId="{8D8CF09C-1E8D-4BDE-9100-CF892FD0335A}" type="pres">
      <dgm:prSet presAssocID="{078D3465-BB78-4579-8FDA-B98EDE846D86}" presName="conn2-1" presStyleLbl="parChTrans1D3" presStyleIdx="3" presStyleCnt="6"/>
      <dgm:spPr/>
    </dgm:pt>
    <dgm:pt modelId="{D66620EB-B8D0-48C9-99CB-844867F38984}" type="pres">
      <dgm:prSet presAssocID="{078D3465-BB78-4579-8FDA-B98EDE846D86}" presName="connTx" presStyleLbl="parChTrans1D3" presStyleIdx="3" presStyleCnt="6"/>
      <dgm:spPr/>
    </dgm:pt>
    <dgm:pt modelId="{09950E05-216A-4DE1-B247-3474DD61F0E0}" type="pres">
      <dgm:prSet presAssocID="{445817BA-2D92-4A23-8D50-DFB5BC370A73}" presName="root2" presStyleCnt="0"/>
      <dgm:spPr/>
    </dgm:pt>
    <dgm:pt modelId="{37EF07BB-26CC-487B-B41D-71FD1383B96C}" type="pres">
      <dgm:prSet presAssocID="{445817BA-2D92-4A23-8D50-DFB5BC370A73}" presName="LevelTwoTextNode" presStyleLbl="node3" presStyleIdx="3" presStyleCnt="6" custScaleX="251957" custScaleY="206937">
        <dgm:presLayoutVars>
          <dgm:chPref val="3"/>
        </dgm:presLayoutVars>
      </dgm:prSet>
      <dgm:spPr/>
    </dgm:pt>
    <dgm:pt modelId="{0B8180E4-1F14-42F9-A77C-B6C8222C1AEB}" type="pres">
      <dgm:prSet presAssocID="{445817BA-2D92-4A23-8D50-DFB5BC370A73}" presName="level3hierChild" presStyleCnt="0"/>
      <dgm:spPr/>
    </dgm:pt>
    <dgm:pt modelId="{0B5BD0B4-29C0-4911-81B3-CD0D1D759C62}" type="pres">
      <dgm:prSet presAssocID="{B08C884F-6CA1-4538-BE47-C9B0C99A9D16}" presName="conn2-1" presStyleLbl="parChTrans1D2" presStyleIdx="4" presStyleCnt="6"/>
      <dgm:spPr/>
    </dgm:pt>
    <dgm:pt modelId="{85B60A76-ED35-49B9-93C3-84344A9D88DA}" type="pres">
      <dgm:prSet presAssocID="{B08C884F-6CA1-4538-BE47-C9B0C99A9D16}" presName="connTx" presStyleLbl="parChTrans1D2" presStyleIdx="4" presStyleCnt="6"/>
      <dgm:spPr/>
    </dgm:pt>
    <dgm:pt modelId="{63C23C6A-FE97-4F56-A37C-A971F7BA5369}" type="pres">
      <dgm:prSet presAssocID="{642EDB67-5938-4CE9-BDAB-57D6E47F61E8}" presName="root2" presStyleCnt="0"/>
      <dgm:spPr/>
    </dgm:pt>
    <dgm:pt modelId="{34D3316F-3155-4A07-945C-52A02B7B0944}" type="pres">
      <dgm:prSet presAssocID="{642EDB67-5938-4CE9-BDAB-57D6E47F61E8}" presName="LevelTwoTextNode" presStyleLbl="node2" presStyleIdx="4" presStyleCnt="6">
        <dgm:presLayoutVars>
          <dgm:chPref val="3"/>
        </dgm:presLayoutVars>
      </dgm:prSet>
      <dgm:spPr/>
    </dgm:pt>
    <dgm:pt modelId="{F361F349-DB6A-4A38-A146-F09B63B79EB2}" type="pres">
      <dgm:prSet presAssocID="{642EDB67-5938-4CE9-BDAB-57D6E47F61E8}" presName="level3hierChild" presStyleCnt="0"/>
      <dgm:spPr/>
    </dgm:pt>
    <dgm:pt modelId="{55C99BC3-4E2F-4326-99D0-B126660B20BE}" type="pres">
      <dgm:prSet presAssocID="{61257743-A225-4F5B-9C90-0E4D3E4AC4B8}" presName="conn2-1" presStyleLbl="parChTrans1D3" presStyleIdx="4" presStyleCnt="6"/>
      <dgm:spPr/>
    </dgm:pt>
    <dgm:pt modelId="{4D19B8CB-A268-4D65-8114-A28B9BAEFC20}" type="pres">
      <dgm:prSet presAssocID="{61257743-A225-4F5B-9C90-0E4D3E4AC4B8}" presName="connTx" presStyleLbl="parChTrans1D3" presStyleIdx="4" presStyleCnt="6"/>
      <dgm:spPr/>
    </dgm:pt>
    <dgm:pt modelId="{79A7A0CA-67FB-422F-8077-527B2DE1C06F}" type="pres">
      <dgm:prSet presAssocID="{E18AEBAB-CB32-41A1-8EDF-B9939B1B53A5}" presName="root2" presStyleCnt="0"/>
      <dgm:spPr/>
    </dgm:pt>
    <dgm:pt modelId="{42B841F9-75D9-464E-A241-D3ED1A5DFC64}" type="pres">
      <dgm:prSet presAssocID="{E18AEBAB-CB32-41A1-8EDF-B9939B1B53A5}" presName="LevelTwoTextNode" presStyleLbl="node3" presStyleIdx="4" presStyleCnt="6" custScaleX="251957" custScaleY="206937">
        <dgm:presLayoutVars>
          <dgm:chPref val="3"/>
        </dgm:presLayoutVars>
      </dgm:prSet>
      <dgm:spPr/>
    </dgm:pt>
    <dgm:pt modelId="{E8EBB3DB-D049-4E01-A1DD-C6CFB34CCA27}" type="pres">
      <dgm:prSet presAssocID="{E18AEBAB-CB32-41A1-8EDF-B9939B1B53A5}" presName="level3hierChild" presStyleCnt="0"/>
      <dgm:spPr/>
    </dgm:pt>
    <dgm:pt modelId="{07253753-4BBB-4485-A240-4D10E51D0610}" type="pres">
      <dgm:prSet presAssocID="{65F71D3E-CE8A-41E3-92B1-9E0FB694D83C}" presName="conn2-1" presStyleLbl="parChTrans1D2" presStyleIdx="5" presStyleCnt="6"/>
      <dgm:spPr/>
    </dgm:pt>
    <dgm:pt modelId="{344651D9-F143-47E0-9A01-E579CC5AC3E5}" type="pres">
      <dgm:prSet presAssocID="{65F71D3E-CE8A-41E3-92B1-9E0FB694D83C}" presName="connTx" presStyleLbl="parChTrans1D2" presStyleIdx="5" presStyleCnt="6"/>
      <dgm:spPr/>
    </dgm:pt>
    <dgm:pt modelId="{E455BA82-F802-491F-B5F2-1E6A66041D14}" type="pres">
      <dgm:prSet presAssocID="{FB256428-0A91-4679-8B63-043D433DC18E}" presName="root2" presStyleCnt="0"/>
      <dgm:spPr/>
    </dgm:pt>
    <dgm:pt modelId="{4A56A008-C013-4A1F-8A28-6B0117991E3D}" type="pres">
      <dgm:prSet presAssocID="{FB256428-0A91-4679-8B63-043D433DC18E}" presName="LevelTwoTextNode" presStyleLbl="node2" presStyleIdx="5" presStyleCnt="6">
        <dgm:presLayoutVars>
          <dgm:chPref val="3"/>
        </dgm:presLayoutVars>
      </dgm:prSet>
      <dgm:spPr/>
    </dgm:pt>
    <dgm:pt modelId="{786A3F41-1216-4C66-B783-019B01D8FD68}" type="pres">
      <dgm:prSet presAssocID="{FB256428-0A91-4679-8B63-043D433DC18E}" presName="level3hierChild" presStyleCnt="0"/>
      <dgm:spPr/>
    </dgm:pt>
    <dgm:pt modelId="{51EB72B0-6773-4A44-890B-3B8CAE6AAF4B}" type="pres">
      <dgm:prSet presAssocID="{0D1A9966-C5BA-48F6-BF26-8CB7A71C9506}" presName="conn2-1" presStyleLbl="parChTrans1D3" presStyleIdx="5" presStyleCnt="6"/>
      <dgm:spPr/>
    </dgm:pt>
    <dgm:pt modelId="{0A9883C9-BCBE-4530-B755-0D81A2411ADB}" type="pres">
      <dgm:prSet presAssocID="{0D1A9966-C5BA-48F6-BF26-8CB7A71C9506}" presName="connTx" presStyleLbl="parChTrans1D3" presStyleIdx="5" presStyleCnt="6"/>
      <dgm:spPr/>
    </dgm:pt>
    <dgm:pt modelId="{E0A44B18-1AD8-44B2-8076-6B4FEE7369FD}" type="pres">
      <dgm:prSet presAssocID="{BB269E21-C869-4BC9-8653-E9B3E872242C}" presName="root2" presStyleCnt="0"/>
      <dgm:spPr/>
    </dgm:pt>
    <dgm:pt modelId="{49523E2A-26C8-450B-A541-4F59F538B243}" type="pres">
      <dgm:prSet presAssocID="{BB269E21-C869-4BC9-8653-E9B3E872242C}" presName="LevelTwoTextNode" presStyleLbl="node3" presStyleIdx="5" presStyleCnt="6" custScaleX="251957" custScaleY="206937">
        <dgm:presLayoutVars>
          <dgm:chPref val="3"/>
        </dgm:presLayoutVars>
      </dgm:prSet>
      <dgm:spPr/>
    </dgm:pt>
    <dgm:pt modelId="{B1A6E990-310D-4C72-8B55-8712B98085BD}" type="pres">
      <dgm:prSet presAssocID="{BB269E21-C869-4BC9-8653-E9B3E872242C}" presName="level3hierChild" presStyleCnt="0"/>
      <dgm:spPr/>
    </dgm:pt>
    <dgm:pt modelId="{19927954-6A86-4EDD-94F2-121258EFBF2A}" type="pres">
      <dgm:prSet presAssocID="{65E9C756-6E23-4621-A569-9A4E94874BC2}" presName="conn2-1" presStyleLbl="parChTrans1D4" presStyleIdx="0" presStyleCnt="3"/>
      <dgm:spPr/>
    </dgm:pt>
    <dgm:pt modelId="{65F7A0E7-A39F-47CB-B5A8-E8E8497A2196}" type="pres">
      <dgm:prSet presAssocID="{65E9C756-6E23-4621-A569-9A4E94874BC2}" presName="connTx" presStyleLbl="parChTrans1D4" presStyleIdx="0" presStyleCnt="3"/>
      <dgm:spPr/>
    </dgm:pt>
    <dgm:pt modelId="{190EC7B5-DD83-437B-B900-6D2E69FA0F8A}" type="pres">
      <dgm:prSet presAssocID="{8976BF62-402C-49E9-A156-3C305418727D}" presName="root2" presStyleCnt="0"/>
      <dgm:spPr/>
    </dgm:pt>
    <dgm:pt modelId="{2CDC97D8-A22E-4208-9B9B-C17F4DCD2414}" type="pres">
      <dgm:prSet presAssocID="{8976BF62-402C-49E9-A156-3C305418727D}" presName="LevelTwoTextNode" presStyleLbl="node4" presStyleIdx="0" presStyleCnt="3" custScaleX="216294" custScaleY="135632" custLinFactY="-100000" custLinFactNeighborY="-186200">
        <dgm:presLayoutVars>
          <dgm:chPref val="3"/>
        </dgm:presLayoutVars>
      </dgm:prSet>
      <dgm:spPr/>
    </dgm:pt>
    <dgm:pt modelId="{0DC1E90F-ABCF-4130-8E08-9A728EAD6EFC}" type="pres">
      <dgm:prSet presAssocID="{8976BF62-402C-49E9-A156-3C305418727D}" presName="level3hierChild" presStyleCnt="0"/>
      <dgm:spPr/>
    </dgm:pt>
    <dgm:pt modelId="{01E0FB84-ECA8-49CE-8603-4DD5CB9AC0B9}" type="pres">
      <dgm:prSet presAssocID="{16BA7E97-855A-4D8C-841E-3F6FDDBA0E48}" presName="conn2-1" presStyleLbl="parChTrans1D4" presStyleIdx="1" presStyleCnt="3"/>
      <dgm:spPr/>
    </dgm:pt>
    <dgm:pt modelId="{C4D193C4-9B8B-4229-8D5B-BB31AEB17824}" type="pres">
      <dgm:prSet presAssocID="{16BA7E97-855A-4D8C-841E-3F6FDDBA0E48}" presName="connTx" presStyleLbl="parChTrans1D4" presStyleIdx="1" presStyleCnt="3"/>
      <dgm:spPr/>
    </dgm:pt>
    <dgm:pt modelId="{6A7E4986-CF3C-40AE-88AF-7D16A37F4918}" type="pres">
      <dgm:prSet presAssocID="{54B9A13B-80B3-4950-B8BE-F2F28FC7B305}" presName="root2" presStyleCnt="0"/>
      <dgm:spPr/>
    </dgm:pt>
    <dgm:pt modelId="{2D5294B6-AF78-4034-A9AA-95EB62AADA71}" type="pres">
      <dgm:prSet presAssocID="{54B9A13B-80B3-4950-B8BE-F2F28FC7B305}" presName="LevelTwoTextNode" presStyleLbl="node4" presStyleIdx="1" presStyleCnt="3" custScaleX="216294" custScaleY="135632" custLinFactY="-100000" custLinFactNeighborY="-186200">
        <dgm:presLayoutVars>
          <dgm:chPref val="3"/>
        </dgm:presLayoutVars>
      </dgm:prSet>
      <dgm:spPr/>
    </dgm:pt>
    <dgm:pt modelId="{C8F797A5-C4C5-4EEB-B82C-423B65A2FFA3}" type="pres">
      <dgm:prSet presAssocID="{54B9A13B-80B3-4950-B8BE-F2F28FC7B305}" presName="level3hierChild" presStyleCnt="0"/>
      <dgm:spPr/>
    </dgm:pt>
    <dgm:pt modelId="{9C646875-AEAB-47F1-8D6C-3BFD18B635E4}" type="pres">
      <dgm:prSet presAssocID="{BFE1F19A-E364-4282-A6AE-5D20FEFB10EE}" presName="conn2-1" presStyleLbl="parChTrans1D4" presStyleIdx="2" presStyleCnt="3"/>
      <dgm:spPr/>
    </dgm:pt>
    <dgm:pt modelId="{50DE8F06-A57F-4416-A187-2EDC312DE337}" type="pres">
      <dgm:prSet presAssocID="{BFE1F19A-E364-4282-A6AE-5D20FEFB10EE}" presName="connTx" presStyleLbl="parChTrans1D4" presStyleIdx="2" presStyleCnt="3"/>
      <dgm:spPr/>
    </dgm:pt>
    <dgm:pt modelId="{7B5767D2-0588-4D10-8DED-3507CB62F233}" type="pres">
      <dgm:prSet presAssocID="{0A195F68-2DB4-401D-AD48-ABCB0873F477}" presName="root2" presStyleCnt="0"/>
      <dgm:spPr/>
    </dgm:pt>
    <dgm:pt modelId="{DD06803F-AF46-434D-B2A0-3A7D500604D1}" type="pres">
      <dgm:prSet presAssocID="{0A195F68-2DB4-401D-AD48-ABCB0873F477}" presName="LevelTwoTextNode" presStyleLbl="node4" presStyleIdx="2" presStyleCnt="3" custScaleX="216294" custScaleY="135632" custLinFactY="-100000" custLinFactNeighborY="-186200">
        <dgm:presLayoutVars>
          <dgm:chPref val="3"/>
        </dgm:presLayoutVars>
      </dgm:prSet>
      <dgm:spPr/>
    </dgm:pt>
    <dgm:pt modelId="{CD7D0CF4-9F6B-4B90-9BC9-B59FD488157C}" type="pres">
      <dgm:prSet presAssocID="{0A195F68-2DB4-401D-AD48-ABCB0873F477}" presName="level3hierChild" presStyleCnt="0"/>
      <dgm:spPr/>
    </dgm:pt>
  </dgm:ptLst>
  <dgm:cxnLst>
    <dgm:cxn modelId="{A436F009-18E5-4BD3-83C9-B023A970DE6C}" srcId="{BB0BEC77-1EAD-44B2-BDD8-5D034C12CD33}" destId="{56966C41-0570-47BD-A4FF-328AC8D9BC4A}" srcOrd="3" destOrd="0" parTransId="{DAE8CB13-1A16-4DFD-982F-B21F6C5D30A0}" sibTransId="{8B6E4A73-1F3D-4F01-82B3-F6A7D708213D}"/>
    <dgm:cxn modelId="{E8FB810D-0AAA-42B6-A22D-DB700A3FDED2}" type="presOf" srcId="{DAE8CB13-1A16-4DFD-982F-B21F6C5D30A0}" destId="{AEE107BA-40E0-4E6E-B69A-5C8330D41B3E}" srcOrd="1" destOrd="0" presId="urn:microsoft.com/office/officeart/2008/layout/HorizontalMultiLevelHierarchy"/>
    <dgm:cxn modelId="{1DB04C14-2B5A-44C3-9952-34817F3383D4}" srcId="{796608B4-E1DE-4733-B5FB-8C5E596A9509}" destId="{BB0BEC77-1EAD-44B2-BDD8-5D034C12CD33}" srcOrd="0" destOrd="0" parTransId="{7B89AA19-E658-41EB-85EE-40CDB3C0E3F3}" sibTransId="{76E9A500-AAC7-40B9-8ADF-1B725FB9F697}"/>
    <dgm:cxn modelId="{8D244E17-4EAE-4503-BD47-BD2EEB07F90A}" type="presOf" srcId="{92CD08AD-801A-4A31-B8A0-6CE18CDE9A6C}" destId="{E3C579A4-BC98-481C-BD67-49E07EA3C2C7}" srcOrd="0" destOrd="0" presId="urn:microsoft.com/office/officeart/2008/layout/HorizontalMultiLevelHierarchy"/>
    <dgm:cxn modelId="{8F265017-CFD7-4FFB-84C6-5215701881D5}" type="presOf" srcId="{54B9A13B-80B3-4950-B8BE-F2F28FC7B305}" destId="{2D5294B6-AF78-4034-A9AA-95EB62AADA71}" srcOrd="0" destOrd="0" presId="urn:microsoft.com/office/officeart/2008/layout/HorizontalMultiLevelHierarchy"/>
    <dgm:cxn modelId="{551C2E19-74A9-478B-9249-7627F9BE2D90}" type="presOf" srcId="{BFE1F19A-E364-4282-A6AE-5D20FEFB10EE}" destId="{50DE8F06-A57F-4416-A187-2EDC312DE337}" srcOrd="1" destOrd="0" presId="urn:microsoft.com/office/officeart/2008/layout/HorizontalMultiLevelHierarchy"/>
    <dgm:cxn modelId="{312F421C-907E-4EEC-BFDD-5A2A4A482812}" type="presOf" srcId="{6A698721-66AE-414F-A009-2B54D2AE59B8}" destId="{5039A163-7D44-4822-ABE4-3FFE00E30E07}" srcOrd="0" destOrd="0" presId="urn:microsoft.com/office/officeart/2008/layout/HorizontalMultiLevelHierarchy"/>
    <dgm:cxn modelId="{FE0DA81F-1C4D-402C-9049-B10873675B84}" type="presOf" srcId="{65E9C756-6E23-4621-A569-9A4E94874BC2}" destId="{65F7A0E7-A39F-47CB-B5A8-E8E8497A2196}" srcOrd="1" destOrd="0" presId="urn:microsoft.com/office/officeart/2008/layout/HorizontalMultiLevelHierarchy"/>
    <dgm:cxn modelId="{2D9FC821-B11D-48A6-828A-AF35ACA21944}" type="presOf" srcId="{16BA7E97-855A-4D8C-841E-3F6FDDBA0E48}" destId="{01E0FB84-ECA8-49CE-8603-4DD5CB9AC0B9}" srcOrd="0" destOrd="0" presId="urn:microsoft.com/office/officeart/2008/layout/HorizontalMultiLevelHierarchy"/>
    <dgm:cxn modelId="{17013926-03E6-4D73-9AF6-ADEDA9321725}" type="presOf" srcId="{12765905-64AE-4793-8D12-0C0EE9830AD7}" destId="{1BBAD5AF-67CE-4F7A-8ECE-72497D9AA915}" srcOrd="0" destOrd="0" presId="urn:microsoft.com/office/officeart/2008/layout/HorizontalMultiLevelHierarchy"/>
    <dgm:cxn modelId="{A07B942A-D6DA-4C7D-931C-BDEAD402DD98}" type="presOf" srcId="{6753FB2A-5D0D-4E29-99A9-16172E1BBE22}" destId="{12428005-0D22-4B6C-A6C9-A462C1190090}" srcOrd="1" destOrd="0" presId="urn:microsoft.com/office/officeart/2008/layout/HorizontalMultiLevelHierarchy"/>
    <dgm:cxn modelId="{5EF9C02D-D375-459E-9FC7-68D2332DAB86}" type="presOf" srcId="{445817BA-2D92-4A23-8D50-DFB5BC370A73}" destId="{37EF07BB-26CC-487B-B41D-71FD1383B96C}" srcOrd="0" destOrd="0" presId="urn:microsoft.com/office/officeart/2008/layout/HorizontalMultiLevelHierarchy"/>
    <dgm:cxn modelId="{20145933-06ED-47A2-8171-0307FB234DB8}" type="presOf" srcId="{65F71D3E-CE8A-41E3-92B1-9E0FB694D83C}" destId="{344651D9-F143-47E0-9A01-E579CC5AC3E5}" srcOrd="1" destOrd="0" presId="urn:microsoft.com/office/officeart/2008/layout/HorizontalMultiLevelHierarchy"/>
    <dgm:cxn modelId="{E725593E-8CCE-4941-BBBC-EFA6A7A1313C}" type="presOf" srcId="{F15D26AC-647D-4401-BE47-D5193BAC65BA}" destId="{D8C93AA7-30FA-4BF0-AC2C-AF59E931CD0B}" srcOrd="1" destOrd="0" presId="urn:microsoft.com/office/officeart/2008/layout/HorizontalMultiLevelHierarchy"/>
    <dgm:cxn modelId="{FFB1DF5C-184A-4424-8962-C983F00D7BF4}" type="presOf" srcId="{0D1A9966-C5BA-48F6-BF26-8CB7A71C9506}" destId="{51EB72B0-6773-4A44-890B-3B8CAE6AAF4B}" srcOrd="0" destOrd="0" presId="urn:microsoft.com/office/officeart/2008/layout/HorizontalMultiLevelHierarchy"/>
    <dgm:cxn modelId="{1BAB6760-3A67-425F-A1EB-CEEB567B673B}" type="presOf" srcId="{61257743-A225-4F5B-9C90-0E4D3E4AC4B8}" destId="{55C99BC3-4E2F-4326-99D0-B126660B20BE}" srcOrd="0" destOrd="0" presId="urn:microsoft.com/office/officeart/2008/layout/HorizontalMultiLevelHierarchy"/>
    <dgm:cxn modelId="{DF9AED41-E010-432C-9A9F-FE5D953079BD}" type="presOf" srcId="{16BA7E97-855A-4D8C-841E-3F6FDDBA0E48}" destId="{C4D193C4-9B8B-4229-8D5B-BB31AEB17824}" srcOrd="1" destOrd="0" presId="urn:microsoft.com/office/officeart/2008/layout/HorizontalMultiLevelHierarchy"/>
    <dgm:cxn modelId="{68524544-DDE9-4971-A0B0-A08482BAB0F0}" type="presOf" srcId="{642EDB67-5938-4CE9-BDAB-57D6E47F61E8}" destId="{34D3316F-3155-4A07-945C-52A02B7B0944}" srcOrd="0" destOrd="0" presId="urn:microsoft.com/office/officeart/2008/layout/HorizontalMultiLevelHierarchy"/>
    <dgm:cxn modelId="{F83DF965-08C2-4E80-A480-F38DF9BDE072}" type="presOf" srcId="{0D1A9966-C5BA-48F6-BF26-8CB7A71C9506}" destId="{0A9883C9-BCBE-4530-B755-0D81A2411ADB}" srcOrd="1" destOrd="0" presId="urn:microsoft.com/office/officeart/2008/layout/HorizontalMultiLevelHierarchy"/>
    <dgm:cxn modelId="{BA8DC947-9E7C-4032-955A-5BA2378D14DD}" type="presOf" srcId="{49D2BDBB-7978-4EDB-936D-A7F93CD8B758}" destId="{F7634C38-659B-40F2-8976-C52A40BE8C4A}" srcOrd="0" destOrd="0" presId="urn:microsoft.com/office/officeart/2008/layout/HorizontalMultiLevelHierarchy"/>
    <dgm:cxn modelId="{EC151568-ABE9-4498-9AF0-414B5C5EBBC2}" srcId="{FB256428-0A91-4679-8B63-043D433DC18E}" destId="{BB269E21-C869-4BC9-8653-E9B3E872242C}" srcOrd="0" destOrd="0" parTransId="{0D1A9966-C5BA-48F6-BF26-8CB7A71C9506}" sibTransId="{6A47287B-2F02-43F5-9CB8-3372CAA50D75}"/>
    <dgm:cxn modelId="{A7A6594A-FA1B-4D99-B6CA-2F27735385D8}" type="presOf" srcId="{65F71D3E-CE8A-41E3-92B1-9E0FB694D83C}" destId="{07253753-4BBB-4485-A240-4D10E51D0610}" srcOrd="0" destOrd="0" presId="urn:microsoft.com/office/officeart/2008/layout/HorizontalMultiLevelHierarchy"/>
    <dgm:cxn modelId="{20194B6F-1DB9-4DE1-BB85-681068FF28D2}" type="presOf" srcId="{350E41C2-72FC-4897-97D2-4E9CA0DCB2E7}" destId="{0E97A8F8-3BCC-464C-8C2B-5C69E92D5F1D}" srcOrd="0" destOrd="0" presId="urn:microsoft.com/office/officeart/2008/layout/HorizontalMultiLevelHierarchy"/>
    <dgm:cxn modelId="{D302BA70-0D0F-4901-982C-63C39FD7D907}" srcId="{BB0BEC77-1EAD-44B2-BDD8-5D034C12CD33}" destId="{642EDB67-5938-4CE9-BDAB-57D6E47F61E8}" srcOrd="4" destOrd="0" parTransId="{B08C884F-6CA1-4538-BE47-C9B0C99A9D16}" sibTransId="{B646F408-EF8D-406C-A2A4-244295605789}"/>
    <dgm:cxn modelId="{90537851-ED24-46D7-AFC1-E46721CCD27B}" srcId="{BB0BEC77-1EAD-44B2-BDD8-5D034C12CD33}" destId="{6A698721-66AE-414F-A009-2B54D2AE59B8}" srcOrd="1" destOrd="0" parTransId="{75F09253-AEA1-4AF1-A88B-8508104A4E86}" sibTransId="{2AFEA1B2-FBDC-4AD7-B80D-2413B1DD5D34}"/>
    <dgm:cxn modelId="{E75A8351-80AC-414A-92AD-D1285BE45E28}" srcId="{6A698721-66AE-414F-A009-2B54D2AE59B8}" destId="{C27B1E4A-4990-4499-BDDF-57598BA4E687}" srcOrd="0" destOrd="0" parTransId="{6753FB2A-5D0D-4E29-99A9-16172E1BBE22}" sibTransId="{7A212DDF-51EF-4F06-818A-680D4BB43B33}"/>
    <dgm:cxn modelId="{A49D9C72-F486-400E-9F6F-A665F3CB3DC3}" type="presOf" srcId="{65E9C756-6E23-4621-A569-9A4E94874BC2}" destId="{19927954-6A86-4EDD-94F2-121258EFBF2A}" srcOrd="0" destOrd="0" presId="urn:microsoft.com/office/officeart/2008/layout/HorizontalMultiLevelHierarchy"/>
    <dgm:cxn modelId="{F203BE5A-C7AE-4713-BB84-6926175630EB}" type="presOf" srcId="{98459CC7-B58F-4F9D-9158-E181AC9D1F99}" destId="{D7BDB572-69CA-48E6-8C36-BA9EFF1E083F}" srcOrd="1" destOrd="0" presId="urn:microsoft.com/office/officeart/2008/layout/HorizontalMultiLevelHierarchy"/>
    <dgm:cxn modelId="{78264A7B-1828-4D06-9FB1-A56173FD73D9}" type="presOf" srcId="{BB269E21-C869-4BC9-8653-E9B3E872242C}" destId="{49523E2A-26C8-450B-A541-4F59F538B243}" srcOrd="0" destOrd="0" presId="urn:microsoft.com/office/officeart/2008/layout/HorizontalMultiLevelHierarchy"/>
    <dgm:cxn modelId="{03D9747C-B954-4CAF-9C0C-970DBD3862F9}" type="presOf" srcId="{B08C884F-6CA1-4538-BE47-C9B0C99A9D16}" destId="{85B60A76-ED35-49B9-93C3-84344A9D88DA}" srcOrd="1" destOrd="0" presId="urn:microsoft.com/office/officeart/2008/layout/HorizontalMultiLevelHierarchy"/>
    <dgm:cxn modelId="{37331E7D-9222-464A-BA5E-33EBDC70CA84}" srcId="{403953AA-DA73-4D8B-B3D5-D8DC33BFDCDA}" destId="{49D2BDBB-7978-4EDB-936D-A7F93CD8B758}" srcOrd="0" destOrd="0" parTransId="{92CD08AD-801A-4A31-B8A0-6CE18CDE9A6C}" sibTransId="{745C2612-56F2-479B-9231-158113AAEA43}"/>
    <dgm:cxn modelId="{58433280-8A20-470E-8502-47B735954F69}" type="presOf" srcId="{75F09253-AEA1-4AF1-A88B-8508104A4E86}" destId="{93E51F2F-80E0-4E70-8D9B-646C98A18A2C}" srcOrd="0" destOrd="0" presId="urn:microsoft.com/office/officeart/2008/layout/HorizontalMultiLevelHierarchy"/>
    <dgm:cxn modelId="{375D5982-05B9-4ECF-9E0C-AABAA234B182}" type="presOf" srcId="{403953AA-DA73-4D8B-B3D5-D8DC33BFDCDA}" destId="{FE9A2700-1E53-42A3-885F-04D617827DD5}" srcOrd="0" destOrd="0" presId="urn:microsoft.com/office/officeart/2008/layout/HorizontalMultiLevelHierarchy"/>
    <dgm:cxn modelId="{A0254C86-520A-4CDE-BF37-1B58B43925F3}" type="presOf" srcId="{61257743-A225-4F5B-9C90-0E4D3E4AC4B8}" destId="{4D19B8CB-A268-4D65-8114-A28B9BAEFC20}" srcOrd="1" destOrd="0" presId="urn:microsoft.com/office/officeart/2008/layout/HorizontalMultiLevelHierarchy"/>
    <dgm:cxn modelId="{C1548790-8EE7-4EF6-8BD7-1BA2D7DB265D}" type="presOf" srcId="{FB256428-0A91-4679-8B63-043D433DC18E}" destId="{4A56A008-C013-4A1F-8A28-6B0117991E3D}" srcOrd="0" destOrd="0" presId="urn:microsoft.com/office/officeart/2008/layout/HorizontalMultiLevelHierarchy"/>
    <dgm:cxn modelId="{A60FF693-8453-48C7-96E8-BC891FC98AEB}" srcId="{BB0BEC77-1EAD-44B2-BDD8-5D034C12CD33}" destId="{FB256428-0A91-4679-8B63-043D433DC18E}" srcOrd="5" destOrd="0" parTransId="{65F71D3E-CE8A-41E3-92B1-9E0FB694D83C}" sibTransId="{CC199F52-9D39-4D18-90BE-23BFB3ED7073}"/>
    <dgm:cxn modelId="{68721497-BB8D-4641-878F-4F7DA95AFFFF}" type="presOf" srcId="{E18AEBAB-CB32-41A1-8EDF-B9939B1B53A5}" destId="{42B841F9-75D9-464E-A241-D3ED1A5DFC64}" srcOrd="0" destOrd="0" presId="urn:microsoft.com/office/officeart/2008/layout/HorizontalMultiLevelHierarchy"/>
    <dgm:cxn modelId="{A97B5C9B-2340-47B2-83FA-232036E4BE33}" srcId="{BB269E21-C869-4BC9-8653-E9B3E872242C}" destId="{0A195F68-2DB4-401D-AD48-ABCB0873F477}" srcOrd="2" destOrd="0" parTransId="{BFE1F19A-E364-4282-A6AE-5D20FEFB10EE}" sibTransId="{79B597A9-1111-4BB7-AAB0-98B5566F7F78}"/>
    <dgm:cxn modelId="{6C7E64A6-3C3C-4C46-8B77-11D5C349A525}" srcId="{56966C41-0570-47BD-A4FF-328AC8D9BC4A}" destId="{445817BA-2D92-4A23-8D50-DFB5BC370A73}" srcOrd="0" destOrd="0" parTransId="{078D3465-BB78-4579-8FDA-B98EDE846D86}" sibTransId="{DD759F6C-2474-460C-91C8-338AAE3396EB}"/>
    <dgm:cxn modelId="{E94AA4A7-10BA-48C2-B7BE-A64D3D34D254}" srcId="{642EDB67-5938-4CE9-BDAB-57D6E47F61E8}" destId="{E18AEBAB-CB32-41A1-8EDF-B9939B1B53A5}" srcOrd="0" destOrd="0" parTransId="{61257743-A225-4F5B-9C90-0E4D3E4AC4B8}" sibTransId="{F3263372-FDB6-4DF8-B134-9EE7A831881F}"/>
    <dgm:cxn modelId="{79FA71AF-14FE-4BFA-8C4C-67E298DE406A}" type="presOf" srcId="{75F09253-AEA1-4AF1-A88B-8508104A4E86}" destId="{DA2BF3D9-D93F-4207-B049-B76BA801013C}" srcOrd="1" destOrd="0" presId="urn:microsoft.com/office/officeart/2008/layout/HorizontalMultiLevelHierarchy"/>
    <dgm:cxn modelId="{55FBE2B3-32DC-46C0-92BF-E169F02FFD1D}" type="presOf" srcId="{8976BF62-402C-49E9-A156-3C305418727D}" destId="{2CDC97D8-A22E-4208-9B9B-C17F4DCD2414}" srcOrd="0" destOrd="0" presId="urn:microsoft.com/office/officeart/2008/layout/HorizontalMultiLevelHierarchy"/>
    <dgm:cxn modelId="{6A3806B4-DA95-4612-B088-35FDD345269B}" type="presOf" srcId="{8194FC99-D402-4CD6-9131-3C8761E4A16B}" destId="{90572F84-C69D-435B-BD39-2B56807403E8}" srcOrd="1" destOrd="0" presId="urn:microsoft.com/office/officeart/2008/layout/HorizontalMultiLevelHierarchy"/>
    <dgm:cxn modelId="{C4BEA5B5-A50A-4C05-8D88-4A3445CF64CB}" type="presOf" srcId="{078D3465-BB78-4579-8FDA-B98EDE846D86}" destId="{8D8CF09C-1E8D-4BDE-9100-CF892FD0335A}" srcOrd="0" destOrd="0" presId="urn:microsoft.com/office/officeart/2008/layout/HorizontalMultiLevelHierarchy"/>
    <dgm:cxn modelId="{D57E46B7-9DAF-4560-AE18-F945E579D149}" type="presOf" srcId="{796608B4-E1DE-4733-B5FB-8C5E596A9509}" destId="{E0249467-C52A-406F-98BC-372CF756D6C0}" srcOrd="0" destOrd="0" presId="urn:microsoft.com/office/officeart/2008/layout/HorizontalMultiLevelHierarchy"/>
    <dgm:cxn modelId="{F40436C2-5D31-4640-B187-62EC889812DC}" srcId="{BB0BEC77-1EAD-44B2-BDD8-5D034C12CD33}" destId="{12765905-64AE-4793-8D12-0C0EE9830AD7}" srcOrd="0" destOrd="0" parTransId="{8194FC99-D402-4CD6-9131-3C8761E4A16B}" sibTransId="{12B96813-C7FE-418C-B558-E13803D13826}"/>
    <dgm:cxn modelId="{F8CA20C8-44FF-4664-A747-9A851B3D7259}" srcId="{BB269E21-C869-4BC9-8653-E9B3E872242C}" destId="{8976BF62-402C-49E9-A156-3C305418727D}" srcOrd="0" destOrd="0" parTransId="{65E9C756-6E23-4621-A569-9A4E94874BC2}" sibTransId="{3411FB7E-062E-4202-A23D-ED80798FF60B}"/>
    <dgm:cxn modelId="{B336D4C8-677E-4882-B9E8-78D36651EFD3}" type="presOf" srcId="{98459CC7-B58F-4F9D-9158-E181AC9D1F99}" destId="{2A485257-95B3-4AE0-847D-C6226E13C36E}" srcOrd="0" destOrd="0" presId="urn:microsoft.com/office/officeart/2008/layout/HorizontalMultiLevelHierarchy"/>
    <dgm:cxn modelId="{32844CCF-09CC-42A4-8D19-6F26F20169E5}" type="presOf" srcId="{6753FB2A-5D0D-4E29-99A9-16172E1BBE22}" destId="{B5F914AF-71AF-4BFB-87A2-3DC7188FFF5D}" srcOrd="0" destOrd="0" presId="urn:microsoft.com/office/officeart/2008/layout/HorizontalMultiLevelHierarchy"/>
    <dgm:cxn modelId="{520BD1D0-A7EF-44E1-818B-3BC7392629EE}" srcId="{BB0BEC77-1EAD-44B2-BDD8-5D034C12CD33}" destId="{403953AA-DA73-4D8B-B3D5-D8DC33BFDCDA}" srcOrd="2" destOrd="0" parTransId="{F15D26AC-647D-4401-BE47-D5193BAC65BA}" sibTransId="{F61215D8-EB0C-4C59-B50D-B265DC260DC2}"/>
    <dgm:cxn modelId="{A2866DD3-C7AA-424E-8EC0-BB7CBC6E1347}" srcId="{12765905-64AE-4793-8D12-0C0EE9830AD7}" destId="{350E41C2-72FC-4897-97D2-4E9CA0DCB2E7}" srcOrd="0" destOrd="0" parTransId="{98459CC7-B58F-4F9D-9158-E181AC9D1F99}" sibTransId="{E91380E7-8904-4B65-84E9-1A2B2D3BFAB8}"/>
    <dgm:cxn modelId="{487A5AD8-177E-4F6A-B301-864C1C5613B8}" type="presOf" srcId="{0A195F68-2DB4-401D-AD48-ABCB0873F477}" destId="{DD06803F-AF46-434D-B2A0-3A7D500604D1}" srcOrd="0" destOrd="0" presId="urn:microsoft.com/office/officeart/2008/layout/HorizontalMultiLevelHierarchy"/>
    <dgm:cxn modelId="{F5D424DA-EA8F-4B9A-8E80-500590B81468}" type="presOf" srcId="{C27B1E4A-4990-4499-BDDF-57598BA4E687}" destId="{443DAD2C-F645-4327-AF85-44D4CF2C8154}" srcOrd="0" destOrd="0" presId="urn:microsoft.com/office/officeart/2008/layout/HorizontalMultiLevelHierarchy"/>
    <dgm:cxn modelId="{EB02A1DF-D872-4901-BE15-A3860666AF67}" type="presOf" srcId="{078D3465-BB78-4579-8FDA-B98EDE846D86}" destId="{D66620EB-B8D0-48C9-99CB-844867F38984}" srcOrd="1" destOrd="0" presId="urn:microsoft.com/office/officeart/2008/layout/HorizontalMultiLevelHierarchy"/>
    <dgm:cxn modelId="{EB5265E9-7611-4F66-9FF5-DE816730DBE1}" type="presOf" srcId="{BB0BEC77-1EAD-44B2-BDD8-5D034C12CD33}" destId="{340F420B-0658-4CBA-9B5E-11A6E629D214}" srcOrd="0" destOrd="0" presId="urn:microsoft.com/office/officeart/2008/layout/HorizontalMultiLevelHierarchy"/>
    <dgm:cxn modelId="{3F9FAAEB-46A7-4A7B-B988-B40F2F239AD8}" type="presOf" srcId="{92CD08AD-801A-4A31-B8A0-6CE18CDE9A6C}" destId="{85391E12-F451-4EAF-AC92-B77683DB0159}" srcOrd="1" destOrd="0" presId="urn:microsoft.com/office/officeart/2008/layout/HorizontalMultiLevelHierarchy"/>
    <dgm:cxn modelId="{DDCD02EC-CE8B-4FC8-9DCE-73F43734B596}" type="presOf" srcId="{56966C41-0570-47BD-A4FF-328AC8D9BC4A}" destId="{EBB6E0AA-795E-4FEB-99E2-A45A072D9C29}" srcOrd="0" destOrd="0" presId="urn:microsoft.com/office/officeart/2008/layout/HorizontalMultiLevelHierarchy"/>
    <dgm:cxn modelId="{18C298EC-12CA-4738-A15A-FFD8EE33C4F9}" type="presOf" srcId="{F15D26AC-647D-4401-BE47-D5193BAC65BA}" destId="{962F461C-4102-4636-B762-1C47E35E0612}" srcOrd="0" destOrd="0" presId="urn:microsoft.com/office/officeart/2008/layout/HorizontalMultiLevelHierarchy"/>
    <dgm:cxn modelId="{1124F0F0-D1AB-42C6-9A32-FFC413D34F20}" type="presOf" srcId="{BFE1F19A-E364-4282-A6AE-5D20FEFB10EE}" destId="{9C646875-AEAB-47F1-8D6C-3BFD18B635E4}" srcOrd="0" destOrd="0" presId="urn:microsoft.com/office/officeart/2008/layout/HorizontalMultiLevelHierarchy"/>
    <dgm:cxn modelId="{E83931F2-F28A-4CED-9EF9-9E8A4D5E9243}" type="presOf" srcId="{8194FC99-D402-4CD6-9131-3C8761E4A16B}" destId="{688E9741-AAE0-43EF-BDA2-5A39EE83BE90}" srcOrd="0" destOrd="0" presId="urn:microsoft.com/office/officeart/2008/layout/HorizontalMultiLevelHierarchy"/>
    <dgm:cxn modelId="{923DA6F6-C491-46C5-94DA-C437E4081344}" type="presOf" srcId="{B08C884F-6CA1-4538-BE47-C9B0C99A9D16}" destId="{0B5BD0B4-29C0-4911-81B3-CD0D1D759C62}" srcOrd="0" destOrd="0" presId="urn:microsoft.com/office/officeart/2008/layout/HorizontalMultiLevelHierarchy"/>
    <dgm:cxn modelId="{41DCBAFB-0929-440C-A1E9-BEAD002DC259}" type="presOf" srcId="{DAE8CB13-1A16-4DFD-982F-B21F6C5D30A0}" destId="{1E56F060-EA0B-4CD5-B021-24F686C68280}" srcOrd="0" destOrd="0" presId="urn:microsoft.com/office/officeart/2008/layout/HorizontalMultiLevelHierarchy"/>
    <dgm:cxn modelId="{A1C308FE-076E-462A-B5BD-1D652BAC5D26}" srcId="{BB269E21-C869-4BC9-8653-E9B3E872242C}" destId="{54B9A13B-80B3-4950-B8BE-F2F28FC7B305}" srcOrd="1" destOrd="0" parTransId="{16BA7E97-855A-4D8C-841E-3F6FDDBA0E48}" sibTransId="{CFA0346D-5914-4C36-81E0-34FD066A7D40}"/>
    <dgm:cxn modelId="{57352DFD-B272-4625-A4C7-9A993B3742EC}" type="presParOf" srcId="{E0249467-C52A-406F-98BC-372CF756D6C0}" destId="{19CC40BB-3E94-4081-9978-3B67E9E70F7C}" srcOrd="0" destOrd="0" presId="urn:microsoft.com/office/officeart/2008/layout/HorizontalMultiLevelHierarchy"/>
    <dgm:cxn modelId="{6F32369A-FF96-4494-B85F-FCC603FB59E4}" type="presParOf" srcId="{19CC40BB-3E94-4081-9978-3B67E9E70F7C}" destId="{340F420B-0658-4CBA-9B5E-11A6E629D214}" srcOrd="0" destOrd="0" presId="urn:microsoft.com/office/officeart/2008/layout/HorizontalMultiLevelHierarchy"/>
    <dgm:cxn modelId="{8CBE45C4-7D91-4861-B89D-65773DD3A24C}" type="presParOf" srcId="{19CC40BB-3E94-4081-9978-3B67E9E70F7C}" destId="{749F65C1-CA36-4512-A181-4A41DF5BB71B}" srcOrd="1" destOrd="0" presId="urn:microsoft.com/office/officeart/2008/layout/HorizontalMultiLevelHierarchy"/>
    <dgm:cxn modelId="{14CDCEB9-1D9B-4C60-9F59-431CF16EFCD3}" type="presParOf" srcId="{749F65C1-CA36-4512-A181-4A41DF5BB71B}" destId="{688E9741-AAE0-43EF-BDA2-5A39EE83BE90}" srcOrd="0" destOrd="0" presId="urn:microsoft.com/office/officeart/2008/layout/HorizontalMultiLevelHierarchy"/>
    <dgm:cxn modelId="{0B50D881-873C-496A-9A6D-7CC16D34F389}" type="presParOf" srcId="{688E9741-AAE0-43EF-BDA2-5A39EE83BE90}" destId="{90572F84-C69D-435B-BD39-2B56807403E8}" srcOrd="0" destOrd="0" presId="urn:microsoft.com/office/officeart/2008/layout/HorizontalMultiLevelHierarchy"/>
    <dgm:cxn modelId="{550E257A-1AC9-496A-B57F-5668B4045C8A}" type="presParOf" srcId="{749F65C1-CA36-4512-A181-4A41DF5BB71B}" destId="{F4DC4091-A692-40AE-ADCE-AE2CB87700C1}" srcOrd="1" destOrd="0" presId="urn:microsoft.com/office/officeart/2008/layout/HorizontalMultiLevelHierarchy"/>
    <dgm:cxn modelId="{2B7458FE-1E34-4338-A848-AA7EEC0175F5}" type="presParOf" srcId="{F4DC4091-A692-40AE-ADCE-AE2CB87700C1}" destId="{1BBAD5AF-67CE-4F7A-8ECE-72497D9AA915}" srcOrd="0" destOrd="0" presId="urn:microsoft.com/office/officeart/2008/layout/HorizontalMultiLevelHierarchy"/>
    <dgm:cxn modelId="{EB105BAB-CC52-41A0-8295-61FCCC6F518E}" type="presParOf" srcId="{F4DC4091-A692-40AE-ADCE-AE2CB87700C1}" destId="{58FD824E-BFF6-4B47-8665-B2980EEAAAD2}" srcOrd="1" destOrd="0" presId="urn:microsoft.com/office/officeart/2008/layout/HorizontalMultiLevelHierarchy"/>
    <dgm:cxn modelId="{01CCA208-CEA3-43BB-800C-7E537D462A7B}" type="presParOf" srcId="{58FD824E-BFF6-4B47-8665-B2980EEAAAD2}" destId="{2A485257-95B3-4AE0-847D-C6226E13C36E}" srcOrd="0" destOrd="0" presId="urn:microsoft.com/office/officeart/2008/layout/HorizontalMultiLevelHierarchy"/>
    <dgm:cxn modelId="{BE3B4C5C-B6BA-4FCD-8344-37AC59BF7EB0}" type="presParOf" srcId="{2A485257-95B3-4AE0-847D-C6226E13C36E}" destId="{D7BDB572-69CA-48E6-8C36-BA9EFF1E083F}" srcOrd="0" destOrd="0" presId="urn:microsoft.com/office/officeart/2008/layout/HorizontalMultiLevelHierarchy"/>
    <dgm:cxn modelId="{BC04B015-4B84-41E0-89EB-5358ED68C5E5}" type="presParOf" srcId="{58FD824E-BFF6-4B47-8665-B2980EEAAAD2}" destId="{DDD424F7-8C7E-47D6-9947-F7A06E86B025}" srcOrd="1" destOrd="0" presId="urn:microsoft.com/office/officeart/2008/layout/HorizontalMultiLevelHierarchy"/>
    <dgm:cxn modelId="{DD0964E3-30B6-4FDA-89C3-2012DE6F2071}" type="presParOf" srcId="{DDD424F7-8C7E-47D6-9947-F7A06E86B025}" destId="{0E97A8F8-3BCC-464C-8C2B-5C69E92D5F1D}" srcOrd="0" destOrd="0" presId="urn:microsoft.com/office/officeart/2008/layout/HorizontalMultiLevelHierarchy"/>
    <dgm:cxn modelId="{A7F8E61A-8942-43B2-ABCD-BB1B5BECD4EC}" type="presParOf" srcId="{DDD424F7-8C7E-47D6-9947-F7A06E86B025}" destId="{76BF1E06-E529-4583-B46D-9CE51573731C}" srcOrd="1" destOrd="0" presId="urn:microsoft.com/office/officeart/2008/layout/HorizontalMultiLevelHierarchy"/>
    <dgm:cxn modelId="{2B2F3564-83E3-49DF-AABB-68813FD5912C}" type="presParOf" srcId="{749F65C1-CA36-4512-A181-4A41DF5BB71B}" destId="{93E51F2F-80E0-4E70-8D9B-646C98A18A2C}" srcOrd="2" destOrd="0" presId="urn:microsoft.com/office/officeart/2008/layout/HorizontalMultiLevelHierarchy"/>
    <dgm:cxn modelId="{035BAA9D-3939-4DD0-B6AF-B4B4018A934B}" type="presParOf" srcId="{93E51F2F-80E0-4E70-8D9B-646C98A18A2C}" destId="{DA2BF3D9-D93F-4207-B049-B76BA801013C}" srcOrd="0" destOrd="0" presId="urn:microsoft.com/office/officeart/2008/layout/HorizontalMultiLevelHierarchy"/>
    <dgm:cxn modelId="{2DCC570D-89F7-4615-A56F-4A24100B4636}" type="presParOf" srcId="{749F65C1-CA36-4512-A181-4A41DF5BB71B}" destId="{BF93B5DC-2EC2-4724-8DB3-7F2D8E7D4707}" srcOrd="3" destOrd="0" presId="urn:microsoft.com/office/officeart/2008/layout/HorizontalMultiLevelHierarchy"/>
    <dgm:cxn modelId="{BC99450A-FA7D-418C-A46A-C15438FBAB04}" type="presParOf" srcId="{BF93B5DC-2EC2-4724-8DB3-7F2D8E7D4707}" destId="{5039A163-7D44-4822-ABE4-3FFE00E30E07}" srcOrd="0" destOrd="0" presId="urn:microsoft.com/office/officeart/2008/layout/HorizontalMultiLevelHierarchy"/>
    <dgm:cxn modelId="{6ECF4EB3-D212-4C79-9264-4EF59D8C9080}" type="presParOf" srcId="{BF93B5DC-2EC2-4724-8DB3-7F2D8E7D4707}" destId="{70E80683-F157-4082-8574-3E60E87AF106}" srcOrd="1" destOrd="0" presId="urn:microsoft.com/office/officeart/2008/layout/HorizontalMultiLevelHierarchy"/>
    <dgm:cxn modelId="{8F40FB79-42D0-4248-8585-3BB1F234CD00}" type="presParOf" srcId="{70E80683-F157-4082-8574-3E60E87AF106}" destId="{B5F914AF-71AF-4BFB-87A2-3DC7188FFF5D}" srcOrd="0" destOrd="0" presId="urn:microsoft.com/office/officeart/2008/layout/HorizontalMultiLevelHierarchy"/>
    <dgm:cxn modelId="{12DA94E5-F560-44A4-8F81-00CFED0EFD21}" type="presParOf" srcId="{B5F914AF-71AF-4BFB-87A2-3DC7188FFF5D}" destId="{12428005-0D22-4B6C-A6C9-A462C1190090}" srcOrd="0" destOrd="0" presId="urn:microsoft.com/office/officeart/2008/layout/HorizontalMultiLevelHierarchy"/>
    <dgm:cxn modelId="{C81A16AF-B6D5-41B8-99A1-2E7C30334CB5}" type="presParOf" srcId="{70E80683-F157-4082-8574-3E60E87AF106}" destId="{6462176C-CB97-4E19-8702-194B505BCC20}" srcOrd="1" destOrd="0" presId="urn:microsoft.com/office/officeart/2008/layout/HorizontalMultiLevelHierarchy"/>
    <dgm:cxn modelId="{978FD2AD-7B3D-418B-98FA-88D73F6279AD}" type="presParOf" srcId="{6462176C-CB97-4E19-8702-194B505BCC20}" destId="{443DAD2C-F645-4327-AF85-44D4CF2C8154}" srcOrd="0" destOrd="0" presId="urn:microsoft.com/office/officeart/2008/layout/HorizontalMultiLevelHierarchy"/>
    <dgm:cxn modelId="{9615A55A-195D-4C5D-84D9-882D071FAE39}" type="presParOf" srcId="{6462176C-CB97-4E19-8702-194B505BCC20}" destId="{C90940E4-422F-434A-B242-3512EEF0F578}" srcOrd="1" destOrd="0" presId="urn:microsoft.com/office/officeart/2008/layout/HorizontalMultiLevelHierarchy"/>
    <dgm:cxn modelId="{769B7F7D-9114-465C-BF67-3D96F41C0695}" type="presParOf" srcId="{749F65C1-CA36-4512-A181-4A41DF5BB71B}" destId="{962F461C-4102-4636-B762-1C47E35E0612}" srcOrd="4" destOrd="0" presId="urn:microsoft.com/office/officeart/2008/layout/HorizontalMultiLevelHierarchy"/>
    <dgm:cxn modelId="{D9C8A8E3-57A9-40AC-8A98-8BB239BE5C7E}" type="presParOf" srcId="{962F461C-4102-4636-B762-1C47E35E0612}" destId="{D8C93AA7-30FA-4BF0-AC2C-AF59E931CD0B}" srcOrd="0" destOrd="0" presId="urn:microsoft.com/office/officeart/2008/layout/HorizontalMultiLevelHierarchy"/>
    <dgm:cxn modelId="{82F0AC21-E83A-4FDB-B220-DF27AEC43F08}" type="presParOf" srcId="{749F65C1-CA36-4512-A181-4A41DF5BB71B}" destId="{D7CB7381-3B90-42B1-9683-89B4807A238B}" srcOrd="5" destOrd="0" presId="urn:microsoft.com/office/officeart/2008/layout/HorizontalMultiLevelHierarchy"/>
    <dgm:cxn modelId="{ABFA20CB-04B8-406B-B396-B84DE5EE3583}" type="presParOf" srcId="{D7CB7381-3B90-42B1-9683-89B4807A238B}" destId="{FE9A2700-1E53-42A3-885F-04D617827DD5}" srcOrd="0" destOrd="0" presId="urn:microsoft.com/office/officeart/2008/layout/HorizontalMultiLevelHierarchy"/>
    <dgm:cxn modelId="{E2978E10-EC03-459F-B65B-539F7FCBBD76}" type="presParOf" srcId="{D7CB7381-3B90-42B1-9683-89B4807A238B}" destId="{98A6020D-3EB5-43BE-913C-937EFC11C18D}" srcOrd="1" destOrd="0" presId="urn:microsoft.com/office/officeart/2008/layout/HorizontalMultiLevelHierarchy"/>
    <dgm:cxn modelId="{43C9EDB1-241E-4CBA-B6D9-81493EAC3E3E}" type="presParOf" srcId="{98A6020D-3EB5-43BE-913C-937EFC11C18D}" destId="{E3C579A4-BC98-481C-BD67-49E07EA3C2C7}" srcOrd="0" destOrd="0" presId="urn:microsoft.com/office/officeart/2008/layout/HorizontalMultiLevelHierarchy"/>
    <dgm:cxn modelId="{CD9B3E48-A7BC-44C5-8428-18054AB3CD41}" type="presParOf" srcId="{E3C579A4-BC98-481C-BD67-49E07EA3C2C7}" destId="{85391E12-F451-4EAF-AC92-B77683DB0159}" srcOrd="0" destOrd="0" presId="urn:microsoft.com/office/officeart/2008/layout/HorizontalMultiLevelHierarchy"/>
    <dgm:cxn modelId="{060B6529-11C4-40CB-87C5-9EB3DA196BDE}" type="presParOf" srcId="{98A6020D-3EB5-43BE-913C-937EFC11C18D}" destId="{74E64EE7-DC76-4DF3-8A3B-D15A59982877}" srcOrd="1" destOrd="0" presId="urn:microsoft.com/office/officeart/2008/layout/HorizontalMultiLevelHierarchy"/>
    <dgm:cxn modelId="{70772A3D-8A3C-46AD-9AE5-B54C52F9187A}" type="presParOf" srcId="{74E64EE7-DC76-4DF3-8A3B-D15A59982877}" destId="{F7634C38-659B-40F2-8976-C52A40BE8C4A}" srcOrd="0" destOrd="0" presId="urn:microsoft.com/office/officeart/2008/layout/HorizontalMultiLevelHierarchy"/>
    <dgm:cxn modelId="{8A05EBDC-6C92-42D0-955F-3C32455228B2}" type="presParOf" srcId="{74E64EE7-DC76-4DF3-8A3B-D15A59982877}" destId="{B01E70C6-D954-4052-A9C7-F3747BF86F37}" srcOrd="1" destOrd="0" presId="urn:microsoft.com/office/officeart/2008/layout/HorizontalMultiLevelHierarchy"/>
    <dgm:cxn modelId="{F0A28076-3B4E-4937-B9E7-CAF7E0D2EEB4}" type="presParOf" srcId="{749F65C1-CA36-4512-A181-4A41DF5BB71B}" destId="{1E56F060-EA0B-4CD5-B021-24F686C68280}" srcOrd="6" destOrd="0" presId="urn:microsoft.com/office/officeart/2008/layout/HorizontalMultiLevelHierarchy"/>
    <dgm:cxn modelId="{FF3F601D-9962-4208-AD5C-7892471E9332}" type="presParOf" srcId="{1E56F060-EA0B-4CD5-B021-24F686C68280}" destId="{AEE107BA-40E0-4E6E-B69A-5C8330D41B3E}" srcOrd="0" destOrd="0" presId="urn:microsoft.com/office/officeart/2008/layout/HorizontalMultiLevelHierarchy"/>
    <dgm:cxn modelId="{B56E66D4-B9AE-474E-A004-DA3BFA6C7DBD}" type="presParOf" srcId="{749F65C1-CA36-4512-A181-4A41DF5BB71B}" destId="{5D8479B0-CF4A-4935-865B-22ED3A5D197C}" srcOrd="7" destOrd="0" presId="urn:microsoft.com/office/officeart/2008/layout/HorizontalMultiLevelHierarchy"/>
    <dgm:cxn modelId="{203EE55F-B822-4ABB-8A99-EACE7803E436}" type="presParOf" srcId="{5D8479B0-CF4A-4935-865B-22ED3A5D197C}" destId="{EBB6E0AA-795E-4FEB-99E2-A45A072D9C29}" srcOrd="0" destOrd="0" presId="urn:microsoft.com/office/officeart/2008/layout/HorizontalMultiLevelHierarchy"/>
    <dgm:cxn modelId="{4ED00E90-41FF-4E93-8EC4-4A6067BE612B}" type="presParOf" srcId="{5D8479B0-CF4A-4935-865B-22ED3A5D197C}" destId="{D03DE6F3-E31B-4305-86F9-D285270A6D8E}" srcOrd="1" destOrd="0" presId="urn:microsoft.com/office/officeart/2008/layout/HorizontalMultiLevelHierarchy"/>
    <dgm:cxn modelId="{CA78C875-5698-4CD7-A67D-B63F005BEAAF}" type="presParOf" srcId="{D03DE6F3-E31B-4305-86F9-D285270A6D8E}" destId="{8D8CF09C-1E8D-4BDE-9100-CF892FD0335A}" srcOrd="0" destOrd="0" presId="urn:microsoft.com/office/officeart/2008/layout/HorizontalMultiLevelHierarchy"/>
    <dgm:cxn modelId="{83A3B697-ED77-4B54-8A3D-47B623A48C7B}" type="presParOf" srcId="{8D8CF09C-1E8D-4BDE-9100-CF892FD0335A}" destId="{D66620EB-B8D0-48C9-99CB-844867F38984}" srcOrd="0" destOrd="0" presId="urn:microsoft.com/office/officeart/2008/layout/HorizontalMultiLevelHierarchy"/>
    <dgm:cxn modelId="{86792213-DB2D-4721-89BE-ADBF0597A31E}" type="presParOf" srcId="{D03DE6F3-E31B-4305-86F9-D285270A6D8E}" destId="{09950E05-216A-4DE1-B247-3474DD61F0E0}" srcOrd="1" destOrd="0" presId="urn:microsoft.com/office/officeart/2008/layout/HorizontalMultiLevelHierarchy"/>
    <dgm:cxn modelId="{4E403616-8E08-49E6-8507-B32ACDCD5844}" type="presParOf" srcId="{09950E05-216A-4DE1-B247-3474DD61F0E0}" destId="{37EF07BB-26CC-487B-B41D-71FD1383B96C}" srcOrd="0" destOrd="0" presId="urn:microsoft.com/office/officeart/2008/layout/HorizontalMultiLevelHierarchy"/>
    <dgm:cxn modelId="{32505F19-E35D-4738-8A44-C6869432E131}" type="presParOf" srcId="{09950E05-216A-4DE1-B247-3474DD61F0E0}" destId="{0B8180E4-1F14-42F9-A77C-B6C8222C1AEB}" srcOrd="1" destOrd="0" presId="urn:microsoft.com/office/officeart/2008/layout/HorizontalMultiLevelHierarchy"/>
    <dgm:cxn modelId="{3C5DABF3-6EE4-4427-A5A7-93068090643F}" type="presParOf" srcId="{749F65C1-CA36-4512-A181-4A41DF5BB71B}" destId="{0B5BD0B4-29C0-4911-81B3-CD0D1D759C62}" srcOrd="8" destOrd="0" presId="urn:microsoft.com/office/officeart/2008/layout/HorizontalMultiLevelHierarchy"/>
    <dgm:cxn modelId="{979092E1-EAFD-4E14-A157-D70B0BA9337A}" type="presParOf" srcId="{0B5BD0B4-29C0-4911-81B3-CD0D1D759C62}" destId="{85B60A76-ED35-49B9-93C3-84344A9D88DA}" srcOrd="0" destOrd="0" presId="urn:microsoft.com/office/officeart/2008/layout/HorizontalMultiLevelHierarchy"/>
    <dgm:cxn modelId="{C173780C-22DD-452F-88B5-C48454D84BE2}" type="presParOf" srcId="{749F65C1-CA36-4512-A181-4A41DF5BB71B}" destId="{63C23C6A-FE97-4F56-A37C-A971F7BA5369}" srcOrd="9" destOrd="0" presId="urn:microsoft.com/office/officeart/2008/layout/HorizontalMultiLevelHierarchy"/>
    <dgm:cxn modelId="{442B6735-DA6F-487F-A516-8AB70CC6C9A0}" type="presParOf" srcId="{63C23C6A-FE97-4F56-A37C-A971F7BA5369}" destId="{34D3316F-3155-4A07-945C-52A02B7B0944}" srcOrd="0" destOrd="0" presId="urn:microsoft.com/office/officeart/2008/layout/HorizontalMultiLevelHierarchy"/>
    <dgm:cxn modelId="{B4E8C5C1-5DBF-450F-A97E-94BF4DED4823}" type="presParOf" srcId="{63C23C6A-FE97-4F56-A37C-A971F7BA5369}" destId="{F361F349-DB6A-4A38-A146-F09B63B79EB2}" srcOrd="1" destOrd="0" presId="urn:microsoft.com/office/officeart/2008/layout/HorizontalMultiLevelHierarchy"/>
    <dgm:cxn modelId="{24EE898A-6BB2-453C-A36F-5DEA42A6E022}" type="presParOf" srcId="{F361F349-DB6A-4A38-A146-F09B63B79EB2}" destId="{55C99BC3-4E2F-4326-99D0-B126660B20BE}" srcOrd="0" destOrd="0" presId="urn:microsoft.com/office/officeart/2008/layout/HorizontalMultiLevelHierarchy"/>
    <dgm:cxn modelId="{752DA2C0-503D-4F25-ACFA-88AB3706063C}" type="presParOf" srcId="{55C99BC3-4E2F-4326-99D0-B126660B20BE}" destId="{4D19B8CB-A268-4D65-8114-A28B9BAEFC20}" srcOrd="0" destOrd="0" presId="urn:microsoft.com/office/officeart/2008/layout/HorizontalMultiLevelHierarchy"/>
    <dgm:cxn modelId="{B65FFE8A-D41A-4363-89DC-BB9CE9B82ED8}" type="presParOf" srcId="{F361F349-DB6A-4A38-A146-F09B63B79EB2}" destId="{79A7A0CA-67FB-422F-8077-527B2DE1C06F}" srcOrd="1" destOrd="0" presId="urn:microsoft.com/office/officeart/2008/layout/HorizontalMultiLevelHierarchy"/>
    <dgm:cxn modelId="{644954EB-821A-4BC5-BCD7-0EB8986FEFCD}" type="presParOf" srcId="{79A7A0CA-67FB-422F-8077-527B2DE1C06F}" destId="{42B841F9-75D9-464E-A241-D3ED1A5DFC64}" srcOrd="0" destOrd="0" presId="urn:microsoft.com/office/officeart/2008/layout/HorizontalMultiLevelHierarchy"/>
    <dgm:cxn modelId="{22C387B0-9D86-44C9-9AB1-027799ED30CD}" type="presParOf" srcId="{79A7A0CA-67FB-422F-8077-527B2DE1C06F}" destId="{E8EBB3DB-D049-4E01-A1DD-C6CFB34CCA27}" srcOrd="1" destOrd="0" presId="urn:microsoft.com/office/officeart/2008/layout/HorizontalMultiLevelHierarchy"/>
    <dgm:cxn modelId="{88842C17-C3A5-4CB4-AEBB-49D13468623C}" type="presParOf" srcId="{749F65C1-CA36-4512-A181-4A41DF5BB71B}" destId="{07253753-4BBB-4485-A240-4D10E51D0610}" srcOrd="10" destOrd="0" presId="urn:microsoft.com/office/officeart/2008/layout/HorizontalMultiLevelHierarchy"/>
    <dgm:cxn modelId="{F6F5F422-938E-4AB3-8337-7DFAE24EC51D}" type="presParOf" srcId="{07253753-4BBB-4485-A240-4D10E51D0610}" destId="{344651D9-F143-47E0-9A01-E579CC5AC3E5}" srcOrd="0" destOrd="0" presId="urn:microsoft.com/office/officeart/2008/layout/HorizontalMultiLevelHierarchy"/>
    <dgm:cxn modelId="{F03F2B1D-EC9F-4A17-8767-5811B308883B}" type="presParOf" srcId="{749F65C1-CA36-4512-A181-4A41DF5BB71B}" destId="{E455BA82-F802-491F-B5F2-1E6A66041D14}" srcOrd="11" destOrd="0" presId="urn:microsoft.com/office/officeart/2008/layout/HorizontalMultiLevelHierarchy"/>
    <dgm:cxn modelId="{77902EA9-9DD8-479D-9D2D-E0E65FA3E4FD}" type="presParOf" srcId="{E455BA82-F802-491F-B5F2-1E6A66041D14}" destId="{4A56A008-C013-4A1F-8A28-6B0117991E3D}" srcOrd="0" destOrd="0" presId="urn:microsoft.com/office/officeart/2008/layout/HorizontalMultiLevelHierarchy"/>
    <dgm:cxn modelId="{695A4E7D-EDF4-436F-AC56-658C81E79EC0}" type="presParOf" srcId="{E455BA82-F802-491F-B5F2-1E6A66041D14}" destId="{786A3F41-1216-4C66-B783-019B01D8FD68}" srcOrd="1" destOrd="0" presId="urn:microsoft.com/office/officeart/2008/layout/HorizontalMultiLevelHierarchy"/>
    <dgm:cxn modelId="{E1F11B6C-2A30-490D-9309-FA860AC48305}" type="presParOf" srcId="{786A3F41-1216-4C66-B783-019B01D8FD68}" destId="{51EB72B0-6773-4A44-890B-3B8CAE6AAF4B}" srcOrd="0" destOrd="0" presId="urn:microsoft.com/office/officeart/2008/layout/HorizontalMultiLevelHierarchy"/>
    <dgm:cxn modelId="{4B78DB00-519B-41A7-B068-9B32F0E5C3BF}" type="presParOf" srcId="{51EB72B0-6773-4A44-890B-3B8CAE6AAF4B}" destId="{0A9883C9-BCBE-4530-B755-0D81A2411ADB}" srcOrd="0" destOrd="0" presId="urn:microsoft.com/office/officeart/2008/layout/HorizontalMultiLevelHierarchy"/>
    <dgm:cxn modelId="{AE8C6A18-CE54-4F0E-910F-9BC97B63737E}" type="presParOf" srcId="{786A3F41-1216-4C66-B783-019B01D8FD68}" destId="{E0A44B18-1AD8-44B2-8076-6B4FEE7369FD}" srcOrd="1" destOrd="0" presId="urn:microsoft.com/office/officeart/2008/layout/HorizontalMultiLevelHierarchy"/>
    <dgm:cxn modelId="{0127EB79-D612-4F77-8860-0F50B8980C8C}" type="presParOf" srcId="{E0A44B18-1AD8-44B2-8076-6B4FEE7369FD}" destId="{49523E2A-26C8-450B-A541-4F59F538B243}" srcOrd="0" destOrd="0" presId="urn:microsoft.com/office/officeart/2008/layout/HorizontalMultiLevelHierarchy"/>
    <dgm:cxn modelId="{01071B54-7C94-4AE2-881A-6F5101ADB1C0}" type="presParOf" srcId="{E0A44B18-1AD8-44B2-8076-6B4FEE7369FD}" destId="{B1A6E990-310D-4C72-8B55-8712B98085BD}" srcOrd="1" destOrd="0" presId="urn:microsoft.com/office/officeart/2008/layout/HorizontalMultiLevelHierarchy"/>
    <dgm:cxn modelId="{BCA63C83-5DBE-44E1-BDE1-4BE7B4ED61E7}" type="presParOf" srcId="{B1A6E990-310D-4C72-8B55-8712B98085BD}" destId="{19927954-6A86-4EDD-94F2-121258EFBF2A}" srcOrd="0" destOrd="0" presId="urn:microsoft.com/office/officeart/2008/layout/HorizontalMultiLevelHierarchy"/>
    <dgm:cxn modelId="{04D73347-60AE-449A-82D9-9C9EFC4862C9}" type="presParOf" srcId="{19927954-6A86-4EDD-94F2-121258EFBF2A}" destId="{65F7A0E7-A39F-47CB-B5A8-E8E8497A2196}" srcOrd="0" destOrd="0" presId="urn:microsoft.com/office/officeart/2008/layout/HorizontalMultiLevelHierarchy"/>
    <dgm:cxn modelId="{2FDE6E24-D130-4E85-8B0F-059F60A068C9}" type="presParOf" srcId="{B1A6E990-310D-4C72-8B55-8712B98085BD}" destId="{190EC7B5-DD83-437B-B900-6D2E69FA0F8A}" srcOrd="1" destOrd="0" presId="urn:microsoft.com/office/officeart/2008/layout/HorizontalMultiLevelHierarchy"/>
    <dgm:cxn modelId="{739E7BBE-F590-42D6-A3A0-7850745CC8BB}" type="presParOf" srcId="{190EC7B5-DD83-437B-B900-6D2E69FA0F8A}" destId="{2CDC97D8-A22E-4208-9B9B-C17F4DCD2414}" srcOrd="0" destOrd="0" presId="urn:microsoft.com/office/officeart/2008/layout/HorizontalMultiLevelHierarchy"/>
    <dgm:cxn modelId="{357466FB-AD43-47DD-BDFD-509EEA70E1D6}" type="presParOf" srcId="{190EC7B5-DD83-437B-B900-6D2E69FA0F8A}" destId="{0DC1E90F-ABCF-4130-8E08-9A728EAD6EFC}" srcOrd="1" destOrd="0" presId="urn:microsoft.com/office/officeart/2008/layout/HorizontalMultiLevelHierarchy"/>
    <dgm:cxn modelId="{EEDC8163-3117-47D2-A7F0-C51C2E7720A1}" type="presParOf" srcId="{B1A6E990-310D-4C72-8B55-8712B98085BD}" destId="{01E0FB84-ECA8-49CE-8603-4DD5CB9AC0B9}" srcOrd="2" destOrd="0" presId="urn:microsoft.com/office/officeart/2008/layout/HorizontalMultiLevelHierarchy"/>
    <dgm:cxn modelId="{F526DE4E-E1D8-4C9F-8309-E9F1C5F0D665}" type="presParOf" srcId="{01E0FB84-ECA8-49CE-8603-4DD5CB9AC0B9}" destId="{C4D193C4-9B8B-4229-8D5B-BB31AEB17824}" srcOrd="0" destOrd="0" presId="urn:microsoft.com/office/officeart/2008/layout/HorizontalMultiLevelHierarchy"/>
    <dgm:cxn modelId="{2D9F3E65-CB1A-4910-BD3A-113F8CE2ED6D}" type="presParOf" srcId="{B1A6E990-310D-4C72-8B55-8712B98085BD}" destId="{6A7E4986-CF3C-40AE-88AF-7D16A37F4918}" srcOrd="3" destOrd="0" presId="urn:microsoft.com/office/officeart/2008/layout/HorizontalMultiLevelHierarchy"/>
    <dgm:cxn modelId="{09675A39-53DA-428A-90B3-8154700D3CB2}" type="presParOf" srcId="{6A7E4986-CF3C-40AE-88AF-7D16A37F4918}" destId="{2D5294B6-AF78-4034-A9AA-95EB62AADA71}" srcOrd="0" destOrd="0" presId="urn:microsoft.com/office/officeart/2008/layout/HorizontalMultiLevelHierarchy"/>
    <dgm:cxn modelId="{9F930A95-9D1D-4378-A33F-7C11E277CB9B}" type="presParOf" srcId="{6A7E4986-CF3C-40AE-88AF-7D16A37F4918}" destId="{C8F797A5-C4C5-4EEB-B82C-423B65A2FFA3}" srcOrd="1" destOrd="0" presId="urn:microsoft.com/office/officeart/2008/layout/HorizontalMultiLevelHierarchy"/>
    <dgm:cxn modelId="{3BE3250D-A365-4370-B2B5-673ACE82ACA8}" type="presParOf" srcId="{B1A6E990-310D-4C72-8B55-8712B98085BD}" destId="{9C646875-AEAB-47F1-8D6C-3BFD18B635E4}" srcOrd="4" destOrd="0" presId="urn:microsoft.com/office/officeart/2008/layout/HorizontalMultiLevelHierarchy"/>
    <dgm:cxn modelId="{BF8354D4-E5A2-4C00-BC00-397F2F413428}" type="presParOf" srcId="{9C646875-AEAB-47F1-8D6C-3BFD18B635E4}" destId="{50DE8F06-A57F-4416-A187-2EDC312DE337}" srcOrd="0" destOrd="0" presId="urn:microsoft.com/office/officeart/2008/layout/HorizontalMultiLevelHierarchy"/>
    <dgm:cxn modelId="{62231EED-C9A2-4591-AC38-590079614AAF}" type="presParOf" srcId="{B1A6E990-310D-4C72-8B55-8712B98085BD}" destId="{7B5767D2-0588-4D10-8DED-3507CB62F233}" srcOrd="5" destOrd="0" presId="urn:microsoft.com/office/officeart/2008/layout/HorizontalMultiLevelHierarchy"/>
    <dgm:cxn modelId="{B247D20C-6F69-41ED-B71C-1AB8EC9C9479}" type="presParOf" srcId="{7B5767D2-0588-4D10-8DED-3507CB62F233}" destId="{DD06803F-AF46-434D-B2A0-3A7D500604D1}" srcOrd="0" destOrd="0" presId="urn:microsoft.com/office/officeart/2008/layout/HorizontalMultiLevelHierarchy"/>
    <dgm:cxn modelId="{816FFC26-EF80-404C-9C69-C5D63D3B37D8}" type="presParOf" srcId="{7B5767D2-0588-4D10-8DED-3507CB62F233}" destId="{CD7D0CF4-9F6B-4B90-9BC9-B59FD488157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A8CDC6-3432-4632-8277-F3800DDE8578}">
      <dsp:nvSpPr>
        <dsp:cNvPr id="0" name=""/>
        <dsp:cNvSpPr/>
      </dsp:nvSpPr>
      <dsp:spPr>
        <a:xfrm rot="10800000">
          <a:off x="7234226" y="1033062"/>
          <a:ext cx="4017182" cy="160687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40030" bIns="8001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6000" kern="1200" dirty="0"/>
            <a:t>مواد أولية</a:t>
          </a:r>
          <a:endParaRPr lang="ar-SA" sz="6000" kern="1200" dirty="0"/>
        </a:p>
      </dsp:txBody>
      <dsp:txXfrm rot="10800000">
        <a:off x="8037662" y="1033062"/>
        <a:ext cx="2410309" cy="1606873"/>
      </dsp:txXfrm>
    </dsp:sp>
    <dsp:sp modelId="{29FD6D8C-1D4A-40D8-8000-BD979C91DAEC}">
      <dsp:nvSpPr>
        <dsp:cNvPr id="0" name=""/>
        <dsp:cNvSpPr/>
      </dsp:nvSpPr>
      <dsp:spPr>
        <a:xfrm rot="10800000">
          <a:off x="3618761" y="1033062"/>
          <a:ext cx="4017182" cy="1606873"/>
        </a:xfrm>
        <a:prstGeom prst="chevron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192024" bIns="64008" numCol="1" spcCol="1270" anchor="ctr" anchorCtr="0">
          <a:noAutofit/>
        </a:bodyPr>
        <a:lstStyle/>
        <a:p>
          <a:pPr marL="0" lvl="0" indent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800" kern="1200" dirty="0"/>
            <a:t>تحويل و تصنيع</a:t>
          </a:r>
          <a:endParaRPr lang="ar-SA" sz="4800" kern="1200" dirty="0"/>
        </a:p>
      </dsp:txBody>
      <dsp:txXfrm rot="10800000">
        <a:off x="4422197" y="1033062"/>
        <a:ext cx="2410309" cy="1606873"/>
      </dsp:txXfrm>
    </dsp:sp>
    <dsp:sp modelId="{EEC99D98-5A6C-4FAD-86DF-C2A037B4CC7C}">
      <dsp:nvSpPr>
        <dsp:cNvPr id="0" name=""/>
        <dsp:cNvSpPr/>
      </dsp:nvSpPr>
      <dsp:spPr>
        <a:xfrm rot="10800000">
          <a:off x="3297" y="1033062"/>
          <a:ext cx="4017182" cy="1606873"/>
        </a:xfrm>
        <a:prstGeom prst="chevron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240030" bIns="80010" numCol="1" spcCol="1270" anchor="ctr" anchorCtr="0">
          <a:noAutofit/>
        </a:bodyPr>
        <a:lstStyle/>
        <a:p>
          <a:pPr marL="0" lvl="0" indent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6000" kern="1200" dirty="0"/>
            <a:t>توزيع</a:t>
          </a:r>
          <a:endParaRPr lang="ar-SA" sz="6000" kern="1200" dirty="0"/>
        </a:p>
      </dsp:txBody>
      <dsp:txXfrm rot="10800000">
        <a:off x="806733" y="1033062"/>
        <a:ext cx="2410309" cy="16068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22283-BE17-4BC7-91E3-CCF1CB2723D0}">
      <dsp:nvSpPr>
        <dsp:cNvPr id="0" name=""/>
        <dsp:cNvSpPr/>
      </dsp:nvSpPr>
      <dsp:spPr>
        <a:xfrm>
          <a:off x="1947715" y="1680003"/>
          <a:ext cx="207718" cy="4569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9817"/>
              </a:lnTo>
              <a:lnTo>
                <a:pt x="207718" y="456981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F7013-85EC-4717-BEC7-4768AAE12502}">
      <dsp:nvSpPr>
        <dsp:cNvPr id="0" name=""/>
        <dsp:cNvSpPr/>
      </dsp:nvSpPr>
      <dsp:spPr>
        <a:xfrm>
          <a:off x="1947715" y="1680003"/>
          <a:ext cx="207718" cy="3586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6614"/>
              </a:lnTo>
              <a:lnTo>
                <a:pt x="207718" y="358661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7318C-3761-4988-BB23-B7F0FA326431}">
      <dsp:nvSpPr>
        <dsp:cNvPr id="0" name=""/>
        <dsp:cNvSpPr/>
      </dsp:nvSpPr>
      <dsp:spPr>
        <a:xfrm>
          <a:off x="1947715" y="1680003"/>
          <a:ext cx="207718" cy="2603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3411"/>
              </a:lnTo>
              <a:lnTo>
                <a:pt x="207718" y="260341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F220E-6DE8-419C-A7D9-602D37190228}">
      <dsp:nvSpPr>
        <dsp:cNvPr id="0" name=""/>
        <dsp:cNvSpPr/>
      </dsp:nvSpPr>
      <dsp:spPr>
        <a:xfrm>
          <a:off x="1947715" y="1680003"/>
          <a:ext cx="207718" cy="1620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0208"/>
              </a:lnTo>
              <a:lnTo>
                <a:pt x="207718" y="162020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7C49F1-86E3-4CFD-B21C-3BBDEBAC0BD9}">
      <dsp:nvSpPr>
        <dsp:cNvPr id="0" name=""/>
        <dsp:cNvSpPr/>
      </dsp:nvSpPr>
      <dsp:spPr>
        <a:xfrm>
          <a:off x="1947715" y="1680003"/>
          <a:ext cx="207718" cy="637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7004"/>
              </a:lnTo>
              <a:lnTo>
                <a:pt x="207718" y="63700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AE6BD-E0DC-42A1-B06A-0EF398EF575B}">
      <dsp:nvSpPr>
        <dsp:cNvPr id="0" name=""/>
        <dsp:cNvSpPr/>
      </dsp:nvSpPr>
      <dsp:spPr>
        <a:xfrm>
          <a:off x="2501632" y="696800"/>
          <a:ext cx="1935248" cy="290806"/>
        </a:xfrm>
        <a:custGeom>
          <a:avLst/>
          <a:gdLst/>
          <a:ahLst/>
          <a:cxnLst/>
          <a:rect l="0" t="0" r="0" b="0"/>
          <a:pathLst>
            <a:path>
              <a:moveTo>
                <a:pt x="1935248" y="0"/>
              </a:moveTo>
              <a:lnTo>
                <a:pt x="1935248" y="145403"/>
              </a:lnTo>
              <a:lnTo>
                <a:pt x="0" y="145403"/>
              </a:lnTo>
              <a:lnTo>
                <a:pt x="0" y="2908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7110F-8DC0-4492-9FB0-0C5A2F34EF6E}">
      <dsp:nvSpPr>
        <dsp:cNvPr id="0" name=""/>
        <dsp:cNvSpPr/>
      </dsp:nvSpPr>
      <dsp:spPr>
        <a:xfrm>
          <a:off x="3969513" y="2663207"/>
          <a:ext cx="207718" cy="3586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6614"/>
              </a:lnTo>
              <a:lnTo>
                <a:pt x="207718" y="358661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6C58C4-1251-4BFE-8AB8-82CAA6614ACB}">
      <dsp:nvSpPr>
        <dsp:cNvPr id="0" name=""/>
        <dsp:cNvSpPr/>
      </dsp:nvSpPr>
      <dsp:spPr>
        <a:xfrm>
          <a:off x="3969513" y="2663207"/>
          <a:ext cx="207718" cy="2603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3411"/>
              </a:lnTo>
              <a:lnTo>
                <a:pt x="207718" y="260341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5B925-53D0-4923-9DEF-71868C034DBE}">
      <dsp:nvSpPr>
        <dsp:cNvPr id="0" name=""/>
        <dsp:cNvSpPr/>
      </dsp:nvSpPr>
      <dsp:spPr>
        <a:xfrm>
          <a:off x="3969513" y="2663207"/>
          <a:ext cx="207718" cy="1620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0208"/>
              </a:lnTo>
              <a:lnTo>
                <a:pt x="207718" y="16202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FA29C3-6E78-4261-B9B9-8AE58B55B6FC}">
      <dsp:nvSpPr>
        <dsp:cNvPr id="0" name=""/>
        <dsp:cNvSpPr/>
      </dsp:nvSpPr>
      <dsp:spPr>
        <a:xfrm>
          <a:off x="3969513" y="2663207"/>
          <a:ext cx="207718" cy="637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7004"/>
              </a:lnTo>
              <a:lnTo>
                <a:pt x="207718" y="6370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4FCB1-555F-43DC-9C5F-D962EC85C9FB}">
      <dsp:nvSpPr>
        <dsp:cNvPr id="0" name=""/>
        <dsp:cNvSpPr/>
      </dsp:nvSpPr>
      <dsp:spPr>
        <a:xfrm>
          <a:off x="4523431" y="1680003"/>
          <a:ext cx="1848699" cy="290806"/>
        </a:xfrm>
        <a:custGeom>
          <a:avLst/>
          <a:gdLst/>
          <a:ahLst/>
          <a:cxnLst/>
          <a:rect l="0" t="0" r="0" b="0"/>
          <a:pathLst>
            <a:path>
              <a:moveTo>
                <a:pt x="1848699" y="0"/>
              </a:moveTo>
              <a:lnTo>
                <a:pt x="1848699" y="145403"/>
              </a:lnTo>
              <a:lnTo>
                <a:pt x="0" y="145403"/>
              </a:lnTo>
              <a:lnTo>
                <a:pt x="0" y="29080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E9D425-BFA5-474A-9C09-4BED67F79652}">
      <dsp:nvSpPr>
        <dsp:cNvPr id="0" name=""/>
        <dsp:cNvSpPr/>
      </dsp:nvSpPr>
      <dsp:spPr>
        <a:xfrm>
          <a:off x="5991312" y="3646410"/>
          <a:ext cx="207718" cy="16202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0208"/>
              </a:lnTo>
              <a:lnTo>
                <a:pt x="207718" y="16202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E2A37-35C7-4F60-B9E6-799A60A2E038}">
      <dsp:nvSpPr>
        <dsp:cNvPr id="0" name=""/>
        <dsp:cNvSpPr/>
      </dsp:nvSpPr>
      <dsp:spPr>
        <a:xfrm>
          <a:off x="5991312" y="3646410"/>
          <a:ext cx="207718" cy="637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7004"/>
              </a:lnTo>
              <a:lnTo>
                <a:pt x="207718" y="63700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9118D-0FF4-43F7-B11B-9ADFA778A23B}">
      <dsp:nvSpPr>
        <dsp:cNvPr id="0" name=""/>
        <dsp:cNvSpPr/>
      </dsp:nvSpPr>
      <dsp:spPr>
        <a:xfrm>
          <a:off x="6545229" y="2663207"/>
          <a:ext cx="1675599" cy="290806"/>
        </a:xfrm>
        <a:custGeom>
          <a:avLst/>
          <a:gdLst/>
          <a:ahLst/>
          <a:cxnLst/>
          <a:rect l="0" t="0" r="0" b="0"/>
          <a:pathLst>
            <a:path>
              <a:moveTo>
                <a:pt x="1675599" y="0"/>
              </a:moveTo>
              <a:lnTo>
                <a:pt x="1675599" y="145403"/>
              </a:lnTo>
              <a:lnTo>
                <a:pt x="0" y="145403"/>
              </a:lnTo>
              <a:lnTo>
                <a:pt x="0" y="29080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2B724-4225-477A-ABC2-0FB1A264518F}">
      <dsp:nvSpPr>
        <dsp:cNvPr id="0" name=""/>
        <dsp:cNvSpPr/>
      </dsp:nvSpPr>
      <dsp:spPr>
        <a:xfrm>
          <a:off x="8175109" y="2663207"/>
          <a:ext cx="91440" cy="2908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080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AAFBA5-FAC1-4B60-91B2-0DB336366A62}">
      <dsp:nvSpPr>
        <dsp:cNvPr id="0" name=""/>
        <dsp:cNvSpPr/>
      </dsp:nvSpPr>
      <dsp:spPr>
        <a:xfrm>
          <a:off x="8220829" y="2663207"/>
          <a:ext cx="1675599" cy="290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403"/>
              </a:lnTo>
              <a:lnTo>
                <a:pt x="1675599" y="145403"/>
              </a:lnTo>
              <a:lnTo>
                <a:pt x="1675599" y="29080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386D7-B51D-43EE-AAC0-D117C8C5D8B0}">
      <dsp:nvSpPr>
        <dsp:cNvPr id="0" name=""/>
        <dsp:cNvSpPr/>
      </dsp:nvSpPr>
      <dsp:spPr>
        <a:xfrm>
          <a:off x="6372130" y="1680003"/>
          <a:ext cx="1848699" cy="290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403"/>
              </a:lnTo>
              <a:lnTo>
                <a:pt x="1848699" y="145403"/>
              </a:lnTo>
              <a:lnTo>
                <a:pt x="1848699" y="290806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2919C-EED1-4755-BB11-CB3958753D52}">
      <dsp:nvSpPr>
        <dsp:cNvPr id="0" name=""/>
        <dsp:cNvSpPr/>
      </dsp:nvSpPr>
      <dsp:spPr>
        <a:xfrm>
          <a:off x="4436881" y="696800"/>
          <a:ext cx="1935248" cy="290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403"/>
              </a:lnTo>
              <a:lnTo>
                <a:pt x="1935248" y="145403"/>
              </a:lnTo>
              <a:lnTo>
                <a:pt x="1935248" y="29080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BB016-F97B-46F5-8301-38228722D167}">
      <dsp:nvSpPr>
        <dsp:cNvPr id="0" name=""/>
        <dsp:cNvSpPr/>
      </dsp:nvSpPr>
      <dsp:spPr>
        <a:xfrm>
          <a:off x="2453968" y="4403"/>
          <a:ext cx="3965826" cy="69239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مقومات الصناعة في الوطن العربي</a:t>
          </a:r>
          <a:endParaRPr lang="ar-SA" sz="2000" b="1" kern="1200" dirty="0"/>
        </a:p>
      </dsp:txBody>
      <dsp:txXfrm>
        <a:off x="2453968" y="4403"/>
        <a:ext cx="3965826" cy="692396"/>
      </dsp:txXfrm>
    </dsp:sp>
    <dsp:sp modelId="{18284B51-188D-4005-A940-9F6D76FBDBA7}">
      <dsp:nvSpPr>
        <dsp:cNvPr id="0" name=""/>
        <dsp:cNvSpPr/>
      </dsp:nvSpPr>
      <dsp:spPr>
        <a:xfrm>
          <a:off x="5679733" y="987607"/>
          <a:ext cx="1384793" cy="69239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مقومات طبيعية</a:t>
          </a:r>
          <a:endParaRPr lang="ar-SA" sz="2000" b="1" kern="1200" dirty="0"/>
        </a:p>
      </dsp:txBody>
      <dsp:txXfrm>
        <a:off x="5679733" y="987607"/>
        <a:ext cx="1384793" cy="692396"/>
      </dsp:txXfrm>
    </dsp:sp>
    <dsp:sp modelId="{BB689208-A95E-4D25-AFE4-DC789909F2CA}">
      <dsp:nvSpPr>
        <dsp:cNvPr id="0" name=""/>
        <dsp:cNvSpPr/>
      </dsp:nvSpPr>
      <dsp:spPr>
        <a:xfrm>
          <a:off x="7528432" y="1970810"/>
          <a:ext cx="1384793" cy="6923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مواد الخام</a:t>
          </a:r>
          <a:endParaRPr lang="ar-SA" sz="2000" b="1" kern="1200" dirty="0"/>
        </a:p>
      </dsp:txBody>
      <dsp:txXfrm>
        <a:off x="7528432" y="1970810"/>
        <a:ext cx="1384793" cy="692396"/>
      </dsp:txXfrm>
    </dsp:sp>
    <dsp:sp modelId="{CA848757-B5F6-4CE8-B1B0-E89985663A44}">
      <dsp:nvSpPr>
        <dsp:cNvPr id="0" name=""/>
        <dsp:cNvSpPr/>
      </dsp:nvSpPr>
      <dsp:spPr>
        <a:xfrm>
          <a:off x="9204032" y="2954013"/>
          <a:ext cx="1384793" cy="692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معدنية</a:t>
          </a:r>
          <a:endParaRPr lang="ar-SA" sz="2000" b="1" kern="1200" dirty="0"/>
        </a:p>
      </dsp:txBody>
      <dsp:txXfrm>
        <a:off x="9204032" y="2954013"/>
        <a:ext cx="1384793" cy="692396"/>
      </dsp:txXfrm>
    </dsp:sp>
    <dsp:sp modelId="{93102877-7BFC-4D46-97F4-06D10526C4C9}">
      <dsp:nvSpPr>
        <dsp:cNvPr id="0" name=""/>
        <dsp:cNvSpPr/>
      </dsp:nvSpPr>
      <dsp:spPr>
        <a:xfrm>
          <a:off x="7528432" y="2954013"/>
          <a:ext cx="1384793" cy="692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/>
            <a:t> </a:t>
          </a:r>
          <a:r>
            <a:rPr lang="ar-SY" sz="2000" b="1" kern="1200" dirty="0"/>
            <a:t>حيوانية</a:t>
          </a:r>
          <a:endParaRPr lang="ar-SA" sz="2000" b="1" kern="1200" dirty="0"/>
        </a:p>
      </dsp:txBody>
      <dsp:txXfrm>
        <a:off x="7528432" y="2954013"/>
        <a:ext cx="1384793" cy="692396"/>
      </dsp:txXfrm>
    </dsp:sp>
    <dsp:sp modelId="{B825DC49-89EC-4641-889F-E764BB019461}">
      <dsp:nvSpPr>
        <dsp:cNvPr id="0" name=""/>
        <dsp:cNvSpPr/>
      </dsp:nvSpPr>
      <dsp:spPr>
        <a:xfrm>
          <a:off x="5852832" y="2954013"/>
          <a:ext cx="1384793" cy="692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نباتية</a:t>
          </a:r>
          <a:endParaRPr lang="ar-SA" sz="2000" b="1" kern="1200" dirty="0"/>
        </a:p>
      </dsp:txBody>
      <dsp:txXfrm>
        <a:off x="5852832" y="2954013"/>
        <a:ext cx="1384793" cy="692396"/>
      </dsp:txXfrm>
    </dsp:sp>
    <dsp:sp modelId="{E43E038C-E317-40FE-9572-A911DDADDC46}">
      <dsp:nvSpPr>
        <dsp:cNvPr id="0" name=""/>
        <dsp:cNvSpPr/>
      </dsp:nvSpPr>
      <dsp:spPr>
        <a:xfrm>
          <a:off x="6199030" y="3937216"/>
          <a:ext cx="1384793" cy="692396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غابات</a:t>
          </a:r>
          <a:endParaRPr lang="ar-SA" sz="2000" b="1" kern="1200" dirty="0"/>
        </a:p>
      </dsp:txBody>
      <dsp:txXfrm>
        <a:off x="6199030" y="3937216"/>
        <a:ext cx="1384793" cy="692396"/>
      </dsp:txXfrm>
    </dsp:sp>
    <dsp:sp modelId="{D1510773-2C96-41A4-B438-56BABAB68740}">
      <dsp:nvSpPr>
        <dsp:cNvPr id="0" name=""/>
        <dsp:cNvSpPr/>
      </dsp:nvSpPr>
      <dsp:spPr>
        <a:xfrm>
          <a:off x="6199030" y="4920420"/>
          <a:ext cx="1384793" cy="692396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محاصيل</a:t>
          </a:r>
          <a:endParaRPr lang="ar-SA" sz="2000" b="1" kern="1200" dirty="0"/>
        </a:p>
      </dsp:txBody>
      <dsp:txXfrm>
        <a:off x="6199030" y="4920420"/>
        <a:ext cx="1384793" cy="692396"/>
      </dsp:txXfrm>
    </dsp:sp>
    <dsp:sp modelId="{07619FF8-5382-4ED0-B2EF-DF78BECACADD}">
      <dsp:nvSpPr>
        <dsp:cNvPr id="0" name=""/>
        <dsp:cNvSpPr/>
      </dsp:nvSpPr>
      <dsp:spPr>
        <a:xfrm>
          <a:off x="3831034" y="1970810"/>
          <a:ext cx="1384793" cy="6923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الطاقة</a:t>
          </a:r>
          <a:endParaRPr lang="ar-SA" sz="2000" b="1" kern="1200" dirty="0"/>
        </a:p>
      </dsp:txBody>
      <dsp:txXfrm>
        <a:off x="3831034" y="1970810"/>
        <a:ext cx="1384793" cy="692396"/>
      </dsp:txXfrm>
    </dsp:sp>
    <dsp:sp modelId="{6E50BEC5-7B87-44DF-99E7-F553BD532558}">
      <dsp:nvSpPr>
        <dsp:cNvPr id="0" name=""/>
        <dsp:cNvSpPr/>
      </dsp:nvSpPr>
      <dsp:spPr>
        <a:xfrm>
          <a:off x="4177232" y="2954013"/>
          <a:ext cx="1384793" cy="692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البترول</a:t>
          </a:r>
          <a:endParaRPr lang="ar-SA" sz="2000" b="1" kern="1200" dirty="0"/>
        </a:p>
      </dsp:txBody>
      <dsp:txXfrm>
        <a:off x="4177232" y="2954013"/>
        <a:ext cx="1384793" cy="692396"/>
      </dsp:txXfrm>
    </dsp:sp>
    <dsp:sp modelId="{B6ADE4F4-AB0C-4002-BE88-CC8A6FA7826D}">
      <dsp:nvSpPr>
        <dsp:cNvPr id="0" name=""/>
        <dsp:cNvSpPr/>
      </dsp:nvSpPr>
      <dsp:spPr>
        <a:xfrm>
          <a:off x="4177232" y="3937216"/>
          <a:ext cx="1384793" cy="692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غاز طبيعي</a:t>
          </a:r>
          <a:endParaRPr lang="ar-SA" sz="2000" b="1" kern="1200" dirty="0"/>
        </a:p>
      </dsp:txBody>
      <dsp:txXfrm>
        <a:off x="4177232" y="3937216"/>
        <a:ext cx="1384793" cy="692396"/>
      </dsp:txXfrm>
    </dsp:sp>
    <dsp:sp modelId="{FAA64071-3605-46A4-83D1-1686C982CC95}">
      <dsp:nvSpPr>
        <dsp:cNvPr id="0" name=""/>
        <dsp:cNvSpPr/>
      </dsp:nvSpPr>
      <dsp:spPr>
        <a:xfrm>
          <a:off x="4177232" y="4920420"/>
          <a:ext cx="1384793" cy="692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طاقة كهرومائية</a:t>
          </a:r>
          <a:endParaRPr lang="ar-SA" sz="2000" b="1" kern="1200" dirty="0"/>
        </a:p>
      </dsp:txBody>
      <dsp:txXfrm>
        <a:off x="4177232" y="4920420"/>
        <a:ext cx="1384793" cy="692396"/>
      </dsp:txXfrm>
    </dsp:sp>
    <dsp:sp modelId="{FDD043AC-93BA-4D4A-8463-BDD803B16176}">
      <dsp:nvSpPr>
        <dsp:cNvPr id="0" name=""/>
        <dsp:cNvSpPr/>
      </dsp:nvSpPr>
      <dsp:spPr>
        <a:xfrm>
          <a:off x="4177232" y="5903623"/>
          <a:ext cx="1801726" cy="6923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طاقة متجددة الشمس و الرياح</a:t>
          </a:r>
          <a:endParaRPr lang="ar-SA" sz="2000" b="1" kern="1200" dirty="0"/>
        </a:p>
      </dsp:txBody>
      <dsp:txXfrm>
        <a:off x="4177232" y="5903623"/>
        <a:ext cx="1801726" cy="692396"/>
      </dsp:txXfrm>
    </dsp:sp>
    <dsp:sp modelId="{B1B788EC-8529-4C7C-B2A5-E249C2430800}">
      <dsp:nvSpPr>
        <dsp:cNvPr id="0" name=""/>
        <dsp:cNvSpPr/>
      </dsp:nvSpPr>
      <dsp:spPr>
        <a:xfrm>
          <a:off x="1809236" y="987607"/>
          <a:ext cx="1384793" cy="69239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مقومات بشرية</a:t>
          </a:r>
          <a:endParaRPr lang="ar-SA" sz="2000" b="1" kern="1200" dirty="0"/>
        </a:p>
      </dsp:txBody>
      <dsp:txXfrm>
        <a:off x="1809236" y="987607"/>
        <a:ext cx="1384793" cy="692396"/>
      </dsp:txXfrm>
    </dsp:sp>
    <dsp:sp modelId="{C153135C-421A-4CDA-9D48-E201C8F299D6}">
      <dsp:nvSpPr>
        <dsp:cNvPr id="0" name=""/>
        <dsp:cNvSpPr/>
      </dsp:nvSpPr>
      <dsp:spPr>
        <a:xfrm>
          <a:off x="2155434" y="1970810"/>
          <a:ext cx="1384793" cy="6923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رؤوس الأموال </a:t>
          </a:r>
          <a:endParaRPr lang="ar-SA" sz="2000" b="1" kern="1200" dirty="0"/>
        </a:p>
      </dsp:txBody>
      <dsp:txXfrm>
        <a:off x="2155434" y="1970810"/>
        <a:ext cx="1384793" cy="692396"/>
      </dsp:txXfrm>
    </dsp:sp>
    <dsp:sp modelId="{6FD38809-4572-4807-A1C2-506B49FDEDB4}">
      <dsp:nvSpPr>
        <dsp:cNvPr id="0" name=""/>
        <dsp:cNvSpPr/>
      </dsp:nvSpPr>
      <dsp:spPr>
        <a:xfrm>
          <a:off x="2155434" y="2954013"/>
          <a:ext cx="1384793" cy="6923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الأيدي العاملة</a:t>
          </a:r>
          <a:endParaRPr lang="ar-SA" sz="2000" b="1" kern="1200" dirty="0"/>
        </a:p>
      </dsp:txBody>
      <dsp:txXfrm>
        <a:off x="2155434" y="2954013"/>
        <a:ext cx="1384793" cy="692396"/>
      </dsp:txXfrm>
    </dsp:sp>
    <dsp:sp modelId="{3A65F907-D4DF-46B5-81B0-263D4C0958F2}">
      <dsp:nvSpPr>
        <dsp:cNvPr id="0" name=""/>
        <dsp:cNvSpPr/>
      </dsp:nvSpPr>
      <dsp:spPr>
        <a:xfrm>
          <a:off x="2155434" y="3937216"/>
          <a:ext cx="1384793" cy="6923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المهارة و الخبرة</a:t>
          </a:r>
          <a:endParaRPr lang="ar-SA" sz="2000" b="1" kern="1200" dirty="0"/>
        </a:p>
      </dsp:txBody>
      <dsp:txXfrm>
        <a:off x="2155434" y="3937216"/>
        <a:ext cx="1384793" cy="692396"/>
      </dsp:txXfrm>
    </dsp:sp>
    <dsp:sp modelId="{2AEC57A9-E54F-4576-A312-7535248C40BF}">
      <dsp:nvSpPr>
        <dsp:cNvPr id="0" name=""/>
        <dsp:cNvSpPr/>
      </dsp:nvSpPr>
      <dsp:spPr>
        <a:xfrm>
          <a:off x="2155434" y="4920420"/>
          <a:ext cx="1384793" cy="6923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السوق</a:t>
          </a:r>
          <a:endParaRPr lang="ar-SA" sz="2000" b="1" kern="1200" dirty="0"/>
        </a:p>
      </dsp:txBody>
      <dsp:txXfrm>
        <a:off x="2155434" y="4920420"/>
        <a:ext cx="1384793" cy="692396"/>
      </dsp:txXfrm>
    </dsp:sp>
    <dsp:sp modelId="{281CE45F-9C5F-4ADF-95F2-DDB62719D105}">
      <dsp:nvSpPr>
        <dsp:cNvPr id="0" name=""/>
        <dsp:cNvSpPr/>
      </dsp:nvSpPr>
      <dsp:spPr>
        <a:xfrm>
          <a:off x="2155434" y="5903623"/>
          <a:ext cx="1384793" cy="6923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وسائل النقل</a:t>
          </a:r>
          <a:endParaRPr lang="ar-SA" sz="2000" b="1" kern="1200" dirty="0"/>
        </a:p>
      </dsp:txBody>
      <dsp:txXfrm>
        <a:off x="2155434" y="5903623"/>
        <a:ext cx="1384793" cy="692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46875-AEAB-47F1-8D6C-3BFD18B635E4}">
      <dsp:nvSpPr>
        <dsp:cNvPr id="0" name=""/>
        <dsp:cNvSpPr/>
      </dsp:nvSpPr>
      <dsp:spPr>
        <a:xfrm>
          <a:off x="4295101" y="5320217"/>
          <a:ext cx="306420" cy="586533"/>
        </a:xfrm>
        <a:custGeom>
          <a:avLst/>
          <a:gdLst/>
          <a:ahLst/>
          <a:cxnLst/>
          <a:rect l="0" t="0" r="0" b="0"/>
          <a:pathLst>
            <a:path>
              <a:moveTo>
                <a:pt x="306420" y="586533"/>
              </a:moveTo>
              <a:lnTo>
                <a:pt x="153210" y="586533"/>
              </a:lnTo>
              <a:lnTo>
                <a:pt x="153210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b="1" kern="1200"/>
        </a:p>
      </dsp:txBody>
      <dsp:txXfrm>
        <a:off x="4431768" y="5596940"/>
        <a:ext cx="33087" cy="33087"/>
      </dsp:txXfrm>
    </dsp:sp>
    <dsp:sp modelId="{01E0FB84-ECA8-49CE-8603-4DD5CB9AC0B9}">
      <dsp:nvSpPr>
        <dsp:cNvPr id="0" name=""/>
        <dsp:cNvSpPr/>
      </dsp:nvSpPr>
      <dsp:spPr>
        <a:xfrm>
          <a:off x="4295101" y="4569899"/>
          <a:ext cx="306420" cy="1336852"/>
        </a:xfrm>
        <a:custGeom>
          <a:avLst/>
          <a:gdLst/>
          <a:ahLst/>
          <a:cxnLst/>
          <a:rect l="0" t="0" r="0" b="0"/>
          <a:pathLst>
            <a:path>
              <a:moveTo>
                <a:pt x="306420" y="1336852"/>
              </a:moveTo>
              <a:lnTo>
                <a:pt x="153210" y="1336852"/>
              </a:lnTo>
              <a:lnTo>
                <a:pt x="153210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b="1" kern="1200"/>
        </a:p>
      </dsp:txBody>
      <dsp:txXfrm>
        <a:off x="4414023" y="5204037"/>
        <a:ext cx="68575" cy="68575"/>
      </dsp:txXfrm>
    </dsp:sp>
    <dsp:sp modelId="{19927954-6A86-4EDD-94F2-121258EFBF2A}">
      <dsp:nvSpPr>
        <dsp:cNvPr id="0" name=""/>
        <dsp:cNvSpPr/>
      </dsp:nvSpPr>
      <dsp:spPr>
        <a:xfrm>
          <a:off x="4295101" y="3819580"/>
          <a:ext cx="306420" cy="2087170"/>
        </a:xfrm>
        <a:custGeom>
          <a:avLst/>
          <a:gdLst/>
          <a:ahLst/>
          <a:cxnLst/>
          <a:rect l="0" t="0" r="0" b="0"/>
          <a:pathLst>
            <a:path>
              <a:moveTo>
                <a:pt x="306420" y="2087170"/>
              </a:moveTo>
              <a:lnTo>
                <a:pt x="153210" y="2087170"/>
              </a:lnTo>
              <a:lnTo>
                <a:pt x="153210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b="1" kern="1200"/>
        </a:p>
      </dsp:txBody>
      <dsp:txXfrm>
        <a:off x="4395573" y="4810427"/>
        <a:ext cx="105477" cy="105477"/>
      </dsp:txXfrm>
    </dsp:sp>
    <dsp:sp modelId="{51EB72B0-6773-4A44-890B-3B8CAE6AAF4B}">
      <dsp:nvSpPr>
        <dsp:cNvPr id="0" name=""/>
        <dsp:cNvSpPr/>
      </dsp:nvSpPr>
      <dsp:spPr>
        <a:xfrm>
          <a:off x="8461759" y="5861031"/>
          <a:ext cx="306420" cy="91440"/>
        </a:xfrm>
        <a:custGeom>
          <a:avLst/>
          <a:gdLst/>
          <a:ahLst/>
          <a:cxnLst/>
          <a:rect l="0" t="0" r="0" b="0"/>
          <a:pathLst>
            <a:path>
              <a:moveTo>
                <a:pt x="306420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b="1" kern="1200"/>
        </a:p>
      </dsp:txBody>
      <dsp:txXfrm>
        <a:off x="8607308" y="5899090"/>
        <a:ext cx="15321" cy="15321"/>
      </dsp:txXfrm>
    </dsp:sp>
    <dsp:sp modelId="{07253753-4BBB-4485-A240-4D10E51D0610}">
      <dsp:nvSpPr>
        <dsp:cNvPr id="0" name=""/>
        <dsp:cNvSpPr/>
      </dsp:nvSpPr>
      <dsp:spPr>
        <a:xfrm>
          <a:off x="10300281" y="3198282"/>
          <a:ext cx="306420" cy="2708468"/>
        </a:xfrm>
        <a:custGeom>
          <a:avLst/>
          <a:gdLst/>
          <a:ahLst/>
          <a:cxnLst/>
          <a:rect l="0" t="0" r="0" b="0"/>
          <a:pathLst>
            <a:path>
              <a:moveTo>
                <a:pt x="306420" y="0"/>
              </a:moveTo>
              <a:lnTo>
                <a:pt x="153210" y="0"/>
              </a:lnTo>
              <a:lnTo>
                <a:pt x="153210" y="2708468"/>
              </a:lnTo>
              <a:lnTo>
                <a:pt x="0" y="270846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050" b="1" kern="1200"/>
        </a:p>
      </dsp:txBody>
      <dsp:txXfrm>
        <a:off x="10385347" y="4484373"/>
        <a:ext cx="136287" cy="136287"/>
      </dsp:txXfrm>
    </dsp:sp>
    <dsp:sp modelId="{55C99BC3-4E2F-4326-99D0-B126660B20BE}">
      <dsp:nvSpPr>
        <dsp:cNvPr id="0" name=""/>
        <dsp:cNvSpPr/>
      </dsp:nvSpPr>
      <dsp:spPr>
        <a:xfrm>
          <a:off x="8461759" y="4777643"/>
          <a:ext cx="306420" cy="91440"/>
        </a:xfrm>
        <a:custGeom>
          <a:avLst/>
          <a:gdLst/>
          <a:ahLst/>
          <a:cxnLst/>
          <a:rect l="0" t="0" r="0" b="0"/>
          <a:pathLst>
            <a:path>
              <a:moveTo>
                <a:pt x="306420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b="1" kern="1200"/>
        </a:p>
      </dsp:txBody>
      <dsp:txXfrm>
        <a:off x="8607308" y="4815703"/>
        <a:ext cx="15321" cy="15321"/>
      </dsp:txXfrm>
    </dsp:sp>
    <dsp:sp modelId="{0B5BD0B4-29C0-4911-81B3-CD0D1D759C62}">
      <dsp:nvSpPr>
        <dsp:cNvPr id="0" name=""/>
        <dsp:cNvSpPr/>
      </dsp:nvSpPr>
      <dsp:spPr>
        <a:xfrm>
          <a:off x="10300281" y="3198282"/>
          <a:ext cx="306420" cy="1625081"/>
        </a:xfrm>
        <a:custGeom>
          <a:avLst/>
          <a:gdLst/>
          <a:ahLst/>
          <a:cxnLst/>
          <a:rect l="0" t="0" r="0" b="0"/>
          <a:pathLst>
            <a:path>
              <a:moveTo>
                <a:pt x="306420" y="0"/>
              </a:moveTo>
              <a:lnTo>
                <a:pt x="153210" y="0"/>
              </a:lnTo>
              <a:lnTo>
                <a:pt x="153210" y="1625081"/>
              </a:lnTo>
              <a:lnTo>
                <a:pt x="0" y="162508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800" b="1" kern="1200"/>
        </a:p>
      </dsp:txBody>
      <dsp:txXfrm>
        <a:off x="10412148" y="3969480"/>
        <a:ext cx="82685" cy="82685"/>
      </dsp:txXfrm>
    </dsp:sp>
    <dsp:sp modelId="{8D8CF09C-1E8D-4BDE-9100-CF892FD0335A}">
      <dsp:nvSpPr>
        <dsp:cNvPr id="0" name=""/>
        <dsp:cNvSpPr/>
      </dsp:nvSpPr>
      <dsp:spPr>
        <a:xfrm>
          <a:off x="8461759" y="3694256"/>
          <a:ext cx="306420" cy="91440"/>
        </a:xfrm>
        <a:custGeom>
          <a:avLst/>
          <a:gdLst/>
          <a:ahLst/>
          <a:cxnLst/>
          <a:rect l="0" t="0" r="0" b="0"/>
          <a:pathLst>
            <a:path>
              <a:moveTo>
                <a:pt x="306420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b="1" kern="1200"/>
        </a:p>
      </dsp:txBody>
      <dsp:txXfrm>
        <a:off x="8607308" y="3732315"/>
        <a:ext cx="15321" cy="15321"/>
      </dsp:txXfrm>
    </dsp:sp>
    <dsp:sp modelId="{1E56F060-EA0B-4CD5-B021-24F686C68280}">
      <dsp:nvSpPr>
        <dsp:cNvPr id="0" name=""/>
        <dsp:cNvSpPr/>
      </dsp:nvSpPr>
      <dsp:spPr>
        <a:xfrm>
          <a:off x="10300281" y="3198282"/>
          <a:ext cx="306420" cy="541693"/>
        </a:xfrm>
        <a:custGeom>
          <a:avLst/>
          <a:gdLst/>
          <a:ahLst/>
          <a:cxnLst/>
          <a:rect l="0" t="0" r="0" b="0"/>
          <a:pathLst>
            <a:path>
              <a:moveTo>
                <a:pt x="306420" y="0"/>
              </a:moveTo>
              <a:lnTo>
                <a:pt x="153210" y="0"/>
              </a:lnTo>
              <a:lnTo>
                <a:pt x="153210" y="541693"/>
              </a:lnTo>
              <a:lnTo>
                <a:pt x="0" y="54169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b="1" kern="1200"/>
        </a:p>
      </dsp:txBody>
      <dsp:txXfrm>
        <a:off x="10437932" y="3453570"/>
        <a:ext cx="31117" cy="31117"/>
      </dsp:txXfrm>
    </dsp:sp>
    <dsp:sp modelId="{E3C579A4-BC98-481C-BD67-49E07EA3C2C7}">
      <dsp:nvSpPr>
        <dsp:cNvPr id="0" name=""/>
        <dsp:cNvSpPr/>
      </dsp:nvSpPr>
      <dsp:spPr>
        <a:xfrm>
          <a:off x="8461759" y="2610869"/>
          <a:ext cx="306420" cy="91440"/>
        </a:xfrm>
        <a:custGeom>
          <a:avLst/>
          <a:gdLst/>
          <a:ahLst/>
          <a:cxnLst/>
          <a:rect l="0" t="0" r="0" b="0"/>
          <a:pathLst>
            <a:path>
              <a:moveTo>
                <a:pt x="306420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b="1" kern="1200"/>
        </a:p>
      </dsp:txBody>
      <dsp:txXfrm>
        <a:off x="8607308" y="2648928"/>
        <a:ext cx="15321" cy="15321"/>
      </dsp:txXfrm>
    </dsp:sp>
    <dsp:sp modelId="{962F461C-4102-4636-B762-1C47E35E0612}">
      <dsp:nvSpPr>
        <dsp:cNvPr id="0" name=""/>
        <dsp:cNvSpPr/>
      </dsp:nvSpPr>
      <dsp:spPr>
        <a:xfrm>
          <a:off x="10300281" y="2656589"/>
          <a:ext cx="306420" cy="541693"/>
        </a:xfrm>
        <a:custGeom>
          <a:avLst/>
          <a:gdLst/>
          <a:ahLst/>
          <a:cxnLst/>
          <a:rect l="0" t="0" r="0" b="0"/>
          <a:pathLst>
            <a:path>
              <a:moveTo>
                <a:pt x="306420" y="541693"/>
              </a:moveTo>
              <a:lnTo>
                <a:pt x="153210" y="541693"/>
              </a:lnTo>
              <a:lnTo>
                <a:pt x="153210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b="1" kern="1200"/>
        </a:p>
      </dsp:txBody>
      <dsp:txXfrm>
        <a:off x="10437932" y="2911877"/>
        <a:ext cx="31117" cy="31117"/>
      </dsp:txXfrm>
    </dsp:sp>
    <dsp:sp modelId="{B5F914AF-71AF-4BFB-87A2-3DC7188FFF5D}">
      <dsp:nvSpPr>
        <dsp:cNvPr id="0" name=""/>
        <dsp:cNvSpPr/>
      </dsp:nvSpPr>
      <dsp:spPr>
        <a:xfrm>
          <a:off x="8461759" y="1527481"/>
          <a:ext cx="306420" cy="91440"/>
        </a:xfrm>
        <a:custGeom>
          <a:avLst/>
          <a:gdLst/>
          <a:ahLst/>
          <a:cxnLst/>
          <a:rect l="0" t="0" r="0" b="0"/>
          <a:pathLst>
            <a:path>
              <a:moveTo>
                <a:pt x="306420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b="1" kern="1200"/>
        </a:p>
      </dsp:txBody>
      <dsp:txXfrm>
        <a:off x="8607308" y="1565541"/>
        <a:ext cx="15321" cy="15321"/>
      </dsp:txXfrm>
    </dsp:sp>
    <dsp:sp modelId="{93E51F2F-80E0-4E70-8D9B-646C98A18A2C}">
      <dsp:nvSpPr>
        <dsp:cNvPr id="0" name=""/>
        <dsp:cNvSpPr/>
      </dsp:nvSpPr>
      <dsp:spPr>
        <a:xfrm>
          <a:off x="10300281" y="1573201"/>
          <a:ext cx="306420" cy="1625081"/>
        </a:xfrm>
        <a:custGeom>
          <a:avLst/>
          <a:gdLst/>
          <a:ahLst/>
          <a:cxnLst/>
          <a:rect l="0" t="0" r="0" b="0"/>
          <a:pathLst>
            <a:path>
              <a:moveTo>
                <a:pt x="306420" y="1625081"/>
              </a:moveTo>
              <a:lnTo>
                <a:pt x="153210" y="1625081"/>
              </a:lnTo>
              <a:lnTo>
                <a:pt x="153210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800" b="1" kern="1200"/>
        </a:p>
      </dsp:txBody>
      <dsp:txXfrm>
        <a:off x="10412148" y="2344399"/>
        <a:ext cx="82685" cy="82685"/>
      </dsp:txXfrm>
    </dsp:sp>
    <dsp:sp modelId="{2A485257-95B3-4AE0-847D-C6226E13C36E}">
      <dsp:nvSpPr>
        <dsp:cNvPr id="0" name=""/>
        <dsp:cNvSpPr/>
      </dsp:nvSpPr>
      <dsp:spPr>
        <a:xfrm>
          <a:off x="8461759" y="444094"/>
          <a:ext cx="306420" cy="91440"/>
        </a:xfrm>
        <a:custGeom>
          <a:avLst/>
          <a:gdLst/>
          <a:ahLst/>
          <a:cxnLst/>
          <a:rect l="0" t="0" r="0" b="0"/>
          <a:pathLst>
            <a:path>
              <a:moveTo>
                <a:pt x="306420" y="45720"/>
              </a:moveTo>
              <a:lnTo>
                <a:pt x="0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b="1" kern="1200"/>
        </a:p>
      </dsp:txBody>
      <dsp:txXfrm>
        <a:off x="8607308" y="482153"/>
        <a:ext cx="15321" cy="15321"/>
      </dsp:txXfrm>
    </dsp:sp>
    <dsp:sp modelId="{688E9741-AAE0-43EF-BDA2-5A39EE83BE90}">
      <dsp:nvSpPr>
        <dsp:cNvPr id="0" name=""/>
        <dsp:cNvSpPr/>
      </dsp:nvSpPr>
      <dsp:spPr>
        <a:xfrm>
          <a:off x="10300281" y="489814"/>
          <a:ext cx="306420" cy="2708468"/>
        </a:xfrm>
        <a:custGeom>
          <a:avLst/>
          <a:gdLst/>
          <a:ahLst/>
          <a:cxnLst/>
          <a:rect l="0" t="0" r="0" b="0"/>
          <a:pathLst>
            <a:path>
              <a:moveTo>
                <a:pt x="306420" y="2708468"/>
              </a:moveTo>
              <a:lnTo>
                <a:pt x="153210" y="2708468"/>
              </a:lnTo>
              <a:lnTo>
                <a:pt x="153210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050" b="1" kern="1200"/>
        </a:p>
      </dsp:txBody>
      <dsp:txXfrm>
        <a:off x="10385347" y="1775904"/>
        <a:ext cx="136287" cy="136287"/>
      </dsp:txXfrm>
    </dsp:sp>
    <dsp:sp modelId="{340F420B-0658-4CBA-9B5E-11A6E629D214}">
      <dsp:nvSpPr>
        <dsp:cNvPr id="0" name=""/>
        <dsp:cNvSpPr/>
      </dsp:nvSpPr>
      <dsp:spPr>
        <a:xfrm rot="5400000">
          <a:off x="8832046" y="2600048"/>
          <a:ext cx="4745778" cy="119646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4000" b="1" kern="1200" dirty="0"/>
            <a:t>أنواع الصناعة في الوطن العربي</a:t>
          </a:r>
          <a:endParaRPr lang="ar-SA" sz="4000" b="1" kern="1200" dirty="0"/>
        </a:p>
      </dsp:txBody>
      <dsp:txXfrm>
        <a:off x="8832046" y="2600048"/>
        <a:ext cx="4745778" cy="1196468"/>
      </dsp:txXfrm>
    </dsp:sp>
    <dsp:sp modelId="{1BBAD5AF-67CE-4F7A-8ECE-72497D9AA915}">
      <dsp:nvSpPr>
        <dsp:cNvPr id="0" name=""/>
        <dsp:cNvSpPr/>
      </dsp:nvSpPr>
      <dsp:spPr>
        <a:xfrm>
          <a:off x="8768179" y="256262"/>
          <a:ext cx="1532101" cy="4671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/>
            <a:t>الصناعة الاستخراجية</a:t>
          </a:r>
        </a:p>
      </dsp:txBody>
      <dsp:txXfrm>
        <a:off x="8768179" y="256262"/>
        <a:ext cx="1532101" cy="467104"/>
      </dsp:txXfrm>
    </dsp:sp>
    <dsp:sp modelId="{0E97A8F8-3BCC-464C-8C2B-5C69E92D5F1D}">
      <dsp:nvSpPr>
        <dsp:cNvPr id="0" name=""/>
        <dsp:cNvSpPr/>
      </dsp:nvSpPr>
      <dsp:spPr>
        <a:xfrm>
          <a:off x="4601522" y="6508"/>
          <a:ext cx="3860237" cy="9666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/>
            <a:t>تقتصر على استخراج مصادر الطاقة كالنفط و الغاز و الفحم و خامات المعادن و الأملاح و غيرها من باطن الأرض و إعدادها لتصبح جاهزة للتصنيع</a:t>
          </a:r>
        </a:p>
      </dsp:txBody>
      <dsp:txXfrm>
        <a:off x="4601522" y="6508"/>
        <a:ext cx="3860237" cy="966611"/>
      </dsp:txXfrm>
    </dsp:sp>
    <dsp:sp modelId="{5039A163-7D44-4822-ABE4-3FFE00E30E07}">
      <dsp:nvSpPr>
        <dsp:cNvPr id="0" name=""/>
        <dsp:cNvSpPr/>
      </dsp:nvSpPr>
      <dsp:spPr>
        <a:xfrm>
          <a:off x="8768179" y="1339649"/>
          <a:ext cx="1532101" cy="4671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/>
            <a:t>الصناعة التعدينية</a:t>
          </a:r>
        </a:p>
      </dsp:txBody>
      <dsp:txXfrm>
        <a:off x="8768179" y="1339649"/>
        <a:ext cx="1532101" cy="467104"/>
      </dsp:txXfrm>
    </dsp:sp>
    <dsp:sp modelId="{443DAD2C-F645-4327-AF85-44D4CF2C8154}">
      <dsp:nvSpPr>
        <dsp:cNvPr id="0" name=""/>
        <dsp:cNvSpPr/>
      </dsp:nvSpPr>
      <dsp:spPr>
        <a:xfrm>
          <a:off x="4601522" y="1089896"/>
          <a:ext cx="3860237" cy="9666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/>
            <a:t>تهدف إلى تنقية الخامات المعدنية و تحويلها إلى صفائح أو سبائك صالحة لتنفيذ صناعات معدنية مختلفة</a:t>
          </a:r>
        </a:p>
      </dsp:txBody>
      <dsp:txXfrm>
        <a:off x="4601522" y="1089896"/>
        <a:ext cx="3860237" cy="966611"/>
      </dsp:txXfrm>
    </dsp:sp>
    <dsp:sp modelId="{FE9A2700-1E53-42A3-885F-04D617827DD5}">
      <dsp:nvSpPr>
        <dsp:cNvPr id="0" name=""/>
        <dsp:cNvSpPr/>
      </dsp:nvSpPr>
      <dsp:spPr>
        <a:xfrm>
          <a:off x="8768179" y="2423037"/>
          <a:ext cx="1532101" cy="4671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/>
            <a:t>الصناعات التحويلية </a:t>
          </a:r>
          <a:endParaRPr lang="ar-SA" sz="1800" b="1" kern="1200" dirty="0"/>
        </a:p>
      </dsp:txBody>
      <dsp:txXfrm>
        <a:off x="8768179" y="2423037"/>
        <a:ext cx="1532101" cy="467104"/>
      </dsp:txXfrm>
    </dsp:sp>
    <dsp:sp modelId="{F7634C38-659B-40F2-8976-C52A40BE8C4A}">
      <dsp:nvSpPr>
        <dsp:cNvPr id="0" name=""/>
        <dsp:cNvSpPr/>
      </dsp:nvSpPr>
      <dsp:spPr>
        <a:xfrm>
          <a:off x="4601522" y="2173283"/>
          <a:ext cx="3860237" cy="9666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/>
            <a:t>وهي تقوم على تحويل الماد الأولية من معدنية نباتية و حيوانية إلى سلع استهلاكية صالحة للاستعمال حيث تؤمن حاجات الإنسان من مسكن و غذاء و لباس وأدوات و آلات</a:t>
          </a:r>
          <a:endParaRPr lang="ar-SA" sz="1800" b="1" kern="1200" dirty="0"/>
        </a:p>
      </dsp:txBody>
      <dsp:txXfrm>
        <a:off x="4601522" y="2173283"/>
        <a:ext cx="3860237" cy="966611"/>
      </dsp:txXfrm>
    </dsp:sp>
    <dsp:sp modelId="{EBB6E0AA-795E-4FEB-99E2-A45A072D9C29}">
      <dsp:nvSpPr>
        <dsp:cNvPr id="0" name=""/>
        <dsp:cNvSpPr/>
      </dsp:nvSpPr>
      <dsp:spPr>
        <a:xfrm>
          <a:off x="8768179" y="3506424"/>
          <a:ext cx="1532101" cy="4671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/>
            <a:t>الصناعات التجميعية</a:t>
          </a:r>
          <a:endParaRPr lang="ar-SA" sz="1800" b="1" kern="1200" dirty="0"/>
        </a:p>
      </dsp:txBody>
      <dsp:txXfrm>
        <a:off x="8768179" y="3506424"/>
        <a:ext cx="1532101" cy="467104"/>
      </dsp:txXfrm>
    </dsp:sp>
    <dsp:sp modelId="{37EF07BB-26CC-487B-B41D-71FD1383B96C}">
      <dsp:nvSpPr>
        <dsp:cNvPr id="0" name=""/>
        <dsp:cNvSpPr/>
      </dsp:nvSpPr>
      <dsp:spPr>
        <a:xfrm>
          <a:off x="4601522" y="3256670"/>
          <a:ext cx="3860237" cy="9666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/>
            <a:t>هي عملية تركيب و جمع المواد المصنعة على اختلاف مصادرها كي نحصل على سلع متنوعة</a:t>
          </a:r>
          <a:endParaRPr lang="ar-SA" sz="1800" b="1" kern="1200" dirty="0"/>
        </a:p>
      </dsp:txBody>
      <dsp:txXfrm>
        <a:off x="4601522" y="3256670"/>
        <a:ext cx="3860237" cy="966611"/>
      </dsp:txXfrm>
    </dsp:sp>
    <dsp:sp modelId="{34D3316F-3155-4A07-945C-52A02B7B0944}">
      <dsp:nvSpPr>
        <dsp:cNvPr id="0" name=""/>
        <dsp:cNvSpPr/>
      </dsp:nvSpPr>
      <dsp:spPr>
        <a:xfrm>
          <a:off x="8768179" y="4589811"/>
          <a:ext cx="1532101" cy="4671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/>
            <a:t>الصناعات الحرفية</a:t>
          </a:r>
          <a:endParaRPr lang="ar-SA" sz="1800" b="1" kern="1200" dirty="0"/>
        </a:p>
      </dsp:txBody>
      <dsp:txXfrm>
        <a:off x="8768179" y="4589811"/>
        <a:ext cx="1532101" cy="467104"/>
      </dsp:txXfrm>
    </dsp:sp>
    <dsp:sp modelId="{42B841F9-75D9-464E-A241-D3ED1A5DFC64}">
      <dsp:nvSpPr>
        <dsp:cNvPr id="0" name=""/>
        <dsp:cNvSpPr/>
      </dsp:nvSpPr>
      <dsp:spPr>
        <a:xfrm>
          <a:off x="4601522" y="4340058"/>
          <a:ext cx="3860237" cy="9666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/>
            <a:t>تعد هذه الصناعات الألى في العالم و تستخدم مواد أولية محلية و تعتمد على المجهود البشري و تختص بعض العائلات باحتراف بعض منها حيث يتوارث فيها الأبناء الخبرة عن  أبنائهم</a:t>
          </a:r>
          <a:endParaRPr lang="ar-SA" sz="1800" b="1" kern="1200" dirty="0"/>
        </a:p>
      </dsp:txBody>
      <dsp:txXfrm>
        <a:off x="4601522" y="4340058"/>
        <a:ext cx="3860237" cy="966611"/>
      </dsp:txXfrm>
    </dsp:sp>
    <dsp:sp modelId="{4A56A008-C013-4A1F-8A28-6B0117991E3D}">
      <dsp:nvSpPr>
        <dsp:cNvPr id="0" name=""/>
        <dsp:cNvSpPr/>
      </dsp:nvSpPr>
      <dsp:spPr>
        <a:xfrm>
          <a:off x="8768179" y="5673199"/>
          <a:ext cx="1532101" cy="4671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/>
            <a:t>الصناعات البتروكيماوية</a:t>
          </a:r>
          <a:endParaRPr lang="ar-SA" sz="1800" b="1" kern="1200" dirty="0"/>
        </a:p>
      </dsp:txBody>
      <dsp:txXfrm>
        <a:off x="8768179" y="5673199"/>
        <a:ext cx="1532101" cy="467104"/>
      </dsp:txXfrm>
    </dsp:sp>
    <dsp:sp modelId="{49523E2A-26C8-450B-A541-4F59F538B243}">
      <dsp:nvSpPr>
        <dsp:cNvPr id="0" name=""/>
        <dsp:cNvSpPr/>
      </dsp:nvSpPr>
      <dsp:spPr>
        <a:xfrm>
          <a:off x="4601522" y="5423445"/>
          <a:ext cx="3860237" cy="9666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/>
            <a:t>يستخرج الوطن العربي كميات كبيرة من النفط و الغاز  يستخدم قسما كبيرا منها في صناعات بتروكيماوية متعددة</a:t>
          </a:r>
          <a:endParaRPr lang="ar-SA" sz="1800" b="1" kern="1200" dirty="0"/>
        </a:p>
      </dsp:txBody>
      <dsp:txXfrm>
        <a:off x="4601522" y="5423445"/>
        <a:ext cx="3860237" cy="966611"/>
      </dsp:txXfrm>
    </dsp:sp>
    <dsp:sp modelId="{2CDC97D8-A22E-4208-9B9B-C17F4DCD2414}">
      <dsp:nvSpPr>
        <dsp:cNvPr id="0" name=""/>
        <dsp:cNvSpPr/>
      </dsp:nvSpPr>
      <dsp:spPr>
        <a:xfrm>
          <a:off x="981257" y="3502808"/>
          <a:ext cx="3313843" cy="6335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>
              <a:solidFill>
                <a:srgbClr val="FF0000"/>
              </a:solidFill>
            </a:rPr>
            <a:t>أهداف الصناعات البتروكيميائية: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/>
            <a:t>1)تنويع مصادر الدخل للدولة المنتجة</a:t>
          </a:r>
          <a:endParaRPr lang="ar-SA" sz="1800" b="1" kern="1200" dirty="0"/>
        </a:p>
      </dsp:txBody>
      <dsp:txXfrm>
        <a:off x="981257" y="3502808"/>
        <a:ext cx="3313843" cy="633542"/>
      </dsp:txXfrm>
    </dsp:sp>
    <dsp:sp modelId="{2D5294B6-AF78-4034-A9AA-95EB62AADA71}">
      <dsp:nvSpPr>
        <dsp:cNvPr id="0" name=""/>
        <dsp:cNvSpPr/>
      </dsp:nvSpPr>
      <dsp:spPr>
        <a:xfrm>
          <a:off x="981257" y="4253127"/>
          <a:ext cx="3313843" cy="6335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/>
            <a:t>2)توفير المواد الأولية للصناعات التحويلية لتأمين حاجات القطاعات الاستهلاكية</a:t>
          </a:r>
          <a:endParaRPr lang="ar-SA" sz="1800" b="1" kern="1200" dirty="0"/>
        </a:p>
      </dsp:txBody>
      <dsp:txXfrm>
        <a:off x="981257" y="4253127"/>
        <a:ext cx="3313843" cy="633542"/>
      </dsp:txXfrm>
    </dsp:sp>
    <dsp:sp modelId="{DD06803F-AF46-434D-B2A0-3A7D500604D1}">
      <dsp:nvSpPr>
        <dsp:cNvPr id="0" name=""/>
        <dsp:cNvSpPr/>
      </dsp:nvSpPr>
      <dsp:spPr>
        <a:xfrm>
          <a:off x="981257" y="5003446"/>
          <a:ext cx="3313843" cy="63354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1800" b="1" kern="1200" dirty="0"/>
            <a:t>3)تطوير الصناعات البتروكيميائية إلى تقنيات متخصصة و عالية</a:t>
          </a:r>
          <a:endParaRPr lang="ar-SA" sz="1800" b="1" kern="1200" dirty="0"/>
        </a:p>
      </dsp:txBody>
      <dsp:txXfrm>
        <a:off x="981257" y="5003446"/>
        <a:ext cx="3313843" cy="633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E02-4E7B-4ECA-9893-E426495FDF3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0A0-EE79-4385-B7F3-D9C0E31A0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0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E02-4E7B-4ECA-9893-E426495FDF3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0A0-EE79-4385-B7F3-D9C0E31A0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5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E02-4E7B-4ECA-9893-E426495FDF3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0A0-EE79-4385-B7F3-D9C0E31A0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6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E02-4E7B-4ECA-9893-E426495FDF3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0A0-EE79-4385-B7F3-D9C0E31A0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2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E02-4E7B-4ECA-9893-E426495FDF3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0A0-EE79-4385-B7F3-D9C0E31A0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1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E02-4E7B-4ECA-9893-E426495FDF3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0A0-EE79-4385-B7F3-D9C0E31A0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7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E02-4E7B-4ECA-9893-E426495FDF3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0A0-EE79-4385-B7F3-D9C0E31A0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1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E02-4E7B-4ECA-9893-E426495FDF3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0A0-EE79-4385-B7F3-D9C0E31A0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7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E02-4E7B-4ECA-9893-E426495FDF3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0A0-EE79-4385-B7F3-D9C0E31A0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7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E02-4E7B-4ECA-9893-E426495FDF3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0A0-EE79-4385-B7F3-D9C0E31A0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1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71E02-4E7B-4ECA-9893-E426495FDF3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F10A0-EE79-4385-B7F3-D9C0E31A0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6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71E02-4E7B-4ECA-9893-E426495FDF3B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F10A0-EE79-4385-B7F3-D9C0E31A0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9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 /><Relationship Id="rId3" Type="http://schemas.openxmlformats.org/officeDocument/2006/relationships/image" Target="../media/image2.jpg" /><Relationship Id="rId7" Type="http://schemas.openxmlformats.org/officeDocument/2006/relationships/image" Target="../media/image6.jp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jpg" /><Relationship Id="rId5" Type="http://schemas.openxmlformats.org/officeDocument/2006/relationships/image" Target="../media/image4.jpg" /><Relationship Id="rId4" Type="http://schemas.openxmlformats.org/officeDocument/2006/relationships/image" Target="../media/image3.jpg" 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 /><Relationship Id="rId3" Type="http://schemas.openxmlformats.org/officeDocument/2006/relationships/diagramLayout" Target="../diagrams/layout1.xml" /><Relationship Id="rId7" Type="http://schemas.openxmlformats.org/officeDocument/2006/relationships/image" Target="../media/image8.pn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 /><Relationship Id="rId3" Type="http://schemas.openxmlformats.org/officeDocument/2006/relationships/diagramData" Target="../diagrams/data2.xml" /><Relationship Id="rId7" Type="http://schemas.microsoft.com/office/2007/relationships/diagramDrawing" Target="../diagrams/drawing2.xml" /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2.xml" /><Relationship Id="rId5" Type="http://schemas.openxmlformats.org/officeDocument/2006/relationships/diagramQuickStyle" Target="../diagrams/quickStyle2.xml" /><Relationship Id="rId4" Type="http://schemas.openxmlformats.org/officeDocument/2006/relationships/diagramLayout" Target="../diagrams/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7" Type="http://schemas.openxmlformats.org/officeDocument/2006/relationships/image" Target="../media/image4.jpg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سداسي 3"/>
          <p:cNvSpPr/>
          <p:nvPr/>
        </p:nvSpPr>
        <p:spPr>
          <a:xfrm>
            <a:off x="6932552" y="248573"/>
            <a:ext cx="4928889" cy="2494976"/>
          </a:xfrm>
          <a:prstGeom prst="hexagon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800" dirty="0"/>
              <a:t>الإنتاج الصناعي في الوطن العربي</a:t>
            </a:r>
            <a:endParaRPr lang="en-US" sz="4800" dirty="0"/>
          </a:p>
        </p:txBody>
      </p:sp>
      <p:sp>
        <p:nvSpPr>
          <p:cNvPr id="6" name="سداسي 5"/>
          <p:cNvSpPr/>
          <p:nvPr/>
        </p:nvSpPr>
        <p:spPr>
          <a:xfrm>
            <a:off x="6748530" y="106904"/>
            <a:ext cx="5291070" cy="2767553"/>
          </a:xfrm>
          <a:prstGeom prst="hexagon">
            <a:avLst/>
          </a:prstGeom>
          <a:noFill/>
          <a:ln w="76200">
            <a:solidFill>
              <a:srgbClr val="FAC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/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4" b="9392"/>
          <a:stretch/>
        </p:blipFill>
        <p:spPr>
          <a:xfrm>
            <a:off x="9586374" y="2874457"/>
            <a:ext cx="2605626" cy="2390489"/>
          </a:xfrm>
          <a:prstGeom prst="hexagon">
            <a:avLst/>
          </a:prstGeom>
          <a:ln w="38100">
            <a:solidFill>
              <a:srgbClr val="FAC442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908" y="2488095"/>
            <a:ext cx="2912747" cy="2629803"/>
          </a:xfrm>
          <a:prstGeom prst="hexagon">
            <a:avLst/>
          </a:prstGeom>
          <a:ln w="38100">
            <a:solidFill>
              <a:srgbClr val="FAC442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557" y="4075596"/>
            <a:ext cx="2952896" cy="2672934"/>
          </a:xfrm>
          <a:prstGeom prst="hexagon">
            <a:avLst/>
          </a:prstGeom>
          <a:ln w="38100">
            <a:solidFill>
              <a:schemeClr val="accent6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334" y="3802997"/>
            <a:ext cx="2832504" cy="2461694"/>
          </a:xfrm>
          <a:prstGeom prst="hexagon">
            <a:avLst/>
          </a:prstGeom>
          <a:ln w="38100">
            <a:solidFill>
              <a:srgbClr val="FAC442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4" y="2530835"/>
            <a:ext cx="2864385" cy="2337823"/>
          </a:xfrm>
          <a:prstGeom prst="hexagon">
            <a:avLst/>
          </a:prstGeom>
          <a:ln w="38100">
            <a:solidFill>
              <a:srgbClr val="FAC442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2" name="صورة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110" y="1335144"/>
            <a:ext cx="2698047" cy="2384421"/>
          </a:xfrm>
          <a:prstGeom prst="hexagon">
            <a:avLst/>
          </a:prstGeom>
          <a:ln w="38100">
            <a:solidFill>
              <a:schemeClr val="accent6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3" name="صورة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7" y="170989"/>
            <a:ext cx="2843441" cy="2254130"/>
          </a:xfrm>
          <a:prstGeom prst="hexagon">
            <a:avLst/>
          </a:prstGeom>
          <a:ln w="38100">
            <a:solidFill>
              <a:schemeClr val="accent6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4" name="مستطيل مستدير الزوايا 13"/>
          <p:cNvSpPr/>
          <p:nvPr/>
        </p:nvSpPr>
        <p:spPr>
          <a:xfrm>
            <a:off x="98612" y="6074439"/>
            <a:ext cx="2805301" cy="783561"/>
          </a:xfrm>
          <a:prstGeom prst="roundRect">
            <a:avLst/>
          </a:prstGeom>
          <a:solidFill>
            <a:srgbClr val="FFC000"/>
          </a:solidFill>
          <a:ln w="76200">
            <a:solidFill>
              <a:srgbClr val="FAC4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/>
              <a:t>الاسم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2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1" y="380980"/>
            <a:ext cx="12192001" cy="1077218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Y" sz="3200" b="1" dirty="0"/>
              <a:t>في المنزل في الشارع و المدرسة نستخدم أدوات و آلات متنوعة كلها مصنوعة من خامات متعددة تم تصنيعها كي نستخدمها و نستهلكها لتسهل علينا حياتنا</a:t>
            </a: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44138580"/>
              </p:ext>
            </p:extLst>
          </p:nvPr>
        </p:nvGraphicFramePr>
        <p:xfrm>
          <a:off x="669701" y="2498501"/>
          <a:ext cx="11254706" cy="3672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شكل بيضاوي 4"/>
          <p:cNvSpPr/>
          <p:nvPr/>
        </p:nvSpPr>
        <p:spPr>
          <a:xfrm>
            <a:off x="8822028" y="1772912"/>
            <a:ext cx="3102379" cy="1451178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200" b="1" dirty="0">
                <a:solidFill>
                  <a:schemeClr val="accent6">
                    <a:lumMod val="50000"/>
                  </a:schemeClr>
                </a:solidFill>
              </a:rPr>
              <a:t>مراحل التصنيع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8599512" y="5042118"/>
            <a:ext cx="2562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حديد</a:t>
            </a:r>
          </a:p>
          <a:p>
            <a:pPr algn="ctr"/>
            <a:r>
              <a:rPr lang="ar-SY" sz="2800" b="1" dirty="0"/>
              <a:t> نحاس</a:t>
            </a:r>
          </a:p>
          <a:p>
            <a:pPr algn="ctr"/>
            <a:r>
              <a:rPr lang="ar-SY" sz="2800" b="1" dirty="0"/>
              <a:t> حليب</a:t>
            </a:r>
          </a:p>
          <a:p>
            <a:pPr algn="ctr"/>
            <a:r>
              <a:rPr lang="ar-SY" sz="2800" b="1" dirty="0"/>
              <a:t> خشب</a:t>
            </a:r>
            <a:endParaRPr lang="en-US" sz="28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123646" y="5371986"/>
            <a:ext cx="2562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آلات و معدات</a:t>
            </a:r>
          </a:p>
          <a:p>
            <a:pPr algn="ctr"/>
            <a:r>
              <a:rPr lang="ar-SY" sz="2800" b="1" dirty="0"/>
              <a:t> مواد غذائية</a:t>
            </a:r>
          </a:p>
          <a:p>
            <a:pPr algn="ctr"/>
            <a:r>
              <a:rPr lang="ar-SY" sz="2800" b="1" dirty="0"/>
              <a:t>أثاث</a:t>
            </a:r>
            <a:endParaRPr lang="en-US" sz="28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647780" y="5371986"/>
            <a:ext cx="256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أسواق</a:t>
            </a:r>
            <a:endParaRPr lang="en-US" sz="2800" b="1" dirty="0"/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804" b="98039" l="9836" r="89866">
                        <a14:foregroundMark x1="13413" y1="85049" x2="56632" y2="88725"/>
                        <a14:foregroundMark x1="57377" y1="73775" x2="34277" y2="73039"/>
                        <a14:foregroundMark x1="57228" y1="74020" x2="57228" y2="87990"/>
                        <a14:foregroundMark x1="22057" y1="60539" x2="49776" y2="47549"/>
                        <a14:foregroundMark x1="26379" y1="30637" x2="33383" y2="42647"/>
                        <a14:foregroundMark x1="22355" y1="62255" x2="22355" y2="69853"/>
                        <a14:foregroundMark x1="18629" y1="58824" x2="17437" y2="65441"/>
                        <a14:foregroundMark x1="20268" y1="48039" x2="21908" y2="48529"/>
                        <a14:foregroundMark x1="69896" y1="17402" x2="85395" y2="27696"/>
                        <a14:foregroundMark x1="85991" y1="20343" x2="71684" y2="18873"/>
                        <a14:foregroundMark x1="63487" y1="19853" x2="74963" y2="23775"/>
                        <a14:foregroundMark x1="41133" y1="20098" x2="38450" y2="30637"/>
                        <a14:foregroundMark x1="42623" y1="24755" x2="42623" y2="28922"/>
                        <a14:foregroundMark x1="33830" y1="36765" x2="35618" y2="428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4144" y="713499"/>
            <a:ext cx="5319002" cy="290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31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1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100"/>
                            </p:stCondLst>
                            <p:childTnLst>
                              <p:par>
                                <p:cTn id="1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A8CDC6-3432-4632-8277-F3800DDE8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E0A8CDC6-3432-4632-8277-F3800DDE8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E0A8CDC6-3432-4632-8277-F3800DDE8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E0A8CDC6-3432-4632-8277-F3800DDE8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E0A8CDC6-3432-4632-8277-F3800DDE8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100"/>
                            </p:stCondLst>
                            <p:childTnLst>
                              <p:par>
                                <p:cTn id="2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FD6D8C-1D4A-40D8-8000-BD979C91D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29FD6D8C-1D4A-40D8-8000-BD979C91D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29FD6D8C-1D4A-40D8-8000-BD979C91D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29FD6D8C-1D4A-40D8-8000-BD979C91D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29FD6D8C-1D4A-40D8-8000-BD979C91D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100"/>
                            </p:stCondLst>
                            <p:childTnLst>
                              <p:par>
                                <p:cTn id="3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C99D98-5A6C-4FAD-86DF-C2A037B4C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EEC99D98-5A6C-4FAD-86DF-C2A037B4C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EEC99D98-5A6C-4FAD-86DF-C2A037B4C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EEC99D98-5A6C-4FAD-86DF-C2A037B4C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EEC99D98-5A6C-4FAD-86DF-C2A037B4C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lvlOne"/>
        </p:bldSub>
      </p:bldGraphic>
      <p:bldP spid="5" grpId="0" animBg="1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91" b="24267"/>
          <a:stretch/>
        </p:blipFill>
        <p:spPr>
          <a:xfrm>
            <a:off x="7650051" y="4291832"/>
            <a:ext cx="4162425" cy="2386012"/>
          </a:xfrm>
          <a:prstGeom prst="rect">
            <a:avLst/>
          </a:prstGeom>
        </p:spPr>
      </p:pic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val="1870344244"/>
              </p:ext>
            </p:extLst>
          </p:nvPr>
        </p:nvGraphicFramePr>
        <p:xfrm>
          <a:off x="-1653018" y="257977"/>
          <a:ext cx="12398062" cy="6600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7650051" y="257576"/>
            <a:ext cx="4541949" cy="1569660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Y" sz="3200" b="1" dirty="0"/>
              <a:t>يقصد بمقومات الصناعة العوامل التي تساعد على تحويل المادة الخام إلى سلع استهلاكية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308" y="3915579"/>
            <a:ext cx="2602012" cy="294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1168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2BB016-F97B-46F5-8301-38228722D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graphicEl>
                                              <a:dgm id="{F12BB016-F97B-46F5-8301-38228722D1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dgm id="{F12BB016-F97B-46F5-8301-38228722D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graphicEl>
                                              <a:dgm id="{F12BB016-F97B-46F5-8301-38228722D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B2919C-EED1-4755-BB11-CB3958753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graphicEl>
                                              <a:dgm id="{8BB2919C-EED1-4755-BB11-CB3958753D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graphicEl>
                                              <a:dgm id="{8BB2919C-EED1-4755-BB11-CB3958753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8BB2919C-EED1-4755-BB11-CB3958753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284B51-188D-4005-A940-9F6D76FBD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18284B51-188D-4005-A940-9F6D76FBDB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18284B51-188D-4005-A940-9F6D76FBD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18284B51-188D-4005-A940-9F6D76FBD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0AE6BD-E0DC-42A1-B06A-0EF398EF5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graphicEl>
                                              <a:dgm id="{BA0AE6BD-E0DC-42A1-B06A-0EF398EF57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graphicEl>
                                              <a:dgm id="{BA0AE6BD-E0DC-42A1-B06A-0EF398EF5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A0AE6BD-E0DC-42A1-B06A-0EF398EF57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B788EC-8529-4C7C-B2A5-E249C2430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B1B788EC-8529-4C7C-B2A5-E249C24308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graphicEl>
                                              <a:dgm id="{B1B788EC-8529-4C7C-B2A5-E249C2430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B1B788EC-8529-4C7C-B2A5-E249C24308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2386D7-B51D-43EE-AAC0-D117C8C5D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graphicEl>
                                              <a:dgm id="{412386D7-B51D-43EE-AAC0-D117C8C5D8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412386D7-B51D-43EE-AAC0-D117C8C5D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412386D7-B51D-43EE-AAC0-D117C8C5D8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689208-A95E-4D25-AFE4-DC789909F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graphicEl>
                                              <a:dgm id="{BB689208-A95E-4D25-AFE4-DC789909F2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BB689208-A95E-4D25-AFE4-DC789909F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BB689208-A95E-4D25-AFE4-DC789909F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94FCB1-555F-43DC-9C5F-D962EC85C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graphicEl>
                                              <a:dgm id="{5794FCB1-555F-43DC-9C5F-D962EC85C9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5794FCB1-555F-43DC-9C5F-D962EC85C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5794FCB1-555F-43DC-9C5F-D962EC85C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619FF8-5382-4ED0-B2EF-DF78BECAC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graphicEl>
                                              <a:dgm id="{07619FF8-5382-4ED0-B2EF-DF78BECACA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07619FF8-5382-4ED0-B2EF-DF78BECAC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07619FF8-5382-4ED0-B2EF-DF78BECACA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7C49F1-86E3-4CFD-B21C-3BBDEBAC0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graphicEl>
                                              <a:dgm id="{AC7C49F1-86E3-4CFD-B21C-3BBDEBAC0B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graphicEl>
                                              <a:dgm id="{AC7C49F1-86E3-4CFD-B21C-3BBDEBAC0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AC7C49F1-86E3-4CFD-B21C-3BBDEBAC0B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53135C-421A-4CDA-9D48-E201C8F29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graphicEl>
                                              <a:dgm id="{C153135C-421A-4CDA-9D48-E201C8F299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graphicEl>
                                              <a:dgm id="{C153135C-421A-4CDA-9D48-E201C8F29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C153135C-421A-4CDA-9D48-E201C8F29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FF220E-6DE8-419C-A7D9-602D37190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">
                                            <p:graphicEl>
                                              <a:dgm id="{B9FF220E-6DE8-419C-A7D9-602D371902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graphicEl>
                                              <a:dgm id="{B9FF220E-6DE8-419C-A7D9-602D37190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B9FF220E-6DE8-419C-A7D9-602D37190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D38809-4572-4807-A1C2-506B49FDE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">
                                            <p:graphicEl>
                                              <a:dgm id="{6FD38809-4572-4807-A1C2-506B49FDED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graphicEl>
                                              <a:dgm id="{6FD38809-4572-4807-A1C2-506B49FDE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6FD38809-4572-4807-A1C2-506B49FDE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A7318C-3761-4988-BB23-B7F0FA3264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">
                                            <p:graphicEl>
                                              <a:dgm id="{5BA7318C-3761-4988-BB23-B7F0FA3264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graphicEl>
                                              <a:dgm id="{5BA7318C-3761-4988-BB23-B7F0FA3264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5BA7318C-3761-4988-BB23-B7F0FA3264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65F907-D4DF-46B5-81B0-263D4C095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>
                                            <p:graphicEl>
                                              <a:dgm id="{3A65F907-D4DF-46B5-81B0-263D4C095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graphicEl>
                                              <a:dgm id="{3A65F907-D4DF-46B5-81B0-263D4C095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3A65F907-D4DF-46B5-81B0-263D4C095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F7013-85EC-4717-BEC7-4768AAE12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">
                                            <p:graphicEl>
                                              <a:dgm id="{C6DF7013-85EC-4717-BEC7-4768AAE125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>
                                            <p:graphicEl>
                                              <a:dgm id="{C6DF7013-85EC-4717-BEC7-4768AAE12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C6DF7013-85EC-4717-BEC7-4768AAE12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EC57A9-E54F-4576-A312-7535248C4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">
                                            <p:graphicEl>
                                              <a:dgm id="{2AEC57A9-E54F-4576-A312-7535248C40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>
                                            <p:graphicEl>
                                              <a:dgm id="{2AEC57A9-E54F-4576-A312-7535248C4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2AEC57A9-E54F-4576-A312-7535248C4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922283-BE17-4BC7-91E3-CCF1CB272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">
                                            <p:graphicEl>
                                              <a:dgm id="{11922283-BE17-4BC7-91E3-CCF1CB2723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graphicEl>
                                              <a:dgm id="{11922283-BE17-4BC7-91E3-CCF1CB272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11922283-BE17-4BC7-91E3-CCF1CB2723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1CE45F-9C5F-4ADF-95F2-DDB62719D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">
                                            <p:graphicEl>
                                              <a:dgm id="{281CE45F-9C5F-4ADF-95F2-DDB62719D1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">
                                            <p:graphicEl>
                                              <a:dgm id="{281CE45F-9C5F-4ADF-95F2-DDB62719D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>
                                            <p:graphicEl>
                                              <a:dgm id="{281CE45F-9C5F-4ADF-95F2-DDB62719D1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AAFBA5-FAC1-4B60-91B2-0DB336366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">
                                            <p:graphicEl>
                                              <a:dgm id="{D3AAFBA5-FAC1-4B60-91B2-0DB336366A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">
                                            <p:graphicEl>
                                              <a:dgm id="{D3AAFBA5-FAC1-4B60-91B2-0DB336366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D3AAFBA5-FAC1-4B60-91B2-0DB336366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848757-B5F6-4CE8-B1B0-E89985663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">
                                            <p:graphicEl>
                                              <a:dgm id="{CA848757-B5F6-4CE8-B1B0-E89985663A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">
                                            <p:graphicEl>
                                              <a:dgm id="{CA848757-B5F6-4CE8-B1B0-E89985663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CA848757-B5F6-4CE8-B1B0-E89985663A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22B724-4225-477A-ABC2-0FB1A2645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">
                                            <p:graphicEl>
                                              <a:dgm id="{B222B724-4225-477A-ABC2-0FB1A2645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">
                                            <p:graphicEl>
                                              <a:dgm id="{B222B724-4225-477A-ABC2-0FB1A2645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">
                                            <p:graphicEl>
                                              <a:dgm id="{B222B724-4225-477A-ABC2-0FB1A2645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3102877-7BFC-4D46-97F4-06D10526C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">
                                            <p:graphicEl>
                                              <a:dgm id="{93102877-7BFC-4D46-97F4-06D10526C4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">
                                            <p:graphicEl>
                                              <a:dgm id="{93102877-7BFC-4D46-97F4-06D10526C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>
                                            <p:graphicEl>
                                              <a:dgm id="{93102877-7BFC-4D46-97F4-06D10526C4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59118D-0FF4-43F7-B11B-9ADFA778A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">
                                            <p:graphicEl>
                                              <a:dgm id="{3359118D-0FF4-43F7-B11B-9ADFA778A2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">
                                            <p:graphicEl>
                                              <a:dgm id="{3359118D-0FF4-43F7-B11B-9ADFA778A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">
                                            <p:graphicEl>
                                              <a:dgm id="{3359118D-0FF4-43F7-B11B-9ADFA778A2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25DC49-89EC-4641-889F-E764BB019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">
                                            <p:graphicEl>
                                              <a:dgm id="{B825DC49-89EC-4641-889F-E764BB019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">
                                            <p:graphicEl>
                                              <a:dgm id="{B825DC49-89EC-4641-889F-E764BB019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">
                                            <p:graphicEl>
                                              <a:dgm id="{B825DC49-89EC-4641-889F-E764BB019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FA29C3-6E78-4261-B9B9-8AE58B55B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">
                                            <p:graphicEl>
                                              <a:dgm id="{ACFA29C3-6E78-4261-B9B9-8AE58B55B6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">
                                            <p:graphicEl>
                                              <a:dgm id="{ACFA29C3-6E78-4261-B9B9-8AE58B55B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">
                                            <p:graphicEl>
                                              <a:dgm id="{ACFA29C3-6E78-4261-B9B9-8AE58B55B6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50BEC5-7B87-44DF-99E7-F553BD532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2">
                                            <p:graphicEl>
                                              <a:dgm id="{6E50BEC5-7B87-44DF-99E7-F553BD5325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">
                                            <p:graphicEl>
                                              <a:dgm id="{6E50BEC5-7B87-44DF-99E7-F553BD532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">
                                            <p:graphicEl>
                                              <a:dgm id="{6E50BEC5-7B87-44DF-99E7-F553BD532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25B925-53D0-4923-9DEF-71868C034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">
                                            <p:graphicEl>
                                              <a:dgm id="{9425B925-53D0-4923-9DEF-71868C034D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">
                                            <p:graphicEl>
                                              <a:dgm id="{9425B925-53D0-4923-9DEF-71868C034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">
                                            <p:graphicEl>
                                              <a:dgm id="{9425B925-53D0-4923-9DEF-71868C034D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ADE4F4-AB0C-4002-BE88-CC8A6FA78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">
                                            <p:graphicEl>
                                              <a:dgm id="{B6ADE4F4-AB0C-4002-BE88-CC8A6FA782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">
                                            <p:graphicEl>
                                              <a:dgm id="{B6ADE4F4-AB0C-4002-BE88-CC8A6FA78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">
                                            <p:graphicEl>
                                              <a:dgm id="{B6ADE4F4-AB0C-4002-BE88-CC8A6FA78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6C58C4-1251-4BFE-8AB8-82CAA6614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">
                                            <p:graphicEl>
                                              <a:dgm id="{066C58C4-1251-4BFE-8AB8-82CAA6614A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">
                                            <p:graphicEl>
                                              <a:dgm id="{066C58C4-1251-4BFE-8AB8-82CAA6614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">
                                            <p:graphicEl>
                                              <a:dgm id="{066C58C4-1251-4BFE-8AB8-82CAA6614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A64071-3605-46A4-83D1-1686C982C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">
                                            <p:graphicEl>
                                              <a:dgm id="{FAA64071-3605-46A4-83D1-1686C982C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">
                                            <p:graphicEl>
                                              <a:dgm id="{FAA64071-3605-46A4-83D1-1686C982C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2">
                                            <p:graphicEl>
                                              <a:dgm id="{FAA64071-3605-46A4-83D1-1686C982C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47110F-8DC0-4492-9FB0-0C5A2F34E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2">
                                            <p:graphicEl>
                                              <a:dgm id="{7347110F-8DC0-4492-9FB0-0C5A2F34EF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">
                                            <p:graphicEl>
                                              <a:dgm id="{7347110F-8DC0-4492-9FB0-0C5A2F34E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">
                                            <p:graphicEl>
                                              <a:dgm id="{7347110F-8DC0-4492-9FB0-0C5A2F34EF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D043AC-93BA-4D4A-8463-BDD803B16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">
                                            <p:graphicEl>
                                              <a:dgm id="{FDD043AC-93BA-4D4A-8463-BDD803B161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">
                                            <p:graphicEl>
                                              <a:dgm id="{FDD043AC-93BA-4D4A-8463-BDD803B16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">
                                            <p:graphicEl>
                                              <a:dgm id="{FDD043AC-93BA-4D4A-8463-BDD803B161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0E2A37-35C7-4F60-B9E6-799A60A2E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">
                                            <p:graphicEl>
                                              <a:dgm id="{240E2A37-35C7-4F60-B9E6-799A60A2E0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">
                                            <p:graphicEl>
                                              <a:dgm id="{240E2A37-35C7-4F60-B9E6-799A60A2E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">
                                            <p:graphicEl>
                                              <a:dgm id="{240E2A37-35C7-4F60-B9E6-799A60A2E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3E038C-E317-40FE-9572-A911DDADDC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2">
                                            <p:graphicEl>
                                              <a:dgm id="{E43E038C-E317-40FE-9572-A911DDADDC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">
                                            <p:graphicEl>
                                              <a:dgm id="{E43E038C-E317-40FE-9572-A911DDADDC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">
                                            <p:graphicEl>
                                              <a:dgm id="{E43E038C-E317-40FE-9572-A911DDADDC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E9D425-BFA5-474A-9C09-4BED67F79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2">
                                            <p:graphicEl>
                                              <a:dgm id="{3FE9D425-BFA5-474A-9C09-4BED67F796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">
                                            <p:graphicEl>
                                              <a:dgm id="{3FE9D425-BFA5-474A-9C09-4BED67F79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">
                                            <p:graphicEl>
                                              <a:dgm id="{3FE9D425-BFA5-474A-9C09-4BED67F79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510773-2C96-41A4-B438-56BABAB68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2">
                                            <p:graphicEl>
                                              <a:dgm id="{D1510773-2C96-41A4-B438-56BABAB687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2">
                                            <p:graphicEl>
                                              <a:dgm id="{D1510773-2C96-41A4-B438-56BABAB68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">
                                            <p:graphicEl>
                                              <a:dgm id="{D1510773-2C96-41A4-B438-56BABAB687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1110051199"/>
              </p:ext>
            </p:extLst>
          </p:nvPr>
        </p:nvGraphicFramePr>
        <p:xfrm>
          <a:off x="-115909" y="206062"/>
          <a:ext cx="12784428" cy="6980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صورة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1183" y="-682580"/>
            <a:ext cx="5064733" cy="41727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785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0F420B-0658-4CBA-9B5E-11A6E629D2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340F420B-0658-4CBA-9B5E-11A6E629D2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88E9741-AAE0-43EF-BDA2-5A39EE83B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688E9741-AAE0-43EF-BDA2-5A39EE83BE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BBAD5AF-67CE-4F7A-8ECE-72497D9AA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1BBAD5AF-67CE-4F7A-8ECE-72497D9AA9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E51F2F-80E0-4E70-8D9B-646C98A18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graphicEl>
                                              <a:dgm id="{93E51F2F-80E0-4E70-8D9B-646C98A18A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039A163-7D44-4822-ABE4-3FFE00E30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graphicEl>
                                              <a:dgm id="{5039A163-7D44-4822-ABE4-3FFE00E30E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2F461C-4102-4636-B762-1C47E35E06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graphicEl>
                                              <a:dgm id="{962F461C-4102-4636-B762-1C47E35E06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E9A2700-1E53-42A3-885F-04D617827D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graphicEl>
                                              <a:dgm id="{FE9A2700-1E53-42A3-885F-04D617827D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E56F060-EA0B-4CD5-B021-24F686C68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graphicEl>
                                              <a:dgm id="{1E56F060-EA0B-4CD5-B021-24F686C682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B6E0AA-795E-4FEB-99E2-A45A072D9C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EBB6E0AA-795E-4FEB-99E2-A45A072D9C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5BD0B4-29C0-4911-81B3-CD0D1D759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0B5BD0B4-29C0-4911-81B3-CD0D1D759C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D3316F-3155-4A07-945C-52A02B7B09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graphicEl>
                                              <a:dgm id="{34D3316F-3155-4A07-945C-52A02B7B09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253753-4BBB-4485-A240-4D10E51D0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graphicEl>
                                              <a:dgm id="{07253753-4BBB-4485-A240-4D10E51D06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56A008-C013-4A1F-8A28-6B0117991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graphicEl>
                                              <a:dgm id="{4A56A008-C013-4A1F-8A28-6B0117991E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A485257-95B3-4AE0-847D-C6226E13C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graphicEl>
                                              <a:dgm id="{2A485257-95B3-4AE0-847D-C6226E13C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97A8F8-3BCC-464C-8C2B-5C69E92D5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graphicEl>
                                              <a:dgm id="{0E97A8F8-3BCC-464C-8C2B-5C69E92D5F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F914AF-71AF-4BFB-87A2-3DC7188FFF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graphicEl>
                                              <a:dgm id="{B5F914AF-71AF-4BFB-87A2-3DC7188FFF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3DAD2C-F645-4327-AF85-44D4CF2C8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graphicEl>
                                              <a:dgm id="{443DAD2C-F645-4327-AF85-44D4CF2C81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3C579A4-BC98-481C-BD67-49E07EA3C2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graphicEl>
                                              <a:dgm id="{E3C579A4-BC98-481C-BD67-49E07EA3C2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7634C38-659B-40F2-8976-C52A40BE8C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">
                                            <p:graphicEl>
                                              <a:dgm id="{F7634C38-659B-40F2-8976-C52A40BE8C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8CF09C-1E8D-4BDE-9100-CF892FD033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3">
                                            <p:graphicEl>
                                              <a:dgm id="{8D8CF09C-1E8D-4BDE-9100-CF892FD033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EF07BB-26CC-487B-B41D-71FD1383B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">
                                            <p:graphicEl>
                                              <a:dgm id="{37EF07BB-26CC-487B-B41D-71FD1383B9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5C99BC3-4E2F-4326-99D0-B126660B20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">
                                            <p:graphicEl>
                                              <a:dgm id="{55C99BC3-4E2F-4326-99D0-B126660B20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B841F9-75D9-464E-A241-D3ED1A5DF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graphicEl>
                                              <a:dgm id="{42B841F9-75D9-464E-A241-D3ED1A5DFC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EB72B0-6773-4A44-890B-3B8CAE6AAF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3">
                                            <p:graphicEl>
                                              <a:dgm id="{51EB72B0-6773-4A44-890B-3B8CAE6AAF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523E2A-26C8-450B-A541-4F59F538B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3">
                                            <p:graphicEl>
                                              <a:dgm id="{49523E2A-26C8-450B-A541-4F59F538B2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9927954-6A86-4EDD-94F2-121258EFB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3">
                                            <p:graphicEl>
                                              <a:dgm id="{19927954-6A86-4EDD-94F2-121258EFBF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DC97D8-A22E-4208-9B9B-C17F4DCD24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3">
                                            <p:graphicEl>
                                              <a:dgm id="{2CDC97D8-A22E-4208-9B9B-C17F4DCD24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E0FB84-ECA8-49CE-8603-4DD5CB9AC0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3">
                                            <p:graphicEl>
                                              <a:dgm id="{01E0FB84-ECA8-49CE-8603-4DD5CB9AC0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5294B6-AF78-4034-A9AA-95EB62AAD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3">
                                            <p:graphicEl>
                                              <a:dgm id="{2D5294B6-AF78-4034-A9AA-95EB62AADA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C646875-AEAB-47F1-8D6C-3BFD18B63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3">
                                            <p:graphicEl>
                                              <a:dgm id="{9C646875-AEAB-47F1-8D6C-3BFD18B635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06803F-AF46-434D-B2A0-3A7D50060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3">
                                            <p:graphicEl>
                                              <a:dgm id="{DD06803F-AF46-434D-B2A0-3A7D500604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280</Words>
  <Application>Microsoft Office PowerPoint</Application>
  <PresentationFormat>شاشة عريضة</PresentationFormat>
  <Paragraphs>52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9</cp:revision>
  <dcterms:created xsi:type="dcterms:W3CDTF">2021-03-13T09:31:51Z</dcterms:created>
  <dcterms:modified xsi:type="dcterms:W3CDTF">2021-03-13T11:57:37Z</dcterms:modified>
</cp:coreProperties>
</file>