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227" autoAdjust="0"/>
    <p:restoredTop sz="94660"/>
  </p:normalViewPr>
  <p:slideViewPr>
    <p:cSldViewPr snapToGrid="0">
      <p:cViewPr>
        <p:scale>
          <a:sx n="66" d="100"/>
          <a:sy n="66" d="100"/>
        </p:scale>
        <p:origin x="-38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A9E632-97AD-4112-A64B-C5C1E043E7EB}" type="doc">
      <dgm:prSet loTypeId="urn:microsoft.com/office/officeart/2008/layout/AscendingPictureAccentProcess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C98CC800-AE19-4B22-AA4F-2C78437BD710}">
      <dgm:prSet phldrT="[نص]" custT="1"/>
      <dgm:spPr/>
      <dgm:t>
        <a:bodyPr/>
        <a:lstStyle/>
        <a:p>
          <a:pPr rtl="1"/>
          <a:r>
            <a:rPr lang="ar-SY" sz="2400" b="1" dirty="0"/>
            <a:t>نحول عملية الطرح إلى جمع</a:t>
          </a:r>
          <a:endParaRPr lang="ar-SA" sz="2400" b="1" dirty="0"/>
        </a:p>
      </dgm:t>
    </dgm:pt>
    <dgm:pt modelId="{25659FD6-385A-4E1A-8AA8-EB16A1F31AC0}" type="parTrans" cxnId="{55250BA7-F59C-4A84-8B98-A68591D31181}">
      <dgm:prSet/>
      <dgm:spPr/>
      <dgm:t>
        <a:bodyPr/>
        <a:lstStyle/>
        <a:p>
          <a:pPr rtl="1"/>
          <a:endParaRPr lang="ar-SA"/>
        </a:p>
      </dgm:t>
    </dgm:pt>
    <dgm:pt modelId="{E426434D-78BC-4659-A392-77DCD32844B1}" type="sibTrans" cxnId="{55250BA7-F59C-4A84-8B98-A68591D31181}">
      <dgm:prSet/>
      <dgm:spPr/>
      <dgm:t>
        <a:bodyPr/>
        <a:lstStyle/>
        <a:p>
          <a:pPr rtl="1"/>
          <a:endParaRPr lang="ar-SA"/>
        </a:p>
      </dgm:t>
    </dgm:pt>
    <dgm:pt modelId="{0A1700F1-9BD7-49EF-8FC1-2A5EFFF3424B}">
      <dgm:prSet phldrT="[نص]" custT="1"/>
      <dgm:spPr/>
      <dgm:t>
        <a:bodyPr/>
        <a:lstStyle/>
        <a:p>
          <a:pPr rtl="1"/>
          <a:r>
            <a:rPr lang="ar-SY" sz="2400" b="1" dirty="0"/>
            <a:t>نضع النظير الجمعي للعدد المطروح</a:t>
          </a:r>
          <a:endParaRPr lang="ar-SA" sz="2400" b="1" dirty="0"/>
        </a:p>
      </dgm:t>
    </dgm:pt>
    <dgm:pt modelId="{925A25DB-2DD1-4CE1-AD62-3530BB258F04}" type="parTrans" cxnId="{9E7580D9-2A7A-4431-B9EA-225135DD3624}">
      <dgm:prSet/>
      <dgm:spPr/>
      <dgm:t>
        <a:bodyPr/>
        <a:lstStyle/>
        <a:p>
          <a:pPr rtl="1"/>
          <a:endParaRPr lang="ar-SA"/>
        </a:p>
      </dgm:t>
    </dgm:pt>
    <dgm:pt modelId="{BB234F32-B0D8-4A5E-946B-60F25EF75213}" type="sibTrans" cxnId="{9E7580D9-2A7A-4431-B9EA-225135DD3624}">
      <dgm:prSet/>
      <dgm:spPr/>
      <dgm:t>
        <a:bodyPr/>
        <a:lstStyle/>
        <a:p>
          <a:pPr rtl="1"/>
          <a:endParaRPr lang="ar-SA"/>
        </a:p>
      </dgm:t>
    </dgm:pt>
    <dgm:pt modelId="{F9572162-3FE0-4A55-9338-D23DE8FBB7B1}">
      <dgm:prSet phldrT="[نص]" custT="1"/>
      <dgm:spPr/>
      <dgm:t>
        <a:bodyPr/>
        <a:lstStyle/>
        <a:p>
          <a:pPr rtl="1"/>
          <a:r>
            <a:rPr lang="ar-SY" sz="2400" b="1" dirty="0"/>
            <a:t>نكمل العملية</a:t>
          </a:r>
          <a:endParaRPr lang="ar-SA" sz="2400" b="1" dirty="0"/>
        </a:p>
      </dgm:t>
    </dgm:pt>
    <dgm:pt modelId="{4EB2FD97-D4F6-40CF-83D5-A56156CA55EF}" type="parTrans" cxnId="{CE5E9E64-59C8-48EE-8961-8A38493610B3}">
      <dgm:prSet/>
      <dgm:spPr/>
      <dgm:t>
        <a:bodyPr/>
        <a:lstStyle/>
        <a:p>
          <a:pPr rtl="1"/>
          <a:endParaRPr lang="ar-SA"/>
        </a:p>
      </dgm:t>
    </dgm:pt>
    <dgm:pt modelId="{BFE3CB5A-F3CB-453D-AF9C-7F5DAB76A44D}" type="sibTrans" cxnId="{CE5E9E64-59C8-48EE-8961-8A38493610B3}">
      <dgm:prSet/>
      <dgm:spPr/>
      <dgm:t>
        <a:bodyPr/>
        <a:lstStyle/>
        <a:p>
          <a:pPr rtl="1"/>
          <a:endParaRPr lang="ar-SA"/>
        </a:p>
      </dgm:t>
    </dgm:pt>
    <dgm:pt modelId="{8F410B3A-95ED-4330-9E70-9C852B4F5D64}" type="pres">
      <dgm:prSet presAssocID="{BCA9E632-97AD-4112-A64B-C5C1E043E7EB}" presName="Name0" presStyleCnt="0">
        <dgm:presLayoutVars>
          <dgm:chMax val="7"/>
          <dgm:chPref val="7"/>
          <dgm:dir/>
        </dgm:presLayoutVars>
      </dgm:prSet>
      <dgm:spPr/>
    </dgm:pt>
    <dgm:pt modelId="{2E006C90-A98E-4DFB-B0A1-D660892243E1}" type="pres">
      <dgm:prSet presAssocID="{BCA9E632-97AD-4112-A64B-C5C1E043E7EB}" presName="dot1" presStyleLbl="alignNode1" presStyleIdx="0" presStyleCnt="12"/>
      <dgm:spPr/>
    </dgm:pt>
    <dgm:pt modelId="{EC1A2126-B5FB-4269-80E4-D8C031D97E44}" type="pres">
      <dgm:prSet presAssocID="{BCA9E632-97AD-4112-A64B-C5C1E043E7EB}" presName="dot2" presStyleLbl="alignNode1" presStyleIdx="1" presStyleCnt="12"/>
      <dgm:spPr/>
    </dgm:pt>
    <dgm:pt modelId="{E1FC1378-B3D3-4479-A3C7-B9AF715CA62B}" type="pres">
      <dgm:prSet presAssocID="{BCA9E632-97AD-4112-A64B-C5C1E043E7EB}" presName="dot3" presStyleLbl="alignNode1" presStyleIdx="2" presStyleCnt="12"/>
      <dgm:spPr/>
    </dgm:pt>
    <dgm:pt modelId="{DCB39DE3-12C2-42BC-964B-2DB038974D14}" type="pres">
      <dgm:prSet presAssocID="{BCA9E632-97AD-4112-A64B-C5C1E043E7EB}" presName="dot4" presStyleLbl="alignNode1" presStyleIdx="3" presStyleCnt="12"/>
      <dgm:spPr/>
    </dgm:pt>
    <dgm:pt modelId="{446CD3D5-9E43-4FC3-BFA5-0C7B747E4C57}" type="pres">
      <dgm:prSet presAssocID="{BCA9E632-97AD-4112-A64B-C5C1E043E7EB}" presName="dot5" presStyleLbl="alignNode1" presStyleIdx="4" presStyleCnt="12"/>
      <dgm:spPr/>
    </dgm:pt>
    <dgm:pt modelId="{8CA82BFD-3BD1-4324-BFC9-6AFABBCD0D29}" type="pres">
      <dgm:prSet presAssocID="{BCA9E632-97AD-4112-A64B-C5C1E043E7EB}" presName="dotArrow1" presStyleLbl="alignNode1" presStyleIdx="5" presStyleCnt="12"/>
      <dgm:spPr/>
    </dgm:pt>
    <dgm:pt modelId="{A8BA7190-C845-47CD-BEF4-BCD067DB6C05}" type="pres">
      <dgm:prSet presAssocID="{BCA9E632-97AD-4112-A64B-C5C1E043E7EB}" presName="dotArrow2" presStyleLbl="alignNode1" presStyleIdx="6" presStyleCnt="12"/>
      <dgm:spPr/>
    </dgm:pt>
    <dgm:pt modelId="{D989C7DE-9A1F-4D24-A61D-FACAA33B9FA3}" type="pres">
      <dgm:prSet presAssocID="{BCA9E632-97AD-4112-A64B-C5C1E043E7EB}" presName="dotArrow3" presStyleLbl="alignNode1" presStyleIdx="7" presStyleCnt="12"/>
      <dgm:spPr/>
    </dgm:pt>
    <dgm:pt modelId="{763F2418-EFCB-45D0-A441-A95C1E1B1B9A}" type="pres">
      <dgm:prSet presAssocID="{BCA9E632-97AD-4112-A64B-C5C1E043E7EB}" presName="dotArrow4" presStyleLbl="alignNode1" presStyleIdx="8" presStyleCnt="12"/>
      <dgm:spPr/>
    </dgm:pt>
    <dgm:pt modelId="{C2A654C2-6264-4325-8687-E5EC5F1FF315}" type="pres">
      <dgm:prSet presAssocID="{BCA9E632-97AD-4112-A64B-C5C1E043E7EB}" presName="dotArrow5" presStyleLbl="alignNode1" presStyleIdx="9" presStyleCnt="12"/>
      <dgm:spPr/>
    </dgm:pt>
    <dgm:pt modelId="{8EF76E60-C94E-434E-A231-31B8816BBB61}" type="pres">
      <dgm:prSet presAssocID="{BCA9E632-97AD-4112-A64B-C5C1E043E7EB}" presName="dotArrow6" presStyleLbl="alignNode1" presStyleIdx="10" presStyleCnt="12"/>
      <dgm:spPr/>
    </dgm:pt>
    <dgm:pt modelId="{254AF20A-55DF-4E18-9535-ADC44F1B5F44}" type="pres">
      <dgm:prSet presAssocID="{BCA9E632-97AD-4112-A64B-C5C1E043E7EB}" presName="dotArrow7" presStyleLbl="alignNode1" presStyleIdx="11" presStyleCnt="12"/>
      <dgm:spPr/>
    </dgm:pt>
    <dgm:pt modelId="{98AE63D4-D24B-4DBE-BB00-2380A31CF2C1}" type="pres">
      <dgm:prSet presAssocID="{C98CC800-AE19-4B22-AA4F-2C78437BD710}" presName="parTx1" presStyleLbl="node1" presStyleIdx="0" presStyleCnt="3" custScaleX="167443" custScaleY="93192"/>
      <dgm:spPr/>
    </dgm:pt>
    <dgm:pt modelId="{FB5796E3-F41C-4083-B072-EFDC8065A014}" type="pres">
      <dgm:prSet presAssocID="{E426434D-78BC-4659-A392-77DCD32844B1}" presName="picture1" presStyleCnt="0"/>
      <dgm:spPr/>
    </dgm:pt>
    <dgm:pt modelId="{082D341E-E781-46CA-8784-C0F4477317BC}" type="pres">
      <dgm:prSet presAssocID="{E426434D-78BC-4659-A392-77DCD32844B1}" presName="imageRepeatNode" presStyleLbl="fgImgPlace1" presStyleIdx="0" presStyleCnt="3" custLinFactNeighborX="-47018" custLinFactNeighborY="20767"/>
      <dgm:spPr/>
    </dgm:pt>
    <dgm:pt modelId="{4B872344-59E7-4AD8-9EED-294308DCAE34}" type="pres">
      <dgm:prSet presAssocID="{0A1700F1-9BD7-49EF-8FC1-2A5EFFF3424B}" presName="parTx2" presStyleLbl="node1" presStyleIdx="1" presStyleCnt="3" custScaleX="182035" custScaleY="93192" custLinFactNeighborX="2564" custLinFactNeighborY="-24699"/>
      <dgm:spPr/>
    </dgm:pt>
    <dgm:pt modelId="{9B23DB9E-F557-45A7-AB7C-A1FA635883A2}" type="pres">
      <dgm:prSet presAssocID="{BB234F32-B0D8-4A5E-946B-60F25EF75213}" presName="picture2" presStyleCnt="0"/>
      <dgm:spPr/>
    </dgm:pt>
    <dgm:pt modelId="{5C4427C8-F724-4B23-A681-E0D3544C9A61}" type="pres">
      <dgm:prSet presAssocID="{BB234F32-B0D8-4A5E-946B-60F25EF75213}" presName="imageRepeatNode" presStyleLbl="fgImgPlace1" presStyleIdx="1" presStyleCnt="3" custLinFactNeighborX="-74675" custLinFactNeighborY="17655"/>
      <dgm:spPr/>
    </dgm:pt>
    <dgm:pt modelId="{52408CEA-06A5-4E90-BA20-34497038176C}" type="pres">
      <dgm:prSet presAssocID="{F9572162-3FE0-4A55-9338-D23DE8FBB7B1}" presName="parTx3" presStyleLbl="node1" presStyleIdx="2" presStyleCnt="3" custScaleX="167443" custScaleY="93192"/>
      <dgm:spPr/>
    </dgm:pt>
    <dgm:pt modelId="{2D83EF07-643E-4932-90FB-5729C87A411A}" type="pres">
      <dgm:prSet presAssocID="{BFE3CB5A-F3CB-453D-AF9C-7F5DAB76A44D}" presName="picture3" presStyleCnt="0"/>
      <dgm:spPr/>
    </dgm:pt>
    <dgm:pt modelId="{F4EF94BF-4859-4735-AE1B-0904C8DF42AA}" type="pres">
      <dgm:prSet presAssocID="{BFE3CB5A-F3CB-453D-AF9C-7F5DAB76A44D}" presName="imageRepeatNode" presStyleLbl="fgImgPlace1" presStyleIdx="2" presStyleCnt="3" custLinFactNeighborX="-38721" custLinFactNeighborY="19362"/>
      <dgm:spPr/>
    </dgm:pt>
  </dgm:ptLst>
  <dgm:cxnLst>
    <dgm:cxn modelId="{E89B531F-284B-4C99-9552-997B215C66B1}" type="presOf" srcId="{BB234F32-B0D8-4A5E-946B-60F25EF75213}" destId="{5C4427C8-F724-4B23-A681-E0D3544C9A61}" srcOrd="0" destOrd="0" presId="urn:microsoft.com/office/officeart/2008/layout/AscendingPictureAccentProcess"/>
    <dgm:cxn modelId="{9B5B712E-4D6B-4F61-8FE6-C0F4D759B24C}" type="presOf" srcId="{BFE3CB5A-F3CB-453D-AF9C-7F5DAB76A44D}" destId="{F4EF94BF-4859-4735-AE1B-0904C8DF42AA}" srcOrd="0" destOrd="0" presId="urn:microsoft.com/office/officeart/2008/layout/AscendingPictureAccentProcess"/>
    <dgm:cxn modelId="{CE5E9E64-59C8-48EE-8961-8A38493610B3}" srcId="{BCA9E632-97AD-4112-A64B-C5C1E043E7EB}" destId="{F9572162-3FE0-4A55-9338-D23DE8FBB7B1}" srcOrd="2" destOrd="0" parTransId="{4EB2FD97-D4F6-40CF-83D5-A56156CA55EF}" sibTransId="{BFE3CB5A-F3CB-453D-AF9C-7F5DAB76A44D}"/>
    <dgm:cxn modelId="{6ADC1983-D6F8-4950-AC73-57C46E1B29BF}" type="presOf" srcId="{F9572162-3FE0-4A55-9338-D23DE8FBB7B1}" destId="{52408CEA-06A5-4E90-BA20-34497038176C}" srcOrd="0" destOrd="0" presId="urn:microsoft.com/office/officeart/2008/layout/AscendingPictureAccentProcess"/>
    <dgm:cxn modelId="{55250BA7-F59C-4A84-8B98-A68591D31181}" srcId="{BCA9E632-97AD-4112-A64B-C5C1E043E7EB}" destId="{C98CC800-AE19-4B22-AA4F-2C78437BD710}" srcOrd="0" destOrd="0" parTransId="{25659FD6-385A-4E1A-8AA8-EB16A1F31AC0}" sibTransId="{E426434D-78BC-4659-A392-77DCD32844B1}"/>
    <dgm:cxn modelId="{9E7580D9-2A7A-4431-B9EA-225135DD3624}" srcId="{BCA9E632-97AD-4112-A64B-C5C1E043E7EB}" destId="{0A1700F1-9BD7-49EF-8FC1-2A5EFFF3424B}" srcOrd="1" destOrd="0" parTransId="{925A25DB-2DD1-4CE1-AD62-3530BB258F04}" sibTransId="{BB234F32-B0D8-4A5E-946B-60F25EF75213}"/>
    <dgm:cxn modelId="{BFB078DE-7079-497C-8DD0-A0F2491DABDF}" type="presOf" srcId="{BCA9E632-97AD-4112-A64B-C5C1E043E7EB}" destId="{8F410B3A-95ED-4330-9E70-9C852B4F5D64}" srcOrd="0" destOrd="0" presId="urn:microsoft.com/office/officeart/2008/layout/AscendingPictureAccentProcess"/>
    <dgm:cxn modelId="{81E142E5-CDD5-4779-9A8A-39CAD3B4F0A0}" type="presOf" srcId="{C98CC800-AE19-4B22-AA4F-2C78437BD710}" destId="{98AE63D4-D24B-4DBE-BB00-2380A31CF2C1}" srcOrd="0" destOrd="0" presId="urn:microsoft.com/office/officeart/2008/layout/AscendingPictureAccentProcess"/>
    <dgm:cxn modelId="{A272A5F5-D84E-40C7-A5D1-7E821D2F8E2C}" type="presOf" srcId="{E426434D-78BC-4659-A392-77DCD32844B1}" destId="{082D341E-E781-46CA-8784-C0F4477317BC}" srcOrd="0" destOrd="0" presId="urn:microsoft.com/office/officeart/2008/layout/AscendingPictureAccentProcess"/>
    <dgm:cxn modelId="{F0DFB6F5-9EBC-42FB-8B74-B52594766B90}" type="presOf" srcId="{0A1700F1-9BD7-49EF-8FC1-2A5EFFF3424B}" destId="{4B872344-59E7-4AD8-9EED-294308DCAE34}" srcOrd="0" destOrd="0" presId="urn:microsoft.com/office/officeart/2008/layout/AscendingPictureAccentProcess"/>
    <dgm:cxn modelId="{232D9C94-CF1A-48CE-8C2C-7AEE6531564E}" type="presParOf" srcId="{8F410B3A-95ED-4330-9E70-9C852B4F5D64}" destId="{2E006C90-A98E-4DFB-B0A1-D660892243E1}" srcOrd="0" destOrd="0" presId="urn:microsoft.com/office/officeart/2008/layout/AscendingPictureAccentProcess"/>
    <dgm:cxn modelId="{B839B13D-E50B-46A7-9063-68AD6567230D}" type="presParOf" srcId="{8F410B3A-95ED-4330-9E70-9C852B4F5D64}" destId="{EC1A2126-B5FB-4269-80E4-D8C031D97E44}" srcOrd="1" destOrd="0" presId="urn:microsoft.com/office/officeart/2008/layout/AscendingPictureAccentProcess"/>
    <dgm:cxn modelId="{6CEB3EF2-0C53-476F-9998-9C21062F1DB7}" type="presParOf" srcId="{8F410B3A-95ED-4330-9E70-9C852B4F5D64}" destId="{E1FC1378-B3D3-4479-A3C7-B9AF715CA62B}" srcOrd="2" destOrd="0" presId="urn:microsoft.com/office/officeart/2008/layout/AscendingPictureAccentProcess"/>
    <dgm:cxn modelId="{F31ABC36-C174-444C-BBD7-BBC585F62331}" type="presParOf" srcId="{8F410B3A-95ED-4330-9E70-9C852B4F5D64}" destId="{DCB39DE3-12C2-42BC-964B-2DB038974D14}" srcOrd="3" destOrd="0" presId="urn:microsoft.com/office/officeart/2008/layout/AscendingPictureAccentProcess"/>
    <dgm:cxn modelId="{4F2CE93F-E9E4-4690-990A-F48CAB1121EA}" type="presParOf" srcId="{8F410B3A-95ED-4330-9E70-9C852B4F5D64}" destId="{446CD3D5-9E43-4FC3-BFA5-0C7B747E4C57}" srcOrd="4" destOrd="0" presId="urn:microsoft.com/office/officeart/2008/layout/AscendingPictureAccentProcess"/>
    <dgm:cxn modelId="{D8695049-34B3-48DA-9B05-67A6B250C0B2}" type="presParOf" srcId="{8F410B3A-95ED-4330-9E70-9C852B4F5D64}" destId="{8CA82BFD-3BD1-4324-BFC9-6AFABBCD0D29}" srcOrd="5" destOrd="0" presId="urn:microsoft.com/office/officeart/2008/layout/AscendingPictureAccentProcess"/>
    <dgm:cxn modelId="{E61CA970-8E08-4030-95C3-8D65D68F55F3}" type="presParOf" srcId="{8F410B3A-95ED-4330-9E70-9C852B4F5D64}" destId="{A8BA7190-C845-47CD-BEF4-BCD067DB6C05}" srcOrd="6" destOrd="0" presId="urn:microsoft.com/office/officeart/2008/layout/AscendingPictureAccentProcess"/>
    <dgm:cxn modelId="{DEDE0290-B8EF-4C4C-A089-0F786C486A2E}" type="presParOf" srcId="{8F410B3A-95ED-4330-9E70-9C852B4F5D64}" destId="{D989C7DE-9A1F-4D24-A61D-FACAA33B9FA3}" srcOrd="7" destOrd="0" presId="urn:microsoft.com/office/officeart/2008/layout/AscendingPictureAccentProcess"/>
    <dgm:cxn modelId="{2A9F5F06-867E-4767-B585-96E729A901C1}" type="presParOf" srcId="{8F410B3A-95ED-4330-9E70-9C852B4F5D64}" destId="{763F2418-EFCB-45D0-A441-A95C1E1B1B9A}" srcOrd="8" destOrd="0" presId="urn:microsoft.com/office/officeart/2008/layout/AscendingPictureAccentProcess"/>
    <dgm:cxn modelId="{2AA0E80F-D350-4053-99A7-14CF3E13EFB2}" type="presParOf" srcId="{8F410B3A-95ED-4330-9E70-9C852B4F5D64}" destId="{C2A654C2-6264-4325-8687-E5EC5F1FF315}" srcOrd="9" destOrd="0" presId="urn:microsoft.com/office/officeart/2008/layout/AscendingPictureAccentProcess"/>
    <dgm:cxn modelId="{C6D33BAE-F863-4014-9E90-927726E9234A}" type="presParOf" srcId="{8F410B3A-95ED-4330-9E70-9C852B4F5D64}" destId="{8EF76E60-C94E-434E-A231-31B8816BBB61}" srcOrd="10" destOrd="0" presId="urn:microsoft.com/office/officeart/2008/layout/AscendingPictureAccentProcess"/>
    <dgm:cxn modelId="{9D1DDE84-E8BF-447C-9496-216400D9646E}" type="presParOf" srcId="{8F410B3A-95ED-4330-9E70-9C852B4F5D64}" destId="{254AF20A-55DF-4E18-9535-ADC44F1B5F44}" srcOrd="11" destOrd="0" presId="urn:microsoft.com/office/officeart/2008/layout/AscendingPictureAccentProcess"/>
    <dgm:cxn modelId="{D6602E2F-EFF8-4BB2-8D27-6B4DF14E32B4}" type="presParOf" srcId="{8F410B3A-95ED-4330-9E70-9C852B4F5D64}" destId="{98AE63D4-D24B-4DBE-BB00-2380A31CF2C1}" srcOrd="12" destOrd="0" presId="urn:microsoft.com/office/officeart/2008/layout/AscendingPictureAccentProcess"/>
    <dgm:cxn modelId="{689435FA-3D75-4D07-B76E-C59ADDE9D9F9}" type="presParOf" srcId="{8F410B3A-95ED-4330-9E70-9C852B4F5D64}" destId="{FB5796E3-F41C-4083-B072-EFDC8065A014}" srcOrd="13" destOrd="0" presId="urn:microsoft.com/office/officeart/2008/layout/AscendingPictureAccentProcess"/>
    <dgm:cxn modelId="{8DF73AAC-250D-4ED5-BA55-B288DB06E6E7}" type="presParOf" srcId="{FB5796E3-F41C-4083-B072-EFDC8065A014}" destId="{082D341E-E781-46CA-8784-C0F4477317BC}" srcOrd="0" destOrd="0" presId="urn:microsoft.com/office/officeart/2008/layout/AscendingPictureAccentProcess"/>
    <dgm:cxn modelId="{56728AB9-3A1E-4604-B63D-6DED731DABFC}" type="presParOf" srcId="{8F410B3A-95ED-4330-9E70-9C852B4F5D64}" destId="{4B872344-59E7-4AD8-9EED-294308DCAE34}" srcOrd="14" destOrd="0" presId="urn:microsoft.com/office/officeart/2008/layout/AscendingPictureAccentProcess"/>
    <dgm:cxn modelId="{D354DF36-3B6A-42D1-A708-CE8AD765C9DB}" type="presParOf" srcId="{8F410B3A-95ED-4330-9E70-9C852B4F5D64}" destId="{9B23DB9E-F557-45A7-AB7C-A1FA635883A2}" srcOrd="15" destOrd="0" presId="urn:microsoft.com/office/officeart/2008/layout/AscendingPictureAccentProcess"/>
    <dgm:cxn modelId="{886B3B81-F951-4B1E-882E-BB0AB93CEBE3}" type="presParOf" srcId="{9B23DB9E-F557-45A7-AB7C-A1FA635883A2}" destId="{5C4427C8-F724-4B23-A681-E0D3544C9A61}" srcOrd="0" destOrd="0" presId="urn:microsoft.com/office/officeart/2008/layout/AscendingPictureAccentProcess"/>
    <dgm:cxn modelId="{85071C0E-53EA-43B8-A701-DF0DA508C452}" type="presParOf" srcId="{8F410B3A-95ED-4330-9E70-9C852B4F5D64}" destId="{52408CEA-06A5-4E90-BA20-34497038176C}" srcOrd="16" destOrd="0" presId="urn:microsoft.com/office/officeart/2008/layout/AscendingPictureAccentProcess"/>
    <dgm:cxn modelId="{B10007E0-8DBD-4548-8C9E-F0676F86EB5B}" type="presParOf" srcId="{8F410B3A-95ED-4330-9E70-9C852B4F5D64}" destId="{2D83EF07-643E-4932-90FB-5729C87A411A}" srcOrd="17" destOrd="0" presId="urn:microsoft.com/office/officeart/2008/layout/AscendingPictureAccentProcess"/>
    <dgm:cxn modelId="{88FC7630-B1D3-444B-88E9-A57803014481}" type="presParOf" srcId="{2D83EF07-643E-4932-90FB-5729C87A411A}" destId="{F4EF94BF-4859-4735-AE1B-0904C8DF42AA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06C90-A98E-4DFB-B0A1-D660892243E1}">
      <dsp:nvSpPr>
        <dsp:cNvPr id="0" name=""/>
        <dsp:cNvSpPr/>
      </dsp:nvSpPr>
      <dsp:spPr>
        <a:xfrm>
          <a:off x="3580436" y="4114987"/>
          <a:ext cx="108855" cy="10885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C1A2126-B5FB-4269-80E4-D8C031D97E44}">
      <dsp:nvSpPr>
        <dsp:cNvPr id="0" name=""/>
        <dsp:cNvSpPr/>
      </dsp:nvSpPr>
      <dsp:spPr>
        <a:xfrm>
          <a:off x="3375243" y="4213765"/>
          <a:ext cx="108855" cy="108855"/>
        </a:xfrm>
        <a:prstGeom prst="ellipse">
          <a:avLst/>
        </a:prstGeom>
        <a:gradFill rotWithShape="0">
          <a:gsLst>
            <a:gs pos="0">
              <a:schemeClr val="accent4">
                <a:hueOff val="945063"/>
                <a:satOff val="-4361"/>
                <a:lumOff val="16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45063"/>
                <a:satOff val="-4361"/>
                <a:lumOff val="16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45063"/>
                <a:satOff val="-4361"/>
                <a:lumOff val="16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45063"/>
              <a:satOff val="-4361"/>
              <a:lumOff val="16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1FC1378-B3D3-4479-A3C7-B9AF715CA62B}">
      <dsp:nvSpPr>
        <dsp:cNvPr id="0" name=""/>
        <dsp:cNvSpPr/>
      </dsp:nvSpPr>
      <dsp:spPr>
        <a:xfrm>
          <a:off x="3160254" y="4291788"/>
          <a:ext cx="108855" cy="108855"/>
        </a:xfrm>
        <a:prstGeom prst="ellipse">
          <a:avLst/>
        </a:prstGeom>
        <a:gradFill rotWithShape="0">
          <a:gsLst>
            <a:gs pos="0">
              <a:schemeClr val="accent4">
                <a:hueOff val="1890126"/>
                <a:satOff val="-8721"/>
                <a:lumOff val="32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890126"/>
                <a:satOff val="-8721"/>
                <a:lumOff val="32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890126"/>
                <a:satOff val="-8721"/>
                <a:lumOff val="32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890126"/>
              <a:satOff val="-8721"/>
              <a:lumOff val="321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CB39DE3-12C2-42BC-964B-2DB038974D14}">
      <dsp:nvSpPr>
        <dsp:cNvPr id="0" name=""/>
        <dsp:cNvSpPr/>
      </dsp:nvSpPr>
      <dsp:spPr>
        <a:xfrm>
          <a:off x="4565577" y="2971548"/>
          <a:ext cx="108855" cy="108855"/>
        </a:xfrm>
        <a:prstGeom prst="ellipse">
          <a:avLst/>
        </a:prstGeom>
        <a:gradFill rotWithShape="0">
          <a:gsLst>
            <a:gs pos="0">
              <a:schemeClr val="accent4">
                <a:hueOff val="2835189"/>
                <a:satOff val="-13082"/>
                <a:lumOff val="4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835189"/>
                <a:satOff val="-13082"/>
                <a:lumOff val="4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835189"/>
                <a:satOff val="-13082"/>
                <a:lumOff val="4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2835189"/>
              <a:satOff val="-13082"/>
              <a:lumOff val="481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46CD3D5-9E43-4FC3-BFA5-0C7B747E4C57}">
      <dsp:nvSpPr>
        <dsp:cNvPr id="0" name=""/>
        <dsp:cNvSpPr/>
      </dsp:nvSpPr>
      <dsp:spPr>
        <a:xfrm>
          <a:off x="4482847" y="3172563"/>
          <a:ext cx="108855" cy="108855"/>
        </a:xfrm>
        <a:prstGeom prst="ellipse">
          <a:avLst/>
        </a:prstGeom>
        <a:gradFill rotWithShape="0">
          <a:gsLst>
            <a:gs pos="0">
              <a:schemeClr val="accent4">
                <a:hueOff val="3780252"/>
                <a:satOff val="-17443"/>
                <a:lumOff val="6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780252"/>
                <a:satOff val="-17443"/>
                <a:lumOff val="6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780252"/>
                <a:satOff val="-17443"/>
                <a:lumOff val="6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3780252"/>
              <a:satOff val="-17443"/>
              <a:lumOff val="642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CA82BFD-3BD1-4324-BFC9-6AFABBCD0D29}">
      <dsp:nvSpPr>
        <dsp:cNvPr id="0" name=""/>
        <dsp:cNvSpPr/>
      </dsp:nvSpPr>
      <dsp:spPr>
        <a:xfrm>
          <a:off x="4424065" y="1458366"/>
          <a:ext cx="108855" cy="108855"/>
        </a:xfrm>
        <a:prstGeom prst="ellipse">
          <a:avLst/>
        </a:prstGeom>
        <a:gradFill rotWithShape="0">
          <a:gsLst>
            <a:gs pos="0">
              <a:schemeClr val="accent4">
                <a:hueOff val="4725315"/>
                <a:satOff val="-21804"/>
                <a:lumOff val="8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725315"/>
                <a:satOff val="-21804"/>
                <a:lumOff val="8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725315"/>
                <a:satOff val="-21804"/>
                <a:lumOff val="8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4725315"/>
              <a:satOff val="-21804"/>
              <a:lumOff val="802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8BA7190-C845-47CD-BEF4-BCD067DB6C05}">
      <dsp:nvSpPr>
        <dsp:cNvPr id="0" name=""/>
        <dsp:cNvSpPr/>
      </dsp:nvSpPr>
      <dsp:spPr>
        <a:xfrm>
          <a:off x="4575374" y="1362278"/>
          <a:ext cx="108855" cy="108855"/>
        </a:xfrm>
        <a:prstGeom prst="ellipse">
          <a:avLst/>
        </a:prstGeom>
        <a:gradFill rotWithShape="0">
          <a:gsLst>
            <a:gs pos="0">
              <a:schemeClr val="accent4">
                <a:hueOff val="5670378"/>
                <a:satOff val="-26164"/>
                <a:lumOff val="96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670378"/>
                <a:satOff val="-26164"/>
                <a:lumOff val="96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670378"/>
                <a:satOff val="-26164"/>
                <a:lumOff val="96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670378"/>
              <a:satOff val="-26164"/>
              <a:lumOff val="963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989C7DE-9A1F-4D24-A61D-FACAA33B9FA3}">
      <dsp:nvSpPr>
        <dsp:cNvPr id="0" name=""/>
        <dsp:cNvSpPr/>
      </dsp:nvSpPr>
      <dsp:spPr>
        <a:xfrm>
          <a:off x="4726683" y="1266191"/>
          <a:ext cx="108855" cy="108855"/>
        </a:xfrm>
        <a:prstGeom prst="ellipse">
          <a:avLst/>
        </a:prstGeom>
        <a:gradFill rotWithShape="0">
          <a:gsLst>
            <a:gs pos="0">
              <a:schemeClr val="accent4">
                <a:hueOff val="6615440"/>
                <a:satOff val="-30525"/>
                <a:lumOff val="11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615440"/>
                <a:satOff val="-30525"/>
                <a:lumOff val="11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615440"/>
                <a:satOff val="-30525"/>
                <a:lumOff val="11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6615440"/>
              <a:satOff val="-30525"/>
              <a:lumOff val="1123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63F2418-EFCB-45D0-A441-A95C1E1B1B9A}">
      <dsp:nvSpPr>
        <dsp:cNvPr id="0" name=""/>
        <dsp:cNvSpPr/>
      </dsp:nvSpPr>
      <dsp:spPr>
        <a:xfrm>
          <a:off x="4877992" y="1362278"/>
          <a:ext cx="108855" cy="108855"/>
        </a:xfrm>
        <a:prstGeom prst="ellipse">
          <a:avLst/>
        </a:prstGeom>
        <a:gradFill rotWithShape="0">
          <a:gsLst>
            <a:gs pos="0">
              <a:schemeClr val="accent4">
                <a:hueOff val="7560504"/>
                <a:satOff val="-34886"/>
                <a:lumOff val="12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560504"/>
                <a:satOff val="-34886"/>
                <a:lumOff val="12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560504"/>
                <a:satOff val="-34886"/>
                <a:lumOff val="12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7560504"/>
              <a:satOff val="-34886"/>
              <a:lumOff val="1284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2A654C2-6264-4325-8687-E5EC5F1FF315}">
      <dsp:nvSpPr>
        <dsp:cNvPr id="0" name=""/>
        <dsp:cNvSpPr/>
      </dsp:nvSpPr>
      <dsp:spPr>
        <a:xfrm>
          <a:off x="5029300" y="1458366"/>
          <a:ext cx="108855" cy="108855"/>
        </a:xfrm>
        <a:prstGeom prst="ellipse">
          <a:avLst/>
        </a:prstGeom>
        <a:gradFill rotWithShape="0">
          <a:gsLst>
            <a:gs pos="0">
              <a:schemeClr val="accent4">
                <a:hueOff val="8505566"/>
                <a:satOff val="-39247"/>
                <a:lumOff val="144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505566"/>
                <a:satOff val="-39247"/>
                <a:lumOff val="144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505566"/>
                <a:satOff val="-39247"/>
                <a:lumOff val="144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8505566"/>
              <a:satOff val="-39247"/>
              <a:lumOff val="1444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EF76E60-C94E-434E-A231-31B8816BBB61}">
      <dsp:nvSpPr>
        <dsp:cNvPr id="0" name=""/>
        <dsp:cNvSpPr/>
      </dsp:nvSpPr>
      <dsp:spPr>
        <a:xfrm>
          <a:off x="4726683" y="1468743"/>
          <a:ext cx="108855" cy="108855"/>
        </a:xfrm>
        <a:prstGeom prst="ellipse">
          <a:avLst/>
        </a:prstGeom>
        <a:gradFill rotWithShape="0">
          <a:gsLst>
            <a:gs pos="0">
              <a:schemeClr val="accent4">
                <a:hueOff val="9450630"/>
                <a:satOff val="-43607"/>
                <a:lumOff val="16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450630"/>
                <a:satOff val="-43607"/>
                <a:lumOff val="16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450630"/>
                <a:satOff val="-43607"/>
                <a:lumOff val="16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450630"/>
              <a:satOff val="-43607"/>
              <a:lumOff val="1605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54AF20A-55DF-4E18-9535-ADC44F1B5F44}">
      <dsp:nvSpPr>
        <dsp:cNvPr id="0" name=""/>
        <dsp:cNvSpPr/>
      </dsp:nvSpPr>
      <dsp:spPr>
        <a:xfrm>
          <a:off x="4726683" y="1671680"/>
          <a:ext cx="108855" cy="108855"/>
        </a:xfrm>
        <a:prstGeom prst="ellipse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8AE63D4-D24B-4DBE-BB00-2380A31CF2C1}">
      <dsp:nvSpPr>
        <dsp:cNvPr id="0" name=""/>
        <dsp:cNvSpPr/>
      </dsp:nvSpPr>
      <dsp:spPr>
        <a:xfrm>
          <a:off x="1837800" y="4544831"/>
          <a:ext cx="3931578" cy="58670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6995" tIns="91440" rIns="91440" bIns="9144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400" b="1" kern="1200" dirty="0"/>
            <a:t>نحول عملية الطرح إلى جمع</a:t>
          </a:r>
          <a:endParaRPr lang="ar-SA" sz="2400" b="1" kern="1200" dirty="0"/>
        </a:p>
      </dsp:txBody>
      <dsp:txXfrm>
        <a:off x="1866440" y="4573471"/>
        <a:ext cx="3874298" cy="529423"/>
      </dsp:txXfrm>
    </dsp:sp>
    <dsp:sp modelId="{082D341E-E781-46CA-8784-C0F4477317BC}">
      <dsp:nvSpPr>
        <dsp:cNvPr id="0" name=""/>
        <dsp:cNvSpPr/>
      </dsp:nvSpPr>
      <dsp:spPr>
        <a:xfrm>
          <a:off x="1466813" y="4132180"/>
          <a:ext cx="1088553" cy="1088476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B872344-59E7-4AD8-9EED-294308DCAE34}">
      <dsp:nvSpPr>
        <dsp:cNvPr id="0" name=""/>
        <dsp:cNvSpPr/>
      </dsp:nvSpPr>
      <dsp:spPr>
        <a:xfrm>
          <a:off x="3237060" y="3571824"/>
          <a:ext cx="4274200" cy="586703"/>
        </a:xfrm>
        <a:prstGeom prst="roundRect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6995" tIns="91440" rIns="91440" bIns="9144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400" b="1" kern="1200" dirty="0"/>
            <a:t>نضع النظير الجمعي للعدد المطروح</a:t>
          </a:r>
          <a:endParaRPr lang="ar-SA" sz="2400" b="1" kern="1200" dirty="0"/>
        </a:p>
      </dsp:txBody>
      <dsp:txXfrm>
        <a:off x="3265700" y="3600464"/>
        <a:ext cx="4216920" cy="529423"/>
      </dsp:txXfrm>
    </dsp:sp>
    <dsp:sp modelId="{5C4427C8-F724-4B23-A681-E0D3544C9A61}">
      <dsp:nvSpPr>
        <dsp:cNvPr id="0" name=""/>
        <dsp:cNvSpPr/>
      </dsp:nvSpPr>
      <dsp:spPr>
        <a:xfrm>
          <a:off x="2676120" y="3280795"/>
          <a:ext cx="1088553" cy="1088476"/>
        </a:xfrm>
        <a:prstGeom prst="ellipse">
          <a:avLst/>
        </a:prstGeom>
        <a:solidFill>
          <a:schemeClr val="accent4">
            <a:tint val="50000"/>
            <a:hueOff val="5723762"/>
            <a:satOff val="-30078"/>
            <a:lumOff val="-2176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2408CEA-06A5-4E90-BA20-34497038176C}">
      <dsp:nvSpPr>
        <dsp:cNvPr id="0" name=""/>
        <dsp:cNvSpPr/>
      </dsp:nvSpPr>
      <dsp:spPr>
        <a:xfrm>
          <a:off x="4041577" y="2487410"/>
          <a:ext cx="3931578" cy="586703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6995" tIns="91440" rIns="91440" bIns="9144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400" b="1" kern="1200" dirty="0"/>
            <a:t>نكمل العملية</a:t>
          </a:r>
          <a:endParaRPr lang="ar-SA" sz="2400" b="1" kern="1200" dirty="0"/>
        </a:p>
      </dsp:txBody>
      <dsp:txXfrm>
        <a:off x="4070217" y="2516050"/>
        <a:ext cx="3874298" cy="529423"/>
      </dsp:txXfrm>
    </dsp:sp>
    <dsp:sp modelId="{F4EF94BF-4859-4735-AE1B-0904C8DF42AA}">
      <dsp:nvSpPr>
        <dsp:cNvPr id="0" name=""/>
        <dsp:cNvSpPr/>
      </dsp:nvSpPr>
      <dsp:spPr>
        <a:xfrm>
          <a:off x="3760907" y="2059465"/>
          <a:ext cx="1088553" cy="1088476"/>
        </a:xfrm>
        <a:prstGeom prst="ellipse">
          <a:avLst/>
        </a:prstGeom>
        <a:solidFill>
          <a:schemeClr val="accent4">
            <a:tint val="50000"/>
            <a:hueOff val="11447524"/>
            <a:satOff val="-60156"/>
            <a:lumOff val="-4353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4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6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6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66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4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4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9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7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2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3416-5673-49C4-B38B-11BD54194203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395D8-20A2-4A7A-8465-B58CDC2C7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3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Relationship Id="rId4" Type="http://schemas.microsoft.com/office/2007/relationships/hdphoto" Target="../media/hdphoto2.wdp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7.xml" /><Relationship Id="rId4" Type="http://schemas.microsoft.com/office/2007/relationships/hdphoto" Target="../media/hdphoto3.wdp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8590880" y="5768661"/>
            <a:ext cx="3295650" cy="87630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800" dirty="0"/>
              <a:t>الاسم</a:t>
            </a:r>
            <a:endParaRPr lang="en-US" sz="4800" dirty="0"/>
          </a:p>
        </p:txBody>
      </p:sp>
      <p:grpSp>
        <p:nvGrpSpPr>
          <p:cNvPr id="7" name="مجموعة 6"/>
          <p:cNvGrpSpPr/>
          <p:nvPr/>
        </p:nvGrpSpPr>
        <p:grpSpPr>
          <a:xfrm>
            <a:off x="699180" y="557666"/>
            <a:ext cx="8604477" cy="4115934"/>
            <a:chOff x="1497466" y="136752"/>
            <a:chExt cx="6557963" cy="3665989"/>
          </a:xfrm>
        </p:grpSpPr>
        <p:sp>
          <p:nvSpPr>
            <p:cNvPr id="3" name="مستطيل مستدير الزوايا 2"/>
            <p:cNvSpPr/>
            <p:nvPr/>
          </p:nvSpPr>
          <p:spPr>
            <a:xfrm>
              <a:off x="2278743" y="1712684"/>
              <a:ext cx="5776686" cy="2090057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sz="4000" b="1"/>
                <a:t> طرح الأعداد الصحيحة</a:t>
              </a:r>
              <a:endParaRPr lang="en-US" sz="4000"/>
            </a:p>
          </p:txBody>
        </p:sp>
        <p:pic>
          <p:nvPicPr>
            <p:cNvPr id="4" name="صورة 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>
                          <a14:foregroundMark x1="25778" y1="39556" x2="41778" y2="61333"/>
                          <a14:foregroundMark x1="65778" y1="36889" x2="87111" y2="3555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7466" y="136752"/>
              <a:ext cx="2784249" cy="2417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73190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2">
                <a:lumMod val="20000"/>
                <a:lumOff val="80000"/>
              </a:schemeClr>
            </a:gs>
            <a:gs pos="37000">
              <a:srgbClr val="FFFFCC"/>
            </a:gs>
            <a:gs pos="65000">
              <a:srgbClr val="CCFFCC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9259288" y="505184"/>
            <a:ext cx="2472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FF0000"/>
                </a:solidFill>
              </a:rPr>
              <a:t>+3 </a:t>
            </a:r>
            <a:r>
              <a:rPr lang="ar-SY" sz="3200" b="1" dirty="0"/>
              <a:t>  -  </a:t>
            </a:r>
            <a:r>
              <a:rPr lang="ar-SY" sz="3200" b="1" dirty="0">
                <a:solidFill>
                  <a:srgbClr val="00B0F0"/>
                </a:solidFill>
              </a:rPr>
              <a:t>+5</a:t>
            </a:r>
            <a:r>
              <a:rPr lang="ar-SY" sz="3200" b="1" dirty="0"/>
              <a:t>  =    </a:t>
            </a:r>
            <a:endParaRPr lang="en-US" sz="3200" b="1" dirty="0"/>
          </a:p>
        </p:txBody>
      </p:sp>
      <p:sp>
        <p:nvSpPr>
          <p:cNvPr id="3" name="مربع نص 2"/>
          <p:cNvSpPr txBox="1"/>
          <p:nvPr/>
        </p:nvSpPr>
        <p:spPr>
          <a:xfrm>
            <a:off x="9259288" y="2206165"/>
            <a:ext cx="2472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FF0000"/>
                </a:solidFill>
              </a:rPr>
              <a:t>-3 </a:t>
            </a:r>
            <a:r>
              <a:rPr lang="ar-SY" sz="3200" b="1" dirty="0"/>
              <a:t>  -  </a:t>
            </a:r>
            <a:r>
              <a:rPr lang="ar-SY" sz="3200" b="1" dirty="0">
                <a:solidFill>
                  <a:srgbClr val="00B0F0"/>
                </a:solidFill>
              </a:rPr>
              <a:t>-5</a:t>
            </a:r>
            <a:r>
              <a:rPr lang="ar-SY" sz="3200" b="1" dirty="0"/>
              <a:t>  =    </a:t>
            </a:r>
            <a:endParaRPr lang="en-US" sz="32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9441185" y="3769494"/>
            <a:ext cx="2472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FF0000"/>
                </a:solidFill>
              </a:rPr>
              <a:t>+3 </a:t>
            </a:r>
            <a:r>
              <a:rPr lang="ar-SY" sz="3200" b="1" dirty="0"/>
              <a:t>  -  </a:t>
            </a:r>
            <a:r>
              <a:rPr lang="ar-SY" sz="3200" b="1" dirty="0">
                <a:solidFill>
                  <a:srgbClr val="00B0F0"/>
                </a:solidFill>
              </a:rPr>
              <a:t>-5</a:t>
            </a:r>
            <a:r>
              <a:rPr lang="ar-SY" sz="3200" b="1" dirty="0"/>
              <a:t>  =    </a:t>
            </a:r>
            <a:endParaRPr lang="en-US" sz="32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9441185" y="5470475"/>
            <a:ext cx="2472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FF0000"/>
                </a:solidFill>
              </a:rPr>
              <a:t>-3 </a:t>
            </a:r>
            <a:r>
              <a:rPr lang="ar-SY" sz="3200" b="1" dirty="0"/>
              <a:t>  -  </a:t>
            </a:r>
            <a:r>
              <a:rPr lang="ar-SY" sz="3200" b="1" dirty="0">
                <a:solidFill>
                  <a:srgbClr val="00B0F0"/>
                </a:solidFill>
              </a:rPr>
              <a:t>+5</a:t>
            </a:r>
            <a:r>
              <a:rPr lang="ar-SY" sz="3200" b="1" dirty="0"/>
              <a:t>  =    </a:t>
            </a:r>
            <a:endParaRPr lang="en-US" sz="3200" b="1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44980" b="34493"/>
          <a:stretch/>
        </p:blipFill>
        <p:spPr>
          <a:xfrm>
            <a:off x="450759" y="888642"/>
            <a:ext cx="6403215" cy="59243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7" name="مستطيل 6"/>
          <p:cNvSpPr/>
          <p:nvPr/>
        </p:nvSpPr>
        <p:spPr>
          <a:xfrm>
            <a:off x="3165033" y="1511035"/>
            <a:ext cx="1369732" cy="33485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3652366" y="502376"/>
            <a:ext cx="882399" cy="36055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مستطيل 8"/>
          <p:cNvSpPr/>
          <p:nvPr/>
        </p:nvSpPr>
        <p:spPr>
          <a:xfrm>
            <a:off x="7331450" y="587654"/>
            <a:ext cx="2292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2400" b="1" dirty="0">
                <a:solidFill>
                  <a:srgbClr val="FF0000"/>
                </a:solidFill>
              </a:rPr>
              <a:t>+3 </a:t>
            </a:r>
            <a:r>
              <a:rPr lang="ar-SY" sz="2400" b="1" dirty="0"/>
              <a:t> + </a:t>
            </a:r>
            <a:r>
              <a:rPr lang="ar-SY" sz="2400" b="1" dirty="0">
                <a:solidFill>
                  <a:srgbClr val="00B0F0"/>
                </a:solidFill>
              </a:rPr>
              <a:t>-5</a:t>
            </a:r>
            <a:r>
              <a:rPr lang="ar-SY" sz="2400" b="1" dirty="0"/>
              <a:t>  = -2    </a:t>
            </a:r>
            <a:endParaRPr lang="en-US" sz="2400" b="1" dirty="0"/>
          </a:p>
        </p:txBody>
      </p:sp>
      <p:cxnSp>
        <p:nvCxnSpPr>
          <p:cNvPr id="10" name="رابط كسهم مستقيم 9"/>
          <p:cNvCxnSpPr>
            <a:stCxn id="7" idx="1"/>
          </p:cNvCxnSpPr>
          <p:nvPr/>
        </p:nvCxnSpPr>
        <p:spPr>
          <a:xfrm flipV="1">
            <a:off x="3165033" y="945404"/>
            <a:ext cx="4556567" cy="73305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مستطيل 13"/>
          <p:cNvSpPr/>
          <p:nvPr/>
        </p:nvSpPr>
        <p:spPr>
          <a:xfrm>
            <a:off x="2769967" y="1481072"/>
            <a:ext cx="1369732" cy="33485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مستطيل 14"/>
          <p:cNvSpPr/>
          <p:nvPr/>
        </p:nvSpPr>
        <p:spPr>
          <a:xfrm>
            <a:off x="2769967" y="544853"/>
            <a:ext cx="882399" cy="27560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مستطيل 15"/>
          <p:cNvSpPr/>
          <p:nvPr/>
        </p:nvSpPr>
        <p:spPr>
          <a:xfrm>
            <a:off x="7169547" y="2228793"/>
            <a:ext cx="2454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2400" b="1" dirty="0">
                <a:solidFill>
                  <a:srgbClr val="FF0000"/>
                </a:solidFill>
              </a:rPr>
              <a:t>-3 </a:t>
            </a:r>
            <a:r>
              <a:rPr lang="ar-SY" sz="2400" b="1" dirty="0"/>
              <a:t> + </a:t>
            </a:r>
            <a:r>
              <a:rPr lang="ar-SY" sz="2400" b="1" dirty="0">
                <a:solidFill>
                  <a:srgbClr val="00B0F0"/>
                </a:solidFill>
              </a:rPr>
              <a:t>+ 5</a:t>
            </a:r>
            <a:r>
              <a:rPr lang="ar-SY" sz="2400" b="1" dirty="0"/>
              <a:t>  = +2    </a:t>
            </a:r>
            <a:endParaRPr lang="en-US" sz="2400" b="1" dirty="0"/>
          </a:p>
        </p:txBody>
      </p:sp>
      <p:cxnSp>
        <p:nvCxnSpPr>
          <p:cNvPr id="17" name="رابط كسهم مستقيم 16"/>
          <p:cNvCxnSpPr/>
          <p:nvPr/>
        </p:nvCxnSpPr>
        <p:spPr>
          <a:xfrm>
            <a:off x="4139699" y="1562942"/>
            <a:ext cx="3393215" cy="84541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مستطيل 20"/>
          <p:cNvSpPr/>
          <p:nvPr/>
        </p:nvSpPr>
        <p:spPr>
          <a:xfrm>
            <a:off x="4490674" y="534213"/>
            <a:ext cx="1369732" cy="33485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مستطيل 21"/>
          <p:cNvSpPr/>
          <p:nvPr/>
        </p:nvSpPr>
        <p:spPr>
          <a:xfrm>
            <a:off x="3561099" y="510975"/>
            <a:ext cx="882399" cy="36055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مستطيل 22"/>
          <p:cNvSpPr/>
          <p:nvPr/>
        </p:nvSpPr>
        <p:spPr>
          <a:xfrm>
            <a:off x="7584838" y="3846108"/>
            <a:ext cx="2191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2400" b="1" dirty="0">
                <a:solidFill>
                  <a:srgbClr val="FF0000"/>
                </a:solidFill>
              </a:rPr>
              <a:t>+3 </a:t>
            </a:r>
            <a:r>
              <a:rPr lang="ar-SY" sz="2400" b="1" dirty="0"/>
              <a:t> +  +</a:t>
            </a:r>
            <a:r>
              <a:rPr lang="ar-SY" sz="2400" b="1" dirty="0">
                <a:solidFill>
                  <a:srgbClr val="00B0F0"/>
                </a:solidFill>
              </a:rPr>
              <a:t>5</a:t>
            </a:r>
            <a:r>
              <a:rPr lang="ar-SY" sz="2400" b="1" dirty="0"/>
              <a:t>  = +8</a:t>
            </a:r>
            <a:endParaRPr lang="en-US" sz="2400" b="1" dirty="0"/>
          </a:p>
        </p:txBody>
      </p:sp>
      <p:cxnSp>
        <p:nvCxnSpPr>
          <p:cNvPr id="24" name="رابط كسهم مستقيم 23"/>
          <p:cNvCxnSpPr/>
          <p:nvPr/>
        </p:nvCxnSpPr>
        <p:spPr>
          <a:xfrm>
            <a:off x="5874920" y="857733"/>
            <a:ext cx="2136966" cy="298837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مستطيل 25"/>
          <p:cNvSpPr/>
          <p:nvPr/>
        </p:nvSpPr>
        <p:spPr>
          <a:xfrm>
            <a:off x="1393158" y="553817"/>
            <a:ext cx="1369732" cy="33485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مستطيل 26"/>
          <p:cNvSpPr/>
          <p:nvPr/>
        </p:nvSpPr>
        <p:spPr>
          <a:xfrm>
            <a:off x="2771172" y="506723"/>
            <a:ext cx="882399" cy="36055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مستطيل 27"/>
          <p:cNvSpPr/>
          <p:nvPr/>
        </p:nvSpPr>
        <p:spPr>
          <a:xfrm>
            <a:off x="7584838" y="5541699"/>
            <a:ext cx="2215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2400" b="1" dirty="0">
                <a:solidFill>
                  <a:srgbClr val="FF0000"/>
                </a:solidFill>
              </a:rPr>
              <a:t>-3 </a:t>
            </a:r>
            <a:r>
              <a:rPr lang="ar-SY" sz="2400" b="1" dirty="0"/>
              <a:t> + </a:t>
            </a:r>
            <a:r>
              <a:rPr lang="ar-SY" sz="2400" b="1" dirty="0">
                <a:solidFill>
                  <a:srgbClr val="00B0F0"/>
                </a:solidFill>
              </a:rPr>
              <a:t>-5</a:t>
            </a:r>
            <a:r>
              <a:rPr lang="ar-SY" sz="2400" b="1" dirty="0"/>
              <a:t>  = -8    </a:t>
            </a:r>
            <a:endParaRPr lang="en-US" sz="2400" b="1" dirty="0"/>
          </a:p>
        </p:txBody>
      </p:sp>
      <p:cxnSp>
        <p:nvCxnSpPr>
          <p:cNvPr id="29" name="رابط كسهم مستقيم 28"/>
          <p:cNvCxnSpPr/>
          <p:nvPr/>
        </p:nvCxnSpPr>
        <p:spPr>
          <a:xfrm>
            <a:off x="1393158" y="1228929"/>
            <a:ext cx="6328442" cy="42737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صورة 3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89" b="98222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8" y="2583543"/>
            <a:ext cx="3817896" cy="427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59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 animBg="1"/>
      <p:bldP spid="7" grpId="1" animBg="1"/>
      <p:bldP spid="8" grpId="0" animBg="1"/>
      <p:bldP spid="8" grpId="1" animBg="1"/>
      <p:bldP spid="9" grpId="0"/>
      <p:bldP spid="14" grpId="0" animBg="1"/>
      <p:bldP spid="14" grpId="1" animBg="1"/>
      <p:bldP spid="15" grpId="0" animBg="1"/>
      <p:bldP spid="15" grpId="1" animBg="1"/>
      <p:bldP spid="16" grpId="0"/>
      <p:bldP spid="21" grpId="0" animBg="1"/>
      <p:bldP spid="21" grpId="1" animBg="1"/>
      <p:bldP spid="22" grpId="0" animBg="1"/>
      <p:bldP spid="22" grpId="1" animBg="1"/>
      <p:bldP spid="23" grpId="0"/>
      <p:bldP spid="26" grpId="0" animBg="1"/>
      <p:bldP spid="26" grpId="1" animBg="1"/>
      <p:bldP spid="27" grpId="0" animBg="1"/>
      <p:bldP spid="27" grpId="1" animBg="1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31000">
              <a:schemeClr val="accent2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2192000" y="209550"/>
            <a:ext cx="2571750" cy="1066800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ar-SY" sz="5400" dirty="0"/>
              <a:t>القاعدة</a:t>
            </a:r>
            <a:endParaRPr lang="en-US" sz="5400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8914"/>
            <a:ext cx="3028950" cy="4889086"/>
          </a:xfrm>
          <a:prstGeom prst="rect">
            <a:avLst/>
          </a:prstGeom>
        </p:spPr>
      </p:pic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26346571"/>
              </p:ext>
            </p:extLst>
          </p:nvPr>
        </p:nvGraphicFramePr>
        <p:xfrm>
          <a:off x="2031999" y="209551"/>
          <a:ext cx="9810956" cy="6397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42725019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91 -0.01389 L -0.14922 -0.0138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006C90-A98E-4DFB-B0A1-D66089224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graphicEl>
                                              <a:dgm id="{2E006C90-A98E-4DFB-B0A1-D660892243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graphicEl>
                                              <a:dgm id="{2E006C90-A98E-4DFB-B0A1-D66089224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2E006C90-A98E-4DFB-B0A1-D66089224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89C7DE-9A1F-4D24-A61D-FACAA33B9F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D989C7DE-9A1F-4D24-A61D-FACAA33B9F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D989C7DE-9A1F-4D24-A61D-FACAA33B9F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D989C7DE-9A1F-4D24-A61D-FACAA33B9F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A654C2-6264-4325-8687-E5EC5F1FF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C2A654C2-6264-4325-8687-E5EC5F1FF3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C2A654C2-6264-4325-8687-E5EC5F1FF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C2A654C2-6264-4325-8687-E5EC5F1FF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F76E60-C94E-434E-A231-31B8816BB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8EF76E60-C94E-434E-A231-31B8816BB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8EF76E60-C94E-434E-A231-31B8816BB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8EF76E60-C94E-434E-A231-31B8816BB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FC1378-B3D3-4479-A3C7-B9AF715CA6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E1FC1378-B3D3-4479-A3C7-B9AF715CA6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E1FC1378-B3D3-4479-A3C7-B9AF715CA6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E1FC1378-B3D3-4479-A3C7-B9AF715CA6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3F2418-EFCB-45D0-A441-A95C1E1B1B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763F2418-EFCB-45D0-A441-A95C1E1B1B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763F2418-EFCB-45D0-A441-A95C1E1B1B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763F2418-EFCB-45D0-A441-A95C1E1B1B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BA7190-C845-47CD-BEF4-BCD067DB6C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A8BA7190-C845-47CD-BEF4-BCD067DB6C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A8BA7190-C845-47CD-BEF4-BCD067DB6C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A8BA7190-C845-47CD-BEF4-BCD067DB6C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A82BFD-3BD1-4324-BFC9-6AFABBCD0D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8CA82BFD-3BD1-4324-BFC9-6AFABBCD0D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8CA82BFD-3BD1-4324-BFC9-6AFABBCD0D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8CA82BFD-3BD1-4324-BFC9-6AFABBCD0D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1A2126-B5FB-4269-80E4-D8C031D97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graphicEl>
                                              <a:dgm id="{EC1A2126-B5FB-4269-80E4-D8C031D97E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EC1A2126-B5FB-4269-80E4-D8C031D97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EC1A2126-B5FB-4269-80E4-D8C031D97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B39DE3-12C2-42BC-964B-2DB038974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graphicEl>
                                              <a:dgm id="{DCB39DE3-12C2-42BC-964B-2DB038974D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DCB39DE3-12C2-42BC-964B-2DB038974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DCB39DE3-12C2-42BC-964B-2DB038974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4AF20A-55DF-4E18-9535-ADC44F1B5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graphicEl>
                                              <a:dgm id="{254AF20A-55DF-4E18-9535-ADC44F1B5F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254AF20A-55DF-4E18-9535-ADC44F1B5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254AF20A-55DF-4E18-9535-ADC44F1B5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6CD3D5-9E43-4FC3-BFA5-0C7B747E4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graphicEl>
                                              <a:dgm id="{446CD3D5-9E43-4FC3-BFA5-0C7B747E4C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graphicEl>
                                              <a:dgm id="{446CD3D5-9E43-4FC3-BFA5-0C7B747E4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446CD3D5-9E43-4FC3-BFA5-0C7B747E4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AE63D4-D24B-4DBE-BB00-2380A31CF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>
                                            <p:graphicEl>
                                              <a:dgm id="{98AE63D4-D24B-4DBE-BB00-2380A31CF2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graphicEl>
                                              <a:dgm id="{98AE63D4-D24B-4DBE-BB00-2380A31CF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graphicEl>
                                              <a:dgm id="{98AE63D4-D24B-4DBE-BB00-2380A31CF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2D341E-E781-46CA-8784-C0F4477317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graphicEl>
                                              <a:dgm id="{082D341E-E781-46CA-8784-C0F4477317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graphicEl>
                                              <a:dgm id="{082D341E-E781-46CA-8784-C0F4477317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graphicEl>
                                              <a:dgm id="{082D341E-E781-46CA-8784-C0F4477317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872344-59E7-4AD8-9EED-294308DCA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graphicEl>
                                              <a:dgm id="{4B872344-59E7-4AD8-9EED-294308DCAE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4B872344-59E7-4AD8-9EED-294308DCA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4B872344-59E7-4AD8-9EED-294308DCA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4427C8-F724-4B23-A681-E0D3544C9A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">
                                            <p:graphicEl>
                                              <a:dgm id="{5C4427C8-F724-4B23-A681-E0D3544C9A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5C4427C8-F724-4B23-A681-E0D3544C9A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graphicEl>
                                              <a:dgm id="{5C4427C8-F724-4B23-A681-E0D3544C9A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408CEA-06A5-4E90-BA20-344970381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">
                                            <p:graphicEl>
                                              <a:dgm id="{52408CEA-06A5-4E90-BA20-3449703817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graphicEl>
                                              <a:dgm id="{52408CEA-06A5-4E90-BA20-344970381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graphicEl>
                                              <a:dgm id="{52408CEA-06A5-4E90-BA20-344970381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EF94BF-4859-4735-AE1B-0904C8DF42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">
                                            <p:graphicEl>
                                              <a:dgm id="{F4EF94BF-4859-4735-AE1B-0904C8DF42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graphicEl>
                                              <a:dgm id="{F4EF94BF-4859-4735-AE1B-0904C8DF42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graphicEl>
                                              <a:dgm id="{F4EF94BF-4859-4735-AE1B-0904C8DF42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20000"/>
                <a:lumOff val="80000"/>
              </a:schemeClr>
            </a:gs>
            <a:gs pos="83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2192000" y="209550"/>
            <a:ext cx="2571750" cy="1066800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ar-SY" sz="5400" dirty="0"/>
              <a:t>الأمثلة</a:t>
            </a:r>
            <a:endParaRPr lang="en-US" sz="5400" dirty="0"/>
          </a:p>
        </p:txBody>
      </p:sp>
      <p:sp>
        <p:nvSpPr>
          <p:cNvPr id="3" name="مربع نص 2"/>
          <p:cNvSpPr txBox="1"/>
          <p:nvPr/>
        </p:nvSpPr>
        <p:spPr>
          <a:xfrm>
            <a:off x="7715250" y="15240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dirty="0"/>
              <a:t>أوجد ناتج كلا مما يلي</a:t>
            </a:r>
            <a:endParaRPr lang="en-US" sz="32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9052508" y="2603142"/>
            <a:ext cx="2472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FF0000"/>
                </a:solidFill>
              </a:rPr>
              <a:t>-17 </a:t>
            </a:r>
            <a:r>
              <a:rPr lang="ar-SY" sz="3200" b="1" dirty="0"/>
              <a:t>-  </a:t>
            </a:r>
            <a:r>
              <a:rPr lang="ar-SY" sz="3200" b="1" dirty="0">
                <a:solidFill>
                  <a:srgbClr val="00B0F0"/>
                </a:solidFill>
              </a:rPr>
              <a:t>-19</a:t>
            </a:r>
            <a:r>
              <a:rPr lang="ar-SY" sz="3200" b="1" dirty="0"/>
              <a:t>  =    </a:t>
            </a:r>
            <a:endParaRPr lang="en-US" sz="32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8610600" y="3606084"/>
            <a:ext cx="2914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FF0000"/>
                </a:solidFill>
              </a:rPr>
              <a:t>+8 </a:t>
            </a:r>
            <a:r>
              <a:rPr lang="ar-SY" sz="3200" b="1" dirty="0"/>
              <a:t>  -  </a:t>
            </a:r>
            <a:r>
              <a:rPr lang="ar-SY" sz="3200" b="1" dirty="0">
                <a:solidFill>
                  <a:srgbClr val="00B0F0"/>
                </a:solidFill>
              </a:rPr>
              <a:t>+14</a:t>
            </a:r>
            <a:r>
              <a:rPr lang="ar-SY" sz="3200" b="1" dirty="0"/>
              <a:t>  =    </a:t>
            </a:r>
            <a:endParaRPr lang="en-US" sz="32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8362950" y="4667250"/>
            <a:ext cx="3162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FF0000"/>
                </a:solidFill>
              </a:rPr>
              <a:t>-18 </a:t>
            </a:r>
            <a:r>
              <a:rPr lang="ar-SY" sz="3200" b="1" dirty="0"/>
              <a:t>  -  </a:t>
            </a:r>
            <a:r>
              <a:rPr lang="ar-SY" sz="3200" b="1" dirty="0">
                <a:solidFill>
                  <a:srgbClr val="00B0F0"/>
                </a:solidFill>
              </a:rPr>
              <a:t>+8</a:t>
            </a:r>
            <a:r>
              <a:rPr lang="ar-SY" sz="3200" b="1" dirty="0"/>
              <a:t>  =    </a:t>
            </a:r>
            <a:endParaRPr lang="en-US" sz="32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9052508" y="5670192"/>
            <a:ext cx="2472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FF0000"/>
                </a:solidFill>
              </a:rPr>
              <a:t>+30 </a:t>
            </a:r>
            <a:r>
              <a:rPr lang="ar-SY" sz="3200" b="1" dirty="0"/>
              <a:t>  -  </a:t>
            </a:r>
            <a:r>
              <a:rPr lang="ar-SY" sz="3200" b="1" dirty="0">
                <a:solidFill>
                  <a:srgbClr val="00B0F0"/>
                </a:solidFill>
              </a:rPr>
              <a:t>-8</a:t>
            </a:r>
            <a:r>
              <a:rPr lang="ar-SY" sz="3200" b="1" dirty="0"/>
              <a:t>=    </a:t>
            </a:r>
            <a:endParaRPr lang="en-US" sz="32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6850743" y="2640746"/>
            <a:ext cx="226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>
                <a:solidFill>
                  <a:srgbClr val="FF0000"/>
                </a:solidFill>
              </a:rPr>
              <a:t>-17 + +19=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5932941" y="2600195"/>
            <a:ext cx="1337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>
                <a:solidFill>
                  <a:srgbClr val="FF0000"/>
                </a:solidFill>
              </a:rPr>
              <a:t>+2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6810213" y="3541582"/>
            <a:ext cx="226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>
                <a:solidFill>
                  <a:srgbClr val="FF0000"/>
                </a:solidFill>
              </a:rPr>
              <a:t>+8  + -14 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892411" y="3501031"/>
            <a:ext cx="1337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>
                <a:solidFill>
                  <a:srgbClr val="FF0000"/>
                </a:solidFill>
              </a:rPr>
              <a:t>-6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7015714" y="4640171"/>
            <a:ext cx="226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>
                <a:solidFill>
                  <a:srgbClr val="FF0000"/>
                </a:solidFill>
              </a:rPr>
              <a:t>-18 + -8 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6097912" y="4599620"/>
            <a:ext cx="1337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>
                <a:solidFill>
                  <a:srgbClr val="FF0000"/>
                </a:solidFill>
              </a:rPr>
              <a:t>-26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7229669" y="5680333"/>
            <a:ext cx="226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>
                <a:solidFill>
                  <a:srgbClr val="FF0000"/>
                </a:solidFill>
              </a:rPr>
              <a:t>+30 + +8 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6311867" y="5639782"/>
            <a:ext cx="1337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>
                <a:solidFill>
                  <a:srgbClr val="FF0000"/>
                </a:solidFill>
              </a:rPr>
              <a:t>+38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21" name="صورة 2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10" b="100000" l="9901" r="89851">
                        <a14:foregroundMark x1="65842" y1="21519" x2="66584" y2="29114"/>
                        <a14:foregroundMark x1="65842" y1="33861" x2="65347" y2="367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0" y="2247521"/>
            <a:ext cx="5857421" cy="458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0973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91 -0.01389 L -0.16797 -0.0083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53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316409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136</Words>
  <Application>Microsoft Office PowerPoint</Application>
  <PresentationFormat>شاشة عريضة</PresentationFormat>
  <Paragraphs>28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12</cp:revision>
  <dcterms:created xsi:type="dcterms:W3CDTF">2021-03-19T23:51:14Z</dcterms:created>
  <dcterms:modified xsi:type="dcterms:W3CDTF">2021-03-20T01:39:08Z</dcterms:modified>
</cp:coreProperties>
</file>