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0" r:id="rId2"/>
    <p:sldId id="398" r:id="rId3"/>
    <p:sldId id="418" r:id="rId4"/>
    <p:sldId id="419" r:id="rId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>
        <p:scale>
          <a:sx n="66" d="100"/>
          <a:sy n="66" d="100"/>
        </p:scale>
        <p:origin x="-72" y="66"/>
      </p:cViewPr>
      <p:guideLst>
        <p:guide orient="horz" pos="2238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28/07/1442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28/07/1442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F909AC0-67BA-4739-8F0E-A75B5EC7AC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45461403-F714-4DA6-A363-C417B509AF4D}"/>
              </a:ext>
            </a:extLst>
          </p:cNvPr>
          <p:cNvSpPr/>
          <p:nvPr/>
        </p:nvSpPr>
        <p:spPr>
          <a:xfrm flipH="1">
            <a:off x="3" y="1470623"/>
            <a:ext cx="9123683" cy="1059469"/>
          </a:xfrm>
          <a:custGeom>
            <a:avLst/>
            <a:gdLst>
              <a:gd name="connsiteX0" fmla="*/ 1454087 w 1454087"/>
              <a:gd name="connsiteY0" fmla="*/ 0 h 476761"/>
              <a:gd name="connsiteX1" fmla="*/ 0 w 1454087"/>
              <a:gd name="connsiteY1" fmla="*/ 0 h 476761"/>
              <a:gd name="connsiteX2" fmla="*/ 0 w 1454087"/>
              <a:gd name="connsiteY2" fmla="*/ 271263 h 476761"/>
              <a:gd name="connsiteX3" fmla="*/ 1302021 w 1454087"/>
              <a:gd name="connsiteY3" fmla="*/ 473849 h 476761"/>
              <a:gd name="connsiteX4" fmla="*/ 1454087 w 1454087"/>
              <a:gd name="connsiteY4" fmla="*/ 466723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087" h="476761">
                <a:moveTo>
                  <a:pt x="1454087" y="0"/>
                </a:moveTo>
                <a:lnTo>
                  <a:pt x="0" y="0"/>
                </a:lnTo>
                <a:lnTo>
                  <a:pt x="0" y="271263"/>
                </a:lnTo>
                <a:cubicBezTo>
                  <a:pt x="425381" y="445104"/>
                  <a:pt x="811717" y="489471"/>
                  <a:pt x="1302021" y="473849"/>
                </a:cubicBezTo>
                <a:lnTo>
                  <a:pt x="1454087" y="466723"/>
                </a:lnTo>
                <a:close/>
              </a:path>
            </a:pathLst>
          </a:custGeom>
          <a:solidFill>
            <a:srgbClr val="FFFF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CAD24777-C57D-48F3-8128-698DA761FDE4}"/>
              </a:ext>
            </a:extLst>
          </p:cNvPr>
          <p:cNvSpPr/>
          <p:nvPr/>
        </p:nvSpPr>
        <p:spPr>
          <a:xfrm flipH="1">
            <a:off x="0" y="-1"/>
            <a:ext cx="12192000" cy="2290713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C1F6A049-B503-44CF-9259-9B419FA98560}"/>
              </a:ext>
            </a:extLst>
          </p:cNvPr>
          <p:cNvSpPr/>
          <p:nvPr/>
        </p:nvSpPr>
        <p:spPr>
          <a:xfrm flipV="1">
            <a:off x="3068342" y="3003850"/>
            <a:ext cx="9123627" cy="1059469"/>
          </a:xfrm>
          <a:custGeom>
            <a:avLst/>
            <a:gdLst>
              <a:gd name="connsiteX0" fmla="*/ 1090223 w 1454078"/>
              <a:gd name="connsiteY0" fmla="*/ 476669 h 476761"/>
              <a:gd name="connsiteX1" fmla="*/ 1292988 w 1454078"/>
              <a:gd name="connsiteY1" fmla="*/ 473849 h 476761"/>
              <a:gd name="connsiteX2" fmla="*/ 1454078 w 1454078"/>
              <a:gd name="connsiteY2" fmla="*/ 466247 h 476761"/>
              <a:gd name="connsiteX3" fmla="*/ 1454078 w 1454078"/>
              <a:gd name="connsiteY3" fmla="*/ 0 h 476761"/>
              <a:gd name="connsiteX4" fmla="*/ 0 w 1454078"/>
              <a:gd name="connsiteY4" fmla="*/ 0 h 476761"/>
              <a:gd name="connsiteX5" fmla="*/ 0 w 1454078"/>
              <a:gd name="connsiteY5" fmla="*/ 271263 h 476761"/>
              <a:gd name="connsiteX6" fmla="*/ 1090223 w 1454078"/>
              <a:gd name="connsiteY6" fmla="*/ 476669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078" h="476761">
                <a:moveTo>
                  <a:pt x="1090223" y="476669"/>
                </a:moveTo>
                <a:cubicBezTo>
                  <a:pt x="1155980" y="477088"/>
                  <a:pt x="1223430" y="476081"/>
                  <a:pt x="1292988" y="473849"/>
                </a:cubicBezTo>
                <a:lnTo>
                  <a:pt x="1454078" y="466247"/>
                </a:lnTo>
                <a:lnTo>
                  <a:pt x="1454078" y="0"/>
                </a:lnTo>
                <a:lnTo>
                  <a:pt x="0" y="0"/>
                </a:lnTo>
                <a:lnTo>
                  <a:pt x="0" y="271263"/>
                </a:lnTo>
                <a:cubicBezTo>
                  <a:pt x="362083" y="420269"/>
                  <a:pt x="695679" y="474152"/>
                  <a:pt x="1090223" y="476669"/>
                </a:cubicBezTo>
                <a:close/>
              </a:path>
            </a:pathLst>
          </a:custGeom>
          <a:solidFill>
            <a:srgbClr val="CC33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6823A752-0C9E-47C4-BA32-F5063C11597D}"/>
              </a:ext>
            </a:extLst>
          </p:cNvPr>
          <p:cNvSpPr/>
          <p:nvPr/>
        </p:nvSpPr>
        <p:spPr>
          <a:xfrm flipH="1" flipV="1">
            <a:off x="-31" y="3141674"/>
            <a:ext cx="12192000" cy="3716327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D103335-C031-470E-B9B0-5A09676D27AE}"/>
              </a:ext>
            </a:extLst>
          </p:cNvPr>
          <p:cNvSpPr txBox="1"/>
          <p:nvPr/>
        </p:nvSpPr>
        <p:spPr>
          <a:xfrm>
            <a:off x="3846286" y="972588"/>
            <a:ext cx="6139543" cy="996069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2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اسم الطالب ....... </a:t>
            </a:r>
            <a:endParaRPr lang="en-US" sz="4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B08D8A3-C812-4DE2-9021-9D8ED48A2304}"/>
              </a:ext>
            </a:extLst>
          </p:cNvPr>
          <p:cNvSpPr txBox="1"/>
          <p:nvPr/>
        </p:nvSpPr>
        <p:spPr>
          <a:xfrm>
            <a:off x="4198986" y="1567462"/>
            <a:ext cx="4561843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dirty="0" smtClean="0">
                <a:solidFill>
                  <a:schemeClr val="bg1">
                    <a:alpha val="52000"/>
                  </a:schemeClr>
                </a:solidFill>
              </a:rPr>
              <a:t>الصف .........          </a:t>
            </a:r>
            <a:endParaRPr lang="en-US" sz="4000" dirty="0">
              <a:solidFill>
                <a:schemeClr val="bg1">
                  <a:alpha val="52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E3F7167-100B-4459-8F69-43802571AF8F}"/>
              </a:ext>
            </a:extLst>
          </p:cNvPr>
          <p:cNvSpPr txBox="1"/>
          <p:nvPr/>
        </p:nvSpPr>
        <p:spPr>
          <a:xfrm>
            <a:off x="4198986" y="256223"/>
            <a:ext cx="5786844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b="1" dirty="0" smtClean="0">
                <a:solidFill>
                  <a:srgbClr val="FF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تقرير عن ..........</a:t>
            </a:r>
            <a:endParaRPr lang="en-US" sz="4000" b="1" dirty="0">
              <a:solidFill>
                <a:srgbClr val="FF99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4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124" y="2845917"/>
            <a:ext cx="1333927" cy="1123826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118320" y="1537603"/>
              <a:ext cx="14615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القمر و السفر إلى الفضاء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1090425" y="2195561"/>
              <a:ext cx="1460638" cy="613405"/>
              <a:chOff x="3602064" y="5653352"/>
              <a:chExt cx="1460638" cy="61340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29959" y="5897425"/>
                <a:ext cx="1432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حركة القمر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6">
            <a:extLst>
              <a:ext uri="{FF2B5EF4-FFF2-40B4-BE49-F238E27FC236}">
                <a16:creationId xmlns:a16="http://schemas.microsoft.com/office/drawing/2014/main" xmlns="" id="{2D4CB226-F877-4EB7-A865-F98099084D18}"/>
              </a:ext>
            </a:extLst>
          </p:cNvPr>
          <p:cNvSpPr txBox="1"/>
          <p:nvPr/>
        </p:nvSpPr>
        <p:spPr>
          <a:xfrm>
            <a:off x="5335147" y="173608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حركة القمر</a:t>
            </a: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xmlns="" id="{DC715143-7334-470B-A014-DCB2A29EA980}"/>
              </a:ext>
            </a:extLst>
          </p:cNvPr>
          <p:cNvSpPr/>
          <p:nvPr/>
        </p:nvSpPr>
        <p:spPr>
          <a:xfrm rot="21082034">
            <a:off x="5504040" y="1570026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">
            <a:extLst>
              <a:ext uri="{FF2B5EF4-FFF2-40B4-BE49-F238E27FC236}">
                <a16:creationId xmlns:a16="http://schemas.microsoft.com/office/drawing/2014/main" xmlns="" id="{0A29B1CB-0A61-4957-8A39-3368BF16DD12}"/>
              </a:ext>
            </a:extLst>
          </p:cNvPr>
          <p:cNvSpPr/>
          <p:nvPr/>
        </p:nvSpPr>
        <p:spPr>
          <a:xfrm>
            <a:off x="5465495" y="1211369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59">
            <a:extLst>
              <a:ext uri="{FF2B5EF4-FFF2-40B4-BE49-F238E27FC236}">
                <a16:creationId xmlns:a16="http://schemas.microsoft.com/office/drawing/2014/main" xmlns="" id="{4EA138CA-3174-4A1E-B29D-AB97F593DFA7}"/>
              </a:ext>
            </a:extLst>
          </p:cNvPr>
          <p:cNvGrpSpPr/>
          <p:nvPr/>
        </p:nvGrpSpPr>
        <p:grpSpPr>
          <a:xfrm>
            <a:off x="5169087" y="1211369"/>
            <a:ext cx="4607151" cy="739942"/>
            <a:chOff x="2940276" y="754743"/>
            <a:chExt cx="4607151" cy="739942"/>
          </a:xfrm>
        </p:grpSpPr>
        <p:sp>
          <p:nvSpPr>
            <p:cNvPr id="47" name="TextBox 7">
              <a:extLst>
                <a:ext uri="{FF2B5EF4-FFF2-40B4-BE49-F238E27FC236}">
                  <a16:creationId xmlns:a16="http://schemas.microsoft.com/office/drawing/2014/main" xmlns="" id="{AD477DF3-888F-41F5-9B7C-6DE0F2181350}"/>
                </a:ext>
              </a:extLst>
            </p:cNvPr>
            <p:cNvSpPr txBox="1"/>
            <p:nvPr/>
          </p:nvSpPr>
          <p:spPr>
            <a:xfrm>
              <a:off x="5370761" y="754743"/>
              <a:ext cx="19798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القمر</a:t>
              </a:r>
              <a:endParaRPr lang="en-US" sz="12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8" name="TextBox 8">
              <a:extLst>
                <a:ext uri="{FF2B5EF4-FFF2-40B4-BE49-F238E27FC236}">
                  <a16:creationId xmlns:a16="http://schemas.microsoft.com/office/drawing/2014/main" xmlns="" id="{E23CA44F-3E8E-4AD3-B2C9-F0F26A5D32E6}"/>
                </a:ext>
              </a:extLst>
            </p:cNvPr>
            <p:cNvSpPr txBox="1"/>
            <p:nvPr/>
          </p:nvSpPr>
          <p:spPr>
            <a:xfrm>
              <a:off x="2940276" y="1094575"/>
              <a:ext cx="46071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جرم سماوي يتبع أحد الكواكب و يدور حوله بانتظام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52" name="Rectangle 11">
            <a:extLst>
              <a:ext uri="{FF2B5EF4-FFF2-40B4-BE49-F238E27FC236}">
                <a16:creationId xmlns:a16="http://schemas.microsoft.com/office/drawing/2014/main" xmlns="" id="{5F8E7BAA-5CCB-4606-BC90-892E615315DF}"/>
              </a:ext>
            </a:extLst>
          </p:cNvPr>
          <p:cNvSpPr/>
          <p:nvPr/>
        </p:nvSpPr>
        <p:spPr>
          <a:xfrm rot="21082034">
            <a:off x="5504040" y="2724232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: Rounded Corners 12">
            <a:extLst>
              <a:ext uri="{FF2B5EF4-FFF2-40B4-BE49-F238E27FC236}">
                <a16:creationId xmlns:a16="http://schemas.microsoft.com/office/drawing/2014/main" xmlns="" id="{A399D4D5-423F-446A-BC08-BD9572F7FFE0}"/>
              </a:ext>
            </a:extLst>
          </p:cNvPr>
          <p:cNvSpPr/>
          <p:nvPr/>
        </p:nvSpPr>
        <p:spPr>
          <a:xfrm>
            <a:off x="5465495" y="2365575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60">
            <a:extLst>
              <a:ext uri="{FF2B5EF4-FFF2-40B4-BE49-F238E27FC236}">
                <a16:creationId xmlns:a16="http://schemas.microsoft.com/office/drawing/2014/main" xmlns="" id="{13F6EF0A-E56E-4AA9-A20C-13FBFADA2B5C}"/>
              </a:ext>
            </a:extLst>
          </p:cNvPr>
          <p:cNvGrpSpPr/>
          <p:nvPr/>
        </p:nvGrpSpPr>
        <p:grpSpPr>
          <a:xfrm>
            <a:off x="5257365" y="2428156"/>
            <a:ext cx="4696238" cy="813845"/>
            <a:chOff x="3028554" y="1971530"/>
            <a:chExt cx="4696238" cy="813845"/>
          </a:xfrm>
        </p:grpSpPr>
        <p:sp>
          <p:nvSpPr>
            <p:cNvPr id="55" name="TextBox 13">
              <a:extLst>
                <a:ext uri="{FF2B5EF4-FFF2-40B4-BE49-F238E27FC236}">
                  <a16:creationId xmlns:a16="http://schemas.microsoft.com/office/drawing/2014/main" xmlns="" id="{DD02803B-5258-4BCE-911F-278FD9976463}"/>
                </a:ext>
              </a:extLst>
            </p:cNvPr>
            <p:cNvSpPr txBox="1"/>
            <p:nvPr/>
          </p:nvSpPr>
          <p:spPr>
            <a:xfrm>
              <a:off x="3395473" y="1971530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6" name="TextBox 14">
              <a:extLst>
                <a:ext uri="{FF2B5EF4-FFF2-40B4-BE49-F238E27FC236}">
                  <a16:creationId xmlns:a16="http://schemas.microsoft.com/office/drawing/2014/main" xmlns="" id="{8BAC45BA-CA7A-4AEE-94B2-AC4CD7A9171A}"/>
                </a:ext>
              </a:extLst>
            </p:cNvPr>
            <p:cNvSpPr txBox="1"/>
            <p:nvPr/>
          </p:nvSpPr>
          <p:spPr>
            <a:xfrm>
              <a:off x="3028554" y="2077489"/>
              <a:ext cx="46962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تمتلك معظم كواكب المجموعة الشمسية أقماراً تدور حولها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57" name="Rectangle 16">
            <a:extLst>
              <a:ext uri="{FF2B5EF4-FFF2-40B4-BE49-F238E27FC236}">
                <a16:creationId xmlns:a16="http://schemas.microsoft.com/office/drawing/2014/main" xmlns="" id="{6C6C2728-C084-4615-B21B-DBBE26CA6A30}"/>
              </a:ext>
            </a:extLst>
          </p:cNvPr>
          <p:cNvSpPr/>
          <p:nvPr/>
        </p:nvSpPr>
        <p:spPr>
          <a:xfrm rot="21082034">
            <a:off x="5504040" y="3878438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: Rounded Corners 17">
            <a:extLst>
              <a:ext uri="{FF2B5EF4-FFF2-40B4-BE49-F238E27FC236}">
                <a16:creationId xmlns:a16="http://schemas.microsoft.com/office/drawing/2014/main" xmlns="" id="{710881B9-4B7B-476E-A7EF-0C95EC8A57AB}"/>
              </a:ext>
            </a:extLst>
          </p:cNvPr>
          <p:cNvSpPr/>
          <p:nvPr/>
        </p:nvSpPr>
        <p:spPr>
          <a:xfrm>
            <a:off x="5465495" y="3519781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1">
            <a:extLst>
              <a:ext uri="{FF2B5EF4-FFF2-40B4-BE49-F238E27FC236}">
                <a16:creationId xmlns:a16="http://schemas.microsoft.com/office/drawing/2014/main" xmlns="" id="{75F3C733-71E4-4E72-BE62-9EFF13C79B13}"/>
              </a:ext>
            </a:extLst>
          </p:cNvPr>
          <p:cNvGrpSpPr/>
          <p:nvPr/>
        </p:nvGrpSpPr>
        <p:grpSpPr>
          <a:xfrm>
            <a:off x="5295431" y="3528155"/>
            <a:ext cx="4706733" cy="974074"/>
            <a:chOff x="3066620" y="3071529"/>
            <a:chExt cx="4706733" cy="974074"/>
          </a:xfrm>
        </p:grpSpPr>
        <p:sp>
          <p:nvSpPr>
            <p:cNvPr id="64" name="TextBox 18">
              <a:extLst>
                <a:ext uri="{FF2B5EF4-FFF2-40B4-BE49-F238E27FC236}">
                  <a16:creationId xmlns:a16="http://schemas.microsoft.com/office/drawing/2014/main" xmlns="" id="{81D17D86-7F05-4460-9CAB-C152328013D4}"/>
                </a:ext>
              </a:extLst>
            </p:cNvPr>
            <p:cNvSpPr txBox="1"/>
            <p:nvPr/>
          </p:nvSpPr>
          <p:spPr>
            <a:xfrm>
              <a:off x="4788843" y="3071529"/>
              <a:ext cx="27005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00B0F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القمر يعرف أيضاً بالتابع</a:t>
              </a:r>
              <a:endParaRPr lang="en-US" sz="2000" b="1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65" name="TextBox 19">
              <a:extLst>
                <a:ext uri="{FF2B5EF4-FFF2-40B4-BE49-F238E27FC236}">
                  <a16:creationId xmlns:a16="http://schemas.microsoft.com/office/drawing/2014/main" xmlns="" id="{0EA783C4-D918-40E1-A98A-483B161B04D2}"/>
                </a:ext>
              </a:extLst>
            </p:cNvPr>
            <p:cNvSpPr txBox="1"/>
            <p:nvPr/>
          </p:nvSpPr>
          <p:spPr>
            <a:xfrm>
              <a:off x="3066620" y="3337717"/>
              <a:ext cx="47067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وهو جرم سماوي يتبع أحد الكواكب و يدور حوله بانتظام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69" name="Rectangle 21">
            <a:extLst>
              <a:ext uri="{FF2B5EF4-FFF2-40B4-BE49-F238E27FC236}">
                <a16:creationId xmlns:a16="http://schemas.microsoft.com/office/drawing/2014/main" xmlns="" id="{2FC40484-E476-4FEF-B106-E0A64BDABB4D}"/>
              </a:ext>
            </a:extLst>
          </p:cNvPr>
          <p:cNvSpPr/>
          <p:nvPr/>
        </p:nvSpPr>
        <p:spPr>
          <a:xfrm rot="21082034">
            <a:off x="5504040" y="5032644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: Rounded Corners 22">
            <a:extLst>
              <a:ext uri="{FF2B5EF4-FFF2-40B4-BE49-F238E27FC236}">
                <a16:creationId xmlns:a16="http://schemas.microsoft.com/office/drawing/2014/main" xmlns="" id="{ABB4372B-4546-4DE3-9AC4-2971C2CEF5D1}"/>
              </a:ext>
            </a:extLst>
          </p:cNvPr>
          <p:cNvSpPr/>
          <p:nvPr/>
        </p:nvSpPr>
        <p:spPr>
          <a:xfrm>
            <a:off x="5465495" y="4673987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62">
            <a:extLst>
              <a:ext uri="{FF2B5EF4-FFF2-40B4-BE49-F238E27FC236}">
                <a16:creationId xmlns:a16="http://schemas.microsoft.com/office/drawing/2014/main" xmlns="" id="{17F80C1A-881C-41E7-A863-78A00551752A}"/>
              </a:ext>
            </a:extLst>
          </p:cNvPr>
          <p:cNvGrpSpPr/>
          <p:nvPr/>
        </p:nvGrpSpPr>
        <p:grpSpPr>
          <a:xfrm>
            <a:off x="4820088" y="4736568"/>
            <a:ext cx="5109363" cy="563652"/>
            <a:chOff x="2591277" y="4279942"/>
            <a:chExt cx="5109363" cy="563652"/>
          </a:xfrm>
        </p:grpSpPr>
        <p:sp>
          <p:nvSpPr>
            <p:cNvPr id="73" name="TextBox 23">
              <a:extLst>
                <a:ext uri="{FF2B5EF4-FFF2-40B4-BE49-F238E27FC236}">
                  <a16:creationId xmlns:a16="http://schemas.microsoft.com/office/drawing/2014/main" xmlns="" id="{8BAE8D10-92AC-4914-A019-1BE6CCAFE1EC}"/>
                </a:ext>
              </a:extLst>
            </p:cNvPr>
            <p:cNvSpPr txBox="1"/>
            <p:nvPr/>
          </p:nvSpPr>
          <p:spPr>
            <a:xfrm>
              <a:off x="3395473" y="4279942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4" name="TextBox 24">
              <a:extLst>
                <a:ext uri="{FF2B5EF4-FFF2-40B4-BE49-F238E27FC236}">
                  <a16:creationId xmlns:a16="http://schemas.microsoft.com/office/drawing/2014/main" xmlns="" id="{6339A828-8B85-47B7-8149-6812A1E3653B}"/>
                </a:ext>
              </a:extLst>
            </p:cNvPr>
            <p:cNvSpPr txBox="1"/>
            <p:nvPr/>
          </p:nvSpPr>
          <p:spPr>
            <a:xfrm>
              <a:off x="2591277" y="4443484"/>
              <a:ext cx="51093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الجرم السماوي الوحيد الذي يدور حول كوكب الأرض</a:t>
              </a:r>
            </a:p>
          </p:txBody>
        </p:sp>
      </p:grpSp>
      <p:sp>
        <p:nvSpPr>
          <p:cNvPr id="75" name="Rectangle 26">
            <a:extLst>
              <a:ext uri="{FF2B5EF4-FFF2-40B4-BE49-F238E27FC236}">
                <a16:creationId xmlns:a16="http://schemas.microsoft.com/office/drawing/2014/main" xmlns="" id="{89D6F0CF-CCEB-45FE-9333-E8F2650899FF}"/>
              </a:ext>
            </a:extLst>
          </p:cNvPr>
          <p:cNvSpPr/>
          <p:nvPr/>
        </p:nvSpPr>
        <p:spPr>
          <a:xfrm rot="21082034">
            <a:off x="5504040" y="6186850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Rounded Corners 27">
            <a:extLst>
              <a:ext uri="{FF2B5EF4-FFF2-40B4-BE49-F238E27FC236}">
                <a16:creationId xmlns:a16="http://schemas.microsoft.com/office/drawing/2014/main" xmlns="" id="{BAE10F31-B448-4A5E-A6C6-9BBD02CFDF59}"/>
              </a:ext>
            </a:extLst>
          </p:cNvPr>
          <p:cNvSpPr/>
          <p:nvPr/>
        </p:nvSpPr>
        <p:spPr>
          <a:xfrm>
            <a:off x="5465495" y="5828193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63">
            <a:extLst>
              <a:ext uri="{FF2B5EF4-FFF2-40B4-BE49-F238E27FC236}">
                <a16:creationId xmlns:a16="http://schemas.microsoft.com/office/drawing/2014/main" xmlns="" id="{74828066-0E60-4204-A73C-28C03E20C82D}"/>
              </a:ext>
            </a:extLst>
          </p:cNvPr>
          <p:cNvGrpSpPr/>
          <p:nvPr/>
        </p:nvGrpSpPr>
        <p:grpSpPr>
          <a:xfrm>
            <a:off x="5326044" y="5890774"/>
            <a:ext cx="4608284" cy="736089"/>
            <a:chOff x="3097233" y="5434148"/>
            <a:chExt cx="4608284" cy="736089"/>
          </a:xfrm>
        </p:grpSpPr>
        <p:sp>
          <p:nvSpPr>
            <p:cNvPr id="78" name="TextBox 28">
              <a:extLst>
                <a:ext uri="{FF2B5EF4-FFF2-40B4-BE49-F238E27FC236}">
                  <a16:creationId xmlns:a16="http://schemas.microsoft.com/office/drawing/2014/main" xmlns="" id="{BBC6C308-D656-430F-8324-237C13CF4897}"/>
                </a:ext>
              </a:extLst>
            </p:cNvPr>
            <p:cNvSpPr txBox="1"/>
            <p:nvPr/>
          </p:nvSpPr>
          <p:spPr>
            <a:xfrm>
              <a:off x="3395473" y="5434148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9" name="TextBox 29">
              <a:extLst>
                <a:ext uri="{FF2B5EF4-FFF2-40B4-BE49-F238E27FC236}">
                  <a16:creationId xmlns:a16="http://schemas.microsoft.com/office/drawing/2014/main" xmlns="" id="{C2C26655-178B-40B6-895B-B22084E78511}"/>
                </a:ext>
              </a:extLst>
            </p:cNvPr>
            <p:cNvSpPr txBox="1"/>
            <p:nvPr/>
          </p:nvSpPr>
          <p:spPr>
            <a:xfrm>
              <a:off x="3097233" y="5462351"/>
              <a:ext cx="46082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يعتبر أكبر الأقمار الطبيعية  الموجودة المجموعة الشمسية</a:t>
              </a:r>
            </a:p>
          </p:txBody>
        </p:sp>
      </p:grpSp>
      <p:grpSp>
        <p:nvGrpSpPr>
          <p:cNvPr id="80" name="Group 32">
            <a:extLst>
              <a:ext uri="{FF2B5EF4-FFF2-40B4-BE49-F238E27FC236}">
                <a16:creationId xmlns:a16="http://schemas.microsoft.com/office/drawing/2014/main" xmlns="" id="{1FC0A8A5-B5CE-44FA-BFF9-C176E9D00C49}"/>
              </a:ext>
            </a:extLst>
          </p:cNvPr>
          <p:cNvGrpSpPr/>
          <p:nvPr/>
        </p:nvGrpSpPr>
        <p:grpSpPr>
          <a:xfrm>
            <a:off x="4431980" y="1460580"/>
            <a:ext cx="275287" cy="275287"/>
            <a:chOff x="1750422" y="1134799"/>
            <a:chExt cx="275287" cy="275287"/>
          </a:xfrm>
        </p:grpSpPr>
        <p:sp>
          <p:nvSpPr>
            <p:cNvPr id="81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31">
              <a:extLst>
                <a:ext uri="{FF2B5EF4-FFF2-40B4-BE49-F238E27FC236}">
                  <a16:creationId xmlns:a16="http://schemas.microsoft.com/office/drawing/2014/main" xmlns="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33">
            <a:extLst>
              <a:ext uri="{FF2B5EF4-FFF2-40B4-BE49-F238E27FC236}">
                <a16:creationId xmlns:a16="http://schemas.microsoft.com/office/drawing/2014/main" xmlns="" id="{7DB14193-FCC9-43A1-B3D6-2F84858EB3B1}"/>
              </a:ext>
            </a:extLst>
          </p:cNvPr>
          <p:cNvGrpSpPr/>
          <p:nvPr/>
        </p:nvGrpSpPr>
        <p:grpSpPr>
          <a:xfrm>
            <a:off x="4431980" y="2579734"/>
            <a:ext cx="275287" cy="275287"/>
            <a:chOff x="1750422" y="1134799"/>
            <a:chExt cx="275287" cy="275287"/>
          </a:xfrm>
        </p:grpSpPr>
        <p:sp>
          <p:nvSpPr>
            <p:cNvPr id="87" name="Oval 34">
              <a:extLst>
                <a:ext uri="{FF2B5EF4-FFF2-40B4-BE49-F238E27FC236}">
                  <a16:creationId xmlns:a16="http://schemas.microsoft.com/office/drawing/2014/main" xmlns="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35">
              <a:extLst>
                <a:ext uri="{FF2B5EF4-FFF2-40B4-BE49-F238E27FC236}">
                  <a16:creationId xmlns:a16="http://schemas.microsoft.com/office/drawing/2014/main" xmlns="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36">
            <a:extLst>
              <a:ext uri="{FF2B5EF4-FFF2-40B4-BE49-F238E27FC236}">
                <a16:creationId xmlns:a16="http://schemas.microsoft.com/office/drawing/2014/main" xmlns="" id="{B6DE5B81-76B7-4B14-81AD-FE7EC99A418B}"/>
              </a:ext>
            </a:extLst>
          </p:cNvPr>
          <p:cNvGrpSpPr/>
          <p:nvPr/>
        </p:nvGrpSpPr>
        <p:grpSpPr>
          <a:xfrm>
            <a:off x="4431980" y="3714394"/>
            <a:ext cx="275287" cy="275287"/>
            <a:chOff x="1750422" y="1134799"/>
            <a:chExt cx="275287" cy="275287"/>
          </a:xfrm>
        </p:grpSpPr>
        <p:sp>
          <p:nvSpPr>
            <p:cNvPr id="113" name="Oval 37">
              <a:extLst>
                <a:ext uri="{FF2B5EF4-FFF2-40B4-BE49-F238E27FC236}">
                  <a16:creationId xmlns:a16="http://schemas.microsoft.com/office/drawing/2014/main" xmlns="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38">
              <a:extLst>
                <a:ext uri="{FF2B5EF4-FFF2-40B4-BE49-F238E27FC236}">
                  <a16:creationId xmlns:a16="http://schemas.microsoft.com/office/drawing/2014/main" xmlns="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39">
            <a:extLst>
              <a:ext uri="{FF2B5EF4-FFF2-40B4-BE49-F238E27FC236}">
                <a16:creationId xmlns:a16="http://schemas.microsoft.com/office/drawing/2014/main" xmlns="" id="{AD33F852-BBFD-4753-BCBB-F80FA9D4880B}"/>
              </a:ext>
            </a:extLst>
          </p:cNvPr>
          <p:cNvGrpSpPr/>
          <p:nvPr/>
        </p:nvGrpSpPr>
        <p:grpSpPr>
          <a:xfrm>
            <a:off x="4431980" y="4843428"/>
            <a:ext cx="275287" cy="275287"/>
            <a:chOff x="1750422" y="1134799"/>
            <a:chExt cx="275287" cy="275287"/>
          </a:xfrm>
        </p:grpSpPr>
        <p:sp>
          <p:nvSpPr>
            <p:cNvPr id="116" name="Oval 40">
              <a:extLst>
                <a:ext uri="{FF2B5EF4-FFF2-40B4-BE49-F238E27FC236}">
                  <a16:creationId xmlns:a16="http://schemas.microsoft.com/office/drawing/2014/main" xmlns="" id="{1913D530-F2F6-43C3-A590-FC63E84811FA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41">
              <a:extLst>
                <a:ext uri="{FF2B5EF4-FFF2-40B4-BE49-F238E27FC236}">
                  <a16:creationId xmlns:a16="http://schemas.microsoft.com/office/drawing/2014/main" xmlns="" id="{EA16E23F-6B92-4F79-A9B3-26ADB80FBDB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42">
            <a:extLst>
              <a:ext uri="{FF2B5EF4-FFF2-40B4-BE49-F238E27FC236}">
                <a16:creationId xmlns:a16="http://schemas.microsoft.com/office/drawing/2014/main" xmlns="" id="{6621FB58-0E76-4E3C-94ED-D36EA4F81187}"/>
              </a:ext>
            </a:extLst>
          </p:cNvPr>
          <p:cNvGrpSpPr/>
          <p:nvPr/>
        </p:nvGrpSpPr>
        <p:grpSpPr>
          <a:xfrm>
            <a:off x="4431980" y="5957531"/>
            <a:ext cx="275287" cy="275287"/>
            <a:chOff x="1750422" y="1134799"/>
            <a:chExt cx="275287" cy="275287"/>
          </a:xfrm>
        </p:grpSpPr>
        <p:sp>
          <p:nvSpPr>
            <p:cNvPr id="120" name="Oval 43">
              <a:extLst>
                <a:ext uri="{FF2B5EF4-FFF2-40B4-BE49-F238E27FC236}">
                  <a16:creationId xmlns:a16="http://schemas.microsoft.com/office/drawing/2014/main" xmlns="" id="{E1F929B8-0F69-40A3-9E5A-470E00E2DA2B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44">
              <a:extLst>
                <a:ext uri="{FF2B5EF4-FFF2-40B4-BE49-F238E27FC236}">
                  <a16:creationId xmlns:a16="http://schemas.microsoft.com/office/drawing/2014/main" xmlns="" id="{897A745F-C55B-4F27-A521-28865F696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22" name="Straight Connector 46">
            <a:extLst>
              <a:ext uri="{FF2B5EF4-FFF2-40B4-BE49-F238E27FC236}">
                <a16:creationId xmlns:a16="http://schemas.microsoft.com/office/drawing/2014/main" xmlns="" id="{AE8AEA5B-8F79-4B4F-B12A-9CD54C2A6126}"/>
              </a:ext>
            </a:extLst>
          </p:cNvPr>
          <p:cNvCxnSpPr>
            <a:cxnSpLocks/>
          </p:cNvCxnSpPr>
          <p:nvPr/>
        </p:nvCxnSpPr>
        <p:spPr>
          <a:xfrm>
            <a:off x="4569623" y="908228"/>
            <a:ext cx="0" cy="552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48">
            <a:extLst>
              <a:ext uri="{FF2B5EF4-FFF2-40B4-BE49-F238E27FC236}">
                <a16:creationId xmlns:a16="http://schemas.microsoft.com/office/drawing/2014/main" xmlns="" id="{1BD9EF04-9200-443F-B8C9-35702A445A05}"/>
              </a:ext>
            </a:extLst>
          </p:cNvPr>
          <p:cNvCxnSpPr>
            <a:cxnSpLocks/>
            <a:endCxn id="87" idx="0"/>
          </p:cNvCxnSpPr>
          <p:nvPr/>
        </p:nvCxnSpPr>
        <p:spPr>
          <a:xfrm>
            <a:off x="4569623" y="173347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50">
            <a:extLst>
              <a:ext uri="{FF2B5EF4-FFF2-40B4-BE49-F238E27FC236}">
                <a16:creationId xmlns:a16="http://schemas.microsoft.com/office/drawing/2014/main" xmlns="" id="{0A3BCD9A-447A-4827-A42F-3540D613752C}"/>
              </a:ext>
            </a:extLst>
          </p:cNvPr>
          <p:cNvCxnSpPr>
            <a:cxnSpLocks/>
          </p:cNvCxnSpPr>
          <p:nvPr/>
        </p:nvCxnSpPr>
        <p:spPr>
          <a:xfrm>
            <a:off x="4569622" y="2862512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51">
            <a:extLst>
              <a:ext uri="{FF2B5EF4-FFF2-40B4-BE49-F238E27FC236}">
                <a16:creationId xmlns:a16="http://schemas.microsoft.com/office/drawing/2014/main" xmlns="" id="{92AAF67E-132D-41A8-82B8-54432ED4099D}"/>
              </a:ext>
            </a:extLst>
          </p:cNvPr>
          <p:cNvCxnSpPr>
            <a:cxnSpLocks/>
          </p:cNvCxnSpPr>
          <p:nvPr/>
        </p:nvCxnSpPr>
        <p:spPr>
          <a:xfrm>
            <a:off x="4569621" y="399940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52">
            <a:extLst>
              <a:ext uri="{FF2B5EF4-FFF2-40B4-BE49-F238E27FC236}">
                <a16:creationId xmlns:a16="http://schemas.microsoft.com/office/drawing/2014/main" xmlns="" id="{5E7A645E-E549-40BF-BC35-1EA95147757A}"/>
              </a:ext>
            </a:extLst>
          </p:cNvPr>
          <p:cNvCxnSpPr>
            <a:cxnSpLocks/>
          </p:cNvCxnSpPr>
          <p:nvPr/>
        </p:nvCxnSpPr>
        <p:spPr>
          <a:xfrm>
            <a:off x="4569621" y="5119523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53">
            <a:extLst>
              <a:ext uri="{FF2B5EF4-FFF2-40B4-BE49-F238E27FC236}">
                <a16:creationId xmlns:a16="http://schemas.microsoft.com/office/drawing/2014/main" xmlns="" id="{13E69CFE-DC75-452E-AFD4-FC29554CCB84}"/>
              </a:ext>
            </a:extLst>
          </p:cNvPr>
          <p:cNvCxnSpPr>
            <a:cxnSpLocks/>
          </p:cNvCxnSpPr>
          <p:nvPr/>
        </p:nvCxnSpPr>
        <p:spPr>
          <a:xfrm>
            <a:off x="4566129" y="6232323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54">
            <a:extLst>
              <a:ext uri="{FF2B5EF4-FFF2-40B4-BE49-F238E27FC236}">
                <a16:creationId xmlns:a16="http://schemas.microsoft.com/office/drawing/2014/main" xmlns="" id="{C031822E-D09B-4311-A1E0-A9A1D440B8AB}"/>
              </a:ext>
            </a:extLst>
          </p:cNvPr>
          <p:cNvSpPr txBox="1"/>
          <p:nvPr/>
        </p:nvSpPr>
        <p:spPr>
          <a:xfrm>
            <a:off x="3382719" y="1422981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9" name="TextBox 55">
            <a:extLst>
              <a:ext uri="{FF2B5EF4-FFF2-40B4-BE49-F238E27FC236}">
                <a16:creationId xmlns:a16="http://schemas.microsoft.com/office/drawing/2014/main" xmlns="" id="{8D715F9C-36DF-42AE-9DA0-4C9FEB66591E}"/>
              </a:ext>
            </a:extLst>
          </p:cNvPr>
          <p:cNvSpPr txBox="1"/>
          <p:nvPr/>
        </p:nvSpPr>
        <p:spPr>
          <a:xfrm>
            <a:off x="3382719" y="2566655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endParaRPr lang="en-US" sz="2400" b="1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0" name="TextBox 56">
            <a:extLst>
              <a:ext uri="{FF2B5EF4-FFF2-40B4-BE49-F238E27FC236}">
                <a16:creationId xmlns:a16="http://schemas.microsoft.com/office/drawing/2014/main" xmlns="" id="{3980D961-55D5-4430-9D91-42E44620DBEA}"/>
              </a:ext>
            </a:extLst>
          </p:cNvPr>
          <p:cNvSpPr txBox="1"/>
          <p:nvPr/>
        </p:nvSpPr>
        <p:spPr>
          <a:xfrm>
            <a:off x="3382719" y="3667371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  <a:endParaRPr lang="en-US" sz="2400" b="1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1" name="TextBox 57">
            <a:extLst>
              <a:ext uri="{FF2B5EF4-FFF2-40B4-BE49-F238E27FC236}">
                <a16:creationId xmlns:a16="http://schemas.microsoft.com/office/drawing/2014/main" xmlns="" id="{4DE0E6F3-BD21-49AC-9312-177BAE80527E}"/>
              </a:ext>
            </a:extLst>
          </p:cNvPr>
          <p:cNvSpPr txBox="1"/>
          <p:nvPr/>
        </p:nvSpPr>
        <p:spPr>
          <a:xfrm>
            <a:off x="3382719" y="4811763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r>
            <a:endParaRPr lang="en-US" sz="16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2" name="TextBox 58">
            <a:extLst>
              <a:ext uri="{FF2B5EF4-FFF2-40B4-BE49-F238E27FC236}">
                <a16:creationId xmlns:a16="http://schemas.microsoft.com/office/drawing/2014/main" xmlns="" id="{9D055F3F-046A-410F-8D66-C77FDE39CD77}"/>
              </a:ext>
            </a:extLst>
          </p:cNvPr>
          <p:cNvSpPr txBox="1"/>
          <p:nvPr/>
        </p:nvSpPr>
        <p:spPr>
          <a:xfrm>
            <a:off x="3382719" y="5971319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</a:t>
            </a:r>
            <a:endParaRPr lang="en-US" sz="2400" b="1" dirty="0">
              <a:solidFill>
                <a:srgbClr val="7030A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4" name="Freeform: Shape 141">
            <a:extLst>
              <a:ext uri="{FF2B5EF4-FFF2-40B4-BE49-F238E27FC236}">
                <a16:creationId xmlns=""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21137" y="4140855"/>
            <a:ext cx="2849052" cy="25175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3"/>
            <a:srcRect/>
            <a:stretch>
              <a:fillRect l="-1000" t="2000" r="-2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5" name="Group 33">
            <a:extLst>
              <a:ext uri="{FF2B5EF4-FFF2-40B4-BE49-F238E27FC236}">
                <a16:creationId xmlns=""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1556138" y="4129036"/>
            <a:ext cx="379049" cy="463548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6" name="Oval 34">
              <a:extLst>
                <a:ext uri="{FF2B5EF4-FFF2-40B4-BE49-F238E27FC236}">
                  <a16:creationId xmlns=""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10">
              <a:extLst>
                <a:ext uri="{FF2B5EF4-FFF2-40B4-BE49-F238E27FC236}">
                  <a16:creationId xmlns=""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36">
              <a:extLst>
                <a:ext uri="{FF2B5EF4-FFF2-40B4-BE49-F238E27FC236}">
                  <a16:creationId xmlns=""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56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5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2" dur="200" fill="hold"/>
                                        <p:tgtEl>
                                          <p:spTgt spid="8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2" grpId="0" animBg="1"/>
      <p:bldP spid="53" grpId="0" animBg="1"/>
      <p:bldP spid="57" grpId="0" animBg="1"/>
      <p:bldP spid="61" grpId="0" animBg="1"/>
      <p:bldP spid="69" grpId="0" animBg="1"/>
      <p:bldP spid="71" grpId="0" animBg="1"/>
      <p:bldP spid="75" grpId="0" animBg="1"/>
      <p:bldP spid="76" grpId="0" animBg="1"/>
      <p:bldP spid="128" grpId="0"/>
      <p:bldP spid="129" grpId="0"/>
      <p:bldP spid="130" grpId="0"/>
      <p:bldP spid="131" grpId="0"/>
      <p:bldP spid="132" grpId="0"/>
      <p:bldP spid="84" grpId="0" animBg="1"/>
      <p:bldP spid="8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124" y="2845917"/>
            <a:ext cx="1333927" cy="1123826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118320" y="1537603"/>
              <a:ext cx="14615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القمر و السفر إلى الفضاء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1090425" y="2195561"/>
              <a:ext cx="1460638" cy="613405"/>
              <a:chOff x="3602064" y="5653352"/>
              <a:chExt cx="1460638" cy="61340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29959" y="5897425"/>
                <a:ext cx="1432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حركة القمر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6">
            <a:extLst>
              <a:ext uri="{FF2B5EF4-FFF2-40B4-BE49-F238E27FC236}">
                <a16:creationId xmlns:a16="http://schemas.microsoft.com/office/drawing/2014/main" xmlns="" id="{2D4CB226-F877-4EB7-A865-F98099084D18}"/>
              </a:ext>
            </a:extLst>
          </p:cNvPr>
          <p:cNvSpPr txBox="1"/>
          <p:nvPr/>
        </p:nvSpPr>
        <p:spPr>
          <a:xfrm>
            <a:off x="3004457" y="385008"/>
            <a:ext cx="4521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ثبات القمر في مداره حول الأرض</a:t>
            </a:r>
            <a:endParaRPr lang="ar-SY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xmlns="" id="{DC715143-7334-470B-A014-DCB2A29EA980}"/>
              </a:ext>
            </a:extLst>
          </p:cNvPr>
          <p:cNvSpPr/>
          <p:nvPr/>
        </p:nvSpPr>
        <p:spPr>
          <a:xfrm rot="21082034">
            <a:off x="5504040" y="1570026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">
            <a:extLst>
              <a:ext uri="{FF2B5EF4-FFF2-40B4-BE49-F238E27FC236}">
                <a16:creationId xmlns:a16="http://schemas.microsoft.com/office/drawing/2014/main" xmlns="" id="{0A29B1CB-0A61-4957-8A39-3368BF16DD12}"/>
              </a:ext>
            </a:extLst>
          </p:cNvPr>
          <p:cNvSpPr/>
          <p:nvPr/>
        </p:nvSpPr>
        <p:spPr>
          <a:xfrm>
            <a:off x="5465495" y="1211369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59">
            <a:extLst>
              <a:ext uri="{FF2B5EF4-FFF2-40B4-BE49-F238E27FC236}">
                <a16:creationId xmlns:a16="http://schemas.microsoft.com/office/drawing/2014/main" xmlns="" id="{4EA138CA-3174-4A1E-B29D-AB97F593DFA7}"/>
              </a:ext>
            </a:extLst>
          </p:cNvPr>
          <p:cNvGrpSpPr/>
          <p:nvPr/>
        </p:nvGrpSpPr>
        <p:grpSpPr>
          <a:xfrm>
            <a:off x="5652179" y="1228891"/>
            <a:ext cx="3934505" cy="766622"/>
            <a:chOff x="3423368" y="772265"/>
            <a:chExt cx="3934505" cy="766622"/>
          </a:xfrm>
        </p:grpSpPr>
        <p:sp>
          <p:nvSpPr>
            <p:cNvPr id="47" name="TextBox 7">
              <a:extLst>
                <a:ext uri="{FF2B5EF4-FFF2-40B4-BE49-F238E27FC236}">
                  <a16:creationId xmlns:a16="http://schemas.microsoft.com/office/drawing/2014/main" xmlns="" id="{AD477DF3-888F-41F5-9B7C-6DE0F2181350}"/>
                </a:ext>
              </a:extLst>
            </p:cNvPr>
            <p:cNvSpPr txBox="1"/>
            <p:nvPr/>
          </p:nvSpPr>
          <p:spPr>
            <a:xfrm>
              <a:off x="3423368" y="772265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8" name="TextBox 8">
              <a:extLst>
                <a:ext uri="{FF2B5EF4-FFF2-40B4-BE49-F238E27FC236}">
                  <a16:creationId xmlns:a16="http://schemas.microsoft.com/office/drawing/2014/main" xmlns="" id="{E23CA44F-3E8E-4AD3-B2C9-F0F26A5D32E6}"/>
                </a:ext>
              </a:extLst>
            </p:cNvPr>
            <p:cNvSpPr txBox="1"/>
            <p:nvPr/>
          </p:nvSpPr>
          <p:spPr>
            <a:xfrm>
              <a:off x="3508443" y="831001"/>
              <a:ext cx="38494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يتِمُّ القمر دورة كاملة حول الأرض مرَّة كل 29 و1/2 يوماً </a:t>
              </a:r>
            </a:p>
          </p:txBody>
        </p:sp>
      </p:grpSp>
      <p:sp>
        <p:nvSpPr>
          <p:cNvPr id="52" name="Rectangle 11">
            <a:extLst>
              <a:ext uri="{FF2B5EF4-FFF2-40B4-BE49-F238E27FC236}">
                <a16:creationId xmlns:a16="http://schemas.microsoft.com/office/drawing/2014/main" xmlns="" id="{5F8E7BAA-5CCB-4606-BC90-892E615315DF}"/>
              </a:ext>
            </a:extLst>
          </p:cNvPr>
          <p:cNvSpPr/>
          <p:nvPr/>
        </p:nvSpPr>
        <p:spPr>
          <a:xfrm rot="21082034">
            <a:off x="5504040" y="2724232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: Rounded Corners 12">
            <a:extLst>
              <a:ext uri="{FF2B5EF4-FFF2-40B4-BE49-F238E27FC236}">
                <a16:creationId xmlns:a16="http://schemas.microsoft.com/office/drawing/2014/main" xmlns="" id="{A399D4D5-423F-446A-BC08-BD9572F7FFE0}"/>
              </a:ext>
            </a:extLst>
          </p:cNvPr>
          <p:cNvSpPr/>
          <p:nvPr/>
        </p:nvSpPr>
        <p:spPr>
          <a:xfrm>
            <a:off x="5465495" y="2365575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60">
            <a:extLst>
              <a:ext uri="{FF2B5EF4-FFF2-40B4-BE49-F238E27FC236}">
                <a16:creationId xmlns:a16="http://schemas.microsoft.com/office/drawing/2014/main" xmlns="" id="{13F6EF0A-E56E-4AA9-A20C-13FBFADA2B5C}"/>
              </a:ext>
            </a:extLst>
          </p:cNvPr>
          <p:cNvGrpSpPr/>
          <p:nvPr/>
        </p:nvGrpSpPr>
        <p:grpSpPr>
          <a:xfrm>
            <a:off x="5195728" y="2428156"/>
            <a:ext cx="4696238" cy="621990"/>
            <a:chOff x="2966917" y="1971530"/>
            <a:chExt cx="4696238" cy="621990"/>
          </a:xfrm>
        </p:grpSpPr>
        <p:sp>
          <p:nvSpPr>
            <p:cNvPr id="55" name="TextBox 13">
              <a:extLst>
                <a:ext uri="{FF2B5EF4-FFF2-40B4-BE49-F238E27FC236}">
                  <a16:creationId xmlns:a16="http://schemas.microsoft.com/office/drawing/2014/main" xmlns="" id="{DD02803B-5258-4BCE-911F-278FD9976463}"/>
                </a:ext>
              </a:extLst>
            </p:cNvPr>
            <p:cNvSpPr txBox="1"/>
            <p:nvPr/>
          </p:nvSpPr>
          <p:spPr>
            <a:xfrm>
              <a:off x="3395473" y="1971530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6" name="TextBox 14">
              <a:extLst>
                <a:ext uri="{FF2B5EF4-FFF2-40B4-BE49-F238E27FC236}">
                  <a16:creationId xmlns:a16="http://schemas.microsoft.com/office/drawing/2014/main" xmlns="" id="{8BAC45BA-CA7A-4AEE-94B2-AC4CD7A9171A}"/>
                </a:ext>
              </a:extLst>
            </p:cNvPr>
            <p:cNvSpPr txBox="1"/>
            <p:nvPr/>
          </p:nvSpPr>
          <p:spPr>
            <a:xfrm>
              <a:off x="2966917" y="2193410"/>
              <a:ext cx="46962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تشُّدّه الأرض إليها بفعل قوة جاذبيتها</a:t>
              </a:r>
            </a:p>
          </p:txBody>
        </p:sp>
      </p:grpSp>
      <p:sp>
        <p:nvSpPr>
          <p:cNvPr id="57" name="Rectangle 16">
            <a:extLst>
              <a:ext uri="{FF2B5EF4-FFF2-40B4-BE49-F238E27FC236}">
                <a16:creationId xmlns:a16="http://schemas.microsoft.com/office/drawing/2014/main" xmlns="" id="{6C6C2728-C084-4615-B21B-DBBE26CA6A30}"/>
              </a:ext>
            </a:extLst>
          </p:cNvPr>
          <p:cNvSpPr/>
          <p:nvPr/>
        </p:nvSpPr>
        <p:spPr>
          <a:xfrm rot="21082034">
            <a:off x="5504040" y="3878438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: Rounded Corners 17">
            <a:extLst>
              <a:ext uri="{FF2B5EF4-FFF2-40B4-BE49-F238E27FC236}">
                <a16:creationId xmlns:a16="http://schemas.microsoft.com/office/drawing/2014/main" xmlns="" id="{710881B9-4B7B-476E-A7EF-0C95EC8A57AB}"/>
              </a:ext>
            </a:extLst>
          </p:cNvPr>
          <p:cNvSpPr/>
          <p:nvPr/>
        </p:nvSpPr>
        <p:spPr>
          <a:xfrm>
            <a:off x="5465495" y="3519781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1">
            <a:extLst>
              <a:ext uri="{FF2B5EF4-FFF2-40B4-BE49-F238E27FC236}">
                <a16:creationId xmlns:a16="http://schemas.microsoft.com/office/drawing/2014/main" xmlns="" id="{75F3C733-71E4-4E72-BE62-9EFF13C79B13}"/>
              </a:ext>
            </a:extLst>
          </p:cNvPr>
          <p:cNvGrpSpPr/>
          <p:nvPr/>
        </p:nvGrpSpPr>
        <p:grpSpPr>
          <a:xfrm>
            <a:off x="5624284" y="3582362"/>
            <a:ext cx="3892441" cy="840174"/>
            <a:chOff x="3395473" y="3125736"/>
            <a:chExt cx="3892441" cy="840174"/>
          </a:xfrm>
        </p:grpSpPr>
        <p:sp>
          <p:nvSpPr>
            <p:cNvPr id="64" name="TextBox 18">
              <a:extLst>
                <a:ext uri="{FF2B5EF4-FFF2-40B4-BE49-F238E27FC236}">
                  <a16:creationId xmlns:a16="http://schemas.microsoft.com/office/drawing/2014/main" xmlns="" id="{81D17D86-7F05-4460-9CAB-C152328013D4}"/>
                </a:ext>
              </a:extLst>
            </p:cNvPr>
            <p:cNvSpPr txBox="1"/>
            <p:nvPr/>
          </p:nvSpPr>
          <p:spPr>
            <a:xfrm>
              <a:off x="3395473" y="3125736"/>
              <a:ext cx="27005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65" name="TextBox 19">
              <a:extLst>
                <a:ext uri="{FF2B5EF4-FFF2-40B4-BE49-F238E27FC236}">
                  <a16:creationId xmlns:a16="http://schemas.microsoft.com/office/drawing/2014/main" xmlns="" id="{0EA783C4-D918-40E1-A98A-483B161B04D2}"/>
                </a:ext>
              </a:extLst>
            </p:cNvPr>
            <p:cNvSpPr txBox="1"/>
            <p:nvPr/>
          </p:nvSpPr>
          <p:spPr>
            <a:xfrm>
              <a:off x="3578401" y="3258024"/>
              <a:ext cx="37095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لا نستطيع أن نرى إلَّا جانباً واحداً فقط منه و هو المواجه لنا </a:t>
              </a:r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دوماً</a:t>
              </a:r>
              <a:endParaRPr lang="ar-SY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69" name="Rectangle 21">
            <a:extLst>
              <a:ext uri="{FF2B5EF4-FFF2-40B4-BE49-F238E27FC236}">
                <a16:creationId xmlns:a16="http://schemas.microsoft.com/office/drawing/2014/main" xmlns="" id="{2FC40484-E476-4FEF-B106-E0A64BDABB4D}"/>
              </a:ext>
            </a:extLst>
          </p:cNvPr>
          <p:cNvSpPr/>
          <p:nvPr/>
        </p:nvSpPr>
        <p:spPr>
          <a:xfrm rot="21082034">
            <a:off x="5504040" y="5032644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: Rounded Corners 22">
            <a:extLst>
              <a:ext uri="{FF2B5EF4-FFF2-40B4-BE49-F238E27FC236}">
                <a16:creationId xmlns:a16="http://schemas.microsoft.com/office/drawing/2014/main" xmlns="" id="{ABB4372B-4546-4DE3-9AC4-2971C2CEF5D1}"/>
              </a:ext>
            </a:extLst>
          </p:cNvPr>
          <p:cNvSpPr/>
          <p:nvPr/>
        </p:nvSpPr>
        <p:spPr>
          <a:xfrm>
            <a:off x="5465495" y="4673987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62">
            <a:extLst>
              <a:ext uri="{FF2B5EF4-FFF2-40B4-BE49-F238E27FC236}">
                <a16:creationId xmlns:a16="http://schemas.microsoft.com/office/drawing/2014/main" xmlns="" id="{17F80C1A-881C-41E7-A863-78A00551752A}"/>
              </a:ext>
            </a:extLst>
          </p:cNvPr>
          <p:cNvGrpSpPr/>
          <p:nvPr/>
        </p:nvGrpSpPr>
        <p:grpSpPr>
          <a:xfrm>
            <a:off x="5483252" y="4736568"/>
            <a:ext cx="4121190" cy="707886"/>
            <a:chOff x="3254441" y="4279942"/>
            <a:chExt cx="4121190" cy="707886"/>
          </a:xfrm>
        </p:grpSpPr>
        <p:sp>
          <p:nvSpPr>
            <p:cNvPr id="73" name="TextBox 23">
              <a:extLst>
                <a:ext uri="{FF2B5EF4-FFF2-40B4-BE49-F238E27FC236}">
                  <a16:creationId xmlns:a16="http://schemas.microsoft.com/office/drawing/2014/main" xmlns="" id="{8BAE8D10-92AC-4914-A019-1BE6CCAFE1EC}"/>
                </a:ext>
              </a:extLst>
            </p:cNvPr>
            <p:cNvSpPr txBox="1"/>
            <p:nvPr/>
          </p:nvSpPr>
          <p:spPr>
            <a:xfrm>
              <a:off x="3395473" y="4279942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4" name="TextBox 24">
              <a:extLst>
                <a:ext uri="{FF2B5EF4-FFF2-40B4-BE49-F238E27FC236}">
                  <a16:creationId xmlns:a16="http://schemas.microsoft.com/office/drawing/2014/main" xmlns="" id="{6339A828-8B85-47B7-8149-6812A1E3653B}"/>
                </a:ext>
              </a:extLst>
            </p:cNvPr>
            <p:cNvSpPr txBox="1"/>
            <p:nvPr/>
          </p:nvSpPr>
          <p:spPr>
            <a:xfrm>
              <a:off x="3254441" y="4279942"/>
              <a:ext cx="41211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وذلك : </a:t>
              </a:r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لأنه </a:t>
              </a:r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و هو يدور حول الأرض , يدور حول </a:t>
              </a:r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نفسه دورة كاملة تستغرق الوقت نفسه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75" name="Rectangle 26">
            <a:extLst>
              <a:ext uri="{FF2B5EF4-FFF2-40B4-BE49-F238E27FC236}">
                <a16:creationId xmlns:a16="http://schemas.microsoft.com/office/drawing/2014/main" xmlns="" id="{89D6F0CF-CCEB-45FE-9333-E8F2650899FF}"/>
              </a:ext>
            </a:extLst>
          </p:cNvPr>
          <p:cNvSpPr/>
          <p:nvPr/>
        </p:nvSpPr>
        <p:spPr>
          <a:xfrm rot="21082034">
            <a:off x="5504040" y="6186850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Rounded Corners 27">
            <a:extLst>
              <a:ext uri="{FF2B5EF4-FFF2-40B4-BE49-F238E27FC236}">
                <a16:creationId xmlns:a16="http://schemas.microsoft.com/office/drawing/2014/main" xmlns="" id="{BAE10F31-B448-4A5E-A6C6-9BBD02CFDF59}"/>
              </a:ext>
            </a:extLst>
          </p:cNvPr>
          <p:cNvSpPr/>
          <p:nvPr/>
        </p:nvSpPr>
        <p:spPr>
          <a:xfrm>
            <a:off x="5465495" y="5828193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63">
            <a:extLst>
              <a:ext uri="{FF2B5EF4-FFF2-40B4-BE49-F238E27FC236}">
                <a16:creationId xmlns:a16="http://schemas.microsoft.com/office/drawing/2014/main" xmlns="" id="{74828066-0E60-4204-A73C-28C03E20C82D}"/>
              </a:ext>
            </a:extLst>
          </p:cNvPr>
          <p:cNvGrpSpPr/>
          <p:nvPr/>
        </p:nvGrpSpPr>
        <p:grpSpPr>
          <a:xfrm>
            <a:off x="5624284" y="5890774"/>
            <a:ext cx="3962400" cy="788431"/>
            <a:chOff x="3395473" y="5434148"/>
            <a:chExt cx="3962400" cy="788431"/>
          </a:xfrm>
        </p:grpSpPr>
        <p:sp>
          <p:nvSpPr>
            <p:cNvPr id="78" name="TextBox 28">
              <a:extLst>
                <a:ext uri="{FF2B5EF4-FFF2-40B4-BE49-F238E27FC236}">
                  <a16:creationId xmlns:a16="http://schemas.microsoft.com/office/drawing/2014/main" xmlns="" id="{BBC6C308-D656-430F-8324-237C13CF4897}"/>
                </a:ext>
              </a:extLst>
            </p:cNvPr>
            <p:cNvSpPr txBox="1"/>
            <p:nvPr/>
          </p:nvSpPr>
          <p:spPr>
            <a:xfrm>
              <a:off x="3395473" y="5434148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9" name="TextBox 29">
              <a:extLst>
                <a:ext uri="{FF2B5EF4-FFF2-40B4-BE49-F238E27FC236}">
                  <a16:creationId xmlns:a16="http://schemas.microsoft.com/office/drawing/2014/main" xmlns="" id="{C2C26655-178B-40B6-895B-B22084E78511}"/>
                </a:ext>
              </a:extLst>
            </p:cNvPr>
            <p:cNvSpPr txBox="1"/>
            <p:nvPr/>
          </p:nvSpPr>
          <p:spPr>
            <a:xfrm>
              <a:off x="3395473" y="5514693"/>
              <a:ext cx="3962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لم يتمكن الإنسان من رؤية الجانب الآخر من القمر إلَّا من الفضاء حين تمكَّن من ارتياده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80" name="Group 32">
            <a:extLst>
              <a:ext uri="{FF2B5EF4-FFF2-40B4-BE49-F238E27FC236}">
                <a16:creationId xmlns:a16="http://schemas.microsoft.com/office/drawing/2014/main" xmlns="" id="{1FC0A8A5-B5CE-44FA-BFF9-C176E9D00C49}"/>
              </a:ext>
            </a:extLst>
          </p:cNvPr>
          <p:cNvGrpSpPr/>
          <p:nvPr/>
        </p:nvGrpSpPr>
        <p:grpSpPr>
          <a:xfrm>
            <a:off x="4431980" y="1460580"/>
            <a:ext cx="275287" cy="275287"/>
            <a:chOff x="1750422" y="1134799"/>
            <a:chExt cx="275287" cy="275287"/>
          </a:xfrm>
        </p:grpSpPr>
        <p:sp>
          <p:nvSpPr>
            <p:cNvPr id="81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31">
              <a:extLst>
                <a:ext uri="{FF2B5EF4-FFF2-40B4-BE49-F238E27FC236}">
                  <a16:creationId xmlns:a16="http://schemas.microsoft.com/office/drawing/2014/main" xmlns="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33">
            <a:extLst>
              <a:ext uri="{FF2B5EF4-FFF2-40B4-BE49-F238E27FC236}">
                <a16:creationId xmlns:a16="http://schemas.microsoft.com/office/drawing/2014/main" xmlns="" id="{7DB14193-FCC9-43A1-B3D6-2F84858EB3B1}"/>
              </a:ext>
            </a:extLst>
          </p:cNvPr>
          <p:cNvGrpSpPr/>
          <p:nvPr/>
        </p:nvGrpSpPr>
        <p:grpSpPr>
          <a:xfrm>
            <a:off x="4431980" y="2579734"/>
            <a:ext cx="275287" cy="275287"/>
            <a:chOff x="1750422" y="1134799"/>
            <a:chExt cx="275287" cy="275287"/>
          </a:xfrm>
        </p:grpSpPr>
        <p:sp>
          <p:nvSpPr>
            <p:cNvPr id="87" name="Oval 34">
              <a:extLst>
                <a:ext uri="{FF2B5EF4-FFF2-40B4-BE49-F238E27FC236}">
                  <a16:creationId xmlns:a16="http://schemas.microsoft.com/office/drawing/2014/main" xmlns="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35">
              <a:extLst>
                <a:ext uri="{FF2B5EF4-FFF2-40B4-BE49-F238E27FC236}">
                  <a16:creationId xmlns:a16="http://schemas.microsoft.com/office/drawing/2014/main" xmlns="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36">
            <a:extLst>
              <a:ext uri="{FF2B5EF4-FFF2-40B4-BE49-F238E27FC236}">
                <a16:creationId xmlns:a16="http://schemas.microsoft.com/office/drawing/2014/main" xmlns="" id="{B6DE5B81-76B7-4B14-81AD-FE7EC99A418B}"/>
              </a:ext>
            </a:extLst>
          </p:cNvPr>
          <p:cNvGrpSpPr/>
          <p:nvPr/>
        </p:nvGrpSpPr>
        <p:grpSpPr>
          <a:xfrm>
            <a:off x="4431980" y="3714394"/>
            <a:ext cx="275287" cy="275287"/>
            <a:chOff x="1750422" y="1134799"/>
            <a:chExt cx="275287" cy="275287"/>
          </a:xfrm>
        </p:grpSpPr>
        <p:sp>
          <p:nvSpPr>
            <p:cNvPr id="113" name="Oval 37">
              <a:extLst>
                <a:ext uri="{FF2B5EF4-FFF2-40B4-BE49-F238E27FC236}">
                  <a16:creationId xmlns:a16="http://schemas.microsoft.com/office/drawing/2014/main" xmlns="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38">
              <a:extLst>
                <a:ext uri="{FF2B5EF4-FFF2-40B4-BE49-F238E27FC236}">
                  <a16:creationId xmlns:a16="http://schemas.microsoft.com/office/drawing/2014/main" xmlns="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39">
            <a:extLst>
              <a:ext uri="{FF2B5EF4-FFF2-40B4-BE49-F238E27FC236}">
                <a16:creationId xmlns:a16="http://schemas.microsoft.com/office/drawing/2014/main" xmlns="" id="{AD33F852-BBFD-4753-BCBB-F80FA9D4880B}"/>
              </a:ext>
            </a:extLst>
          </p:cNvPr>
          <p:cNvGrpSpPr/>
          <p:nvPr/>
        </p:nvGrpSpPr>
        <p:grpSpPr>
          <a:xfrm>
            <a:off x="4431980" y="4843428"/>
            <a:ext cx="275287" cy="275287"/>
            <a:chOff x="1750422" y="1134799"/>
            <a:chExt cx="275287" cy="275287"/>
          </a:xfrm>
        </p:grpSpPr>
        <p:sp>
          <p:nvSpPr>
            <p:cNvPr id="116" name="Oval 40">
              <a:extLst>
                <a:ext uri="{FF2B5EF4-FFF2-40B4-BE49-F238E27FC236}">
                  <a16:creationId xmlns:a16="http://schemas.microsoft.com/office/drawing/2014/main" xmlns="" id="{1913D530-F2F6-43C3-A590-FC63E84811FA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41">
              <a:extLst>
                <a:ext uri="{FF2B5EF4-FFF2-40B4-BE49-F238E27FC236}">
                  <a16:creationId xmlns:a16="http://schemas.microsoft.com/office/drawing/2014/main" xmlns="" id="{EA16E23F-6B92-4F79-A9B3-26ADB80FBDB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42">
            <a:extLst>
              <a:ext uri="{FF2B5EF4-FFF2-40B4-BE49-F238E27FC236}">
                <a16:creationId xmlns:a16="http://schemas.microsoft.com/office/drawing/2014/main" xmlns="" id="{6621FB58-0E76-4E3C-94ED-D36EA4F81187}"/>
              </a:ext>
            </a:extLst>
          </p:cNvPr>
          <p:cNvGrpSpPr/>
          <p:nvPr/>
        </p:nvGrpSpPr>
        <p:grpSpPr>
          <a:xfrm>
            <a:off x="4431980" y="5957531"/>
            <a:ext cx="275287" cy="275287"/>
            <a:chOff x="1750422" y="1134799"/>
            <a:chExt cx="275287" cy="275287"/>
          </a:xfrm>
        </p:grpSpPr>
        <p:sp>
          <p:nvSpPr>
            <p:cNvPr id="120" name="Oval 43">
              <a:extLst>
                <a:ext uri="{FF2B5EF4-FFF2-40B4-BE49-F238E27FC236}">
                  <a16:creationId xmlns:a16="http://schemas.microsoft.com/office/drawing/2014/main" xmlns="" id="{E1F929B8-0F69-40A3-9E5A-470E00E2DA2B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44">
              <a:extLst>
                <a:ext uri="{FF2B5EF4-FFF2-40B4-BE49-F238E27FC236}">
                  <a16:creationId xmlns:a16="http://schemas.microsoft.com/office/drawing/2014/main" xmlns="" id="{897A745F-C55B-4F27-A521-28865F696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22" name="Straight Connector 46">
            <a:extLst>
              <a:ext uri="{FF2B5EF4-FFF2-40B4-BE49-F238E27FC236}">
                <a16:creationId xmlns:a16="http://schemas.microsoft.com/office/drawing/2014/main" xmlns="" id="{AE8AEA5B-8F79-4B4F-B12A-9CD54C2A6126}"/>
              </a:ext>
            </a:extLst>
          </p:cNvPr>
          <p:cNvCxnSpPr>
            <a:cxnSpLocks/>
          </p:cNvCxnSpPr>
          <p:nvPr/>
        </p:nvCxnSpPr>
        <p:spPr>
          <a:xfrm>
            <a:off x="4569623" y="908228"/>
            <a:ext cx="0" cy="552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48">
            <a:extLst>
              <a:ext uri="{FF2B5EF4-FFF2-40B4-BE49-F238E27FC236}">
                <a16:creationId xmlns:a16="http://schemas.microsoft.com/office/drawing/2014/main" xmlns="" id="{1BD9EF04-9200-443F-B8C9-35702A445A05}"/>
              </a:ext>
            </a:extLst>
          </p:cNvPr>
          <p:cNvCxnSpPr>
            <a:cxnSpLocks/>
            <a:endCxn id="87" idx="0"/>
          </p:cNvCxnSpPr>
          <p:nvPr/>
        </p:nvCxnSpPr>
        <p:spPr>
          <a:xfrm>
            <a:off x="4569623" y="173347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50">
            <a:extLst>
              <a:ext uri="{FF2B5EF4-FFF2-40B4-BE49-F238E27FC236}">
                <a16:creationId xmlns:a16="http://schemas.microsoft.com/office/drawing/2014/main" xmlns="" id="{0A3BCD9A-447A-4827-A42F-3540D613752C}"/>
              </a:ext>
            </a:extLst>
          </p:cNvPr>
          <p:cNvCxnSpPr>
            <a:cxnSpLocks/>
          </p:cNvCxnSpPr>
          <p:nvPr/>
        </p:nvCxnSpPr>
        <p:spPr>
          <a:xfrm>
            <a:off x="4569622" y="2862512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51">
            <a:extLst>
              <a:ext uri="{FF2B5EF4-FFF2-40B4-BE49-F238E27FC236}">
                <a16:creationId xmlns:a16="http://schemas.microsoft.com/office/drawing/2014/main" xmlns="" id="{92AAF67E-132D-41A8-82B8-54432ED4099D}"/>
              </a:ext>
            </a:extLst>
          </p:cNvPr>
          <p:cNvCxnSpPr>
            <a:cxnSpLocks/>
          </p:cNvCxnSpPr>
          <p:nvPr/>
        </p:nvCxnSpPr>
        <p:spPr>
          <a:xfrm>
            <a:off x="4569621" y="399940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52">
            <a:extLst>
              <a:ext uri="{FF2B5EF4-FFF2-40B4-BE49-F238E27FC236}">
                <a16:creationId xmlns:a16="http://schemas.microsoft.com/office/drawing/2014/main" xmlns="" id="{5E7A645E-E549-40BF-BC35-1EA95147757A}"/>
              </a:ext>
            </a:extLst>
          </p:cNvPr>
          <p:cNvCxnSpPr>
            <a:cxnSpLocks/>
          </p:cNvCxnSpPr>
          <p:nvPr/>
        </p:nvCxnSpPr>
        <p:spPr>
          <a:xfrm>
            <a:off x="4569621" y="5119523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53">
            <a:extLst>
              <a:ext uri="{FF2B5EF4-FFF2-40B4-BE49-F238E27FC236}">
                <a16:creationId xmlns:a16="http://schemas.microsoft.com/office/drawing/2014/main" xmlns="" id="{13E69CFE-DC75-452E-AFD4-FC29554CCB84}"/>
              </a:ext>
            </a:extLst>
          </p:cNvPr>
          <p:cNvCxnSpPr>
            <a:cxnSpLocks/>
          </p:cNvCxnSpPr>
          <p:nvPr/>
        </p:nvCxnSpPr>
        <p:spPr>
          <a:xfrm>
            <a:off x="4566129" y="6232323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54">
            <a:extLst>
              <a:ext uri="{FF2B5EF4-FFF2-40B4-BE49-F238E27FC236}">
                <a16:creationId xmlns:a16="http://schemas.microsoft.com/office/drawing/2014/main" xmlns="" id="{C031822E-D09B-4311-A1E0-A9A1D440B8AB}"/>
              </a:ext>
            </a:extLst>
          </p:cNvPr>
          <p:cNvSpPr txBox="1"/>
          <p:nvPr/>
        </p:nvSpPr>
        <p:spPr>
          <a:xfrm>
            <a:off x="3382719" y="1422981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9" name="TextBox 55">
            <a:extLst>
              <a:ext uri="{FF2B5EF4-FFF2-40B4-BE49-F238E27FC236}">
                <a16:creationId xmlns:a16="http://schemas.microsoft.com/office/drawing/2014/main" xmlns="" id="{8D715F9C-36DF-42AE-9DA0-4C9FEB66591E}"/>
              </a:ext>
            </a:extLst>
          </p:cNvPr>
          <p:cNvSpPr txBox="1"/>
          <p:nvPr/>
        </p:nvSpPr>
        <p:spPr>
          <a:xfrm>
            <a:off x="3382719" y="2566655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endParaRPr lang="en-US" sz="2400" b="1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0" name="TextBox 56">
            <a:extLst>
              <a:ext uri="{FF2B5EF4-FFF2-40B4-BE49-F238E27FC236}">
                <a16:creationId xmlns:a16="http://schemas.microsoft.com/office/drawing/2014/main" xmlns="" id="{3980D961-55D5-4430-9D91-42E44620DBEA}"/>
              </a:ext>
            </a:extLst>
          </p:cNvPr>
          <p:cNvSpPr txBox="1"/>
          <p:nvPr/>
        </p:nvSpPr>
        <p:spPr>
          <a:xfrm>
            <a:off x="3382719" y="3667371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  <a:endParaRPr lang="en-US" sz="2400" b="1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1" name="TextBox 57">
            <a:extLst>
              <a:ext uri="{FF2B5EF4-FFF2-40B4-BE49-F238E27FC236}">
                <a16:creationId xmlns:a16="http://schemas.microsoft.com/office/drawing/2014/main" xmlns="" id="{4DE0E6F3-BD21-49AC-9312-177BAE80527E}"/>
              </a:ext>
            </a:extLst>
          </p:cNvPr>
          <p:cNvSpPr txBox="1"/>
          <p:nvPr/>
        </p:nvSpPr>
        <p:spPr>
          <a:xfrm>
            <a:off x="3382719" y="4811763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r>
            <a:endParaRPr lang="en-US" sz="16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2" name="TextBox 58">
            <a:extLst>
              <a:ext uri="{FF2B5EF4-FFF2-40B4-BE49-F238E27FC236}">
                <a16:creationId xmlns:a16="http://schemas.microsoft.com/office/drawing/2014/main" xmlns="" id="{9D055F3F-046A-410F-8D66-C77FDE39CD77}"/>
              </a:ext>
            </a:extLst>
          </p:cNvPr>
          <p:cNvSpPr txBox="1"/>
          <p:nvPr/>
        </p:nvSpPr>
        <p:spPr>
          <a:xfrm>
            <a:off x="3382719" y="5971319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</a:t>
            </a:r>
            <a:endParaRPr lang="en-US" sz="2400" b="1" dirty="0">
              <a:solidFill>
                <a:srgbClr val="7030A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4" name="Freeform: Shape 141">
            <a:extLst>
              <a:ext uri="{FF2B5EF4-FFF2-40B4-BE49-F238E27FC236}">
                <a16:creationId xmlns=""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21137" y="4140855"/>
            <a:ext cx="2849052" cy="25175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3"/>
            <a:srcRect/>
            <a:stretch>
              <a:fillRect l="-3000" t="2000" r="-3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5" name="Group 33">
            <a:extLst>
              <a:ext uri="{FF2B5EF4-FFF2-40B4-BE49-F238E27FC236}">
                <a16:creationId xmlns=""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1556138" y="4129036"/>
            <a:ext cx="379049" cy="463548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6" name="Oval 34">
              <a:extLst>
                <a:ext uri="{FF2B5EF4-FFF2-40B4-BE49-F238E27FC236}">
                  <a16:creationId xmlns=""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10">
              <a:extLst>
                <a:ext uri="{FF2B5EF4-FFF2-40B4-BE49-F238E27FC236}">
                  <a16:creationId xmlns=""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36">
              <a:extLst>
                <a:ext uri="{FF2B5EF4-FFF2-40B4-BE49-F238E27FC236}">
                  <a16:creationId xmlns=""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017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5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2" dur="200" fill="hold"/>
                                        <p:tgtEl>
                                          <p:spTgt spid="8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2" grpId="0" animBg="1"/>
      <p:bldP spid="53" grpId="0" animBg="1"/>
      <p:bldP spid="57" grpId="0" animBg="1"/>
      <p:bldP spid="61" grpId="0" animBg="1"/>
      <p:bldP spid="69" grpId="0" animBg="1"/>
      <p:bldP spid="71" grpId="0" animBg="1"/>
      <p:bldP spid="75" grpId="0" animBg="1"/>
      <p:bldP spid="76" grpId="0" animBg="1"/>
      <p:bldP spid="128" grpId="0"/>
      <p:bldP spid="129" grpId="0"/>
      <p:bldP spid="130" grpId="0"/>
      <p:bldP spid="131" grpId="0"/>
      <p:bldP spid="132" grpId="0"/>
      <p:bldP spid="84" grpId="0" animBg="1"/>
      <p:bldP spid="8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124" y="2845917"/>
            <a:ext cx="1333927" cy="1123826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118320" y="1537603"/>
              <a:ext cx="14615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القمر و السفر إلى الفضاء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1090425" y="2195561"/>
              <a:ext cx="1460638" cy="613405"/>
              <a:chOff x="3602064" y="5653352"/>
              <a:chExt cx="1460638" cy="61340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29959" y="5897425"/>
                <a:ext cx="1432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حركة القمر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xmlns="" id="{DC715143-7334-470B-A014-DCB2A29EA980}"/>
              </a:ext>
            </a:extLst>
          </p:cNvPr>
          <p:cNvSpPr/>
          <p:nvPr/>
        </p:nvSpPr>
        <p:spPr>
          <a:xfrm rot="21082034">
            <a:off x="5504040" y="1570026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Rounded Corners 4">
            <a:extLst>
              <a:ext uri="{FF2B5EF4-FFF2-40B4-BE49-F238E27FC236}">
                <a16:creationId xmlns:a16="http://schemas.microsoft.com/office/drawing/2014/main" xmlns="" id="{0A29B1CB-0A61-4957-8A39-3368BF16DD12}"/>
              </a:ext>
            </a:extLst>
          </p:cNvPr>
          <p:cNvSpPr/>
          <p:nvPr/>
        </p:nvSpPr>
        <p:spPr>
          <a:xfrm>
            <a:off x="5465495" y="1211369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59">
            <a:extLst>
              <a:ext uri="{FF2B5EF4-FFF2-40B4-BE49-F238E27FC236}">
                <a16:creationId xmlns:a16="http://schemas.microsoft.com/office/drawing/2014/main" xmlns="" id="{4EA138CA-3174-4A1E-B29D-AB97F593DFA7}"/>
              </a:ext>
            </a:extLst>
          </p:cNvPr>
          <p:cNvGrpSpPr/>
          <p:nvPr/>
        </p:nvGrpSpPr>
        <p:grpSpPr>
          <a:xfrm>
            <a:off x="5269083" y="1228891"/>
            <a:ext cx="4549528" cy="809642"/>
            <a:chOff x="3040272" y="772265"/>
            <a:chExt cx="4549528" cy="809642"/>
          </a:xfrm>
        </p:grpSpPr>
        <p:sp>
          <p:nvSpPr>
            <p:cNvPr id="47" name="TextBox 7">
              <a:extLst>
                <a:ext uri="{FF2B5EF4-FFF2-40B4-BE49-F238E27FC236}">
                  <a16:creationId xmlns:a16="http://schemas.microsoft.com/office/drawing/2014/main" xmlns="" id="{AD477DF3-888F-41F5-9B7C-6DE0F2181350}"/>
                </a:ext>
              </a:extLst>
            </p:cNvPr>
            <p:cNvSpPr txBox="1"/>
            <p:nvPr/>
          </p:nvSpPr>
          <p:spPr>
            <a:xfrm>
              <a:off x="3423368" y="772265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8" name="TextBox 8">
              <a:extLst>
                <a:ext uri="{FF2B5EF4-FFF2-40B4-BE49-F238E27FC236}">
                  <a16:creationId xmlns:a16="http://schemas.microsoft.com/office/drawing/2014/main" xmlns="" id="{E23CA44F-3E8E-4AD3-B2C9-F0F26A5D32E6}"/>
                </a:ext>
              </a:extLst>
            </p:cNvPr>
            <p:cNvSpPr txBox="1"/>
            <p:nvPr/>
          </p:nvSpPr>
          <p:spPr>
            <a:xfrm>
              <a:off x="3040272" y="874021"/>
              <a:ext cx="45495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القمر جسم </a:t>
              </a:r>
              <a:r>
                <a:rPr lang="ar-SY" sz="2000" b="1" dirty="0" smtClean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معتم</a:t>
              </a:r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, و نراه مضيئاً لأنه يعكس أشعة الشمس التي تسقط عليه إلى سطح الأرض</a:t>
              </a:r>
              <a:endParaRPr lang="ar-SY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52" name="Rectangle 11">
            <a:extLst>
              <a:ext uri="{FF2B5EF4-FFF2-40B4-BE49-F238E27FC236}">
                <a16:creationId xmlns:a16="http://schemas.microsoft.com/office/drawing/2014/main" xmlns="" id="{5F8E7BAA-5CCB-4606-BC90-892E615315DF}"/>
              </a:ext>
            </a:extLst>
          </p:cNvPr>
          <p:cNvSpPr/>
          <p:nvPr/>
        </p:nvSpPr>
        <p:spPr>
          <a:xfrm rot="21082034">
            <a:off x="5504040" y="2724232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: Rounded Corners 12">
            <a:extLst>
              <a:ext uri="{FF2B5EF4-FFF2-40B4-BE49-F238E27FC236}">
                <a16:creationId xmlns:a16="http://schemas.microsoft.com/office/drawing/2014/main" xmlns="" id="{A399D4D5-423F-446A-BC08-BD9572F7FFE0}"/>
              </a:ext>
            </a:extLst>
          </p:cNvPr>
          <p:cNvSpPr/>
          <p:nvPr/>
        </p:nvSpPr>
        <p:spPr>
          <a:xfrm>
            <a:off x="5465495" y="2365575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60">
            <a:extLst>
              <a:ext uri="{FF2B5EF4-FFF2-40B4-BE49-F238E27FC236}">
                <a16:creationId xmlns:a16="http://schemas.microsoft.com/office/drawing/2014/main" xmlns="" id="{13F6EF0A-E56E-4AA9-A20C-13FBFADA2B5C}"/>
              </a:ext>
            </a:extLst>
          </p:cNvPr>
          <p:cNvGrpSpPr/>
          <p:nvPr/>
        </p:nvGrpSpPr>
        <p:grpSpPr>
          <a:xfrm>
            <a:off x="5624283" y="2428156"/>
            <a:ext cx="4329319" cy="813845"/>
            <a:chOff x="3395472" y="1971530"/>
            <a:chExt cx="4329319" cy="813845"/>
          </a:xfrm>
        </p:grpSpPr>
        <p:sp>
          <p:nvSpPr>
            <p:cNvPr id="55" name="TextBox 13">
              <a:extLst>
                <a:ext uri="{FF2B5EF4-FFF2-40B4-BE49-F238E27FC236}">
                  <a16:creationId xmlns:a16="http://schemas.microsoft.com/office/drawing/2014/main" xmlns="" id="{DD02803B-5258-4BCE-911F-278FD9976463}"/>
                </a:ext>
              </a:extLst>
            </p:cNvPr>
            <p:cNvSpPr txBox="1"/>
            <p:nvPr/>
          </p:nvSpPr>
          <p:spPr>
            <a:xfrm>
              <a:off x="3395473" y="1971530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6" name="TextBox 14">
              <a:extLst>
                <a:ext uri="{FF2B5EF4-FFF2-40B4-BE49-F238E27FC236}">
                  <a16:creationId xmlns:a16="http://schemas.microsoft.com/office/drawing/2014/main" xmlns="" id="{8BAC45BA-CA7A-4AEE-94B2-AC4CD7A9171A}"/>
                </a:ext>
              </a:extLst>
            </p:cNvPr>
            <p:cNvSpPr txBox="1"/>
            <p:nvPr/>
          </p:nvSpPr>
          <p:spPr>
            <a:xfrm>
              <a:off x="3395472" y="2077489"/>
              <a:ext cx="43293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حين يكون القمر بين الشمس و الأرض  يكون وجهه المقابل لنا مظلماً ( </a:t>
              </a:r>
              <a:r>
                <a:rPr lang="ar-SY" sz="2000" b="1" dirty="0" smtClean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محاقاً</a:t>
              </a:r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)  </a:t>
              </a:r>
              <a:endParaRPr lang="ar-SY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57" name="Rectangle 16">
            <a:extLst>
              <a:ext uri="{FF2B5EF4-FFF2-40B4-BE49-F238E27FC236}">
                <a16:creationId xmlns:a16="http://schemas.microsoft.com/office/drawing/2014/main" xmlns="" id="{6C6C2728-C084-4615-B21B-DBBE26CA6A30}"/>
              </a:ext>
            </a:extLst>
          </p:cNvPr>
          <p:cNvSpPr/>
          <p:nvPr/>
        </p:nvSpPr>
        <p:spPr>
          <a:xfrm rot="21082034">
            <a:off x="5504040" y="3878438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: Rounded Corners 17">
            <a:extLst>
              <a:ext uri="{FF2B5EF4-FFF2-40B4-BE49-F238E27FC236}">
                <a16:creationId xmlns:a16="http://schemas.microsoft.com/office/drawing/2014/main" xmlns="" id="{710881B9-4B7B-476E-A7EF-0C95EC8A57AB}"/>
              </a:ext>
            </a:extLst>
          </p:cNvPr>
          <p:cNvSpPr/>
          <p:nvPr/>
        </p:nvSpPr>
        <p:spPr>
          <a:xfrm>
            <a:off x="5465495" y="3519781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1">
            <a:extLst>
              <a:ext uri="{FF2B5EF4-FFF2-40B4-BE49-F238E27FC236}">
                <a16:creationId xmlns:a16="http://schemas.microsoft.com/office/drawing/2014/main" xmlns="" id="{75F3C733-71E4-4E72-BE62-9EFF13C79B13}"/>
              </a:ext>
            </a:extLst>
          </p:cNvPr>
          <p:cNvGrpSpPr/>
          <p:nvPr/>
        </p:nvGrpSpPr>
        <p:grpSpPr>
          <a:xfrm>
            <a:off x="5532836" y="3556201"/>
            <a:ext cx="4372861" cy="1015663"/>
            <a:chOff x="3304025" y="3099575"/>
            <a:chExt cx="4372861" cy="1015663"/>
          </a:xfrm>
        </p:grpSpPr>
        <p:sp>
          <p:nvSpPr>
            <p:cNvPr id="64" name="TextBox 18">
              <a:extLst>
                <a:ext uri="{FF2B5EF4-FFF2-40B4-BE49-F238E27FC236}">
                  <a16:creationId xmlns:a16="http://schemas.microsoft.com/office/drawing/2014/main" xmlns="" id="{81D17D86-7F05-4460-9CAB-C152328013D4}"/>
                </a:ext>
              </a:extLst>
            </p:cNvPr>
            <p:cNvSpPr txBox="1"/>
            <p:nvPr/>
          </p:nvSpPr>
          <p:spPr>
            <a:xfrm>
              <a:off x="3395473" y="3125736"/>
              <a:ext cx="27005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65" name="TextBox 19">
              <a:extLst>
                <a:ext uri="{FF2B5EF4-FFF2-40B4-BE49-F238E27FC236}">
                  <a16:creationId xmlns:a16="http://schemas.microsoft.com/office/drawing/2014/main" xmlns="" id="{0EA783C4-D918-40E1-A98A-483B161B04D2}"/>
                </a:ext>
              </a:extLst>
            </p:cNvPr>
            <p:cNvSpPr txBox="1"/>
            <p:nvPr/>
          </p:nvSpPr>
          <p:spPr>
            <a:xfrm>
              <a:off x="3304025" y="3099575"/>
              <a:ext cx="43728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إذا دار قليلاً ظهر </a:t>
              </a:r>
              <a:r>
                <a:rPr lang="ar-SY" sz="2000" b="1" dirty="0" smtClean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الهلال </a:t>
              </a:r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و مع دوران القمر يزداد الجزء المضيئ منه حتى يشمل الوجه المقابل لنا كلّه ( </a:t>
              </a:r>
              <a:r>
                <a:rPr lang="ar-SY" sz="2000" b="1" dirty="0" smtClean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البدر</a:t>
              </a:r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)</a:t>
              </a:r>
              <a:endParaRPr lang="ar-SY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69" name="Rectangle 21">
            <a:extLst>
              <a:ext uri="{FF2B5EF4-FFF2-40B4-BE49-F238E27FC236}">
                <a16:creationId xmlns:a16="http://schemas.microsoft.com/office/drawing/2014/main" xmlns="" id="{2FC40484-E476-4FEF-B106-E0A64BDABB4D}"/>
              </a:ext>
            </a:extLst>
          </p:cNvPr>
          <p:cNvSpPr/>
          <p:nvPr/>
        </p:nvSpPr>
        <p:spPr>
          <a:xfrm rot="21082034">
            <a:off x="5504040" y="5032644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: Rounded Corners 22">
            <a:extLst>
              <a:ext uri="{FF2B5EF4-FFF2-40B4-BE49-F238E27FC236}">
                <a16:creationId xmlns:a16="http://schemas.microsoft.com/office/drawing/2014/main" xmlns="" id="{ABB4372B-4546-4DE3-9AC4-2971C2CEF5D1}"/>
              </a:ext>
            </a:extLst>
          </p:cNvPr>
          <p:cNvSpPr/>
          <p:nvPr/>
        </p:nvSpPr>
        <p:spPr>
          <a:xfrm>
            <a:off x="5465495" y="4673987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62">
            <a:extLst>
              <a:ext uri="{FF2B5EF4-FFF2-40B4-BE49-F238E27FC236}">
                <a16:creationId xmlns:a16="http://schemas.microsoft.com/office/drawing/2014/main" xmlns="" id="{17F80C1A-881C-41E7-A863-78A00551752A}"/>
              </a:ext>
            </a:extLst>
          </p:cNvPr>
          <p:cNvGrpSpPr/>
          <p:nvPr/>
        </p:nvGrpSpPr>
        <p:grpSpPr>
          <a:xfrm>
            <a:off x="5532836" y="4736568"/>
            <a:ext cx="4121190" cy="740616"/>
            <a:chOff x="3304025" y="4279942"/>
            <a:chExt cx="4121190" cy="740616"/>
          </a:xfrm>
        </p:grpSpPr>
        <p:sp>
          <p:nvSpPr>
            <p:cNvPr id="73" name="TextBox 23">
              <a:extLst>
                <a:ext uri="{FF2B5EF4-FFF2-40B4-BE49-F238E27FC236}">
                  <a16:creationId xmlns:a16="http://schemas.microsoft.com/office/drawing/2014/main" xmlns="" id="{8BAE8D10-92AC-4914-A019-1BE6CCAFE1EC}"/>
                </a:ext>
              </a:extLst>
            </p:cNvPr>
            <p:cNvSpPr txBox="1"/>
            <p:nvPr/>
          </p:nvSpPr>
          <p:spPr>
            <a:xfrm>
              <a:off x="3395473" y="4279942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4" name="TextBox 24">
              <a:extLst>
                <a:ext uri="{FF2B5EF4-FFF2-40B4-BE49-F238E27FC236}">
                  <a16:creationId xmlns:a16="http://schemas.microsoft.com/office/drawing/2014/main" xmlns="" id="{6339A828-8B85-47B7-8149-6812A1E3653B}"/>
                </a:ext>
              </a:extLst>
            </p:cNvPr>
            <p:cNvSpPr txBox="1"/>
            <p:nvPr/>
          </p:nvSpPr>
          <p:spPr>
            <a:xfrm>
              <a:off x="3304025" y="4312672"/>
              <a:ext cx="41211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ثم يتناقص الجزء المضيئ لنا مع استمرار دورانه حتى يظلم الوجه المقابل لنا </a:t>
              </a:r>
              <a:r>
                <a:rPr lang="ar-SY" sz="2000" b="1" dirty="0" smtClean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( المحاق )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75" name="Rectangle 26">
            <a:extLst>
              <a:ext uri="{FF2B5EF4-FFF2-40B4-BE49-F238E27FC236}">
                <a16:creationId xmlns:a16="http://schemas.microsoft.com/office/drawing/2014/main" xmlns="" id="{89D6F0CF-CCEB-45FE-9333-E8F2650899FF}"/>
              </a:ext>
            </a:extLst>
          </p:cNvPr>
          <p:cNvSpPr/>
          <p:nvPr/>
        </p:nvSpPr>
        <p:spPr>
          <a:xfrm rot="21082034">
            <a:off x="5504040" y="6186850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Rounded Corners 27">
            <a:extLst>
              <a:ext uri="{FF2B5EF4-FFF2-40B4-BE49-F238E27FC236}">
                <a16:creationId xmlns:a16="http://schemas.microsoft.com/office/drawing/2014/main" xmlns="" id="{BAE10F31-B448-4A5E-A6C6-9BBD02CFDF59}"/>
              </a:ext>
            </a:extLst>
          </p:cNvPr>
          <p:cNvSpPr/>
          <p:nvPr/>
        </p:nvSpPr>
        <p:spPr>
          <a:xfrm>
            <a:off x="5465495" y="5828193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63">
            <a:extLst>
              <a:ext uri="{FF2B5EF4-FFF2-40B4-BE49-F238E27FC236}">
                <a16:creationId xmlns:a16="http://schemas.microsoft.com/office/drawing/2014/main" xmlns="" id="{74828066-0E60-4204-A73C-28C03E20C82D}"/>
              </a:ext>
            </a:extLst>
          </p:cNvPr>
          <p:cNvGrpSpPr/>
          <p:nvPr/>
        </p:nvGrpSpPr>
        <p:grpSpPr>
          <a:xfrm>
            <a:off x="5624284" y="5890774"/>
            <a:ext cx="3962400" cy="735705"/>
            <a:chOff x="3395473" y="5434148"/>
            <a:chExt cx="3962400" cy="735705"/>
          </a:xfrm>
        </p:grpSpPr>
        <p:sp>
          <p:nvSpPr>
            <p:cNvPr id="78" name="TextBox 28">
              <a:extLst>
                <a:ext uri="{FF2B5EF4-FFF2-40B4-BE49-F238E27FC236}">
                  <a16:creationId xmlns:a16="http://schemas.microsoft.com/office/drawing/2014/main" xmlns="" id="{BBC6C308-D656-430F-8324-237C13CF4897}"/>
                </a:ext>
              </a:extLst>
            </p:cNvPr>
            <p:cNvSpPr txBox="1"/>
            <p:nvPr/>
          </p:nvSpPr>
          <p:spPr>
            <a:xfrm>
              <a:off x="3395473" y="5434148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9" name="TextBox 29">
              <a:extLst>
                <a:ext uri="{FF2B5EF4-FFF2-40B4-BE49-F238E27FC236}">
                  <a16:creationId xmlns:a16="http://schemas.microsoft.com/office/drawing/2014/main" xmlns="" id="{C2C26655-178B-40B6-895B-B22084E78511}"/>
                </a:ext>
              </a:extLst>
            </p:cNvPr>
            <p:cNvSpPr txBox="1"/>
            <p:nvPr/>
          </p:nvSpPr>
          <p:spPr>
            <a:xfrm>
              <a:off x="3395473" y="5461967"/>
              <a:ext cx="3962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و هنا يكمل القمر دورة كاملة وهذا ما يعرف </a:t>
              </a:r>
              <a:r>
                <a:rPr lang="ar-SY" sz="2000" b="1" dirty="0" smtClean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بالشهر </a:t>
              </a:r>
              <a:r>
                <a:rPr lang="ar-SY" sz="2000" b="1" dirty="0" smtClean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القمري او الهجري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80" name="Group 32">
            <a:extLst>
              <a:ext uri="{FF2B5EF4-FFF2-40B4-BE49-F238E27FC236}">
                <a16:creationId xmlns:a16="http://schemas.microsoft.com/office/drawing/2014/main" xmlns="" id="{1FC0A8A5-B5CE-44FA-BFF9-C176E9D00C49}"/>
              </a:ext>
            </a:extLst>
          </p:cNvPr>
          <p:cNvGrpSpPr/>
          <p:nvPr/>
        </p:nvGrpSpPr>
        <p:grpSpPr>
          <a:xfrm>
            <a:off x="4431980" y="1460580"/>
            <a:ext cx="275287" cy="275287"/>
            <a:chOff x="1750422" y="1134799"/>
            <a:chExt cx="275287" cy="275287"/>
          </a:xfrm>
        </p:grpSpPr>
        <p:sp>
          <p:nvSpPr>
            <p:cNvPr id="81" name="Oval 30">
              <a:extLst>
                <a:ext uri="{FF2B5EF4-FFF2-40B4-BE49-F238E27FC236}">
                  <a16:creationId xmlns:a16="http://schemas.microsoft.com/office/drawing/2014/main" xmlns="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31">
              <a:extLst>
                <a:ext uri="{FF2B5EF4-FFF2-40B4-BE49-F238E27FC236}">
                  <a16:creationId xmlns:a16="http://schemas.microsoft.com/office/drawing/2014/main" xmlns="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33">
            <a:extLst>
              <a:ext uri="{FF2B5EF4-FFF2-40B4-BE49-F238E27FC236}">
                <a16:creationId xmlns:a16="http://schemas.microsoft.com/office/drawing/2014/main" xmlns="" id="{7DB14193-FCC9-43A1-B3D6-2F84858EB3B1}"/>
              </a:ext>
            </a:extLst>
          </p:cNvPr>
          <p:cNvGrpSpPr/>
          <p:nvPr/>
        </p:nvGrpSpPr>
        <p:grpSpPr>
          <a:xfrm>
            <a:off x="4431980" y="2579734"/>
            <a:ext cx="275287" cy="275287"/>
            <a:chOff x="1750422" y="1134799"/>
            <a:chExt cx="275287" cy="275287"/>
          </a:xfrm>
        </p:grpSpPr>
        <p:sp>
          <p:nvSpPr>
            <p:cNvPr id="87" name="Oval 34">
              <a:extLst>
                <a:ext uri="{FF2B5EF4-FFF2-40B4-BE49-F238E27FC236}">
                  <a16:creationId xmlns:a16="http://schemas.microsoft.com/office/drawing/2014/main" xmlns="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35">
              <a:extLst>
                <a:ext uri="{FF2B5EF4-FFF2-40B4-BE49-F238E27FC236}">
                  <a16:creationId xmlns:a16="http://schemas.microsoft.com/office/drawing/2014/main" xmlns="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36">
            <a:extLst>
              <a:ext uri="{FF2B5EF4-FFF2-40B4-BE49-F238E27FC236}">
                <a16:creationId xmlns:a16="http://schemas.microsoft.com/office/drawing/2014/main" xmlns="" id="{B6DE5B81-76B7-4B14-81AD-FE7EC99A418B}"/>
              </a:ext>
            </a:extLst>
          </p:cNvPr>
          <p:cNvGrpSpPr/>
          <p:nvPr/>
        </p:nvGrpSpPr>
        <p:grpSpPr>
          <a:xfrm>
            <a:off x="4431980" y="3714394"/>
            <a:ext cx="275287" cy="275287"/>
            <a:chOff x="1750422" y="1134799"/>
            <a:chExt cx="275287" cy="275287"/>
          </a:xfrm>
        </p:grpSpPr>
        <p:sp>
          <p:nvSpPr>
            <p:cNvPr id="113" name="Oval 37">
              <a:extLst>
                <a:ext uri="{FF2B5EF4-FFF2-40B4-BE49-F238E27FC236}">
                  <a16:creationId xmlns:a16="http://schemas.microsoft.com/office/drawing/2014/main" xmlns="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38">
              <a:extLst>
                <a:ext uri="{FF2B5EF4-FFF2-40B4-BE49-F238E27FC236}">
                  <a16:creationId xmlns:a16="http://schemas.microsoft.com/office/drawing/2014/main" xmlns="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39">
            <a:extLst>
              <a:ext uri="{FF2B5EF4-FFF2-40B4-BE49-F238E27FC236}">
                <a16:creationId xmlns:a16="http://schemas.microsoft.com/office/drawing/2014/main" xmlns="" id="{AD33F852-BBFD-4753-BCBB-F80FA9D4880B}"/>
              </a:ext>
            </a:extLst>
          </p:cNvPr>
          <p:cNvGrpSpPr/>
          <p:nvPr/>
        </p:nvGrpSpPr>
        <p:grpSpPr>
          <a:xfrm>
            <a:off x="4431980" y="4843428"/>
            <a:ext cx="275287" cy="275287"/>
            <a:chOff x="1750422" y="1134799"/>
            <a:chExt cx="275287" cy="275287"/>
          </a:xfrm>
        </p:grpSpPr>
        <p:sp>
          <p:nvSpPr>
            <p:cNvPr id="116" name="Oval 40">
              <a:extLst>
                <a:ext uri="{FF2B5EF4-FFF2-40B4-BE49-F238E27FC236}">
                  <a16:creationId xmlns:a16="http://schemas.microsoft.com/office/drawing/2014/main" xmlns="" id="{1913D530-F2F6-43C3-A590-FC63E84811FA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41">
              <a:extLst>
                <a:ext uri="{FF2B5EF4-FFF2-40B4-BE49-F238E27FC236}">
                  <a16:creationId xmlns:a16="http://schemas.microsoft.com/office/drawing/2014/main" xmlns="" id="{EA16E23F-6B92-4F79-A9B3-26ADB80FBDB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42">
            <a:extLst>
              <a:ext uri="{FF2B5EF4-FFF2-40B4-BE49-F238E27FC236}">
                <a16:creationId xmlns:a16="http://schemas.microsoft.com/office/drawing/2014/main" xmlns="" id="{6621FB58-0E76-4E3C-94ED-D36EA4F81187}"/>
              </a:ext>
            </a:extLst>
          </p:cNvPr>
          <p:cNvGrpSpPr/>
          <p:nvPr/>
        </p:nvGrpSpPr>
        <p:grpSpPr>
          <a:xfrm>
            <a:off x="4431980" y="5957531"/>
            <a:ext cx="275287" cy="275287"/>
            <a:chOff x="1750422" y="1134799"/>
            <a:chExt cx="275287" cy="275287"/>
          </a:xfrm>
        </p:grpSpPr>
        <p:sp>
          <p:nvSpPr>
            <p:cNvPr id="120" name="Oval 43">
              <a:extLst>
                <a:ext uri="{FF2B5EF4-FFF2-40B4-BE49-F238E27FC236}">
                  <a16:creationId xmlns:a16="http://schemas.microsoft.com/office/drawing/2014/main" xmlns="" id="{E1F929B8-0F69-40A3-9E5A-470E00E2DA2B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44">
              <a:extLst>
                <a:ext uri="{FF2B5EF4-FFF2-40B4-BE49-F238E27FC236}">
                  <a16:creationId xmlns:a16="http://schemas.microsoft.com/office/drawing/2014/main" xmlns="" id="{897A745F-C55B-4F27-A521-28865F696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22" name="Straight Connector 46">
            <a:extLst>
              <a:ext uri="{FF2B5EF4-FFF2-40B4-BE49-F238E27FC236}">
                <a16:creationId xmlns:a16="http://schemas.microsoft.com/office/drawing/2014/main" xmlns="" id="{AE8AEA5B-8F79-4B4F-B12A-9CD54C2A6126}"/>
              </a:ext>
            </a:extLst>
          </p:cNvPr>
          <p:cNvCxnSpPr>
            <a:cxnSpLocks/>
          </p:cNvCxnSpPr>
          <p:nvPr/>
        </p:nvCxnSpPr>
        <p:spPr>
          <a:xfrm>
            <a:off x="4569623" y="908228"/>
            <a:ext cx="0" cy="552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48">
            <a:extLst>
              <a:ext uri="{FF2B5EF4-FFF2-40B4-BE49-F238E27FC236}">
                <a16:creationId xmlns:a16="http://schemas.microsoft.com/office/drawing/2014/main" xmlns="" id="{1BD9EF04-9200-443F-B8C9-35702A445A05}"/>
              </a:ext>
            </a:extLst>
          </p:cNvPr>
          <p:cNvCxnSpPr>
            <a:cxnSpLocks/>
            <a:endCxn id="87" idx="0"/>
          </p:cNvCxnSpPr>
          <p:nvPr/>
        </p:nvCxnSpPr>
        <p:spPr>
          <a:xfrm>
            <a:off x="4569623" y="173347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50">
            <a:extLst>
              <a:ext uri="{FF2B5EF4-FFF2-40B4-BE49-F238E27FC236}">
                <a16:creationId xmlns:a16="http://schemas.microsoft.com/office/drawing/2014/main" xmlns="" id="{0A3BCD9A-447A-4827-A42F-3540D613752C}"/>
              </a:ext>
            </a:extLst>
          </p:cNvPr>
          <p:cNvCxnSpPr>
            <a:cxnSpLocks/>
          </p:cNvCxnSpPr>
          <p:nvPr/>
        </p:nvCxnSpPr>
        <p:spPr>
          <a:xfrm>
            <a:off x="4569622" y="2862512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51">
            <a:extLst>
              <a:ext uri="{FF2B5EF4-FFF2-40B4-BE49-F238E27FC236}">
                <a16:creationId xmlns:a16="http://schemas.microsoft.com/office/drawing/2014/main" xmlns="" id="{92AAF67E-132D-41A8-82B8-54432ED4099D}"/>
              </a:ext>
            </a:extLst>
          </p:cNvPr>
          <p:cNvCxnSpPr>
            <a:cxnSpLocks/>
          </p:cNvCxnSpPr>
          <p:nvPr/>
        </p:nvCxnSpPr>
        <p:spPr>
          <a:xfrm>
            <a:off x="4569621" y="399940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52">
            <a:extLst>
              <a:ext uri="{FF2B5EF4-FFF2-40B4-BE49-F238E27FC236}">
                <a16:creationId xmlns:a16="http://schemas.microsoft.com/office/drawing/2014/main" xmlns="" id="{5E7A645E-E549-40BF-BC35-1EA95147757A}"/>
              </a:ext>
            </a:extLst>
          </p:cNvPr>
          <p:cNvCxnSpPr>
            <a:cxnSpLocks/>
          </p:cNvCxnSpPr>
          <p:nvPr/>
        </p:nvCxnSpPr>
        <p:spPr>
          <a:xfrm>
            <a:off x="4569621" y="5119523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53">
            <a:extLst>
              <a:ext uri="{FF2B5EF4-FFF2-40B4-BE49-F238E27FC236}">
                <a16:creationId xmlns:a16="http://schemas.microsoft.com/office/drawing/2014/main" xmlns="" id="{13E69CFE-DC75-452E-AFD4-FC29554CCB84}"/>
              </a:ext>
            </a:extLst>
          </p:cNvPr>
          <p:cNvCxnSpPr>
            <a:cxnSpLocks/>
          </p:cNvCxnSpPr>
          <p:nvPr/>
        </p:nvCxnSpPr>
        <p:spPr>
          <a:xfrm>
            <a:off x="4566129" y="6232323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54">
            <a:extLst>
              <a:ext uri="{FF2B5EF4-FFF2-40B4-BE49-F238E27FC236}">
                <a16:creationId xmlns:a16="http://schemas.microsoft.com/office/drawing/2014/main" xmlns="" id="{C031822E-D09B-4311-A1E0-A9A1D440B8AB}"/>
              </a:ext>
            </a:extLst>
          </p:cNvPr>
          <p:cNvSpPr txBox="1"/>
          <p:nvPr/>
        </p:nvSpPr>
        <p:spPr>
          <a:xfrm>
            <a:off x="3382719" y="1422981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9" name="TextBox 55">
            <a:extLst>
              <a:ext uri="{FF2B5EF4-FFF2-40B4-BE49-F238E27FC236}">
                <a16:creationId xmlns:a16="http://schemas.microsoft.com/office/drawing/2014/main" xmlns="" id="{8D715F9C-36DF-42AE-9DA0-4C9FEB66591E}"/>
              </a:ext>
            </a:extLst>
          </p:cNvPr>
          <p:cNvSpPr txBox="1"/>
          <p:nvPr/>
        </p:nvSpPr>
        <p:spPr>
          <a:xfrm>
            <a:off x="3382719" y="2566655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endParaRPr lang="en-US" sz="2400" b="1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0" name="TextBox 56">
            <a:extLst>
              <a:ext uri="{FF2B5EF4-FFF2-40B4-BE49-F238E27FC236}">
                <a16:creationId xmlns:a16="http://schemas.microsoft.com/office/drawing/2014/main" xmlns="" id="{3980D961-55D5-4430-9D91-42E44620DBEA}"/>
              </a:ext>
            </a:extLst>
          </p:cNvPr>
          <p:cNvSpPr txBox="1"/>
          <p:nvPr/>
        </p:nvSpPr>
        <p:spPr>
          <a:xfrm>
            <a:off x="3382719" y="3667371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  <a:endParaRPr lang="en-US" sz="2400" b="1" dirty="0">
              <a:solidFill>
                <a:srgbClr val="00B0F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1" name="TextBox 57">
            <a:extLst>
              <a:ext uri="{FF2B5EF4-FFF2-40B4-BE49-F238E27FC236}">
                <a16:creationId xmlns:a16="http://schemas.microsoft.com/office/drawing/2014/main" xmlns="" id="{4DE0E6F3-BD21-49AC-9312-177BAE80527E}"/>
              </a:ext>
            </a:extLst>
          </p:cNvPr>
          <p:cNvSpPr txBox="1"/>
          <p:nvPr/>
        </p:nvSpPr>
        <p:spPr>
          <a:xfrm>
            <a:off x="3382719" y="4811763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</a:t>
            </a:r>
            <a:endParaRPr lang="en-US" sz="16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2" name="TextBox 58">
            <a:extLst>
              <a:ext uri="{FF2B5EF4-FFF2-40B4-BE49-F238E27FC236}">
                <a16:creationId xmlns:a16="http://schemas.microsoft.com/office/drawing/2014/main" xmlns="" id="{9D055F3F-046A-410F-8D66-C77FDE39CD77}"/>
              </a:ext>
            </a:extLst>
          </p:cNvPr>
          <p:cNvSpPr txBox="1"/>
          <p:nvPr/>
        </p:nvSpPr>
        <p:spPr>
          <a:xfrm>
            <a:off x="3382719" y="5971319"/>
            <a:ext cx="100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</a:t>
            </a:r>
            <a:endParaRPr lang="en-US" sz="2400" b="1" dirty="0">
              <a:solidFill>
                <a:srgbClr val="7030A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4" name="Freeform: Shape 141">
            <a:extLst>
              <a:ext uri="{FF2B5EF4-FFF2-40B4-BE49-F238E27FC236}">
                <a16:creationId xmlns=""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21137" y="4140855"/>
            <a:ext cx="2849052" cy="25175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3"/>
            <a:srcRect/>
            <a:stretch>
              <a:fillRect l="-4000" t="2000" r="-8000" b="1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5" name="Group 33">
            <a:extLst>
              <a:ext uri="{FF2B5EF4-FFF2-40B4-BE49-F238E27FC236}">
                <a16:creationId xmlns=""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1556138" y="4129036"/>
            <a:ext cx="379049" cy="463548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6" name="Oval 34">
              <a:extLst>
                <a:ext uri="{FF2B5EF4-FFF2-40B4-BE49-F238E27FC236}">
                  <a16:creationId xmlns=""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10">
              <a:extLst>
                <a:ext uri="{FF2B5EF4-FFF2-40B4-BE49-F238E27FC236}">
                  <a16:creationId xmlns=""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36">
              <a:extLst>
                <a:ext uri="{FF2B5EF4-FFF2-40B4-BE49-F238E27FC236}">
                  <a16:creationId xmlns=""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244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5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2" dur="200" fill="hold"/>
                                        <p:tgtEl>
                                          <p:spTgt spid="8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2" grpId="0" animBg="1"/>
      <p:bldP spid="53" grpId="0" animBg="1"/>
      <p:bldP spid="57" grpId="0" animBg="1"/>
      <p:bldP spid="61" grpId="0" animBg="1"/>
      <p:bldP spid="69" grpId="0" animBg="1"/>
      <p:bldP spid="71" grpId="0" animBg="1"/>
      <p:bldP spid="75" grpId="0" animBg="1"/>
      <p:bldP spid="76" grpId="0" animBg="1"/>
      <p:bldP spid="128" grpId="0"/>
      <p:bldP spid="129" grpId="0"/>
      <p:bldP spid="130" grpId="0"/>
      <p:bldP spid="131" grpId="0"/>
      <p:bldP spid="132" grpId="0"/>
      <p:bldP spid="84" grpId="0" animBg="1"/>
      <p:bldP spid="8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253</Words>
  <Application>Microsoft Office PowerPoint</Application>
  <PresentationFormat>مخصص</PresentationFormat>
  <Paragraphs>46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931</cp:revision>
  <dcterms:created xsi:type="dcterms:W3CDTF">2020-10-10T04:32:51Z</dcterms:created>
  <dcterms:modified xsi:type="dcterms:W3CDTF">2021-03-11T06:16:01Z</dcterms:modified>
</cp:coreProperties>
</file>