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0D0E"/>
    <a:srgbClr val="6C06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3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2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2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8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0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3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6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4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0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8054-1114-440B-B8D2-08F2CA710D1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4C34-16FE-4A43-BF11-664650C3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5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71948" y="141667"/>
            <a:ext cx="11415252" cy="6377120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809601" y="1854558"/>
            <a:ext cx="4275787" cy="2332114"/>
          </a:xfrm>
          <a:prstGeom prst="roundRect">
            <a:avLst/>
          </a:prstGeom>
          <a:solidFill>
            <a:srgbClr val="00B0F0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b="1" dirty="0"/>
              <a:t>دور دولة الكويت في جامعة الدول العربية</a:t>
            </a:r>
            <a:endParaRPr lang="en-US" sz="4000" b="1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8" y="1275966"/>
            <a:ext cx="5452747" cy="3372350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599838" y="5628067"/>
            <a:ext cx="2916095" cy="732988"/>
          </a:xfrm>
          <a:prstGeom prst="roundRect">
            <a:avLst/>
          </a:prstGeom>
          <a:solidFill>
            <a:srgbClr val="00B0F0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الاسم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164573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1060221" y="375572"/>
            <a:ext cx="1023870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5400" b="1" dirty="0">
                <a:solidFill>
                  <a:srgbClr val="002060"/>
                </a:solidFill>
              </a:rPr>
              <a:t>حرصت دولة الكويت منذ انضمامها لجامعة الدول العربية على دعم و تعزيز التعاون العربي و تسوية الخلافات و حل الأزمات بين الدول</a:t>
            </a:r>
          </a:p>
          <a:p>
            <a:r>
              <a:rPr lang="ar-SY" sz="5400" b="1" dirty="0">
                <a:solidFill>
                  <a:srgbClr val="002060"/>
                </a:solidFill>
              </a:rPr>
              <a:t>و من أهمها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Y" sz="5400" b="1" dirty="0">
                <a:solidFill>
                  <a:srgbClr val="FD0D0E"/>
                </a:solidFill>
              </a:rPr>
              <a:t>القضية الفلسطينية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Y" sz="5400" b="1" dirty="0">
                <a:solidFill>
                  <a:srgbClr val="FD0D0E"/>
                </a:solidFill>
              </a:rPr>
              <a:t>الأزمة السورية</a:t>
            </a:r>
            <a:endParaRPr lang="en-US" sz="5400" b="1" dirty="0">
              <a:solidFill>
                <a:srgbClr val="FD0D0E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9" y="2949677"/>
            <a:ext cx="4692891" cy="333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مستطيل 5"/>
          <p:cNvSpPr/>
          <p:nvPr/>
        </p:nvSpPr>
        <p:spPr>
          <a:xfrm>
            <a:off x="471948" y="141667"/>
            <a:ext cx="11415252" cy="6377120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8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5810865" y="579549"/>
            <a:ext cx="6076335" cy="811369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b="1" dirty="0"/>
              <a:t>الأزمة السورية و مؤتمر المانحين </a:t>
            </a:r>
            <a:endParaRPr lang="en-US" sz="4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281446" y="1828800"/>
            <a:ext cx="102387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400" dirty="0">
                <a:solidFill>
                  <a:srgbClr val="FF0000"/>
                </a:solidFill>
              </a:rPr>
              <a:t>تأكيدا للدور الإنساني أعلنت دولة الكويت استضافة المؤتمر الدولي الأول و الثاني و الثالث للمانحين لدعم </a:t>
            </a:r>
          </a:p>
          <a:p>
            <a:r>
              <a:rPr lang="ar-SY" sz="4400" dirty="0">
                <a:solidFill>
                  <a:srgbClr val="FF0000"/>
                </a:solidFill>
              </a:rPr>
              <a:t>الوضع الإنساني في سوريا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71948" y="141667"/>
            <a:ext cx="11415252" cy="6377120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8" y="3355945"/>
            <a:ext cx="5354290" cy="2990224"/>
          </a:xfrm>
          <a:prstGeom prst="hexagon">
            <a:avLst/>
          </a:prstGeom>
          <a:solidFill>
            <a:srgbClr val="FFFFFF">
              <a:shade val="85000"/>
            </a:srgbClr>
          </a:solidFill>
          <a:ln w="76200">
            <a:solidFill>
              <a:srgbClr val="00B0F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3866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71948" y="141667"/>
            <a:ext cx="11415252" cy="6709844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971826" y="180303"/>
            <a:ext cx="5044225" cy="811369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القضية الفلسطينية</a:t>
            </a:r>
            <a:endParaRPr lang="en-US" sz="36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67148" y="1105436"/>
            <a:ext cx="115011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000" b="1" dirty="0">
                <a:solidFill>
                  <a:schemeClr val="tx2">
                    <a:lumMod val="75000"/>
                  </a:schemeClr>
                </a:solidFill>
              </a:rPr>
              <a:t>وقفت دولة الكويت مع القضية الفلسطينية </a:t>
            </a:r>
          </a:p>
          <a:p>
            <a:r>
              <a:rPr lang="ar-SY" sz="4000" b="1" dirty="0">
                <a:solidFill>
                  <a:schemeClr val="tx2">
                    <a:lumMod val="75000"/>
                  </a:schemeClr>
                </a:solidFill>
              </a:rPr>
              <a:t>و لا يزال موقفها حازما ضد الاحتلال الإسرائيلي </a:t>
            </a:r>
          </a:p>
          <a:p>
            <a:r>
              <a:rPr lang="ar-SY" sz="4000" b="1" dirty="0">
                <a:solidFill>
                  <a:schemeClr val="tx2">
                    <a:lumMod val="75000"/>
                  </a:schemeClr>
                </a:solidFill>
              </a:rPr>
              <a:t>للأراضي الفلسطينية لرفع الظلم عن الشعب الفلسطيني</a:t>
            </a:r>
          </a:p>
          <a:p>
            <a:r>
              <a:rPr lang="ar-SY" sz="4000" b="1" dirty="0">
                <a:solidFill>
                  <a:schemeClr val="tx2">
                    <a:lumMod val="75000"/>
                  </a:schemeClr>
                </a:solidFill>
              </a:rPr>
              <a:t>وقدمت دولة الكويت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Y" sz="4000" b="1" dirty="0">
                <a:solidFill>
                  <a:schemeClr val="tx2">
                    <a:lumMod val="75000"/>
                  </a:schemeClr>
                </a:solidFill>
              </a:rPr>
              <a:t>الدعم المالي على المستوى الحكومي و الشعبي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Y" sz="4000" b="1" dirty="0">
                <a:solidFill>
                  <a:schemeClr val="tx2">
                    <a:lumMod val="75000"/>
                  </a:schemeClr>
                </a:solidFill>
              </a:rPr>
              <a:t>سمحت بافتتاح مقر منظمة التحرير الفلسطينية على أراضيها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Y" sz="4000" b="1" dirty="0">
                <a:solidFill>
                  <a:schemeClr val="tx2">
                    <a:lumMod val="75000"/>
                  </a:schemeClr>
                </a:solidFill>
              </a:rPr>
              <a:t>واستقبال اللاجئين الفلسطينيين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Y" sz="4000" b="1" dirty="0">
                <a:solidFill>
                  <a:schemeClr val="tx2">
                    <a:lumMod val="75000"/>
                  </a:schemeClr>
                </a:solidFill>
              </a:rPr>
              <a:t>كما قامت بدعم القضية الفلسطينية سياسيا من  خلال الهيئات و المنظمات الدولية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3" y="289447"/>
            <a:ext cx="3186640" cy="1893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08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118</Words>
  <Application>Microsoft Office PowerPoint</Application>
  <PresentationFormat>شاشة عريضة</PresentationFormat>
  <Paragraphs>18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14</cp:revision>
  <dcterms:created xsi:type="dcterms:W3CDTF">2021-03-05T19:28:55Z</dcterms:created>
  <dcterms:modified xsi:type="dcterms:W3CDTF">2021-03-15T22:24:38Z</dcterms:modified>
</cp:coreProperties>
</file>