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50" d="100"/>
          <a:sy n="50" d="100"/>
        </p:scale>
        <p:origin x="265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32FB8-D8ED-4D2F-816E-764425F6B3D8}" type="doc">
      <dgm:prSet loTypeId="urn:microsoft.com/office/officeart/2005/8/layout/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754960D-6D51-4540-B3B3-0921CD9A265A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dirty="0"/>
            <a:t>الخطوة الأولى</a:t>
          </a:r>
          <a:endParaRPr lang="ar-SA" dirty="0"/>
        </a:p>
      </dgm:t>
    </dgm:pt>
    <dgm:pt modelId="{CEB0BB0D-D38A-4D78-9F32-0F2DE036C89B}" type="parTrans" cxnId="{FB70C49C-C7F1-4622-8486-AF4DE5C4CBD7}">
      <dgm:prSet/>
      <dgm:spPr/>
      <dgm:t>
        <a:bodyPr/>
        <a:lstStyle/>
        <a:p>
          <a:pPr rtl="1"/>
          <a:endParaRPr lang="ar-SA"/>
        </a:p>
      </dgm:t>
    </dgm:pt>
    <dgm:pt modelId="{6041EEEC-9CD3-4E2B-8023-E81C92C8EF79}" type="sibTrans" cxnId="{FB70C49C-C7F1-4622-8486-AF4DE5C4CBD7}">
      <dgm:prSet/>
      <dgm:spPr>
        <a:solidFill>
          <a:srgbClr val="FF0066"/>
        </a:solidFill>
      </dgm:spPr>
      <dgm:t>
        <a:bodyPr/>
        <a:lstStyle/>
        <a:p>
          <a:pPr rtl="1"/>
          <a:endParaRPr lang="ar-SA"/>
        </a:p>
      </dgm:t>
    </dgm:pt>
    <dgm:pt modelId="{C6C4C5A7-8670-45FA-ABC1-A7E0420E3B78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الخطوة الثانية</a:t>
          </a:r>
          <a:endParaRPr lang="ar-SA" dirty="0"/>
        </a:p>
      </dgm:t>
    </dgm:pt>
    <dgm:pt modelId="{43610656-C722-4E85-8481-69805192E19D}" type="parTrans" cxnId="{DA380E08-D10A-4242-A1EC-943C75F29FDB}">
      <dgm:prSet/>
      <dgm:spPr/>
      <dgm:t>
        <a:bodyPr/>
        <a:lstStyle/>
        <a:p>
          <a:pPr rtl="1"/>
          <a:endParaRPr lang="ar-SA"/>
        </a:p>
      </dgm:t>
    </dgm:pt>
    <dgm:pt modelId="{1B163B29-AB2E-4A54-8EEB-2E35F41D5CB9}" type="sibTrans" cxnId="{DA380E08-D10A-4242-A1EC-943C75F29FDB}">
      <dgm:prSet/>
      <dgm:spPr>
        <a:solidFill>
          <a:srgbClr val="92D050"/>
        </a:solidFill>
      </dgm:spPr>
      <dgm:t>
        <a:bodyPr/>
        <a:lstStyle/>
        <a:p>
          <a:pPr rtl="1"/>
          <a:endParaRPr lang="ar-SA"/>
        </a:p>
      </dgm:t>
    </dgm:pt>
    <dgm:pt modelId="{D29E4A1A-DC4C-4FDA-B4BA-112E3DB164A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b="1" dirty="0"/>
            <a:t>اكتب الكسور المتكافئة</a:t>
          </a:r>
          <a:endParaRPr lang="ar-SA" b="1" dirty="0"/>
        </a:p>
      </dgm:t>
    </dgm:pt>
    <dgm:pt modelId="{304C2AA5-10B6-4A0D-8209-5E7C7CDD79B4}" type="parTrans" cxnId="{B28148DC-F275-4111-8B4B-23B39AC23276}">
      <dgm:prSet/>
      <dgm:spPr/>
      <dgm:t>
        <a:bodyPr/>
        <a:lstStyle/>
        <a:p>
          <a:pPr rtl="1"/>
          <a:endParaRPr lang="ar-SA"/>
        </a:p>
      </dgm:t>
    </dgm:pt>
    <dgm:pt modelId="{A9F2D199-BD23-43CF-AE8A-A8BD0C1A5356}" type="sibTrans" cxnId="{B28148DC-F275-4111-8B4B-23B39AC23276}">
      <dgm:prSet/>
      <dgm:spPr/>
      <dgm:t>
        <a:bodyPr/>
        <a:lstStyle/>
        <a:p>
          <a:pPr rtl="1"/>
          <a:endParaRPr lang="ar-SA"/>
        </a:p>
      </dgm:t>
    </dgm:pt>
    <dgm:pt modelId="{1D478413-17B5-4735-A283-74479FCF8D06}">
      <dgm:prSet phldrT="[نص]"/>
      <dgm:spPr/>
      <dgm:t>
        <a:bodyPr/>
        <a:lstStyle/>
        <a:p>
          <a:pPr rtl="1"/>
          <a:r>
            <a:rPr lang="ar-SY" dirty="0"/>
            <a:t>الخطوة الثالثة</a:t>
          </a:r>
          <a:endParaRPr lang="ar-SA" dirty="0"/>
        </a:p>
      </dgm:t>
    </dgm:pt>
    <dgm:pt modelId="{A7E88EDA-CC0E-47F7-82D8-C979ED64A95D}" type="parTrans" cxnId="{9B4604D2-C902-460E-9CFF-7CF23A92218A}">
      <dgm:prSet/>
      <dgm:spPr/>
      <dgm:t>
        <a:bodyPr/>
        <a:lstStyle/>
        <a:p>
          <a:pPr rtl="1"/>
          <a:endParaRPr lang="ar-SA"/>
        </a:p>
      </dgm:t>
    </dgm:pt>
    <dgm:pt modelId="{60B40F94-C649-4720-99CF-021B585D59AD}" type="sibTrans" cxnId="{9B4604D2-C902-460E-9CFF-7CF23A92218A}">
      <dgm:prSet/>
      <dgm:spPr/>
      <dgm:t>
        <a:bodyPr/>
        <a:lstStyle/>
        <a:p>
          <a:pPr rtl="1"/>
          <a:endParaRPr lang="ar-SA"/>
        </a:p>
      </dgm:t>
    </dgm:pt>
    <dgm:pt modelId="{3DE6C3F0-CC62-48A5-86F8-182039ADF4BF}">
      <dgm:prSet phldrT="[نص]"/>
      <dgm:spPr/>
      <dgm:t>
        <a:bodyPr/>
        <a:lstStyle/>
        <a:p>
          <a:pPr rtl="1"/>
          <a:r>
            <a:rPr lang="ar-SY" b="1" dirty="0"/>
            <a:t>اطرح و بسط إن أمكن</a:t>
          </a:r>
          <a:endParaRPr lang="ar-SA" b="1" dirty="0"/>
        </a:p>
      </dgm:t>
    </dgm:pt>
    <dgm:pt modelId="{C114B415-5E61-42FB-B4B0-CD39CAA3188D}" type="parTrans" cxnId="{0B94C634-72A2-4C23-9535-C29A0441209B}">
      <dgm:prSet/>
      <dgm:spPr/>
      <dgm:t>
        <a:bodyPr/>
        <a:lstStyle/>
        <a:p>
          <a:pPr rtl="1"/>
          <a:endParaRPr lang="ar-SA"/>
        </a:p>
      </dgm:t>
    </dgm:pt>
    <dgm:pt modelId="{217F7222-060E-4A09-A5D8-44F483E6A802}" type="sibTrans" cxnId="{0B94C634-72A2-4C23-9535-C29A0441209B}">
      <dgm:prSet/>
      <dgm:spPr/>
      <dgm:t>
        <a:bodyPr/>
        <a:lstStyle/>
        <a:p>
          <a:pPr rtl="1"/>
          <a:endParaRPr lang="ar-SA"/>
        </a:p>
      </dgm:t>
    </dgm:pt>
    <dgm:pt modelId="{D34448DF-127F-4BA5-9526-262785508C88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b="1" dirty="0"/>
            <a:t>أوجد المقام المشترك الأصغر  و ذلك بإيجاد المضاعف المشترك الأصغر</a:t>
          </a:r>
          <a:endParaRPr lang="ar-SA" b="1" dirty="0"/>
        </a:p>
      </dgm:t>
    </dgm:pt>
    <dgm:pt modelId="{B9EAB48A-C452-4759-B2D8-F8E4272A5756}" type="par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08C5FFDF-056C-4C2D-A8BB-BCDDE9257E82}" type="sib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FF877530-1DDC-4A27-8601-0FE0EC3D2CE0}" type="pres">
      <dgm:prSet presAssocID="{2BB32FB8-D8ED-4D2F-816E-764425F6B3D8}" presName="diagram" presStyleCnt="0">
        <dgm:presLayoutVars>
          <dgm:dir val="rev"/>
          <dgm:resizeHandles val="exact"/>
        </dgm:presLayoutVars>
      </dgm:prSet>
      <dgm:spPr/>
    </dgm:pt>
    <dgm:pt modelId="{759B7353-2ECB-4CB9-884C-474ED91AD56C}" type="pres">
      <dgm:prSet presAssocID="{7754960D-6D51-4540-B3B3-0921CD9A265A}" presName="node" presStyleLbl="node1" presStyleIdx="0" presStyleCnt="3">
        <dgm:presLayoutVars>
          <dgm:bulletEnabled val="1"/>
        </dgm:presLayoutVars>
      </dgm:prSet>
      <dgm:spPr/>
    </dgm:pt>
    <dgm:pt modelId="{84048E4D-5F15-445E-B2D1-0E63DDDFE4EF}" type="pres">
      <dgm:prSet presAssocID="{6041EEEC-9CD3-4E2B-8023-E81C92C8EF79}" presName="sibTrans" presStyleLbl="sibTrans2D1" presStyleIdx="0" presStyleCnt="2"/>
      <dgm:spPr/>
    </dgm:pt>
    <dgm:pt modelId="{9C0C8D9E-6252-43C1-9611-F4F3B2A72B56}" type="pres">
      <dgm:prSet presAssocID="{6041EEEC-9CD3-4E2B-8023-E81C92C8EF79}" presName="connectorText" presStyleLbl="sibTrans2D1" presStyleIdx="0" presStyleCnt="2"/>
      <dgm:spPr/>
    </dgm:pt>
    <dgm:pt modelId="{E451B994-14FD-4F8C-978D-20ADE9FA2137}" type="pres">
      <dgm:prSet presAssocID="{C6C4C5A7-8670-45FA-ABC1-A7E0420E3B78}" presName="node" presStyleLbl="node1" presStyleIdx="1" presStyleCnt="3">
        <dgm:presLayoutVars>
          <dgm:bulletEnabled val="1"/>
        </dgm:presLayoutVars>
      </dgm:prSet>
      <dgm:spPr/>
    </dgm:pt>
    <dgm:pt modelId="{EBA616B3-E2F0-496C-9080-3CA6D7813539}" type="pres">
      <dgm:prSet presAssocID="{1B163B29-AB2E-4A54-8EEB-2E35F41D5CB9}" presName="sibTrans" presStyleLbl="sibTrans2D1" presStyleIdx="1" presStyleCnt="2"/>
      <dgm:spPr/>
    </dgm:pt>
    <dgm:pt modelId="{D5C2CD4A-49C3-4154-A2F6-7A4441ECD4C4}" type="pres">
      <dgm:prSet presAssocID="{1B163B29-AB2E-4A54-8EEB-2E35F41D5CB9}" presName="connectorText" presStyleLbl="sibTrans2D1" presStyleIdx="1" presStyleCnt="2"/>
      <dgm:spPr/>
    </dgm:pt>
    <dgm:pt modelId="{0E2633BE-B235-484B-B8D3-D66643B70AF5}" type="pres">
      <dgm:prSet presAssocID="{1D478413-17B5-4735-A283-74479FCF8D06}" presName="node" presStyleLbl="node1" presStyleIdx="2" presStyleCnt="3">
        <dgm:presLayoutVars>
          <dgm:bulletEnabled val="1"/>
        </dgm:presLayoutVars>
      </dgm:prSet>
      <dgm:spPr/>
    </dgm:pt>
  </dgm:ptLst>
  <dgm:cxnLst>
    <dgm:cxn modelId="{DA380E08-D10A-4242-A1EC-943C75F29FDB}" srcId="{2BB32FB8-D8ED-4D2F-816E-764425F6B3D8}" destId="{C6C4C5A7-8670-45FA-ABC1-A7E0420E3B78}" srcOrd="1" destOrd="0" parTransId="{43610656-C722-4E85-8481-69805192E19D}" sibTransId="{1B163B29-AB2E-4A54-8EEB-2E35F41D5CB9}"/>
    <dgm:cxn modelId="{BE011C08-F370-4228-A346-F84D5DDA704A}" type="presOf" srcId="{3DE6C3F0-CC62-48A5-86F8-182039ADF4BF}" destId="{0E2633BE-B235-484B-B8D3-D66643B70AF5}" srcOrd="0" destOrd="1" presId="urn:microsoft.com/office/officeart/2005/8/layout/process5"/>
    <dgm:cxn modelId="{974EE411-3AC0-41DD-B8A3-878F3DF1C7BC}" type="presOf" srcId="{2BB32FB8-D8ED-4D2F-816E-764425F6B3D8}" destId="{FF877530-1DDC-4A27-8601-0FE0EC3D2CE0}" srcOrd="0" destOrd="0" presId="urn:microsoft.com/office/officeart/2005/8/layout/process5"/>
    <dgm:cxn modelId="{82902D2C-4BCD-425A-A383-C41ECB2A47DE}" type="presOf" srcId="{1D478413-17B5-4735-A283-74479FCF8D06}" destId="{0E2633BE-B235-484B-B8D3-D66643B70AF5}" srcOrd="0" destOrd="0" presId="urn:microsoft.com/office/officeart/2005/8/layout/process5"/>
    <dgm:cxn modelId="{0B94C634-72A2-4C23-9535-C29A0441209B}" srcId="{1D478413-17B5-4735-A283-74479FCF8D06}" destId="{3DE6C3F0-CC62-48A5-86F8-182039ADF4BF}" srcOrd="0" destOrd="0" parTransId="{C114B415-5E61-42FB-B4B0-CD39CAA3188D}" sibTransId="{217F7222-060E-4A09-A5D8-44F483E6A802}"/>
    <dgm:cxn modelId="{26D29148-3359-4362-9198-D3B91F67C890}" type="presOf" srcId="{C6C4C5A7-8670-45FA-ABC1-A7E0420E3B78}" destId="{E451B994-14FD-4F8C-978D-20ADE9FA2137}" srcOrd="0" destOrd="0" presId="urn:microsoft.com/office/officeart/2005/8/layout/process5"/>
    <dgm:cxn modelId="{AA8D374D-451C-4274-ACC7-308003C10088}" type="presOf" srcId="{6041EEEC-9CD3-4E2B-8023-E81C92C8EF79}" destId="{9C0C8D9E-6252-43C1-9611-F4F3B2A72B56}" srcOrd="1" destOrd="0" presId="urn:microsoft.com/office/officeart/2005/8/layout/process5"/>
    <dgm:cxn modelId="{D70CDB82-4366-4773-80D2-11CD3541F3D4}" type="presOf" srcId="{D34448DF-127F-4BA5-9526-262785508C88}" destId="{759B7353-2ECB-4CB9-884C-474ED91AD56C}" srcOrd="0" destOrd="1" presId="urn:microsoft.com/office/officeart/2005/8/layout/process5"/>
    <dgm:cxn modelId="{7D28D985-897C-4E9E-8758-484536D2D693}" type="presOf" srcId="{1B163B29-AB2E-4A54-8EEB-2E35F41D5CB9}" destId="{D5C2CD4A-49C3-4154-A2F6-7A4441ECD4C4}" srcOrd="1" destOrd="0" presId="urn:microsoft.com/office/officeart/2005/8/layout/process5"/>
    <dgm:cxn modelId="{432AC089-6834-4890-AB49-B83709608BFF}" type="presOf" srcId="{7754960D-6D51-4540-B3B3-0921CD9A265A}" destId="{759B7353-2ECB-4CB9-884C-474ED91AD56C}" srcOrd="0" destOrd="0" presId="urn:microsoft.com/office/officeart/2005/8/layout/process5"/>
    <dgm:cxn modelId="{FB70C49C-C7F1-4622-8486-AF4DE5C4CBD7}" srcId="{2BB32FB8-D8ED-4D2F-816E-764425F6B3D8}" destId="{7754960D-6D51-4540-B3B3-0921CD9A265A}" srcOrd="0" destOrd="0" parTransId="{CEB0BB0D-D38A-4D78-9F32-0F2DE036C89B}" sibTransId="{6041EEEC-9CD3-4E2B-8023-E81C92C8EF79}"/>
    <dgm:cxn modelId="{14EE2A9F-2436-4927-BC22-10491FF738F1}" type="presOf" srcId="{D29E4A1A-DC4C-4FDA-B4BA-112E3DB164A5}" destId="{E451B994-14FD-4F8C-978D-20ADE9FA2137}" srcOrd="0" destOrd="1" presId="urn:microsoft.com/office/officeart/2005/8/layout/process5"/>
    <dgm:cxn modelId="{9B4604D2-C902-460E-9CFF-7CF23A92218A}" srcId="{2BB32FB8-D8ED-4D2F-816E-764425F6B3D8}" destId="{1D478413-17B5-4735-A283-74479FCF8D06}" srcOrd="2" destOrd="0" parTransId="{A7E88EDA-CC0E-47F7-82D8-C979ED64A95D}" sibTransId="{60B40F94-C649-4720-99CF-021B585D59AD}"/>
    <dgm:cxn modelId="{1436F5D8-6AD8-44E4-BCEE-3AC13F268AD7}" type="presOf" srcId="{1B163B29-AB2E-4A54-8EEB-2E35F41D5CB9}" destId="{EBA616B3-E2F0-496C-9080-3CA6D7813539}" srcOrd="0" destOrd="0" presId="urn:microsoft.com/office/officeart/2005/8/layout/process5"/>
    <dgm:cxn modelId="{B28148DC-F275-4111-8B4B-23B39AC23276}" srcId="{C6C4C5A7-8670-45FA-ABC1-A7E0420E3B78}" destId="{D29E4A1A-DC4C-4FDA-B4BA-112E3DB164A5}" srcOrd="0" destOrd="0" parTransId="{304C2AA5-10B6-4A0D-8209-5E7C7CDD79B4}" sibTransId="{A9F2D199-BD23-43CF-AE8A-A8BD0C1A5356}"/>
    <dgm:cxn modelId="{A9BBE1E6-C574-4A3E-A946-9FEB16A80882}" type="presOf" srcId="{6041EEEC-9CD3-4E2B-8023-E81C92C8EF79}" destId="{84048E4D-5F15-445E-B2D1-0E63DDDFE4EF}" srcOrd="0" destOrd="0" presId="urn:microsoft.com/office/officeart/2005/8/layout/process5"/>
    <dgm:cxn modelId="{F47FBFEA-102F-4595-BC78-4FD74767555A}" srcId="{7754960D-6D51-4540-B3B3-0921CD9A265A}" destId="{D34448DF-127F-4BA5-9526-262785508C88}" srcOrd="0" destOrd="0" parTransId="{B9EAB48A-C452-4759-B2D8-F8E4272A5756}" sibTransId="{08C5FFDF-056C-4C2D-A8BB-BCDDE9257E82}"/>
    <dgm:cxn modelId="{4649348F-F607-4CFE-82D1-C1BCB689531D}" type="presParOf" srcId="{FF877530-1DDC-4A27-8601-0FE0EC3D2CE0}" destId="{759B7353-2ECB-4CB9-884C-474ED91AD56C}" srcOrd="0" destOrd="0" presId="urn:microsoft.com/office/officeart/2005/8/layout/process5"/>
    <dgm:cxn modelId="{ACCB1C63-4BA4-4648-A0A2-A4EECFF080A6}" type="presParOf" srcId="{FF877530-1DDC-4A27-8601-0FE0EC3D2CE0}" destId="{84048E4D-5F15-445E-B2D1-0E63DDDFE4EF}" srcOrd="1" destOrd="0" presId="urn:microsoft.com/office/officeart/2005/8/layout/process5"/>
    <dgm:cxn modelId="{C49312B6-E992-48E0-9111-94FF6B8F1CA8}" type="presParOf" srcId="{84048E4D-5F15-445E-B2D1-0E63DDDFE4EF}" destId="{9C0C8D9E-6252-43C1-9611-F4F3B2A72B56}" srcOrd="0" destOrd="0" presId="urn:microsoft.com/office/officeart/2005/8/layout/process5"/>
    <dgm:cxn modelId="{5D7F6531-09E2-40EB-BA0D-5DA8CB43B968}" type="presParOf" srcId="{FF877530-1DDC-4A27-8601-0FE0EC3D2CE0}" destId="{E451B994-14FD-4F8C-978D-20ADE9FA2137}" srcOrd="2" destOrd="0" presId="urn:microsoft.com/office/officeart/2005/8/layout/process5"/>
    <dgm:cxn modelId="{641BC255-8A48-487B-B991-8C3B81E3A300}" type="presParOf" srcId="{FF877530-1DDC-4A27-8601-0FE0EC3D2CE0}" destId="{EBA616B3-E2F0-496C-9080-3CA6D7813539}" srcOrd="3" destOrd="0" presId="urn:microsoft.com/office/officeart/2005/8/layout/process5"/>
    <dgm:cxn modelId="{243BDE2D-3AC9-4871-BDAC-223A4DAF81A6}" type="presParOf" srcId="{EBA616B3-E2F0-496C-9080-3CA6D7813539}" destId="{D5C2CD4A-49C3-4154-A2F6-7A4441ECD4C4}" srcOrd="0" destOrd="0" presId="urn:microsoft.com/office/officeart/2005/8/layout/process5"/>
    <dgm:cxn modelId="{B7D58DA8-7755-48E1-875D-72AE3DB0552B}" type="presParOf" srcId="{FF877530-1DDC-4A27-8601-0FE0EC3D2CE0}" destId="{0E2633BE-B235-484B-B8D3-D66643B70AF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B7353-2ECB-4CB9-884C-474ED91AD56C}">
      <dsp:nvSpPr>
        <dsp:cNvPr id="0" name=""/>
        <dsp:cNvSpPr/>
      </dsp:nvSpPr>
      <dsp:spPr>
        <a:xfrm>
          <a:off x="6147488" y="584"/>
          <a:ext cx="3434231" cy="2060539"/>
        </a:xfrm>
        <a:prstGeom prst="roundRect">
          <a:avLst>
            <a:gd name="adj" fmla="val 10000"/>
          </a:avLst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الخطوة الأولى</a:t>
          </a:r>
          <a:endParaRPr lang="ar-SA" sz="3200" kern="1200" dirty="0"/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500" b="1" kern="1200" dirty="0"/>
            <a:t>أوجد المقام المشترك الأصغر  و ذلك بإيجاد المضاعف المشترك الأصغر</a:t>
          </a:r>
          <a:endParaRPr lang="ar-SA" sz="2500" b="1" kern="1200" dirty="0"/>
        </a:p>
      </dsp:txBody>
      <dsp:txXfrm>
        <a:off x="6207839" y="60935"/>
        <a:ext cx="3313529" cy="1939837"/>
      </dsp:txXfrm>
    </dsp:sp>
    <dsp:sp modelId="{84048E4D-5F15-445E-B2D1-0E63DDDFE4EF}">
      <dsp:nvSpPr>
        <dsp:cNvPr id="0" name=""/>
        <dsp:cNvSpPr/>
      </dsp:nvSpPr>
      <dsp:spPr>
        <a:xfrm rot="10800000">
          <a:off x="5117218" y="605009"/>
          <a:ext cx="728057" cy="851689"/>
        </a:xfrm>
        <a:prstGeom prst="rightArrow">
          <a:avLst>
            <a:gd name="adj1" fmla="val 60000"/>
            <a:gd name="adj2" fmla="val 50000"/>
          </a:avLst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/>
        </a:p>
      </dsp:txBody>
      <dsp:txXfrm rot="10800000">
        <a:off x="5335635" y="775347"/>
        <a:ext cx="509640" cy="511013"/>
      </dsp:txXfrm>
    </dsp:sp>
    <dsp:sp modelId="{E451B994-14FD-4F8C-978D-20ADE9FA2137}">
      <dsp:nvSpPr>
        <dsp:cNvPr id="0" name=""/>
        <dsp:cNvSpPr/>
      </dsp:nvSpPr>
      <dsp:spPr>
        <a:xfrm>
          <a:off x="1339563" y="584"/>
          <a:ext cx="3434231" cy="206053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الخطوة الثانية</a:t>
          </a:r>
          <a:endParaRPr lang="ar-SA" sz="3200" kern="1200" dirty="0"/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500" b="1" kern="1200" dirty="0"/>
            <a:t>اكتب الكسور المتكافئة</a:t>
          </a:r>
          <a:endParaRPr lang="ar-SA" sz="2500" b="1" kern="1200" dirty="0"/>
        </a:p>
      </dsp:txBody>
      <dsp:txXfrm>
        <a:off x="1399914" y="60935"/>
        <a:ext cx="3313529" cy="1939837"/>
      </dsp:txXfrm>
    </dsp:sp>
    <dsp:sp modelId="{EBA616B3-E2F0-496C-9080-3CA6D7813539}">
      <dsp:nvSpPr>
        <dsp:cNvPr id="0" name=""/>
        <dsp:cNvSpPr/>
      </dsp:nvSpPr>
      <dsp:spPr>
        <a:xfrm rot="5400000">
          <a:off x="2692651" y="2301519"/>
          <a:ext cx="728057" cy="851689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/>
        </a:p>
      </dsp:txBody>
      <dsp:txXfrm rot="-5400000">
        <a:off x="2801174" y="2363335"/>
        <a:ext cx="511013" cy="509640"/>
      </dsp:txXfrm>
    </dsp:sp>
    <dsp:sp modelId="{0E2633BE-B235-484B-B8D3-D66643B70AF5}">
      <dsp:nvSpPr>
        <dsp:cNvPr id="0" name=""/>
        <dsp:cNvSpPr/>
      </dsp:nvSpPr>
      <dsp:spPr>
        <a:xfrm>
          <a:off x="1339563" y="3434816"/>
          <a:ext cx="3434231" cy="2060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الخطوة الثالثة</a:t>
          </a:r>
          <a:endParaRPr lang="ar-SA" sz="3200" kern="1200" dirty="0"/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500" b="1" kern="1200" dirty="0"/>
            <a:t>اطرح و بسط إن أمكن</a:t>
          </a:r>
          <a:endParaRPr lang="ar-SA" sz="2500" b="1" kern="1200" dirty="0"/>
        </a:p>
      </dsp:txBody>
      <dsp:txXfrm>
        <a:off x="1399914" y="3495167"/>
        <a:ext cx="3313529" cy="1939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0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33D8-8D97-4A1C-A4F0-8714A360313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13" Type="http://schemas.openxmlformats.org/officeDocument/2006/relationships/image" Target="../media/image12.png" /><Relationship Id="rId18" Type="http://schemas.microsoft.com/office/2007/relationships/hdphoto" Target="../media/hdphoto2.wdp" /><Relationship Id="rId26" Type="http://schemas.openxmlformats.org/officeDocument/2006/relationships/image" Target="../media/image24.png" /><Relationship Id="rId3" Type="http://schemas.openxmlformats.org/officeDocument/2006/relationships/image" Target="../media/image2.png" /><Relationship Id="rId21" Type="http://schemas.openxmlformats.org/officeDocument/2006/relationships/image" Target="../media/image19.png" /><Relationship Id="rId7" Type="http://schemas.openxmlformats.org/officeDocument/2006/relationships/image" Target="../media/image6.png" /><Relationship Id="rId12" Type="http://schemas.openxmlformats.org/officeDocument/2006/relationships/image" Target="../media/image11.png" /><Relationship Id="rId17" Type="http://schemas.openxmlformats.org/officeDocument/2006/relationships/image" Target="../media/image16.png" /><Relationship Id="rId25" Type="http://schemas.openxmlformats.org/officeDocument/2006/relationships/image" Target="../media/image23.png" /><Relationship Id="rId2" Type="http://schemas.openxmlformats.org/officeDocument/2006/relationships/audio" Target="../media/audio1.wav" /><Relationship Id="rId16" Type="http://schemas.openxmlformats.org/officeDocument/2006/relationships/image" Target="../media/image15.png" /><Relationship Id="rId20" Type="http://schemas.openxmlformats.org/officeDocument/2006/relationships/image" Target="../media/image18.png" /><Relationship Id="rId29" Type="http://schemas.openxmlformats.org/officeDocument/2006/relationships/image" Target="../media/image27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24" Type="http://schemas.openxmlformats.org/officeDocument/2006/relationships/image" Target="../media/image22.png" /><Relationship Id="rId5" Type="http://schemas.openxmlformats.org/officeDocument/2006/relationships/image" Target="../media/image4.png" /><Relationship Id="rId15" Type="http://schemas.openxmlformats.org/officeDocument/2006/relationships/image" Target="../media/image14.png" /><Relationship Id="rId23" Type="http://schemas.openxmlformats.org/officeDocument/2006/relationships/image" Target="../media/image21.png" /><Relationship Id="rId28" Type="http://schemas.openxmlformats.org/officeDocument/2006/relationships/image" Target="../media/image26.png" /><Relationship Id="rId10" Type="http://schemas.openxmlformats.org/officeDocument/2006/relationships/image" Target="../media/image9.png" /><Relationship Id="rId19" Type="http://schemas.openxmlformats.org/officeDocument/2006/relationships/image" Target="../media/image17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Relationship Id="rId14" Type="http://schemas.openxmlformats.org/officeDocument/2006/relationships/image" Target="../media/image13.png" /><Relationship Id="rId22" Type="http://schemas.openxmlformats.org/officeDocument/2006/relationships/image" Target="../media/image20.png" /><Relationship Id="rId27" Type="http://schemas.openxmlformats.org/officeDocument/2006/relationships/image" Target="../media/image25.png" /><Relationship Id="rId30" Type="http://schemas.openxmlformats.org/officeDocument/2006/relationships/image" Target="../media/image28.png" 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 /><Relationship Id="rId3" Type="http://schemas.openxmlformats.org/officeDocument/2006/relationships/diagramLayout" Target="../diagrams/layout1.xml" /><Relationship Id="rId7" Type="http://schemas.openxmlformats.org/officeDocument/2006/relationships/image" Target="../media/image29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 /><Relationship Id="rId13" Type="http://schemas.openxmlformats.org/officeDocument/2006/relationships/image" Target="../media/image39.png" /><Relationship Id="rId18" Type="http://schemas.openxmlformats.org/officeDocument/2006/relationships/image" Target="../media/image44.png" /><Relationship Id="rId3" Type="http://schemas.openxmlformats.org/officeDocument/2006/relationships/image" Target="../media/image30.png" /><Relationship Id="rId7" Type="http://schemas.openxmlformats.org/officeDocument/2006/relationships/image" Target="../media/image33.png" /><Relationship Id="rId12" Type="http://schemas.openxmlformats.org/officeDocument/2006/relationships/image" Target="../media/image38.png" /><Relationship Id="rId17" Type="http://schemas.openxmlformats.org/officeDocument/2006/relationships/image" Target="../media/image43.png" /><Relationship Id="rId2" Type="http://schemas.openxmlformats.org/officeDocument/2006/relationships/audio" Target="../media/audio1.wav" /><Relationship Id="rId16" Type="http://schemas.openxmlformats.org/officeDocument/2006/relationships/image" Target="../media/image42.png" /><Relationship Id="rId20" Type="http://schemas.openxmlformats.org/officeDocument/2006/relationships/image" Target="../media/image46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32.png" /><Relationship Id="rId11" Type="http://schemas.openxmlformats.org/officeDocument/2006/relationships/image" Target="../media/image37.png" /><Relationship Id="rId5" Type="http://schemas.openxmlformats.org/officeDocument/2006/relationships/image" Target="../media/image31.png" /><Relationship Id="rId15" Type="http://schemas.openxmlformats.org/officeDocument/2006/relationships/image" Target="../media/image41.png" /><Relationship Id="rId10" Type="http://schemas.openxmlformats.org/officeDocument/2006/relationships/image" Target="../media/image36.png" /><Relationship Id="rId19" Type="http://schemas.openxmlformats.org/officeDocument/2006/relationships/image" Target="../media/image45.png" /><Relationship Id="rId4" Type="http://schemas.microsoft.com/office/2007/relationships/hdphoto" Target="../media/hdphoto4.wdp" /><Relationship Id="rId9" Type="http://schemas.openxmlformats.org/officeDocument/2006/relationships/image" Target="../media/image35.png" /><Relationship Id="rId14" Type="http://schemas.openxmlformats.org/officeDocument/2006/relationships/image" Target="../media/image4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لامة الطرح 4"/>
          <p:cNvSpPr/>
          <p:nvPr/>
        </p:nvSpPr>
        <p:spPr>
          <a:xfrm rot="20380520">
            <a:off x="296214" y="4301544"/>
            <a:ext cx="2781837" cy="159698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زائد 6"/>
          <p:cNvSpPr/>
          <p:nvPr/>
        </p:nvSpPr>
        <p:spPr>
          <a:xfrm>
            <a:off x="9362941" y="483230"/>
            <a:ext cx="2305318" cy="1661375"/>
          </a:xfrm>
          <a:prstGeom prst="mathPlus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ضرب 7"/>
          <p:cNvSpPr/>
          <p:nvPr/>
        </p:nvSpPr>
        <p:spPr>
          <a:xfrm>
            <a:off x="7456868" y="4668591"/>
            <a:ext cx="2434107" cy="2189409"/>
          </a:xfrm>
          <a:prstGeom prst="mathMultiply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يساوي 8"/>
          <p:cNvSpPr/>
          <p:nvPr/>
        </p:nvSpPr>
        <p:spPr>
          <a:xfrm>
            <a:off x="3721995" y="4868213"/>
            <a:ext cx="3155324" cy="1365161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لا يساوي 9"/>
          <p:cNvSpPr/>
          <p:nvPr/>
        </p:nvSpPr>
        <p:spPr>
          <a:xfrm>
            <a:off x="9362941" y="4123477"/>
            <a:ext cx="2987898" cy="1375802"/>
          </a:xfrm>
          <a:prstGeom prst="mathNotEqual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التقسيم 5"/>
          <p:cNvSpPr/>
          <p:nvPr/>
        </p:nvSpPr>
        <p:spPr>
          <a:xfrm rot="1903818">
            <a:off x="6363381" y="450475"/>
            <a:ext cx="2186974" cy="1493949"/>
          </a:xfrm>
          <a:prstGeom prst="mathDivide">
            <a:avLst>
              <a:gd name="adj1" fmla="val 18642"/>
              <a:gd name="adj2" fmla="val 7808"/>
              <a:gd name="adj3" fmla="val 117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مجموعة 15"/>
          <p:cNvGrpSpPr/>
          <p:nvPr/>
        </p:nvGrpSpPr>
        <p:grpSpPr>
          <a:xfrm>
            <a:off x="-8029875" y="187902"/>
            <a:ext cx="7682145" cy="4439925"/>
            <a:chOff x="-7682144" y="-501513"/>
            <a:chExt cx="7682145" cy="4439925"/>
          </a:xfrm>
        </p:grpSpPr>
        <p:sp>
          <p:nvSpPr>
            <p:cNvPr id="4" name="مستطيل ذو زوايا قطرية مخدوشة 3"/>
            <p:cNvSpPr/>
            <p:nvPr/>
          </p:nvSpPr>
          <p:spPr>
            <a:xfrm>
              <a:off x="-6941712" y="1197449"/>
              <a:ext cx="6941713" cy="2740963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4800" b="1" dirty="0"/>
                <a:t>طرح الكسور و الأعداد الكسرية ذات المقامات المختلفة </a:t>
              </a:r>
              <a:endParaRPr lang="en-US" sz="4800" b="1" dirty="0"/>
            </a:p>
          </p:txBody>
        </p:sp>
        <p:pic>
          <p:nvPicPr>
            <p:cNvPr id="11" name="صورة 10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9778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82144" y="-501513"/>
              <a:ext cx="2532063" cy="2532063"/>
            </a:xfrm>
            <a:prstGeom prst="rect">
              <a:avLst/>
            </a:prstGeom>
          </p:spPr>
        </p:pic>
      </p:grpSp>
      <p:sp>
        <p:nvSpPr>
          <p:cNvPr id="17" name="مستطيل ذو زاويتين مستديرتين في نفس الجانب 16"/>
          <p:cNvSpPr/>
          <p:nvPr/>
        </p:nvSpPr>
        <p:spPr>
          <a:xfrm>
            <a:off x="105467" y="6233374"/>
            <a:ext cx="3036980" cy="6246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اسم الطالب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85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7209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6" grpId="0" animBg="1"/>
      <p:bldP spid="6" grpId="1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43694"/>
            <a:ext cx="121920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ar-SY" sz="2800" b="1" i="0" dirty="0">
                <a:solidFill>
                  <a:srgbClr val="333333"/>
                </a:solidFill>
                <a:effectLst/>
                <a:latin typeface="STIX2"/>
              </a:rPr>
              <a:t>في هذا الدرس، سوف نتعلَّم كيف نطرح كسرين فعليين لهما مقامات مختلفة بإيجاد المقامات المشتركة وكتابة الإجابة في أبسط صورة.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914401" y="2112135"/>
                <a:ext cx="11277600" cy="114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أمضت سعاد </a:t>
                </a:r>
                <a14:m>
                  <m:oMath xmlns:m="http://schemas.openxmlformats.org/officeDocument/2006/math">
                    <m:r>
                      <a:rPr lang="ar-SY" sz="2800" b="1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SY" sz="2800" b="1" dirty="0"/>
                  <a:t> ساعة في رسم و تلوين لوحة إذا علمت أن مدة الرسم كانت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2800" b="1" dirty="0"/>
                  <a:t>  ساعة</a:t>
                </a:r>
              </a:p>
              <a:p>
                <a:r>
                  <a:rPr lang="ar-SY" sz="2800" b="1" dirty="0"/>
                  <a:t> </a:t>
                </a:r>
                <a:r>
                  <a:rPr lang="ar-SY" sz="2800" b="1" dirty="0">
                    <a:solidFill>
                      <a:srgbClr val="FF0000"/>
                    </a:solidFill>
                  </a:rPr>
                  <a:t>فما هي مدة التي استغرقتها في التلويين؟  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2112135"/>
                <a:ext cx="11277600" cy="1143518"/>
              </a:xfrm>
              <a:prstGeom prst="rect">
                <a:avLst/>
              </a:prstGeom>
              <a:blipFill>
                <a:blip r:embed="rId3"/>
                <a:stretch>
                  <a:fillRect r="-1081"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ستطيل مستدير الزوايا 5"/>
          <p:cNvSpPr/>
          <p:nvPr/>
        </p:nvSpPr>
        <p:spPr>
          <a:xfrm>
            <a:off x="12197918" y="1245908"/>
            <a:ext cx="5044225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الطريقة الأولى استخدام رقائق الكسور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6825235" y="2639132"/>
                <a:ext cx="57955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235" y="2639132"/>
                <a:ext cx="579550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ربع نص 7"/>
              <p:cNvSpPr txBox="1"/>
              <p:nvPr/>
            </p:nvSpPr>
            <p:spPr>
              <a:xfrm>
                <a:off x="5437304" y="2621329"/>
                <a:ext cx="57955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8" name="مربع ن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304" y="2621329"/>
                <a:ext cx="579550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/>
              <p:cNvSpPr txBox="1"/>
              <p:nvPr/>
            </p:nvSpPr>
            <p:spPr>
              <a:xfrm>
                <a:off x="11135611" y="3771793"/>
                <a:ext cx="57955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5611" y="3771793"/>
                <a:ext cx="579550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11113909" y="4565701"/>
                <a:ext cx="57955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3909" y="4565701"/>
                <a:ext cx="579550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علامة الطرح 32"/>
          <p:cNvSpPr/>
          <p:nvPr/>
        </p:nvSpPr>
        <p:spPr>
          <a:xfrm>
            <a:off x="5997893" y="2868231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مجموعة 79"/>
          <p:cNvGrpSpPr/>
          <p:nvPr/>
        </p:nvGrpSpPr>
        <p:grpSpPr>
          <a:xfrm>
            <a:off x="8411050" y="3802433"/>
            <a:ext cx="2702859" cy="704539"/>
            <a:chOff x="8411050" y="3802433"/>
            <a:chExt cx="2702859" cy="704539"/>
          </a:xfrm>
        </p:grpSpPr>
        <p:grpSp>
          <p:nvGrpSpPr>
            <p:cNvPr id="29" name="مجموعة 28"/>
            <p:cNvGrpSpPr/>
            <p:nvPr/>
          </p:nvGrpSpPr>
          <p:grpSpPr>
            <a:xfrm>
              <a:off x="8411050" y="3847810"/>
              <a:ext cx="2702859" cy="631770"/>
              <a:chOff x="8646459" y="3899889"/>
              <a:chExt cx="2702859" cy="631770"/>
            </a:xfrm>
          </p:grpSpPr>
          <p:sp>
            <p:nvSpPr>
              <p:cNvPr id="25" name="مستطيل 24"/>
              <p:cNvSpPr/>
              <p:nvPr/>
            </p:nvSpPr>
            <p:spPr>
              <a:xfrm>
                <a:off x="10676965" y="3899889"/>
                <a:ext cx="672353" cy="631770"/>
              </a:xfrm>
              <a:prstGeom prst="rect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مستطيل 25"/>
              <p:cNvSpPr/>
              <p:nvPr/>
            </p:nvSpPr>
            <p:spPr>
              <a:xfrm>
                <a:off x="8646459" y="3899889"/>
                <a:ext cx="672353" cy="63177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مستطيل 26"/>
              <p:cNvSpPr/>
              <p:nvPr/>
            </p:nvSpPr>
            <p:spPr>
              <a:xfrm>
                <a:off x="9332259" y="3899889"/>
                <a:ext cx="672353" cy="631770"/>
              </a:xfrm>
              <a:prstGeom prst="rect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مستطيل 27"/>
              <p:cNvSpPr/>
              <p:nvPr/>
            </p:nvSpPr>
            <p:spPr>
              <a:xfrm>
                <a:off x="10004612" y="3899889"/>
                <a:ext cx="672353" cy="631770"/>
              </a:xfrm>
              <a:prstGeom prst="rect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مجموعة 78"/>
            <p:cNvGrpSpPr/>
            <p:nvPr/>
          </p:nvGrpSpPr>
          <p:grpSpPr>
            <a:xfrm>
              <a:off x="8496712" y="3802433"/>
              <a:ext cx="2485614" cy="704539"/>
              <a:chOff x="8491539" y="3847809"/>
              <a:chExt cx="2523283" cy="6339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مربع نص 34"/>
                  <p:cNvSpPr txBox="1"/>
                  <p:nvPr/>
                </p:nvSpPr>
                <p:spPr>
                  <a:xfrm>
                    <a:off x="10505195" y="3870838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35" name="مربع نص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05195" y="3870838"/>
                    <a:ext cx="509627" cy="61093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مربع نص 35"/>
                  <p:cNvSpPr txBox="1"/>
                  <p:nvPr/>
                </p:nvSpPr>
                <p:spPr>
                  <a:xfrm>
                    <a:off x="9910227" y="3858227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36" name="مربع نص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910227" y="3858227"/>
                    <a:ext cx="509627" cy="61093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مربع نص 36"/>
                  <p:cNvSpPr txBox="1"/>
                  <p:nvPr/>
                </p:nvSpPr>
                <p:spPr>
                  <a:xfrm>
                    <a:off x="9211733" y="3847809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37" name="مربع نص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1733" y="3847809"/>
                    <a:ext cx="509627" cy="610936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مربع نص 37"/>
                  <p:cNvSpPr txBox="1"/>
                  <p:nvPr/>
                </p:nvSpPr>
                <p:spPr>
                  <a:xfrm>
                    <a:off x="8491539" y="3847809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38" name="مربع نص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91539" y="3847809"/>
                    <a:ext cx="509627" cy="610936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1" name="مجموعة 80"/>
          <p:cNvGrpSpPr/>
          <p:nvPr/>
        </p:nvGrpSpPr>
        <p:grpSpPr>
          <a:xfrm>
            <a:off x="8416071" y="4700837"/>
            <a:ext cx="2719540" cy="573499"/>
            <a:chOff x="8416071" y="4700837"/>
            <a:chExt cx="2719540" cy="573499"/>
          </a:xfrm>
        </p:grpSpPr>
        <p:grpSp>
          <p:nvGrpSpPr>
            <p:cNvPr id="32" name="مجموعة 31"/>
            <p:cNvGrpSpPr/>
            <p:nvPr/>
          </p:nvGrpSpPr>
          <p:grpSpPr>
            <a:xfrm>
              <a:off x="8416071" y="4700837"/>
              <a:ext cx="2719540" cy="573499"/>
              <a:chOff x="8414454" y="5349994"/>
              <a:chExt cx="2719540" cy="573499"/>
            </a:xfrm>
            <a:solidFill>
              <a:srgbClr val="FFFF00"/>
            </a:solidFill>
          </p:grpSpPr>
          <p:sp>
            <p:nvSpPr>
              <p:cNvPr id="30" name="مخطط انسيابي: معالجة 29"/>
              <p:cNvSpPr/>
              <p:nvPr/>
            </p:nvSpPr>
            <p:spPr>
              <a:xfrm>
                <a:off x="9769203" y="5349994"/>
                <a:ext cx="1364791" cy="573499"/>
              </a:xfrm>
              <a:prstGeom prst="flowChartProcess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مخطط انسيابي: معالجة 30"/>
              <p:cNvSpPr/>
              <p:nvPr/>
            </p:nvSpPr>
            <p:spPr>
              <a:xfrm>
                <a:off x="8414454" y="5349994"/>
                <a:ext cx="1364791" cy="573499"/>
              </a:xfrm>
              <a:prstGeom prst="flowChartProcess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مربع نص 38"/>
                <p:cNvSpPr txBox="1"/>
                <p:nvPr/>
              </p:nvSpPr>
              <p:spPr>
                <a:xfrm>
                  <a:off x="10173305" y="4710907"/>
                  <a:ext cx="579550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39" name="مربع نص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73305" y="4710907"/>
                  <a:ext cx="579550" cy="55335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مربع نص 39"/>
                <p:cNvSpPr txBox="1"/>
                <p:nvPr/>
              </p:nvSpPr>
              <p:spPr>
                <a:xfrm>
                  <a:off x="8755483" y="4720979"/>
                  <a:ext cx="579550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40" name="مربع نص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5483" y="4720979"/>
                  <a:ext cx="579550" cy="55335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مجموعة 52"/>
          <p:cNvGrpSpPr/>
          <p:nvPr/>
        </p:nvGrpSpPr>
        <p:grpSpPr>
          <a:xfrm>
            <a:off x="321973" y="3244624"/>
            <a:ext cx="4159876" cy="2344807"/>
            <a:chOff x="321973" y="3244624"/>
            <a:chExt cx="4159876" cy="2344807"/>
          </a:xfrm>
        </p:grpSpPr>
        <p:sp>
          <p:nvSpPr>
            <p:cNvPr id="42" name="مخطط انسيابي: معالجة 41"/>
            <p:cNvSpPr/>
            <p:nvPr/>
          </p:nvSpPr>
          <p:spPr>
            <a:xfrm>
              <a:off x="321973" y="3451538"/>
              <a:ext cx="4159876" cy="2137893"/>
            </a:xfrm>
            <a:prstGeom prst="flowChartProcess">
              <a:avLst/>
            </a:prstGeom>
            <a:solidFill>
              <a:schemeClr val="bg1"/>
            </a:solidFill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2408106" y="3244624"/>
              <a:ext cx="1948520" cy="448073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b="1" dirty="0"/>
                <a:t>عملية الطرح</a:t>
              </a:r>
              <a:endParaRPr lang="en-US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ربع نص 55"/>
              <p:cNvSpPr txBox="1"/>
              <p:nvPr/>
            </p:nvSpPr>
            <p:spPr>
              <a:xfrm>
                <a:off x="3548856" y="4435703"/>
                <a:ext cx="57955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6" name="مربع نص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856" y="4435703"/>
                <a:ext cx="579550" cy="101431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ربع نص 56"/>
              <p:cNvSpPr txBox="1"/>
              <p:nvPr/>
            </p:nvSpPr>
            <p:spPr>
              <a:xfrm>
                <a:off x="2140003" y="4494014"/>
                <a:ext cx="57955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7" name="مربع نص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003" y="4494014"/>
                <a:ext cx="579550" cy="101431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علامة الطرح 57"/>
          <p:cNvSpPr/>
          <p:nvPr/>
        </p:nvSpPr>
        <p:spPr>
          <a:xfrm>
            <a:off x="2700592" y="4740916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يساوي 58"/>
          <p:cNvSpPr/>
          <p:nvPr/>
        </p:nvSpPr>
        <p:spPr>
          <a:xfrm>
            <a:off x="1320594" y="4700837"/>
            <a:ext cx="975807" cy="679012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مربع نص 59"/>
              <p:cNvSpPr txBox="1"/>
              <p:nvPr/>
            </p:nvSpPr>
            <p:spPr>
              <a:xfrm>
                <a:off x="744258" y="4508651"/>
                <a:ext cx="57955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0" name="مربع نص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58" y="4508651"/>
                <a:ext cx="579550" cy="101431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يساوي 71"/>
          <p:cNvSpPr/>
          <p:nvPr/>
        </p:nvSpPr>
        <p:spPr>
          <a:xfrm>
            <a:off x="16349901" y="7290575"/>
            <a:ext cx="416569" cy="385204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pic>
        <p:nvPicPr>
          <p:cNvPr id="77" name="صورة 76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22" b="100000" l="4310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8" y="1192922"/>
            <a:ext cx="2209800" cy="2066925"/>
          </a:xfrm>
          <a:prstGeom prst="rect">
            <a:avLst/>
          </a:prstGeom>
        </p:spPr>
      </p:pic>
      <p:grpSp>
        <p:nvGrpSpPr>
          <p:cNvPr id="82" name="مجموعة 81"/>
          <p:cNvGrpSpPr/>
          <p:nvPr/>
        </p:nvGrpSpPr>
        <p:grpSpPr>
          <a:xfrm>
            <a:off x="4492182" y="3599673"/>
            <a:ext cx="3908535" cy="1844811"/>
            <a:chOff x="4492182" y="3599673"/>
            <a:chExt cx="3908535" cy="18448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خماسي 40"/>
                <p:cNvSpPr/>
                <p:nvPr/>
              </p:nvSpPr>
              <p:spPr>
                <a:xfrm>
                  <a:off x="5180999" y="4105728"/>
                  <a:ext cx="3219718" cy="1009325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SY" sz="2800" dirty="0"/>
                    <a:t>لاحظ أن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SY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ar-SY" sz="2800" dirty="0"/>
                    <a:t>  يكافئ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SY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ar-SY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ar-SY" sz="2800" dirty="0"/>
                    <a:t>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41" name="خماسي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0999" y="4105728"/>
                  <a:ext cx="3219718" cy="1009325"/>
                </a:xfrm>
                <a:prstGeom prst="homePlate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8" name="صورة 77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2182" y="3599673"/>
              <a:ext cx="1123059" cy="1844811"/>
            </a:xfrm>
            <a:prstGeom prst="rect">
              <a:avLst/>
            </a:prstGeom>
          </p:spPr>
        </p:pic>
      </p:grpSp>
      <p:grpSp>
        <p:nvGrpSpPr>
          <p:cNvPr id="83" name="مجموعة 82"/>
          <p:cNvGrpSpPr/>
          <p:nvPr/>
        </p:nvGrpSpPr>
        <p:grpSpPr>
          <a:xfrm>
            <a:off x="1309756" y="3726935"/>
            <a:ext cx="2702859" cy="704539"/>
            <a:chOff x="8411050" y="3802433"/>
            <a:chExt cx="2702859" cy="704539"/>
          </a:xfrm>
        </p:grpSpPr>
        <p:grpSp>
          <p:nvGrpSpPr>
            <p:cNvPr id="84" name="مجموعة 83"/>
            <p:cNvGrpSpPr/>
            <p:nvPr/>
          </p:nvGrpSpPr>
          <p:grpSpPr>
            <a:xfrm>
              <a:off x="8411050" y="3847810"/>
              <a:ext cx="2702859" cy="631770"/>
              <a:chOff x="8646459" y="3899889"/>
              <a:chExt cx="2702859" cy="631770"/>
            </a:xfrm>
          </p:grpSpPr>
          <p:sp>
            <p:nvSpPr>
              <p:cNvPr id="90" name="مستطيل 89"/>
              <p:cNvSpPr/>
              <p:nvPr/>
            </p:nvSpPr>
            <p:spPr>
              <a:xfrm>
                <a:off x="10676965" y="3899889"/>
                <a:ext cx="672353" cy="631770"/>
              </a:xfrm>
              <a:prstGeom prst="rect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مستطيل 90"/>
              <p:cNvSpPr/>
              <p:nvPr/>
            </p:nvSpPr>
            <p:spPr>
              <a:xfrm>
                <a:off x="8646459" y="3899889"/>
                <a:ext cx="672353" cy="63177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مستطيل 91"/>
              <p:cNvSpPr/>
              <p:nvPr/>
            </p:nvSpPr>
            <p:spPr>
              <a:xfrm>
                <a:off x="9332259" y="3899889"/>
                <a:ext cx="672353" cy="631770"/>
              </a:xfrm>
              <a:prstGeom prst="rect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مستطيل 92"/>
              <p:cNvSpPr/>
              <p:nvPr/>
            </p:nvSpPr>
            <p:spPr>
              <a:xfrm>
                <a:off x="10004612" y="3899889"/>
                <a:ext cx="672353" cy="631770"/>
              </a:xfrm>
              <a:prstGeom prst="rect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مجموعة 84"/>
            <p:cNvGrpSpPr/>
            <p:nvPr/>
          </p:nvGrpSpPr>
          <p:grpSpPr>
            <a:xfrm>
              <a:off x="8496712" y="3802433"/>
              <a:ext cx="2485614" cy="704539"/>
              <a:chOff x="8491539" y="3847809"/>
              <a:chExt cx="2523283" cy="6339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مربع نص 85"/>
                  <p:cNvSpPr txBox="1"/>
                  <p:nvPr/>
                </p:nvSpPr>
                <p:spPr>
                  <a:xfrm>
                    <a:off x="10505195" y="3870838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6" name="مربع نص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05195" y="3870838"/>
                    <a:ext cx="509627" cy="610936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مربع نص 86"/>
                  <p:cNvSpPr txBox="1"/>
                  <p:nvPr/>
                </p:nvSpPr>
                <p:spPr>
                  <a:xfrm>
                    <a:off x="9910227" y="3858227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7" name="مربع نص 8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910227" y="3858227"/>
                    <a:ext cx="509627" cy="610936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مربع نص 87"/>
                  <p:cNvSpPr txBox="1"/>
                  <p:nvPr/>
                </p:nvSpPr>
                <p:spPr>
                  <a:xfrm>
                    <a:off x="9211733" y="3847809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8" name="مربع نص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1733" y="3847809"/>
                    <a:ext cx="509627" cy="610936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مربع نص 88"/>
                  <p:cNvSpPr txBox="1"/>
                  <p:nvPr/>
                </p:nvSpPr>
                <p:spPr>
                  <a:xfrm>
                    <a:off x="8491539" y="3847809"/>
                    <a:ext cx="509627" cy="61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9" name="مربع نص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91539" y="3847809"/>
                    <a:ext cx="509627" cy="610936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5" name="ضرب 54"/>
          <p:cNvSpPr/>
          <p:nvPr/>
        </p:nvSpPr>
        <p:spPr>
          <a:xfrm>
            <a:off x="2625973" y="3710410"/>
            <a:ext cx="714289" cy="755573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ضرب 53"/>
          <p:cNvSpPr/>
          <p:nvPr/>
        </p:nvSpPr>
        <p:spPr>
          <a:xfrm>
            <a:off x="1981538" y="3676182"/>
            <a:ext cx="714289" cy="755573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مجموعة 95"/>
          <p:cNvGrpSpPr/>
          <p:nvPr/>
        </p:nvGrpSpPr>
        <p:grpSpPr>
          <a:xfrm>
            <a:off x="-89615" y="5694000"/>
            <a:ext cx="12268683" cy="1141968"/>
            <a:chOff x="-89615" y="5694000"/>
            <a:chExt cx="12268683" cy="1141968"/>
          </a:xfrm>
        </p:grpSpPr>
        <p:grpSp>
          <p:nvGrpSpPr>
            <p:cNvPr id="94" name="مجموعة 93"/>
            <p:cNvGrpSpPr/>
            <p:nvPr/>
          </p:nvGrpSpPr>
          <p:grpSpPr>
            <a:xfrm>
              <a:off x="-89615" y="5960933"/>
              <a:ext cx="12268683" cy="875035"/>
              <a:chOff x="-89615" y="5960933"/>
              <a:chExt cx="12268683" cy="875035"/>
            </a:xfrm>
          </p:grpSpPr>
          <p:sp>
            <p:nvSpPr>
              <p:cNvPr id="61" name="مستطيل مستدير الزوايا 60"/>
              <p:cNvSpPr/>
              <p:nvPr/>
            </p:nvSpPr>
            <p:spPr>
              <a:xfrm>
                <a:off x="-89615" y="5960933"/>
                <a:ext cx="12268683" cy="875035"/>
              </a:xfrm>
              <a:prstGeom prst="roundRect">
                <a:avLst/>
              </a:prstGeom>
              <a:solidFill>
                <a:srgbClr val="FF0066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5" name="مجموعة 64"/>
              <p:cNvGrpSpPr/>
              <p:nvPr/>
            </p:nvGrpSpPr>
            <p:grpSpPr>
              <a:xfrm>
                <a:off x="11715161" y="6256782"/>
                <a:ext cx="326585" cy="379843"/>
                <a:chOff x="11782020" y="5941979"/>
                <a:chExt cx="259726" cy="411951"/>
              </a:xfrm>
            </p:grpSpPr>
            <p:sp>
              <p:nvSpPr>
                <p:cNvPr id="62" name="شكل بيضاوي 61"/>
                <p:cNvSpPr/>
                <p:nvPr/>
              </p:nvSpPr>
              <p:spPr>
                <a:xfrm>
                  <a:off x="11938715" y="6165211"/>
                  <a:ext cx="103031" cy="18871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شكل بيضاوي 62"/>
                <p:cNvSpPr/>
                <p:nvPr/>
              </p:nvSpPr>
              <p:spPr>
                <a:xfrm>
                  <a:off x="11782020" y="6163064"/>
                  <a:ext cx="103031" cy="18871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شكل بيضاوي 63"/>
                <p:cNvSpPr/>
                <p:nvPr/>
              </p:nvSpPr>
              <p:spPr>
                <a:xfrm>
                  <a:off x="11857152" y="5941979"/>
                  <a:ext cx="103031" cy="18871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مربع نص 65"/>
                  <p:cNvSpPr txBox="1"/>
                  <p:nvPr/>
                </p:nvSpPr>
                <p:spPr>
                  <a:xfrm>
                    <a:off x="11241082" y="5999311"/>
                    <a:ext cx="579550" cy="7838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66" name="مربع نص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41082" y="5999311"/>
                    <a:ext cx="579550" cy="783804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مربع نص 66"/>
                  <p:cNvSpPr txBox="1"/>
                  <p:nvPr/>
                </p:nvSpPr>
                <p:spPr>
                  <a:xfrm>
                    <a:off x="10510330" y="6015368"/>
                    <a:ext cx="579550" cy="7838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67" name="مربع نص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10330" y="6015368"/>
                    <a:ext cx="579550" cy="783804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علامة الطرح 67"/>
              <p:cNvSpPr/>
              <p:nvPr/>
            </p:nvSpPr>
            <p:spPr>
              <a:xfrm>
                <a:off x="10891566" y="6202686"/>
                <a:ext cx="488089" cy="439417"/>
              </a:xfrm>
              <a:prstGeom prst="mathMinus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69" name="يساوي 68"/>
              <p:cNvSpPr/>
              <p:nvPr/>
            </p:nvSpPr>
            <p:spPr>
              <a:xfrm>
                <a:off x="10196816" y="6366981"/>
                <a:ext cx="465807" cy="242498"/>
              </a:xfrm>
              <a:prstGeom prst="mathEqual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مربع نص 69"/>
                  <p:cNvSpPr txBox="1"/>
                  <p:nvPr/>
                </p:nvSpPr>
                <p:spPr>
                  <a:xfrm>
                    <a:off x="9747567" y="6015368"/>
                    <a:ext cx="579550" cy="7838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70" name="مربع نص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47567" y="6015368"/>
                    <a:ext cx="579550" cy="783804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مربع نص 70"/>
                  <p:cNvSpPr txBox="1"/>
                  <p:nvPr/>
                </p:nvSpPr>
                <p:spPr>
                  <a:xfrm>
                    <a:off x="9072106" y="6006787"/>
                    <a:ext cx="579550" cy="7838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71" name="مربع نص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72106" y="6006787"/>
                    <a:ext cx="579550" cy="783804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3" name="علامة الطرح 72"/>
              <p:cNvSpPr/>
              <p:nvPr/>
            </p:nvSpPr>
            <p:spPr>
              <a:xfrm>
                <a:off x="9459879" y="6211083"/>
                <a:ext cx="488089" cy="439417"/>
              </a:xfrm>
              <a:prstGeom prst="mathMinus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74" name="يساوي 73"/>
              <p:cNvSpPr/>
              <p:nvPr/>
            </p:nvSpPr>
            <p:spPr>
              <a:xfrm>
                <a:off x="8775095" y="6366981"/>
                <a:ext cx="385926" cy="221333"/>
              </a:xfrm>
              <a:prstGeom prst="mathEqual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مربع نص 74"/>
                  <p:cNvSpPr txBox="1"/>
                  <p:nvPr/>
                </p:nvSpPr>
                <p:spPr>
                  <a:xfrm>
                    <a:off x="8331013" y="6015368"/>
                    <a:ext cx="579550" cy="78380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75" name="مربع نص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31013" y="6015368"/>
                    <a:ext cx="579550" cy="783804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مربع نص 75"/>
              <p:cNvSpPr txBox="1"/>
              <p:nvPr/>
            </p:nvSpPr>
            <p:spPr>
              <a:xfrm>
                <a:off x="1129955" y="6098826"/>
                <a:ext cx="68249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إذن أمضت سعاد ربع ساعة في تلويين اللوحة</a:t>
                </a:r>
                <a:endParaRPr lang="en-US" sz="3200" dirty="0"/>
              </a:p>
            </p:txBody>
          </p:sp>
        </p:grpSp>
        <p:pic>
          <p:nvPicPr>
            <p:cNvPr id="95" name="صورة 94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839" y="5694000"/>
              <a:ext cx="1123059" cy="1089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6100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3944 -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/>
      <p:bldP spid="8" grpId="0"/>
      <p:bldP spid="9" grpId="0"/>
      <p:bldP spid="10" grpId="0"/>
      <p:bldP spid="33" grpId="0" animBg="1"/>
      <p:bldP spid="56" grpId="0"/>
      <p:bldP spid="57" grpId="0"/>
      <p:bldP spid="58" grpId="0" animBg="1"/>
      <p:bldP spid="59" grpId="0" animBg="1"/>
      <p:bldP spid="60" grpId="0"/>
      <p:bldP spid="55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044966" y="282826"/>
            <a:ext cx="8470006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2800" b="1" dirty="0"/>
              <a:t>خطوات طرح الكسور و الأعداد الكسرية ذات المقامات المختلفة</a:t>
            </a:r>
            <a:endParaRPr lang="en-US" sz="2800" b="1" dirty="0"/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273447614"/>
              </p:ext>
            </p:extLst>
          </p:nvPr>
        </p:nvGraphicFramePr>
        <p:xfrm>
          <a:off x="862885" y="1171978"/>
          <a:ext cx="10921284" cy="549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صورة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28" b="99248" l="0" r="100000">
                        <a14:foregroundMark x1="36316" y1="95489" x2="50000" y2="89850"/>
                        <a14:foregroundMark x1="65263" y1="89098" x2="80000" y2="973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925" y="3084877"/>
            <a:ext cx="2695088" cy="377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-0.60248 -0.0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59B7353-2ECB-4CB9-884C-474ED91AD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3">
                                            <p:graphicEl>
                                              <a:dgm id="{759B7353-2ECB-4CB9-884C-474ED91AD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048E4D-5F15-445E-B2D1-0E63DDDFE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">
                                            <p:graphicEl>
                                              <a:dgm id="{84048E4D-5F15-445E-B2D1-0E63DDDFE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451B994-14FD-4F8C-978D-20ADE9FA2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3">
                                            <p:graphicEl>
                                              <a:dgm id="{E451B994-14FD-4F8C-978D-20ADE9FA2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BA616B3-E2F0-496C-9080-3CA6D7813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3">
                                            <p:graphicEl>
                                              <a:dgm id="{EBA616B3-E2F0-496C-9080-3CA6D7813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E2633BE-B235-484B-B8D3-D66643B70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graphicEl>
                                              <a:dgm id="{0E2633BE-B235-484B-B8D3-D66643B70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رابط مستقيم 36"/>
          <p:cNvCxnSpPr/>
          <p:nvPr/>
        </p:nvCxnSpPr>
        <p:spPr>
          <a:xfrm>
            <a:off x="6225726" y="0"/>
            <a:ext cx="123119" cy="70104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صورة 4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100000">
                        <a14:foregroundMark x1="17333" y1="16000" x2="34222" y2="29333"/>
                        <a14:foregroundMark x1="18222" y1="12444" x2="2222" y2="27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29" y="3623126"/>
            <a:ext cx="2554890" cy="3432929"/>
          </a:xfrm>
          <a:prstGeom prst="rect">
            <a:avLst/>
          </a:prstGeom>
        </p:spPr>
      </p:pic>
      <p:sp>
        <p:nvSpPr>
          <p:cNvPr id="2" name="مستطيل مستدير الزوايا 1"/>
          <p:cNvSpPr/>
          <p:nvPr/>
        </p:nvSpPr>
        <p:spPr>
          <a:xfrm>
            <a:off x="12192000" y="202362"/>
            <a:ext cx="1864754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2800" b="1" dirty="0"/>
              <a:t>الأمثلة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11169050" y="125728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050" y="1257288"/>
                <a:ext cx="579550" cy="1011111"/>
              </a:xfrm>
              <a:prstGeom prst="rect">
                <a:avLst/>
              </a:prstGeom>
              <a:blipFill>
                <a:blip r:embed="rId5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9562906" y="1187342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2906" y="1187342"/>
                <a:ext cx="579550" cy="1129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علامة الطرح 5"/>
          <p:cNvSpPr/>
          <p:nvPr/>
        </p:nvSpPr>
        <p:spPr>
          <a:xfrm>
            <a:off x="10226702" y="1558075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يساوي 6"/>
          <p:cNvSpPr/>
          <p:nvPr/>
        </p:nvSpPr>
        <p:spPr>
          <a:xfrm>
            <a:off x="8493913" y="1677365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371487" y="733238"/>
            <a:ext cx="2365613" cy="938249"/>
          </a:xfrm>
          <a:prstGeom prst="roundRect">
            <a:avLst/>
          </a:prstGeom>
          <a:solidFill>
            <a:srgbClr val="FF0066"/>
          </a:solidFill>
          <a:ln w="57150">
            <a:solidFill>
              <a:srgbClr val="FF006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المضاعف المشترك الأصغر = 16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11389579" y="2880431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579" y="2880431"/>
                <a:ext cx="579550" cy="1011111"/>
              </a:xfrm>
              <a:prstGeom prst="rect">
                <a:avLst/>
              </a:prstGeom>
              <a:blipFill>
                <a:blip r:embed="rId7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9288688" y="2821249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8688" y="2821249"/>
                <a:ext cx="579550" cy="1129476"/>
              </a:xfrm>
              <a:prstGeom prst="rect">
                <a:avLst/>
              </a:prstGeom>
              <a:blipFill>
                <a:blip r:embed="rId8"/>
                <a:stretch>
                  <a:fillRect r="-11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علامة الطرح 11"/>
          <p:cNvSpPr/>
          <p:nvPr/>
        </p:nvSpPr>
        <p:spPr>
          <a:xfrm>
            <a:off x="10518184" y="4633373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يساوي 12"/>
          <p:cNvSpPr/>
          <p:nvPr/>
        </p:nvSpPr>
        <p:spPr>
          <a:xfrm>
            <a:off x="8554617" y="317903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11321262" y="444715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262" y="4447158"/>
                <a:ext cx="579550" cy="1011111"/>
              </a:xfrm>
              <a:prstGeom prst="rect">
                <a:avLst/>
              </a:prstGeom>
              <a:blipFill>
                <a:blip r:embed="rId9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علامة الطرح 14"/>
          <p:cNvSpPr/>
          <p:nvPr/>
        </p:nvSpPr>
        <p:spPr>
          <a:xfrm>
            <a:off x="10477451" y="3123448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9625931" y="4428851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931" y="4428851"/>
                <a:ext cx="579550" cy="1011111"/>
              </a:xfrm>
              <a:prstGeom prst="rect">
                <a:avLst/>
              </a:prstGeom>
              <a:blipFill>
                <a:blip r:embed="rId10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يساوي 16"/>
          <p:cNvSpPr/>
          <p:nvPr/>
        </p:nvSpPr>
        <p:spPr>
          <a:xfrm>
            <a:off x="8554617" y="472028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7725616" y="4560959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616" y="4560959"/>
                <a:ext cx="579550" cy="1011111"/>
              </a:xfrm>
              <a:prstGeom prst="rect">
                <a:avLst/>
              </a:prstGeom>
              <a:blipFill>
                <a:blip r:embed="rId11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4723008" y="1685131"/>
                <a:ext cx="910082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1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08" y="1685131"/>
                <a:ext cx="910082" cy="803810"/>
              </a:xfrm>
              <a:prstGeom prst="rect">
                <a:avLst/>
              </a:prstGeom>
              <a:blipFill>
                <a:blip r:embed="rId12"/>
                <a:stretch>
                  <a:fillRect l="-13423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/>
              <p:cNvSpPr txBox="1"/>
              <p:nvPr/>
            </p:nvSpPr>
            <p:spPr>
              <a:xfrm>
                <a:off x="2703383" y="1666459"/>
                <a:ext cx="910082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مربع نص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383" y="1666459"/>
                <a:ext cx="910082" cy="803810"/>
              </a:xfrm>
              <a:prstGeom prst="rect">
                <a:avLst/>
              </a:prstGeom>
              <a:blipFill>
                <a:blip r:embed="rId13"/>
                <a:stretch>
                  <a:fillRect b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علامة الطرح 20"/>
          <p:cNvSpPr/>
          <p:nvPr/>
        </p:nvSpPr>
        <p:spPr>
          <a:xfrm>
            <a:off x="3780660" y="1872302"/>
            <a:ext cx="803078" cy="638685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يساوي 21"/>
          <p:cNvSpPr/>
          <p:nvPr/>
        </p:nvSpPr>
        <p:spPr>
          <a:xfrm>
            <a:off x="2091311" y="1912777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121268" y="700153"/>
            <a:ext cx="2220734" cy="1093431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المضاعف المشترك الأصغر = </a:t>
            </a:r>
            <a:r>
              <a:rPr lang="en-US" sz="2400" b="1" dirty="0"/>
              <a:t>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/>
              <p:cNvSpPr txBox="1"/>
              <p:nvPr/>
            </p:nvSpPr>
            <p:spPr>
              <a:xfrm>
                <a:off x="4617368" y="2984081"/>
                <a:ext cx="1318503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1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مربع نص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68" y="2984081"/>
                <a:ext cx="1318503" cy="803810"/>
              </a:xfrm>
              <a:prstGeom prst="rect">
                <a:avLst/>
              </a:prstGeom>
              <a:blipFill>
                <a:blip r:embed="rId14"/>
                <a:stretch>
                  <a:fillRect l="-6912" b="-13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2277208" y="2938636"/>
                <a:ext cx="1602414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208" y="2938636"/>
                <a:ext cx="1602414" cy="803682"/>
              </a:xfrm>
              <a:prstGeom prst="rect">
                <a:avLst/>
              </a:prstGeom>
              <a:blipFill>
                <a:blip r:embed="rId15"/>
                <a:stretch>
                  <a:fillRect b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علامة الطرح 25"/>
          <p:cNvSpPr/>
          <p:nvPr/>
        </p:nvSpPr>
        <p:spPr>
          <a:xfrm>
            <a:off x="3906170" y="3053944"/>
            <a:ext cx="710525" cy="638685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يساوي 26"/>
          <p:cNvSpPr/>
          <p:nvPr/>
        </p:nvSpPr>
        <p:spPr>
          <a:xfrm>
            <a:off x="2080948" y="3123448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4617368" y="4166313"/>
                <a:ext cx="1318503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1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68" y="4166313"/>
                <a:ext cx="1318503" cy="803810"/>
              </a:xfrm>
              <a:prstGeom prst="rect">
                <a:avLst/>
              </a:prstGeom>
              <a:blipFill>
                <a:blip r:embed="rId16"/>
                <a:stretch>
                  <a:fillRect b="-12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2844361" y="4166769"/>
                <a:ext cx="910082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1" y="4166769"/>
                <a:ext cx="910082" cy="803810"/>
              </a:xfrm>
              <a:prstGeom prst="rect">
                <a:avLst/>
              </a:prstGeom>
              <a:blipFill>
                <a:blip r:embed="rId17"/>
                <a:stretch>
                  <a:fillRect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يساوي 30"/>
          <p:cNvSpPr/>
          <p:nvPr/>
        </p:nvSpPr>
        <p:spPr>
          <a:xfrm>
            <a:off x="2072087" y="4344636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/>
              <p:cNvSpPr txBox="1"/>
              <p:nvPr/>
            </p:nvSpPr>
            <p:spPr>
              <a:xfrm>
                <a:off x="4479112" y="5491279"/>
                <a:ext cx="1318503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1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2" name="مربع نص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112" y="5491279"/>
                <a:ext cx="1318503" cy="803810"/>
              </a:xfrm>
              <a:prstGeom prst="rect">
                <a:avLst/>
              </a:prstGeom>
              <a:blipFill>
                <a:blip r:embed="rId18"/>
                <a:stretch>
                  <a:fillRect b="-12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/>
              <p:cNvSpPr txBox="1"/>
              <p:nvPr/>
            </p:nvSpPr>
            <p:spPr>
              <a:xfrm>
                <a:off x="2798923" y="5525243"/>
                <a:ext cx="910082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3" name="مربع نص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923" y="5525243"/>
                <a:ext cx="910082" cy="803810"/>
              </a:xfrm>
              <a:prstGeom prst="rect">
                <a:avLst/>
              </a:prstGeom>
              <a:blipFill>
                <a:blip r:embed="rId19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يساوي 33"/>
          <p:cNvSpPr/>
          <p:nvPr/>
        </p:nvSpPr>
        <p:spPr>
          <a:xfrm>
            <a:off x="2145372" y="5659402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/>
              <p:cNvSpPr txBox="1"/>
              <p:nvPr/>
            </p:nvSpPr>
            <p:spPr>
              <a:xfrm>
                <a:off x="480263" y="5572070"/>
                <a:ext cx="1318503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5" name="مربع نص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63" y="5572070"/>
                <a:ext cx="1318503" cy="892552"/>
              </a:xfrm>
              <a:prstGeom prst="rect">
                <a:avLst/>
              </a:prstGeom>
              <a:blipFill>
                <a:blip r:embed="rId20"/>
                <a:stretch>
                  <a:fillRect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مستطيل 39"/>
          <p:cNvSpPr/>
          <p:nvPr/>
        </p:nvSpPr>
        <p:spPr>
          <a:xfrm>
            <a:off x="7536012" y="4447158"/>
            <a:ext cx="957901" cy="1327924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لامة الطرح 40"/>
          <p:cNvSpPr/>
          <p:nvPr/>
        </p:nvSpPr>
        <p:spPr>
          <a:xfrm>
            <a:off x="3879622" y="5607805"/>
            <a:ext cx="710525" cy="638685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علامة الطرح 41"/>
          <p:cNvSpPr/>
          <p:nvPr/>
        </p:nvSpPr>
        <p:spPr>
          <a:xfrm>
            <a:off x="3941377" y="4353736"/>
            <a:ext cx="741913" cy="546793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مستطيل 42"/>
          <p:cNvSpPr/>
          <p:nvPr/>
        </p:nvSpPr>
        <p:spPr>
          <a:xfrm>
            <a:off x="965648" y="5354384"/>
            <a:ext cx="957901" cy="1327924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96296E-6 L -0.12396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7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40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108</Words>
  <Application>Microsoft Office PowerPoint</Application>
  <PresentationFormat>شاشة عريضة</PresentationFormat>
  <Paragraphs>57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18</cp:revision>
  <dcterms:created xsi:type="dcterms:W3CDTF">2021-03-16T21:19:49Z</dcterms:created>
  <dcterms:modified xsi:type="dcterms:W3CDTF">2021-03-16T23:53:18Z</dcterms:modified>
</cp:coreProperties>
</file>