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CC"/>
    <a:srgbClr val="FDC500"/>
    <a:srgbClr val="CC0099"/>
    <a:srgbClr val="FFEAD0"/>
    <a:srgbClr val="F9B9FB"/>
    <a:srgbClr val="FFCCFF"/>
    <a:srgbClr val="FFC61C"/>
    <a:srgbClr val="37BB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1754D-162D-4022-A738-E6BC54631C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FF69F82-F980-4861-B2CA-50110E7EE2FF}">
      <dgm:prSet phldrT="[نص]"/>
      <dgm:spPr/>
      <dgm:t>
        <a:bodyPr/>
        <a:lstStyle/>
        <a:p>
          <a:pPr rtl="1"/>
          <a:r>
            <a:rPr lang="ar-SY" dirty="0"/>
            <a:t>استكشاف خواص المثلث</a:t>
          </a:r>
          <a:endParaRPr lang="ar-SA" dirty="0"/>
        </a:p>
      </dgm:t>
    </dgm:pt>
    <dgm:pt modelId="{7183996A-E291-4DCF-A522-E00BA444D868}" type="parTrans" cxnId="{F2ABE68C-25B1-4661-93CF-7C1B13099740}">
      <dgm:prSet/>
      <dgm:spPr/>
      <dgm:t>
        <a:bodyPr/>
        <a:lstStyle/>
        <a:p>
          <a:pPr rtl="1"/>
          <a:endParaRPr lang="ar-SA"/>
        </a:p>
      </dgm:t>
    </dgm:pt>
    <dgm:pt modelId="{8ED55364-E9AB-4220-98BC-4701A37F2F08}" type="sibTrans" cxnId="{F2ABE68C-25B1-4661-93CF-7C1B13099740}">
      <dgm:prSet/>
      <dgm:spPr/>
      <dgm:t>
        <a:bodyPr/>
        <a:lstStyle/>
        <a:p>
          <a:pPr rtl="1"/>
          <a:endParaRPr lang="ar-SA"/>
        </a:p>
      </dgm:t>
    </dgm:pt>
    <dgm:pt modelId="{01F43D66-0AB4-4C13-BFD2-AB195B8A36AC}" type="pres">
      <dgm:prSet presAssocID="{C821754D-162D-4022-A738-E6BC54631C7A}" presName="compositeShape" presStyleCnt="0">
        <dgm:presLayoutVars>
          <dgm:dir/>
          <dgm:resizeHandles/>
        </dgm:presLayoutVars>
      </dgm:prSet>
      <dgm:spPr/>
    </dgm:pt>
    <dgm:pt modelId="{EBE3D381-A73D-4CAD-92A3-AAD15A3FC519}" type="pres">
      <dgm:prSet presAssocID="{C821754D-162D-4022-A738-E6BC54631C7A}" presName="pyramid" presStyleLbl="node1" presStyleIdx="0" presStyleCnt="1" custLinFactNeighborX="23633" custLinFactNeighborY="-9557"/>
      <dgm:spPr>
        <a:solidFill>
          <a:srgbClr val="0070C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FC98DE4-9DFA-46A4-943C-6E67BE5E3E4D}" type="pres">
      <dgm:prSet presAssocID="{C821754D-162D-4022-A738-E6BC54631C7A}" presName="theList" presStyleCnt="0"/>
      <dgm:spPr/>
    </dgm:pt>
    <dgm:pt modelId="{678ED7DF-A144-434E-81B4-12945DDA3D8D}" type="pres">
      <dgm:prSet presAssocID="{2FF69F82-F980-4861-B2CA-50110E7EE2FF}" presName="aNode" presStyleLbl="fgAcc1" presStyleIdx="0" presStyleCnt="1" custScaleY="34030" custLinFactNeighborX="-11006" custLinFactNeighborY="3324">
        <dgm:presLayoutVars>
          <dgm:bulletEnabled val="1"/>
        </dgm:presLayoutVars>
      </dgm:prSet>
      <dgm:spPr/>
    </dgm:pt>
    <dgm:pt modelId="{5C7000F7-F764-4123-9FE6-F77E4B0FC846}" type="pres">
      <dgm:prSet presAssocID="{2FF69F82-F980-4861-B2CA-50110E7EE2FF}" presName="aSpace" presStyleCnt="0"/>
      <dgm:spPr/>
    </dgm:pt>
  </dgm:ptLst>
  <dgm:cxnLst>
    <dgm:cxn modelId="{4FFD8F6E-E1E5-4CD2-B3AC-EBADD1E8C61E}" type="presOf" srcId="{2FF69F82-F980-4861-B2CA-50110E7EE2FF}" destId="{678ED7DF-A144-434E-81B4-12945DDA3D8D}" srcOrd="0" destOrd="0" presId="urn:microsoft.com/office/officeart/2005/8/layout/pyramid2"/>
    <dgm:cxn modelId="{F2ABE68C-25B1-4661-93CF-7C1B13099740}" srcId="{C821754D-162D-4022-A738-E6BC54631C7A}" destId="{2FF69F82-F980-4861-B2CA-50110E7EE2FF}" srcOrd="0" destOrd="0" parTransId="{7183996A-E291-4DCF-A522-E00BA444D868}" sibTransId="{8ED55364-E9AB-4220-98BC-4701A37F2F08}"/>
    <dgm:cxn modelId="{6D517BDB-D31B-45FB-8D33-B9B7ACEA97C2}" type="presOf" srcId="{C821754D-162D-4022-A738-E6BC54631C7A}" destId="{01F43D66-0AB4-4C13-BFD2-AB195B8A36AC}" srcOrd="0" destOrd="0" presId="urn:microsoft.com/office/officeart/2005/8/layout/pyramid2"/>
    <dgm:cxn modelId="{8BFEAE71-E36B-493B-9B09-77B058C092AF}" type="presParOf" srcId="{01F43D66-0AB4-4C13-BFD2-AB195B8A36AC}" destId="{EBE3D381-A73D-4CAD-92A3-AAD15A3FC519}" srcOrd="0" destOrd="0" presId="urn:microsoft.com/office/officeart/2005/8/layout/pyramid2"/>
    <dgm:cxn modelId="{39D4EA8A-9C6E-4E29-AEFC-0C6B6D3DD555}" type="presParOf" srcId="{01F43D66-0AB4-4C13-BFD2-AB195B8A36AC}" destId="{8FC98DE4-9DFA-46A4-943C-6E67BE5E3E4D}" srcOrd="1" destOrd="0" presId="urn:microsoft.com/office/officeart/2005/8/layout/pyramid2"/>
    <dgm:cxn modelId="{2015B412-414D-42AB-B133-33C24BEBE5BA}" type="presParOf" srcId="{8FC98DE4-9DFA-46A4-943C-6E67BE5E3E4D}" destId="{678ED7DF-A144-434E-81B4-12945DDA3D8D}" srcOrd="0" destOrd="0" presId="urn:microsoft.com/office/officeart/2005/8/layout/pyramid2"/>
    <dgm:cxn modelId="{C0F7A5BC-97F6-4FD7-8647-7E687F4CDF1D}" type="presParOf" srcId="{8FC98DE4-9DFA-46A4-943C-6E67BE5E3E4D}" destId="{5C7000F7-F764-4123-9FE6-F77E4B0FC84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5B547-B356-4184-BC48-E09F26315E1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4264D477-A12D-4E76-AA2F-0A60EEEF0ECD}">
      <dgm:prSet phldrT="[نص]"/>
      <dgm:spPr/>
      <dgm:t>
        <a:bodyPr/>
        <a:lstStyle/>
        <a:p>
          <a:pPr rtl="1"/>
          <a:r>
            <a:rPr lang="ar-SY" dirty="0"/>
            <a:t>منصف الزاوية هو عمودي على القاعدة و ينصفها</a:t>
          </a:r>
          <a:endParaRPr lang="ar-SA" dirty="0"/>
        </a:p>
      </dgm:t>
    </dgm:pt>
    <dgm:pt modelId="{28649D1A-E769-4F0C-9198-EE1F7F8D302C}" type="parTrans" cxnId="{716A4487-CE95-4D0B-B7A0-587A45914679}">
      <dgm:prSet/>
      <dgm:spPr/>
      <dgm:t>
        <a:bodyPr/>
        <a:lstStyle/>
        <a:p>
          <a:pPr rtl="1"/>
          <a:endParaRPr lang="ar-SA"/>
        </a:p>
      </dgm:t>
    </dgm:pt>
    <dgm:pt modelId="{97877576-640F-4F14-9A80-A66B2B4094DE}" type="sibTrans" cxnId="{716A4487-CE95-4D0B-B7A0-587A45914679}">
      <dgm:prSet/>
      <dgm:spPr/>
      <dgm:t>
        <a:bodyPr/>
        <a:lstStyle/>
        <a:p>
          <a:pPr rtl="1"/>
          <a:endParaRPr lang="ar-SA"/>
        </a:p>
      </dgm:t>
    </dgm:pt>
    <dgm:pt modelId="{6F7B26D2-1CBC-446F-B79B-516D2B7FE7E9}">
      <dgm:prSet phldrT="[نص]"/>
      <dgm:spPr/>
      <dgm:t>
        <a:bodyPr/>
        <a:lstStyle/>
        <a:p>
          <a:pPr rtl="1"/>
          <a:r>
            <a:rPr lang="ar-SY" dirty="0"/>
            <a:t>منصف الزاوية هو خط تناظر للمثلث المتطابق الضلعين</a:t>
          </a:r>
          <a:endParaRPr lang="ar-SA" dirty="0"/>
        </a:p>
      </dgm:t>
    </dgm:pt>
    <dgm:pt modelId="{8DFC2A31-5CFE-4620-AB03-E3F04E21949C}" type="parTrans" cxnId="{C3D5E6D6-7285-42FA-9C6D-B0A287D44F00}">
      <dgm:prSet/>
      <dgm:spPr/>
      <dgm:t>
        <a:bodyPr/>
        <a:lstStyle/>
        <a:p>
          <a:pPr rtl="1"/>
          <a:endParaRPr lang="ar-SA"/>
        </a:p>
      </dgm:t>
    </dgm:pt>
    <dgm:pt modelId="{EF5275E1-EF6F-40BB-8B5B-336CD7EB183B}" type="sibTrans" cxnId="{C3D5E6D6-7285-42FA-9C6D-B0A287D44F00}">
      <dgm:prSet/>
      <dgm:spPr/>
      <dgm:t>
        <a:bodyPr/>
        <a:lstStyle/>
        <a:p>
          <a:pPr rtl="1"/>
          <a:endParaRPr lang="ar-SA"/>
        </a:p>
      </dgm:t>
    </dgm:pt>
    <dgm:pt modelId="{6433C96A-842F-40E5-A202-DE5A3ECE5645}">
      <dgm:prSet phldrT="[نص]"/>
      <dgm:spPr/>
      <dgm:t>
        <a:bodyPr/>
        <a:lstStyle/>
        <a:p>
          <a:pPr rtl="1"/>
          <a:r>
            <a:rPr lang="ar-SY" dirty="0"/>
            <a:t>زاويتا القاعدة متطابقتان</a:t>
          </a:r>
          <a:endParaRPr lang="ar-SA" dirty="0"/>
        </a:p>
      </dgm:t>
    </dgm:pt>
    <dgm:pt modelId="{35862ED7-537D-4122-B9BC-2010767819A0}" type="parTrans" cxnId="{B040CFBD-1383-4C91-AD80-502D62D0623D}">
      <dgm:prSet/>
      <dgm:spPr/>
      <dgm:t>
        <a:bodyPr/>
        <a:lstStyle/>
        <a:p>
          <a:pPr rtl="1"/>
          <a:endParaRPr lang="ar-SA"/>
        </a:p>
      </dgm:t>
    </dgm:pt>
    <dgm:pt modelId="{143C9E10-07CD-4376-895A-A5BE1CC527DE}" type="sibTrans" cxnId="{B040CFBD-1383-4C91-AD80-502D62D0623D}">
      <dgm:prSet/>
      <dgm:spPr/>
      <dgm:t>
        <a:bodyPr/>
        <a:lstStyle/>
        <a:p>
          <a:pPr rtl="1"/>
          <a:endParaRPr lang="ar-SA"/>
        </a:p>
      </dgm:t>
    </dgm:pt>
    <dgm:pt modelId="{EF334DB1-1D12-4FFB-8EE4-A00E0F4FF15C}" type="pres">
      <dgm:prSet presAssocID="{2235B547-B356-4184-BC48-E09F26315E1A}" presName="linearFlow" presStyleCnt="0">
        <dgm:presLayoutVars>
          <dgm:dir val="rev"/>
          <dgm:resizeHandles val="exact"/>
        </dgm:presLayoutVars>
      </dgm:prSet>
      <dgm:spPr/>
    </dgm:pt>
    <dgm:pt modelId="{489B4766-C282-4C54-85F2-0359C8F3B0E8}" type="pres">
      <dgm:prSet presAssocID="{4264D477-A12D-4E76-AA2F-0A60EEEF0ECD}" presName="composite" presStyleCnt="0"/>
      <dgm:spPr/>
    </dgm:pt>
    <dgm:pt modelId="{94EEC154-4693-44B3-B6F5-597288F1D29F}" type="pres">
      <dgm:prSet presAssocID="{4264D477-A12D-4E76-AA2F-0A60EEEF0ECD}" presName="imgShp" presStyleLbl="fgImgPlace1" presStyleIdx="0" presStyleCnt="3"/>
      <dgm:spPr/>
    </dgm:pt>
    <dgm:pt modelId="{352EC830-706F-4D90-A9EB-750C22AA62FC}" type="pres">
      <dgm:prSet presAssocID="{4264D477-A12D-4E76-AA2F-0A60EEEF0ECD}" presName="txShp" presStyleLbl="node1" presStyleIdx="0" presStyleCnt="3">
        <dgm:presLayoutVars>
          <dgm:bulletEnabled val="1"/>
        </dgm:presLayoutVars>
      </dgm:prSet>
      <dgm:spPr/>
    </dgm:pt>
    <dgm:pt modelId="{AD70EB60-C618-4722-B5BB-727B72EA6A87}" type="pres">
      <dgm:prSet presAssocID="{97877576-640F-4F14-9A80-A66B2B4094DE}" presName="spacing" presStyleCnt="0"/>
      <dgm:spPr/>
    </dgm:pt>
    <dgm:pt modelId="{A4BE3EF5-65E6-47C4-93E0-A787477B0456}" type="pres">
      <dgm:prSet presAssocID="{6F7B26D2-1CBC-446F-B79B-516D2B7FE7E9}" presName="composite" presStyleCnt="0"/>
      <dgm:spPr/>
    </dgm:pt>
    <dgm:pt modelId="{5F9A9EE9-E728-4B6C-9228-1390041A2C3A}" type="pres">
      <dgm:prSet presAssocID="{6F7B26D2-1CBC-446F-B79B-516D2B7FE7E9}" presName="imgShp" presStyleLbl="fgImgPlace1" presStyleIdx="1" presStyleCnt="3"/>
      <dgm:spPr/>
    </dgm:pt>
    <dgm:pt modelId="{5A9994A2-CCDE-4BFF-AF31-F0864BBFA5B8}" type="pres">
      <dgm:prSet presAssocID="{6F7B26D2-1CBC-446F-B79B-516D2B7FE7E9}" presName="txShp" presStyleLbl="node1" presStyleIdx="1" presStyleCnt="3">
        <dgm:presLayoutVars>
          <dgm:bulletEnabled val="1"/>
        </dgm:presLayoutVars>
      </dgm:prSet>
      <dgm:spPr/>
    </dgm:pt>
    <dgm:pt modelId="{AFB9BEA6-9ABB-43B5-A2FC-C38C76096F09}" type="pres">
      <dgm:prSet presAssocID="{EF5275E1-EF6F-40BB-8B5B-336CD7EB183B}" presName="spacing" presStyleCnt="0"/>
      <dgm:spPr/>
    </dgm:pt>
    <dgm:pt modelId="{FABCDB74-7B72-4A05-8736-5794D6F1C2FA}" type="pres">
      <dgm:prSet presAssocID="{6433C96A-842F-40E5-A202-DE5A3ECE5645}" presName="composite" presStyleCnt="0"/>
      <dgm:spPr/>
    </dgm:pt>
    <dgm:pt modelId="{E63A46AA-4907-416D-94F8-A851A39FEA7F}" type="pres">
      <dgm:prSet presAssocID="{6433C96A-842F-40E5-A202-DE5A3ECE5645}" presName="imgShp" presStyleLbl="fgImgPlace1" presStyleIdx="2" presStyleCnt="3"/>
      <dgm:spPr/>
    </dgm:pt>
    <dgm:pt modelId="{B3129E1F-5A1E-4458-8EF9-9B99C046FA6D}" type="pres">
      <dgm:prSet presAssocID="{6433C96A-842F-40E5-A202-DE5A3ECE5645}" presName="txShp" presStyleLbl="node1" presStyleIdx="2" presStyleCnt="3">
        <dgm:presLayoutVars>
          <dgm:bulletEnabled val="1"/>
        </dgm:presLayoutVars>
      </dgm:prSet>
      <dgm:spPr/>
    </dgm:pt>
  </dgm:ptLst>
  <dgm:cxnLst>
    <dgm:cxn modelId="{716A4487-CE95-4D0B-B7A0-587A45914679}" srcId="{2235B547-B356-4184-BC48-E09F26315E1A}" destId="{4264D477-A12D-4E76-AA2F-0A60EEEF0ECD}" srcOrd="0" destOrd="0" parTransId="{28649D1A-E769-4F0C-9198-EE1F7F8D302C}" sibTransId="{97877576-640F-4F14-9A80-A66B2B4094DE}"/>
    <dgm:cxn modelId="{353DBDA5-3513-46F1-9C3A-BD2229F3A461}" type="presOf" srcId="{2235B547-B356-4184-BC48-E09F26315E1A}" destId="{EF334DB1-1D12-4FFB-8EE4-A00E0F4FF15C}" srcOrd="0" destOrd="0" presId="urn:microsoft.com/office/officeart/2005/8/layout/vList3"/>
    <dgm:cxn modelId="{38F16EAF-5DDF-4340-A937-5994418FD379}" type="presOf" srcId="{6433C96A-842F-40E5-A202-DE5A3ECE5645}" destId="{B3129E1F-5A1E-4458-8EF9-9B99C046FA6D}" srcOrd="0" destOrd="0" presId="urn:microsoft.com/office/officeart/2005/8/layout/vList3"/>
    <dgm:cxn modelId="{B040CFBD-1383-4C91-AD80-502D62D0623D}" srcId="{2235B547-B356-4184-BC48-E09F26315E1A}" destId="{6433C96A-842F-40E5-A202-DE5A3ECE5645}" srcOrd="2" destOrd="0" parTransId="{35862ED7-537D-4122-B9BC-2010767819A0}" sibTransId="{143C9E10-07CD-4376-895A-A5BE1CC527DE}"/>
    <dgm:cxn modelId="{C3D5E6D6-7285-42FA-9C6D-B0A287D44F00}" srcId="{2235B547-B356-4184-BC48-E09F26315E1A}" destId="{6F7B26D2-1CBC-446F-B79B-516D2B7FE7E9}" srcOrd="1" destOrd="0" parTransId="{8DFC2A31-5CFE-4620-AB03-E3F04E21949C}" sibTransId="{EF5275E1-EF6F-40BB-8B5B-336CD7EB183B}"/>
    <dgm:cxn modelId="{B6D595E5-7434-4732-8530-2ED13A59A92A}" type="presOf" srcId="{4264D477-A12D-4E76-AA2F-0A60EEEF0ECD}" destId="{352EC830-706F-4D90-A9EB-750C22AA62FC}" srcOrd="0" destOrd="0" presId="urn:microsoft.com/office/officeart/2005/8/layout/vList3"/>
    <dgm:cxn modelId="{965409F2-0C76-4F3F-8BC0-074C6D3513E2}" type="presOf" srcId="{6F7B26D2-1CBC-446F-B79B-516D2B7FE7E9}" destId="{5A9994A2-CCDE-4BFF-AF31-F0864BBFA5B8}" srcOrd="0" destOrd="0" presId="urn:microsoft.com/office/officeart/2005/8/layout/vList3"/>
    <dgm:cxn modelId="{ACC12BEC-AE70-4F34-A3B3-E6542FFB490A}" type="presParOf" srcId="{EF334DB1-1D12-4FFB-8EE4-A00E0F4FF15C}" destId="{489B4766-C282-4C54-85F2-0359C8F3B0E8}" srcOrd="0" destOrd="0" presId="urn:microsoft.com/office/officeart/2005/8/layout/vList3"/>
    <dgm:cxn modelId="{E6527094-BB60-4C41-865B-4DB28E3D4BF5}" type="presParOf" srcId="{489B4766-C282-4C54-85F2-0359C8F3B0E8}" destId="{94EEC154-4693-44B3-B6F5-597288F1D29F}" srcOrd="0" destOrd="0" presId="urn:microsoft.com/office/officeart/2005/8/layout/vList3"/>
    <dgm:cxn modelId="{FDE26035-B800-481B-85F3-CB25C51ED6F1}" type="presParOf" srcId="{489B4766-C282-4C54-85F2-0359C8F3B0E8}" destId="{352EC830-706F-4D90-A9EB-750C22AA62FC}" srcOrd="1" destOrd="0" presId="urn:microsoft.com/office/officeart/2005/8/layout/vList3"/>
    <dgm:cxn modelId="{8CD294D7-F739-49AF-956A-3D039637EB7E}" type="presParOf" srcId="{EF334DB1-1D12-4FFB-8EE4-A00E0F4FF15C}" destId="{AD70EB60-C618-4722-B5BB-727B72EA6A87}" srcOrd="1" destOrd="0" presId="urn:microsoft.com/office/officeart/2005/8/layout/vList3"/>
    <dgm:cxn modelId="{3D61380C-623A-49D9-B033-BC8E82130A89}" type="presParOf" srcId="{EF334DB1-1D12-4FFB-8EE4-A00E0F4FF15C}" destId="{A4BE3EF5-65E6-47C4-93E0-A787477B0456}" srcOrd="2" destOrd="0" presId="urn:microsoft.com/office/officeart/2005/8/layout/vList3"/>
    <dgm:cxn modelId="{50A1D4EE-9470-45EB-87CB-4DAF3E4F0FFB}" type="presParOf" srcId="{A4BE3EF5-65E6-47C4-93E0-A787477B0456}" destId="{5F9A9EE9-E728-4B6C-9228-1390041A2C3A}" srcOrd="0" destOrd="0" presId="urn:microsoft.com/office/officeart/2005/8/layout/vList3"/>
    <dgm:cxn modelId="{36D18317-A62E-4979-B706-8E004F59D887}" type="presParOf" srcId="{A4BE3EF5-65E6-47C4-93E0-A787477B0456}" destId="{5A9994A2-CCDE-4BFF-AF31-F0864BBFA5B8}" srcOrd="1" destOrd="0" presId="urn:microsoft.com/office/officeart/2005/8/layout/vList3"/>
    <dgm:cxn modelId="{83240515-418C-4501-91AB-37A673A9C341}" type="presParOf" srcId="{EF334DB1-1D12-4FFB-8EE4-A00E0F4FF15C}" destId="{AFB9BEA6-9ABB-43B5-A2FC-C38C76096F09}" srcOrd="3" destOrd="0" presId="urn:microsoft.com/office/officeart/2005/8/layout/vList3"/>
    <dgm:cxn modelId="{6152C56C-EF80-4FF7-96A1-8BB56FBD0F63}" type="presParOf" srcId="{EF334DB1-1D12-4FFB-8EE4-A00E0F4FF15C}" destId="{FABCDB74-7B72-4A05-8736-5794D6F1C2FA}" srcOrd="4" destOrd="0" presId="urn:microsoft.com/office/officeart/2005/8/layout/vList3"/>
    <dgm:cxn modelId="{0F7E67F5-69C9-40EB-B40F-0E1D13CAC9B8}" type="presParOf" srcId="{FABCDB74-7B72-4A05-8736-5794D6F1C2FA}" destId="{E63A46AA-4907-416D-94F8-A851A39FEA7F}" srcOrd="0" destOrd="0" presId="urn:microsoft.com/office/officeart/2005/8/layout/vList3"/>
    <dgm:cxn modelId="{C6FEC671-E08F-4B23-9E1A-E0ADB6E951CC}" type="presParOf" srcId="{FABCDB74-7B72-4A05-8736-5794D6F1C2FA}" destId="{B3129E1F-5A1E-4458-8EF9-9B99C046FA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5B547-B356-4184-BC48-E09F26315E1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4264D477-A12D-4E76-AA2F-0A60EEEF0ECD}">
      <dgm:prSet phldrT="[نص]"/>
      <dgm:spPr/>
      <dgm:t>
        <a:bodyPr/>
        <a:lstStyle/>
        <a:p>
          <a:pPr rtl="1"/>
          <a:r>
            <a:rPr lang="ar-SY" dirty="0"/>
            <a:t>تتساوى قياسات الزوايا الثلاث و كل منها تساوي 60</a:t>
          </a:r>
          <a:endParaRPr lang="ar-SA" dirty="0"/>
        </a:p>
      </dgm:t>
    </dgm:pt>
    <dgm:pt modelId="{28649D1A-E769-4F0C-9198-EE1F7F8D302C}" type="parTrans" cxnId="{716A4487-CE95-4D0B-B7A0-587A45914679}">
      <dgm:prSet/>
      <dgm:spPr/>
      <dgm:t>
        <a:bodyPr/>
        <a:lstStyle/>
        <a:p>
          <a:pPr rtl="1"/>
          <a:endParaRPr lang="ar-SA"/>
        </a:p>
      </dgm:t>
    </dgm:pt>
    <dgm:pt modelId="{97877576-640F-4F14-9A80-A66B2B4094DE}" type="sibTrans" cxnId="{716A4487-CE95-4D0B-B7A0-587A45914679}">
      <dgm:prSet/>
      <dgm:spPr/>
      <dgm:t>
        <a:bodyPr/>
        <a:lstStyle/>
        <a:p>
          <a:pPr rtl="1"/>
          <a:endParaRPr lang="ar-SA"/>
        </a:p>
      </dgm:t>
    </dgm:pt>
    <dgm:pt modelId="{6F7B26D2-1CBC-446F-B79B-516D2B7FE7E9}">
      <dgm:prSet phldrT="[نص]"/>
      <dgm:spPr/>
      <dgm:t>
        <a:bodyPr/>
        <a:lstStyle/>
        <a:p>
          <a:pPr rtl="1"/>
          <a:r>
            <a:rPr lang="ar-SY" dirty="0"/>
            <a:t>منصف كل الزاوية هو عمودي على القاعدة المقابلة و ينصفها و هو أيضا خط تناظر</a:t>
          </a:r>
          <a:endParaRPr lang="ar-SA" dirty="0"/>
        </a:p>
      </dgm:t>
    </dgm:pt>
    <dgm:pt modelId="{8DFC2A31-5CFE-4620-AB03-E3F04E21949C}" type="parTrans" cxnId="{C3D5E6D6-7285-42FA-9C6D-B0A287D44F00}">
      <dgm:prSet/>
      <dgm:spPr/>
      <dgm:t>
        <a:bodyPr/>
        <a:lstStyle/>
        <a:p>
          <a:pPr rtl="1"/>
          <a:endParaRPr lang="ar-SA"/>
        </a:p>
      </dgm:t>
    </dgm:pt>
    <dgm:pt modelId="{EF5275E1-EF6F-40BB-8B5B-336CD7EB183B}" type="sibTrans" cxnId="{C3D5E6D6-7285-42FA-9C6D-B0A287D44F00}">
      <dgm:prSet/>
      <dgm:spPr/>
      <dgm:t>
        <a:bodyPr/>
        <a:lstStyle/>
        <a:p>
          <a:pPr rtl="1"/>
          <a:endParaRPr lang="ar-SA"/>
        </a:p>
      </dgm:t>
    </dgm:pt>
    <dgm:pt modelId="{6433C96A-842F-40E5-A202-DE5A3ECE5645}">
      <dgm:prSet phldrT="[نص]"/>
      <dgm:spPr/>
      <dgm:t>
        <a:bodyPr/>
        <a:lstStyle/>
        <a:p>
          <a:pPr rtl="1"/>
          <a:r>
            <a:rPr lang="ar-SY" dirty="0"/>
            <a:t>للمثلث متطابق الأضلاع 3 خطوط تناظر</a:t>
          </a:r>
          <a:endParaRPr lang="ar-SA" dirty="0"/>
        </a:p>
      </dgm:t>
    </dgm:pt>
    <dgm:pt modelId="{35862ED7-537D-4122-B9BC-2010767819A0}" type="parTrans" cxnId="{B040CFBD-1383-4C91-AD80-502D62D0623D}">
      <dgm:prSet/>
      <dgm:spPr/>
      <dgm:t>
        <a:bodyPr/>
        <a:lstStyle/>
        <a:p>
          <a:pPr rtl="1"/>
          <a:endParaRPr lang="ar-SA"/>
        </a:p>
      </dgm:t>
    </dgm:pt>
    <dgm:pt modelId="{143C9E10-07CD-4376-895A-A5BE1CC527DE}" type="sibTrans" cxnId="{B040CFBD-1383-4C91-AD80-502D62D0623D}">
      <dgm:prSet/>
      <dgm:spPr/>
      <dgm:t>
        <a:bodyPr/>
        <a:lstStyle/>
        <a:p>
          <a:pPr rtl="1"/>
          <a:endParaRPr lang="ar-SA"/>
        </a:p>
      </dgm:t>
    </dgm:pt>
    <dgm:pt modelId="{EF334DB1-1D12-4FFB-8EE4-A00E0F4FF15C}" type="pres">
      <dgm:prSet presAssocID="{2235B547-B356-4184-BC48-E09F26315E1A}" presName="linearFlow" presStyleCnt="0">
        <dgm:presLayoutVars>
          <dgm:dir/>
          <dgm:resizeHandles val="exact"/>
        </dgm:presLayoutVars>
      </dgm:prSet>
      <dgm:spPr/>
    </dgm:pt>
    <dgm:pt modelId="{489B4766-C282-4C54-85F2-0359C8F3B0E8}" type="pres">
      <dgm:prSet presAssocID="{4264D477-A12D-4E76-AA2F-0A60EEEF0ECD}" presName="composite" presStyleCnt="0"/>
      <dgm:spPr/>
    </dgm:pt>
    <dgm:pt modelId="{94EEC154-4693-44B3-B6F5-597288F1D29F}" type="pres">
      <dgm:prSet presAssocID="{4264D477-A12D-4E76-AA2F-0A60EEEF0ECD}" presName="imgShp" presStyleLbl="fgImgPlace1" presStyleIdx="0" presStyleCnt="3"/>
      <dgm:spPr/>
    </dgm:pt>
    <dgm:pt modelId="{352EC830-706F-4D90-A9EB-750C22AA62FC}" type="pres">
      <dgm:prSet presAssocID="{4264D477-A12D-4E76-AA2F-0A60EEEF0ECD}" presName="txShp" presStyleLbl="node1" presStyleIdx="0" presStyleCnt="3">
        <dgm:presLayoutVars>
          <dgm:bulletEnabled val="1"/>
        </dgm:presLayoutVars>
      </dgm:prSet>
      <dgm:spPr/>
    </dgm:pt>
    <dgm:pt modelId="{AD70EB60-C618-4722-B5BB-727B72EA6A87}" type="pres">
      <dgm:prSet presAssocID="{97877576-640F-4F14-9A80-A66B2B4094DE}" presName="spacing" presStyleCnt="0"/>
      <dgm:spPr/>
    </dgm:pt>
    <dgm:pt modelId="{A4BE3EF5-65E6-47C4-93E0-A787477B0456}" type="pres">
      <dgm:prSet presAssocID="{6F7B26D2-1CBC-446F-B79B-516D2B7FE7E9}" presName="composite" presStyleCnt="0"/>
      <dgm:spPr/>
    </dgm:pt>
    <dgm:pt modelId="{5F9A9EE9-E728-4B6C-9228-1390041A2C3A}" type="pres">
      <dgm:prSet presAssocID="{6F7B26D2-1CBC-446F-B79B-516D2B7FE7E9}" presName="imgShp" presStyleLbl="fgImgPlace1" presStyleIdx="1" presStyleCnt="3"/>
      <dgm:spPr/>
    </dgm:pt>
    <dgm:pt modelId="{5A9994A2-CCDE-4BFF-AF31-F0864BBFA5B8}" type="pres">
      <dgm:prSet presAssocID="{6F7B26D2-1CBC-446F-B79B-516D2B7FE7E9}" presName="txShp" presStyleLbl="node1" presStyleIdx="1" presStyleCnt="3">
        <dgm:presLayoutVars>
          <dgm:bulletEnabled val="1"/>
        </dgm:presLayoutVars>
      </dgm:prSet>
      <dgm:spPr/>
    </dgm:pt>
    <dgm:pt modelId="{AFB9BEA6-9ABB-43B5-A2FC-C38C76096F09}" type="pres">
      <dgm:prSet presAssocID="{EF5275E1-EF6F-40BB-8B5B-336CD7EB183B}" presName="spacing" presStyleCnt="0"/>
      <dgm:spPr/>
    </dgm:pt>
    <dgm:pt modelId="{FABCDB74-7B72-4A05-8736-5794D6F1C2FA}" type="pres">
      <dgm:prSet presAssocID="{6433C96A-842F-40E5-A202-DE5A3ECE5645}" presName="composite" presStyleCnt="0"/>
      <dgm:spPr/>
    </dgm:pt>
    <dgm:pt modelId="{E63A46AA-4907-416D-94F8-A851A39FEA7F}" type="pres">
      <dgm:prSet presAssocID="{6433C96A-842F-40E5-A202-DE5A3ECE5645}" presName="imgShp" presStyleLbl="fgImgPlace1" presStyleIdx="2" presStyleCnt="3"/>
      <dgm:spPr/>
    </dgm:pt>
    <dgm:pt modelId="{B3129E1F-5A1E-4458-8EF9-9B99C046FA6D}" type="pres">
      <dgm:prSet presAssocID="{6433C96A-842F-40E5-A202-DE5A3ECE5645}" presName="txShp" presStyleLbl="node1" presStyleIdx="2" presStyleCnt="3">
        <dgm:presLayoutVars>
          <dgm:bulletEnabled val="1"/>
        </dgm:presLayoutVars>
      </dgm:prSet>
      <dgm:spPr/>
    </dgm:pt>
  </dgm:ptLst>
  <dgm:cxnLst>
    <dgm:cxn modelId="{716A4487-CE95-4D0B-B7A0-587A45914679}" srcId="{2235B547-B356-4184-BC48-E09F26315E1A}" destId="{4264D477-A12D-4E76-AA2F-0A60EEEF0ECD}" srcOrd="0" destOrd="0" parTransId="{28649D1A-E769-4F0C-9198-EE1F7F8D302C}" sibTransId="{97877576-640F-4F14-9A80-A66B2B4094DE}"/>
    <dgm:cxn modelId="{353DBDA5-3513-46F1-9C3A-BD2229F3A461}" type="presOf" srcId="{2235B547-B356-4184-BC48-E09F26315E1A}" destId="{EF334DB1-1D12-4FFB-8EE4-A00E0F4FF15C}" srcOrd="0" destOrd="0" presId="urn:microsoft.com/office/officeart/2005/8/layout/vList3"/>
    <dgm:cxn modelId="{38F16EAF-5DDF-4340-A937-5994418FD379}" type="presOf" srcId="{6433C96A-842F-40E5-A202-DE5A3ECE5645}" destId="{B3129E1F-5A1E-4458-8EF9-9B99C046FA6D}" srcOrd="0" destOrd="0" presId="urn:microsoft.com/office/officeart/2005/8/layout/vList3"/>
    <dgm:cxn modelId="{B040CFBD-1383-4C91-AD80-502D62D0623D}" srcId="{2235B547-B356-4184-BC48-E09F26315E1A}" destId="{6433C96A-842F-40E5-A202-DE5A3ECE5645}" srcOrd="2" destOrd="0" parTransId="{35862ED7-537D-4122-B9BC-2010767819A0}" sibTransId="{143C9E10-07CD-4376-895A-A5BE1CC527DE}"/>
    <dgm:cxn modelId="{C3D5E6D6-7285-42FA-9C6D-B0A287D44F00}" srcId="{2235B547-B356-4184-BC48-E09F26315E1A}" destId="{6F7B26D2-1CBC-446F-B79B-516D2B7FE7E9}" srcOrd="1" destOrd="0" parTransId="{8DFC2A31-5CFE-4620-AB03-E3F04E21949C}" sibTransId="{EF5275E1-EF6F-40BB-8B5B-336CD7EB183B}"/>
    <dgm:cxn modelId="{B6D595E5-7434-4732-8530-2ED13A59A92A}" type="presOf" srcId="{4264D477-A12D-4E76-AA2F-0A60EEEF0ECD}" destId="{352EC830-706F-4D90-A9EB-750C22AA62FC}" srcOrd="0" destOrd="0" presId="urn:microsoft.com/office/officeart/2005/8/layout/vList3"/>
    <dgm:cxn modelId="{965409F2-0C76-4F3F-8BC0-074C6D3513E2}" type="presOf" srcId="{6F7B26D2-1CBC-446F-B79B-516D2B7FE7E9}" destId="{5A9994A2-CCDE-4BFF-AF31-F0864BBFA5B8}" srcOrd="0" destOrd="0" presId="urn:microsoft.com/office/officeart/2005/8/layout/vList3"/>
    <dgm:cxn modelId="{ACC12BEC-AE70-4F34-A3B3-E6542FFB490A}" type="presParOf" srcId="{EF334DB1-1D12-4FFB-8EE4-A00E0F4FF15C}" destId="{489B4766-C282-4C54-85F2-0359C8F3B0E8}" srcOrd="0" destOrd="0" presId="urn:microsoft.com/office/officeart/2005/8/layout/vList3"/>
    <dgm:cxn modelId="{E6527094-BB60-4C41-865B-4DB28E3D4BF5}" type="presParOf" srcId="{489B4766-C282-4C54-85F2-0359C8F3B0E8}" destId="{94EEC154-4693-44B3-B6F5-597288F1D29F}" srcOrd="0" destOrd="0" presId="urn:microsoft.com/office/officeart/2005/8/layout/vList3"/>
    <dgm:cxn modelId="{FDE26035-B800-481B-85F3-CB25C51ED6F1}" type="presParOf" srcId="{489B4766-C282-4C54-85F2-0359C8F3B0E8}" destId="{352EC830-706F-4D90-A9EB-750C22AA62FC}" srcOrd="1" destOrd="0" presId="urn:microsoft.com/office/officeart/2005/8/layout/vList3"/>
    <dgm:cxn modelId="{8CD294D7-F739-49AF-956A-3D039637EB7E}" type="presParOf" srcId="{EF334DB1-1D12-4FFB-8EE4-A00E0F4FF15C}" destId="{AD70EB60-C618-4722-B5BB-727B72EA6A87}" srcOrd="1" destOrd="0" presId="urn:microsoft.com/office/officeart/2005/8/layout/vList3"/>
    <dgm:cxn modelId="{3D61380C-623A-49D9-B033-BC8E82130A89}" type="presParOf" srcId="{EF334DB1-1D12-4FFB-8EE4-A00E0F4FF15C}" destId="{A4BE3EF5-65E6-47C4-93E0-A787477B0456}" srcOrd="2" destOrd="0" presId="urn:microsoft.com/office/officeart/2005/8/layout/vList3"/>
    <dgm:cxn modelId="{50A1D4EE-9470-45EB-87CB-4DAF3E4F0FFB}" type="presParOf" srcId="{A4BE3EF5-65E6-47C4-93E0-A787477B0456}" destId="{5F9A9EE9-E728-4B6C-9228-1390041A2C3A}" srcOrd="0" destOrd="0" presId="urn:microsoft.com/office/officeart/2005/8/layout/vList3"/>
    <dgm:cxn modelId="{36D18317-A62E-4979-B706-8E004F59D887}" type="presParOf" srcId="{A4BE3EF5-65E6-47C4-93E0-A787477B0456}" destId="{5A9994A2-CCDE-4BFF-AF31-F0864BBFA5B8}" srcOrd="1" destOrd="0" presId="urn:microsoft.com/office/officeart/2005/8/layout/vList3"/>
    <dgm:cxn modelId="{83240515-418C-4501-91AB-37A673A9C341}" type="presParOf" srcId="{EF334DB1-1D12-4FFB-8EE4-A00E0F4FF15C}" destId="{AFB9BEA6-9ABB-43B5-A2FC-C38C76096F09}" srcOrd="3" destOrd="0" presId="urn:microsoft.com/office/officeart/2005/8/layout/vList3"/>
    <dgm:cxn modelId="{6152C56C-EF80-4FF7-96A1-8BB56FBD0F63}" type="presParOf" srcId="{EF334DB1-1D12-4FFB-8EE4-A00E0F4FF15C}" destId="{FABCDB74-7B72-4A05-8736-5794D6F1C2FA}" srcOrd="4" destOrd="0" presId="urn:microsoft.com/office/officeart/2005/8/layout/vList3"/>
    <dgm:cxn modelId="{0F7E67F5-69C9-40EB-B40F-0E1D13CAC9B8}" type="presParOf" srcId="{FABCDB74-7B72-4A05-8736-5794D6F1C2FA}" destId="{E63A46AA-4907-416D-94F8-A851A39FEA7F}" srcOrd="0" destOrd="0" presId="urn:microsoft.com/office/officeart/2005/8/layout/vList3"/>
    <dgm:cxn modelId="{C6FEC671-E08F-4B23-9E1A-E0ADB6E951CC}" type="presParOf" srcId="{FABCDB74-7B72-4A05-8736-5794D6F1C2FA}" destId="{B3129E1F-5A1E-4458-8EF9-9B99C046FA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D381-A73D-4CAD-92A3-AAD15A3FC519}">
      <dsp:nvSpPr>
        <dsp:cNvPr id="0" name=""/>
        <dsp:cNvSpPr/>
      </dsp:nvSpPr>
      <dsp:spPr>
        <a:xfrm>
          <a:off x="2183589" y="0"/>
          <a:ext cx="5995518" cy="5995518"/>
        </a:xfrm>
        <a:prstGeom prst="triangle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ED7DF-A144-434E-81B4-12945DDA3D8D}">
      <dsp:nvSpPr>
        <dsp:cNvPr id="0" name=""/>
        <dsp:cNvSpPr/>
      </dsp:nvSpPr>
      <dsp:spPr>
        <a:xfrm>
          <a:off x="3335514" y="1901802"/>
          <a:ext cx="3897086" cy="1632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4300" kern="1200" dirty="0"/>
            <a:t>استكشاف خواص المثلث</a:t>
          </a:r>
          <a:endParaRPr lang="ar-SA" sz="4300" kern="1200" dirty="0"/>
        </a:p>
      </dsp:txBody>
      <dsp:txXfrm>
        <a:off x="3415192" y="1981480"/>
        <a:ext cx="3737730" cy="1472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EC830-706F-4D90-A9EB-750C22AA62FC}">
      <dsp:nvSpPr>
        <dsp:cNvPr id="0" name=""/>
        <dsp:cNvSpPr/>
      </dsp:nvSpPr>
      <dsp:spPr>
        <a:xfrm>
          <a:off x="732675" y="465"/>
          <a:ext cx="4276589" cy="137804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0490" rIns="607678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900" kern="1200" dirty="0"/>
            <a:t>منصف الزاوية هو عمودي على القاعدة و ينصفها</a:t>
          </a:r>
          <a:endParaRPr lang="ar-SA" sz="2900" kern="1200" dirty="0"/>
        </a:p>
      </dsp:txBody>
      <dsp:txXfrm>
        <a:off x="732675" y="465"/>
        <a:ext cx="3932079" cy="1378040"/>
      </dsp:txXfrm>
    </dsp:sp>
    <dsp:sp modelId="{94EEC154-4693-44B3-B6F5-597288F1D29F}">
      <dsp:nvSpPr>
        <dsp:cNvPr id="0" name=""/>
        <dsp:cNvSpPr/>
      </dsp:nvSpPr>
      <dsp:spPr>
        <a:xfrm>
          <a:off x="4320245" y="465"/>
          <a:ext cx="1378040" cy="137804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994A2-CCDE-4BFF-AF31-F0864BBFA5B8}">
      <dsp:nvSpPr>
        <dsp:cNvPr id="0" name=""/>
        <dsp:cNvSpPr/>
      </dsp:nvSpPr>
      <dsp:spPr>
        <a:xfrm>
          <a:off x="732675" y="1789861"/>
          <a:ext cx="4276589" cy="1378040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0490" rIns="607678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900" kern="1200" dirty="0"/>
            <a:t>منصف الزاوية هو خط تناظر للمثلث المتطابق الضلعين</a:t>
          </a:r>
          <a:endParaRPr lang="ar-SA" sz="2900" kern="1200" dirty="0"/>
        </a:p>
      </dsp:txBody>
      <dsp:txXfrm>
        <a:off x="732675" y="1789861"/>
        <a:ext cx="3932079" cy="1378040"/>
      </dsp:txXfrm>
    </dsp:sp>
    <dsp:sp modelId="{5F9A9EE9-E728-4B6C-9228-1390041A2C3A}">
      <dsp:nvSpPr>
        <dsp:cNvPr id="0" name=""/>
        <dsp:cNvSpPr/>
      </dsp:nvSpPr>
      <dsp:spPr>
        <a:xfrm>
          <a:off x="4320245" y="1789861"/>
          <a:ext cx="1378040" cy="1378040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29E1F-5A1E-4458-8EF9-9B99C046FA6D}">
      <dsp:nvSpPr>
        <dsp:cNvPr id="0" name=""/>
        <dsp:cNvSpPr/>
      </dsp:nvSpPr>
      <dsp:spPr>
        <a:xfrm>
          <a:off x="732675" y="3579257"/>
          <a:ext cx="4276589" cy="1378040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0490" rIns="607678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900" kern="1200" dirty="0"/>
            <a:t>زاويتا القاعدة متطابقتان</a:t>
          </a:r>
          <a:endParaRPr lang="ar-SA" sz="2900" kern="1200" dirty="0"/>
        </a:p>
      </dsp:txBody>
      <dsp:txXfrm>
        <a:off x="732675" y="3579257"/>
        <a:ext cx="3932079" cy="1378040"/>
      </dsp:txXfrm>
    </dsp:sp>
    <dsp:sp modelId="{E63A46AA-4907-416D-94F8-A851A39FEA7F}">
      <dsp:nvSpPr>
        <dsp:cNvPr id="0" name=""/>
        <dsp:cNvSpPr/>
      </dsp:nvSpPr>
      <dsp:spPr>
        <a:xfrm>
          <a:off x="4320245" y="3579257"/>
          <a:ext cx="1378040" cy="1378040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EC830-706F-4D90-A9EB-750C22AA62FC}">
      <dsp:nvSpPr>
        <dsp:cNvPr id="0" name=""/>
        <dsp:cNvSpPr/>
      </dsp:nvSpPr>
      <dsp:spPr>
        <a:xfrm rot="10800000">
          <a:off x="1394986" y="2284"/>
          <a:ext cx="4171550" cy="137702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232" tIns="95250" rIns="17780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تتساوى قياسات الزوايا الثلاث و كل منها تساوي 60</a:t>
          </a:r>
          <a:endParaRPr lang="ar-SA" sz="2500" kern="1200" dirty="0"/>
        </a:p>
      </dsp:txBody>
      <dsp:txXfrm rot="10800000">
        <a:off x="1739243" y="2284"/>
        <a:ext cx="3827293" cy="1377029"/>
      </dsp:txXfrm>
    </dsp:sp>
    <dsp:sp modelId="{94EEC154-4693-44B3-B6F5-597288F1D29F}">
      <dsp:nvSpPr>
        <dsp:cNvPr id="0" name=""/>
        <dsp:cNvSpPr/>
      </dsp:nvSpPr>
      <dsp:spPr>
        <a:xfrm>
          <a:off x="706471" y="2284"/>
          <a:ext cx="1377029" cy="137702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994A2-CCDE-4BFF-AF31-F0864BBFA5B8}">
      <dsp:nvSpPr>
        <dsp:cNvPr id="0" name=""/>
        <dsp:cNvSpPr/>
      </dsp:nvSpPr>
      <dsp:spPr>
        <a:xfrm rot="10800000">
          <a:off x="1394986" y="1790367"/>
          <a:ext cx="4171550" cy="1377029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232" tIns="95250" rIns="17780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منصف كل الزاوية هو عمودي على القاعدة المقابلة و ينصفها و هو أيضا خط تناظر</a:t>
          </a:r>
          <a:endParaRPr lang="ar-SA" sz="2500" kern="1200" dirty="0"/>
        </a:p>
      </dsp:txBody>
      <dsp:txXfrm rot="10800000">
        <a:off x="1739243" y="1790367"/>
        <a:ext cx="3827293" cy="1377029"/>
      </dsp:txXfrm>
    </dsp:sp>
    <dsp:sp modelId="{5F9A9EE9-E728-4B6C-9228-1390041A2C3A}">
      <dsp:nvSpPr>
        <dsp:cNvPr id="0" name=""/>
        <dsp:cNvSpPr/>
      </dsp:nvSpPr>
      <dsp:spPr>
        <a:xfrm>
          <a:off x="706471" y="1790367"/>
          <a:ext cx="1377029" cy="1377029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29E1F-5A1E-4458-8EF9-9B99C046FA6D}">
      <dsp:nvSpPr>
        <dsp:cNvPr id="0" name=""/>
        <dsp:cNvSpPr/>
      </dsp:nvSpPr>
      <dsp:spPr>
        <a:xfrm rot="10800000">
          <a:off x="1394986" y="3578450"/>
          <a:ext cx="4171550" cy="1377029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7232" tIns="95250" rIns="17780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Y" sz="2500" kern="1200" dirty="0"/>
            <a:t>للمثلث متطابق الأضلاع 3 خطوط تناظر</a:t>
          </a:r>
          <a:endParaRPr lang="ar-SA" sz="2500" kern="1200" dirty="0"/>
        </a:p>
      </dsp:txBody>
      <dsp:txXfrm rot="10800000">
        <a:off x="1739243" y="3578450"/>
        <a:ext cx="3827293" cy="1377029"/>
      </dsp:txXfrm>
    </dsp:sp>
    <dsp:sp modelId="{E63A46AA-4907-416D-94F8-A851A39FEA7F}">
      <dsp:nvSpPr>
        <dsp:cNvPr id="0" name=""/>
        <dsp:cNvSpPr/>
      </dsp:nvSpPr>
      <dsp:spPr>
        <a:xfrm>
          <a:off x="706471" y="3578450"/>
          <a:ext cx="1377029" cy="1377029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3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3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0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6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6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235E-774E-4486-8B93-D9C059327FA4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9095A-5112-4015-B7B0-1C4631586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 /><Relationship Id="rId3" Type="http://schemas.openxmlformats.org/officeDocument/2006/relationships/diagramLayout" Target="../diagrams/layout2.xml" /><Relationship Id="rId7" Type="http://schemas.openxmlformats.org/officeDocument/2006/relationships/diagramData" Target="../diagrams/data3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11" Type="http://schemas.microsoft.com/office/2007/relationships/diagramDrawing" Target="../diagrams/drawing3.xml" /><Relationship Id="rId5" Type="http://schemas.openxmlformats.org/officeDocument/2006/relationships/diagramColors" Target="../diagrams/colors2.xml" /><Relationship Id="rId10" Type="http://schemas.openxmlformats.org/officeDocument/2006/relationships/diagramColors" Target="../diagrams/colors3.xml" /><Relationship Id="rId4" Type="http://schemas.openxmlformats.org/officeDocument/2006/relationships/diagramQuickStyle" Target="../diagrams/quickStyle2.xml" /><Relationship Id="rId9" Type="http://schemas.openxmlformats.org/officeDocument/2006/relationships/diagramQuickStyle" Target="../diagrams/quickStyle3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7" Type="http://schemas.openxmlformats.org/officeDocument/2006/relationships/image" Target="../media/image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9903854" y="6104586"/>
            <a:ext cx="2163650" cy="753414"/>
          </a:xfrm>
          <a:prstGeom prst="roundRect">
            <a:avLst/>
          </a:prstGeom>
          <a:solidFill>
            <a:srgbClr val="FDC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الاسم</a:t>
            </a:r>
            <a:endParaRPr lang="en-US" sz="2800" dirty="0"/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022011763"/>
              </p:ext>
            </p:extLst>
          </p:nvPr>
        </p:nvGraphicFramePr>
        <p:xfrm>
          <a:off x="1241145" y="485776"/>
          <a:ext cx="8428184" cy="599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ثلث متساوي الساقين 7"/>
          <p:cNvSpPr/>
          <p:nvPr/>
        </p:nvSpPr>
        <p:spPr>
          <a:xfrm rot="987050">
            <a:off x="600075" y="3113493"/>
            <a:ext cx="1414463" cy="1271587"/>
          </a:xfrm>
          <a:prstGeom prst="triangl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ثلث متساوي الساقين 8"/>
          <p:cNvSpPr/>
          <p:nvPr/>
        </p:nvSpPr>
        <p:spPr>
          <a:xfrm rot="420433">
            <a:off x="8787630" y="3389374"/>
            <a:ext cx="1763400" cy="2085975"/>
          </a:xfrm>
          <a:prstGeom prst="triangle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ثلث قائم الزاوية 9"/>
          <p:cNvSpPr/>
          <p:nvPr/>
        </p:nvSpPr>
        <p:spPr>
          <a:xfrm>
            <a:off x="600075" y="4972050"/>
            <a:ext cx="2343150" cy="1571826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ثلث متساوي الساقين 10"/>
          <p:cNvSpPr/>
          <p:nvPr/>
        </p:nvSpPr>
        <p:spPr>
          <a:xfrm>
            <a:off x="2136022" y="836933"/>
            <a:ext cx="2645200" cy="1689590"/>
          </a:xfrm>
          <a:prstGeom prst="triangle">
            <a:avLst>
              <a:gd name="adj" fmla="val 8051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ثلث متساوي الساقين 11"/>
          <p:cNvSpPr/>
          <p:nvPr/>
        </p:nvSpPr>
        <p:spPr>
          <a:xfrm rot="20071541">
            <a:off x="9686399" y="1212680"/>
            <a:ext cx="2140720" cy="1761343"/>
          </a:xfrm>
          <a:prstGeom prst="triangle">
            <a:avLst>
              <a:gd name="adj" fmla="val 80518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ثلث متساوي الساقين 12"/>
          <p:cNvSpPr/>
          <p:nvPr/>
        </p:nvSpPr>
        <p:spPr>
          <a:xfrm rot="420433">
            <a:off x="1673888" y="3073220"/>
            <a:ext cx="1763400" cy="2085975"/>
          </a:xfrm>
          <a:prstGeom prst="triangle">
            <a:avLst/>
          </a:prstGeom>
          <a:noFill/>
          <a:ln w="76200"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ثلث متساوي الساقين 13"/>
          <p:cNvSpPr/>
          <p:nvPr/>
        </p:nvSpPr>
        <p:spPr>
          <a:xfrm rot="20071541">
            <a:off x="100393" y="1126990"/>
            <a:ext cx="1671151" cy="1446779"/>
          </a:xfrm>
          <a:prstGeom prst="triangle">
            <a:avLst>
              <a:gd name="adj" fmla="val 80518"/>
            </a:avLst>
          </a:prstGeom>
          <a:noFill/>
          <a:ln w="57150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ثلث قائم الزاوية 14"/>
          <p:cNvSpPr/>
          <p:nvPr/>
        </p:nvSpPr>
        <p:spPr>
          <a:xfrm rot="2624429">
            <a:off x="8295669" y="1282872"/>
            <a:ext cx="1813210" cy="1310753"/>
          </a:xfrm>
          <a:prstGeom prst="rtTriangle">
            <a:avLst/>
          </a:prstGeom>
          <a:noFill/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E3D381-A73D-4CAD-92A3-AAD15A3FC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EBE3D381-A73D-4CAD-92A3-AAD15A3FC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EBE3D381-A73D-4CAD-92A3-AAD15A3FC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EBE3D381-A73D-4CAD-92A3-AAD15A3FC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8ED7DF-A144-434E-81B4-12945DDA3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678ED7DF-A144-434E-81B4-12945DDA3D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678ED7DF-A144-434E-81B4-12945DDA3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678ED7DF-A144-434E-81B4-12945DDA3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0">
        <p:bldSub>
          <a:bldDgm bld="one"/>
        </p:bldSub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129" y="25755"/>
            <a:ext cx="12067446" cy="1474433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/>
              <a:t>سوف نتعلم خواص كل من المثلث المتطابق الضلعين و المثلث المتطابق الأضلاع</a:t>
            </a:r>
            <a:endParaRPr lang="en-US" sz="4400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2"/>
          <a:srcRect l="18412" t="30274" r="27123" b="26367"/>
          <a:stretch/>
        </p:blipFill>
        <p:spPr>
          <a:xfrm>
            <a:off x="5957887" y="2700338"/>
            <a:ext cx="5815013" cy="3171826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8503976" y="1759744"/>
            <a:ext cx="3943350" cy="80010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مثلث متطابق الضلعين</a:t>
            </a:r>
            <a:endParaRPr lang="en-US" sz="2800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-285750" y="1785938"/>
            <a:ext cx="3943350" cy="80010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مثلث متطابق الأضلاع</a:t>
            </a:r>
            <a:endParaRPr lang="en-US" sz="2800" b="1" dirty="0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2819401"/>
            <a:ext cx="3255933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5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8420101" y="128587"/>
            <a:ext cx="3943350" cy="80010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خواص مثلث متطابق الضلعين</a:t>
            </a:r>
            <a:endParaRPr lang="en-US" sz="2800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157164" y="128587"/>
            <a:ext cx="4200525" cy="80010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خواص مثلث متطابق الأضلاع</a:t>
            </a:r>
            <a:endParaRPr lang="en-US" sz="2800" b="1" dirty="0"/>
          </a:p>
        </p:txBody>
      </p:sp>
      <p:graphicFrame>
        <p:nvGraphicFramePr>
          <p:cNvPr id="15" name="رسم تخطيطي 14"/>
          <p:cNvGraphicFramePr/>
          <p:nvPr>
            <p:extLst>
              <p:ext uri="{D42A27DB-BD31-4B8C-83A1-F6EECF244321}">
                <p14:modId xmlns:p14="http://schemas.microsoft.com/office/powerpoint/2010/main" val="3658550845"/>
              </p:ext>
            </p:extLst>
          </p:nvPr>
        </p:nvGraphicFramePr>
        <p:xfrm>
          <a:off x="6586538" y="1271586"/>
          <a:ext cx="6430962" cy="495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val="1244921624"/>
              </p:ext>
            </p:extLst>
          </p:nvPr>
        </p:nvGraphicFramePr>
        <p:xfrm>
          <a:off x="-658019" y="1271586"/>
          <a:ext cx="6273008" cy="495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541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-103031" y="25756"/>
            <a:ext cx="12295031" cy="862884"/>
          </a:xfrm>
          <a:prstGeom prst="roundRect">
            <a:avLst/>
          </a:prstGeom>
          <a:solidFill>
            <a:srgbClr val="FFC61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6000" dirty="0"/>
              <a:t>الأمثلة</a:t>
            </a:r>
            <a:endParaRPr lang="en-US" sz="60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64" r="89916">
                        <a14:foregroundMark x1="68487" y1="29717" x2="59244" y2="48113"/>
                        <a14:foregroundMark x1="38235" y1="54245" x2="57983" y2="50943"/>
                        <a14:foregroundMark x1="45378" y1="32075" x2="45798" y2="45283"/>
                        <a14:foregroundMark x1="38655" y1="20283" x2="39496" y2="34434"/>
                        <a14:foregroundMark x1="38655" y1="85849" x2="41597" y2="93396"/>
                        <a14:foregroundMark x1="55462" y1="83491" x2="51681" y2="95755"/>
                        <a14:foregroundMark x1="38655" y1="96698" x2="44118" y2="97170"/>
                        <a14:foregroundMark x1="52101" y1="96698" x2="56303" y2="95283"/>
                        <a14:foregroundMark x1="62185" y1="55189" x2="71849" y2="56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22" y="4004697"/>
            <a:ext cx="3203236" cy="28533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900561" y="1068946"/>
            <a:ext cx="10261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3200" dirty="0"/>
              <a:t>أوجد قياسات الزوايا و أطوال الأضلاع المحددة في كل مما يلي مع ذكر السبب</a:t>
            </a:r>
            <a:endParaRPr lang="en-US" sz="3200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/>
          <a:srcRect l="31918" t="16211" r="47548" b="50781"/>
          <a:stretch/>
        </p:blipFill>
        <p:spPr>
          <a:xfrm>
            <a:off x="4157824" y="1653721"/>
            <a:ext cx="2328864" cy="210469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4"/>
          <a:srcRect l="69179" t="18034" r="12153" b="54427"/>
          <a:stretch/>
        </p:blipFill>
        <p:spPr>
          <a:xfrm>
            <a:off x="9258300" y="1834027"/>
            <a:ext cx="2428875" cy="2014537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9558338" y="4314825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/>
              <a:t>قياس الزاوية هـ = </a:t>
            </a:r>
            <a:endParaRPr lang="en-US" sz="24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9558337" y="4969683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/>
              <a:t>السبب: </a:t>
            </a:r>
            <a:endParaRPr lang="en-US" sz="24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3910013" y="4121632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/>
              <a:t>قياس الزاوية ع= </a:t>
            </a:r>
            <a:endParaRPr lang="en-US" sz="24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910012" y="4776490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/>
              <a:t>السبب: 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7500787" y="4297412"/>
                <a:ext cx="2428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60 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787" y="4297412"/>
                <a:ext cx="2428875" cy="461665"/>
              </a:xfrm>
              <a:prstGeom prst="rect">
                <a:avLst/>
              </a:prstGeom>
              <a:blipFill>
                <a:blip r:embed="rId5"/>
                <a:stretch>
                  <a:fillRect t="-11842" r="-4010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8772374" y="4994505"/>
                <a:ext cx="24288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لأن المثلث المتطابق الأضلاع و بالتالي قياس الزوايا الثلاث  = 60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374" y="4994505"/>
                <a:ext cx="2428875" cy="1569660"/>
              </a:xfrm>
              <a:prstGeom prst="rect">
                <a:avLst/>
              </a:prstGeom>
              <a:blipFill>
                <a:blip r:embed="rId6"/>
                <a:stretch>
                  <a:fillRect t="-2713" r="-4020" b="-7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2114626" y="4121631"/>
                <a:ext cx="2428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45 </a:t>
                </a:r>
                <a14:m>
                  <m:oMath xmlns:m="http://schemas.openxmlformats.org/officeDocument/2006/math">
                    <m:r>
                      <a:rPr lang="ar-SY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626" y="4121631"/>
                <a:ext cx="2428875" cy="461665"/>
              </a:xfrm>
              <a:prstGeom prst="rect">
                <a:avLst/>
              </a:prstGeom>
              <a:blipFill>
                <a:blip r:embed="rId7"/>
                <a:stretch>
                  <a:fillRect t="-11842" r="-4020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/>
          <p:cNvSpPr txBox="1"/>
          <p:nvPr/>
        </p:nvSpPr>
        <p:spPr>
          <a:xfrm>
            <a:off x="1976174" y="4776489"/>
            <a:ext cx="3457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من خواص المثلث متطابق الضلعين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127</Words>
  <Application>Microsoft Office PowerPoint</Application>
  <PresentationFormat>شاشة عريضة</PresentationFormat>
  <Paragraphs>23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26</cp:revision>
  <dcterms:created xsi:type="dcterms:W3CDTF">2021-03-17T20:55:47Z</dcterms:created>
  <dcterms:modified xsi:type="dcterms:W3CDTF">2021-03-24T17:06:40Z</dcterms:modified>
</cp:coreProperties>
</file>