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0066"/>
    <a:srgbClr val="FFEAD0"/>
    <a:srgbClr val="FDC500"/>
    <a:srgbClr val="F9B9FB"/>
    <a:srgbClr val="FF99CC"/>
    <a:srgbClr val="FFCCFF"/>
    <a:srgbClr val="FFC61C"/>
    <a:srgbClr val="37BB9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A56681-0834-4377-B921-AFF2436A32E9}" type="doc">
      <dgm:prSet loTypeId="urn:microsoft.com/office/officeart/2009/3/layout/CircleRelationship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19BF3DC1-0A41-4EE9-B870-DD4ADE3BB2E8}">
      <dgm:prSet phldrT="[نص]" custT="1"/>
      <dgm:spPr/>
      <dgm:t>
        <a:bodyPr/>
        <a:lstStyle/>
        <a:p>
          <a:pPr rtl="1"/>
          <a:r>
            <a:rPr lang="ar-SY" sz="6600" b="1" dirty="0"/>
            <a:t>ضرب الكسور</a:t>
          </a:r>
          <a:endParaRPr lang="ar-SA" sz="6600" b="1" dirty="0"/>
        </a:p>
      </dgm:t>
    </dgm:pt>
    <dgm:pt modelId="{EA2A3CF2-F4B4-4CE7-97F1-7E74EB5DBE68}" type="parTrans" cxnId="{1DE3F06D-EDBE-4375-AA78-A817C2D7CDDE}">
      <dgm:prSet/>
      <dgm:spPr/>
      <dgm:t>
        <a:bodyPr/>
        <a:lstStyle/>
        <a:p>
          <a:pPr rtl="1"/>
          <a:endParaRPr lang="ar-SA"/>
        </a:p>
      </dgm:t>
    </dgm:pt>
    <dgm:pt modelId="{E991BCB1-2D8E-4289-868E-02E6CA9DA1E4}" type="sibTrans" cxnId="{1DE3F06D-EDBE-4375-AA78-A817C2D7CDDE}">
      <dgm:prSet/>
      <dgm:spPr/>
      <dgm:t>
        <a:bodyPr/>
        <a:lstStyle/>
        <a:p>
          <a:pPr rtl="1"/>
          <a:endParaRPr lang="ar-SA"/>
        </a:p>
      </dgm:t>
    </dgm:pt>
    <dgm:pt modelId="{82845726-69DF-4CD0-973D-379B55B81BFD}">
      <dgm:prSet phldrT="[نص]"/>
      <dgm:spPr/>
      <dgm:t>
        <a:bodyPr/>
        <a:lstStyle/>
        <a:p>
          <a:pPr rtl="1"/>
          <a:r>
            <a:rPr lang="en-US" dirty="0"/>
            <a:t>.</a:t>
          </a:r>
          <a:endParaRPr lang="ar-SA" dirty="0"/>
        </a:p>
      </dgm:t>
    </dgm:pt>
    <dgm:pt modelId="{724C122D-39A4-4D84-8EA4-E86C104E7177}" type="parTrans" cxnId="{AA0778EE-D1F7-47EA-AD0A-A20C7AE9728A}">
      <dgm:prSet/>
      <dgm:spPr/>
      <dgm:t>
        <a:bodyPr/>
        <a:lstStyle/>
        <a:p>
          <a:pPr rtl="1"/>
          <a:endParaRPr lang="ar-SA"/>
        </a:p>
      </dgm:t>
    </dgm:pt>
    <dgm:pt modelId="{0D03FA78-5885-4AE0-8FB8-B34213F1835D}" type="sibTrans" cxnId="{AA0778EE-D1F7-47EA-AD0A-A20C7AE9728A}">
      <dgm:prSet/>
      <dgm:spPr/>
      <dgm:t>
        <a:bodyPr/>
        <a:lstStyle/>
        <a:p>
          <a:pPr rtl="1"/>
          <a:endParaRPr lang="ar-SA"/>
        </a:p>
      </dgm:t>
    </dgm:pt>
    <dgm:pt modelId="{A6DDBA45-A6B3-4616-8D94-5C2E8D261A20}">
      <dgm:prSet phldrT="[نص]"/>
      <dgm:spPr/>
      <dgm:t>
        <a:bodyPr/>
        <a:lstStyle/>
        <a:p>
          <a:pPr rtl="1"/>
          <a:r>
            <a:rPr lang="en-US" dirty="0"/>
            <a:t>.</a:t>
          </a:r>
          <a:endParaRPr lang="ar-SA" dirty="0"/>
        </a:p>
      </dgm:t>
    </dgm:pt>
    <dgm:pt modelId="{3CA2D5EC-2A7A-45E1-9825-700EDDD32EE6}" type="parTrans" cxnId="{36377B5B-AF90-422B-B53D-7E5AC51F80ED}">
      <dgm:prSet/>
      <dgm:spPr/>
      <dgm:t>
        <a:bodyPr/>
        <a:lstStyle/>
        <a:p>
          <a:pPr rtl="1"/>
          <a:endParaRPr lang="ar-SA"/>
        </a:p>
      </dgm:t>
    </dgm:pt>
    <dgm:pt modelId="{AE2D3D15-3A50-45E7-971F-A3204D7F4E10}" type="sibTrans" cxnId="{36377B5B-AF90-422B-B53D-7E5AC51F80ED}">
      <dgm:prSet/>
      <dgm:spPr/>
      <dgm:t>
        <a:bodyPr/>
        <a:lstStyle/>
        <a:p>
          <a:pPr rtl="1"/>
          <a:endParaRPr lang="ar-SA"/>
        </a:p>
      </dgm:t>
    </dgm:pt>
    <dgm:pt modelId="{B3BD9866-3AE4-494A-8653-214E025ECB93}">
      <dgm:prSet phldrT="[نص]"/>
      <dgm:spPr/>
      <dgm:t>
        <a:bodyPr/>
        <a:lstStyle/>
        <a:p>
          <a:pPr rtl="1"/>
          <a:endParaRPr lang="ar-SA" dirty="0"/>
        </a:p>
      </dgm:t>
    </dgm:pt>
    <dgm:pt modelId="{2C8DACD2-42D5-4F5B-A174-EF8755925D81}" type="parTrans" cxnId="{98B62FA4-5536-4AFE-8A3F-49EA2097EB9E}">
      <dgm:prSet/>
      <dgm:spPr/>
      <dgm:t>
        <a:bodyPr/>
        <a:lstStyle/>
        <a:p>
          <a:pPr rtl="1"/>
          <a:endParaRPr lang="ar-SA"/>
        </a:p>
      </dgm:t>
    </dgm:pt>
    <dgm:pt modelId="{097B1309-0D83-4267-8EDB-20D0B3B7D81A}" type="sibTrans" cxnId="{98B62FA4-5536-4AFE-8A3F-49EA2097EB9E}">
      <dgm:prSet/>
      <dgm:spPr/>
      <dgm:t>
        <a:bodyPr/>
        <a:lstStyle/>
        <a:p>
          <a:pPr rtl="1"/>
          <a:endParaRPr lang="ar-SA"/>
        </a:p>
      </dgm:t>
    </dgm:pt>
    <dgm:pt modelId="{5680397A-44BA-4818-A5B0-0AB821A4EF49}">
      <dgm:prSet phldrT="[نص]"/>
      <dgm:spPr/>
      <dgm:t>
        <a:bodyPr/>
        <a:lstStyle/>
        <a:p>
          <a:pPr rtl="1"/>
          <a:endParaRPr lang="ar-SA" dirty="0"/>
        </a:p>
      </dgm:t>
    </dgm:pt>
    <dgm:pt modelId="{40499497-1576-4719-84D2-F1D334B9A83A}" type="parTrans" cxnId="{27D92051-BBFE-416D-AFE0-507F8668CA07}">
      <dgm:prSet/>
      <dgm:spPr/>
      <dgm:t>
        <a:bodyPr/>
        <a:lstStyle/>
        <a:p>
          <a:pPr rtl="1"/>
          <a:endParaRPr lang="ar-SA"/>
        </a:p>
      </dgm:t>
    </dgm:pt>
    <dgm:pt modelId="{7631D734-31CF-4B29-BD21-245ECCF6C350}" type="sibTrans" cxnId="{27D92051-BBFE-416D-AFE0-507F8668CA07}">
      <dgm:prSet/>
      <dgm:spPr/>
      <dgm:t>
        <a:bodyPr/>
        <a:lstStyle/>
        <a:p>
          <a:pPr rtl="1"/>
          <a:endParaRPr lang="ar-SA"/>
        </a:p>
      </dgm:t>
    </dgm:pt>
    <dgm:pt modelId="{92A4154C-6152-47C1-9E36-4567ACF96A01}">
      <dgm:prSet phldrT="[نص]"/>
      <dgm:spPr/>
      <dgm:t>
        <a:bodyPr/>
        <a:lstStyle/>
        <a:p>
          <a:pPr rtl="1"/>
          <a:endParaRPr lang="ar-SA" dirty="0"/>
        </a:p>
      </dgm:t>
    </dgm:pt>
    <dgm:pt modelId="{78BDF6BE-1FA8-4C52-8DDC-76A03205D406}" type="parTrans" cxnId="{F999CEC6-3D63-4D25-8408-DDE1C0D3D1F2}">
      <dgm:prSet/>
      <dgm:spPr/>
      <dgm:t>
        <a:bodyPr/>
        <a:lstStyle/>
        <a:p>
          <a:pPr rtl="1"/>
          <a:endParaRPr lang="ar-SA"/>
        </a:p>
      </dgm:t>
    </dgm:pt>
    <dgm:pt modelId="{B2DE3B8F-388E-4C8C-9592-BF0A8A92028E}" type="sibTrans" cxnId="{F999CEC6-3D63-4D25-8408-DDE1C0D3D1F2}">
      <dgm:prSet/>
      <dgm:spPr/>
      <dgm:t>
        <a:bodyPr/>
        <a:lstStyle/>
        <a:p>
          <a:pPr rtl="1"/>
          <a:endParaRPr lang="ar-SA"/>
        </a:p>
      </dgm:t>
    </dgm:pt>
    <dgm:pt modelId="{B105EB7D-4202-490D-A458-DC6A518F98FA}">
      <dgm:prSet phldrT="[نص]"/>
      <dgm:spPr/>
      <dgm:t>
        <a:bodyPr/>
        <a:lstStyle/>
        <a:p>
          <a:pPr rtl="1"/>
          <a:endParaRPr lang="ar-SA" dirty="0"/>
        </a:p>
      </dgm:t>
    </dgm:pt>
    <dgm:pt modelId="{67F72BAA-66E0-4976-AD8C-A07BC1693874}" type="parTrans" cxnId="{55278CB0-5050-4194-AABA-F5FFB80CE0B8}">
      <dgm:prSet/>
      <dgm:spPr/>
      <dgm:t>
        <a:bodyPr/>
        <a:lstStyle/>
        <a:p>
          <a:pPr rtl="1"/>
          <a:endParaRPr lang="ar-SA"/>
        </a:p>
      </dgm:t>
    </dgm:pt>
    <dgm:pt modelId="{E2485F46-B18F-4FD3-AB21-BBD9BFE47DED}" type="sibTrans" cxnId="{55278CB0-5050-4194-AABA-F5FFB80CE0B8}">
      <dgm:prSet/>
      <dgm:spPr/>
      <dgm:t>
        <a:bodyPr/>
        <a:lstStyle/>
        <a:p>
          <a:pPr rtl="1"/>
          <a:endParaRPr lang="ar-SA"/>
        </a:p>
      </dgm:t>
    </dgm:pt>
    <dgm:pt modelId="{2B81571D-35C0-4731-AA26-074EE57475C1}" type="pres">
      <dgm:prSet presAssocID="{1BA56681-0834-4377-B921-AFF2436A32E9}" presName="Name0" presStyleCnt="0">
        <dgm:presLayoutVars>
          <dgm:chMax val="1"/>
          <dgm:chPref val="1"/>
        </dgm:presLayoutVars>
      </dgm:prSet>
      <dgm:spPr/>
    </dgm:pt>
    <dgm:pt modelId="{8C083CA5-F521-4B2B-BA94-19BA56FE6B65}" type="pres">
      <dgm:prSet presAssocID="{19BF3DC1-0A41-4EE9-B870-DD4ADE3BB2E8}" presName="Parent" presStyleLbl="node0" presStyleIdx="0" presStyleCnt="1" custLinFactNeighborX="1156" custLinFactNeighborY="4236">
        <dgm:presLayoutVars>
          <dgm:chMax val="5"/>
          <dgm:chPref val="5"/>
        </dgm:presLayoutVars>
      </dgm:prSet>
      <dgm:spPr/>
    </dgm:pt>
    <dgm:pt modelId="{85F0B895-3A54-4CA5-8509-A0D6DE8F99A7}" type="pres">
      <dgm:prSet presAssocID="{19BF3DC1-0A41-4EE9-B870-DD4ADE3BB2E8}" presName="Accent2" presStyleLbl="node1" presStyleIdx="0" presStyleCnt="19" custLinFactX="-234185" custLinFactY="-300000" custLinFactNeighborX="-300000" custLinFactNeighborY="-306936"/>
      <dgm:spPr/>
    </dgm:pt>
    <dgm:pt modelId="{CE0513CA-519D-4EEA-9BDE-A05B4A3E213C}" type="pres">
      <dgm:prSet presAssocID="{19BF3DC1-0A41-4EE9-B870-DD4ADE3BB2E8}" presName="Accent3" presStyleLbl="node1" presStyleIdx="1" presStyleCnt="19" custLinFactX="400000" custLinFactY="95925" custLinFactNeighborX="445735" custLinFactNeighborY="100000"/>
      <dgm:spPr/>
    </dgm:pt>
    <dgm:pt modelId="{30B4B7D2-8AA6-4F49-A97D-E1E020640649}" type="pres">
      <dgm:prSet presAssocID="{19BF3DC1-0A41-4EE9-B870-DD4ADE3BB2E8}" presName="Accent4" presStyleLbl="node1" presStyleIdx="2" presStyleCnt="19" custLinFactY="1386" custLinFactNeighborX="-28176" custLinFactNeighborY="100000"/>
      <dgm:spPr/>
    </dgm:pt>
    <dgm:pt modelId="{22E0CC9F-CAFA-426A-A9B7-E9A7E6A0A406}" type="pres">
      <dgm:prSet presAssocID="{19BF3DC1-0A41-4EE9-B870-DD4ADE3BB2E8}" presName="Accent5" presStyleLbl="node1" presStyleIdx="3" presStyleCnt="19" custLinFactX="-400000" custLinFactY="273438" custLinFactNeighborX="-431401" custLinFactNeighborY="300000"/>
      <dgm:spPr/>
    </dgm:pt>
    <dgm:pt modelId="{04FB72CB-0B9E-4CE4-8E79-AC9AB8F995DD}" type="pres">
      <dgm:prSet presAssocID="{19BF3DC1-0A41-4EE9-B870-DD4ADE3BB2E8}" presName="Accent6" presStyleLbl="node1" presStyleIdx="4" presStyleCnt="19" custLinFactX="-436520" custLinFactY="91146" custLinFactNeighborX="-500000" custLinFactNeighborY="100000"/>
      <dgm:spPr/>
    </dgm:pt>
    <dgm:pt modelId="{33F9E00D-E3B4-47C7-8BC3-3669DBECC820}" type="pres">
      <dgm:prSet presAssocID="{82845726-69DF-4CD0-973D-379B55B81BFD}" presName="Child1" presStyleLbl="node1" presStyleIdx="5" presStyleCnt="19" custLinFactX="-26957" custLinFactNeighborX="-100000" custLinFactNeighborY="-53050">
        <dgm:presLayoutVars>
          <dgm:chMax val="0"/>
          <dgm:chPref val="0"/>
        </dgm:presLayoutVars>
      </dgm:prSet>
      <dgm:spPr/>
    </dgm:pt>
    <dgm:pt modelId="{C587F4C3-5A88-4A4D-BBEC-F9FE1B9FA760}" type="pres">
      <dgm:prSet presAssocID="{82845726-69DF-4CD0-973D-379B55B81BFD}" presName="Accent7" presStyleCnt="0"/>
      <dgm:spPr/>
    </dgm:pt>
    <dgm:pt modelId="{270081C1-6445-42A6-8CBD-E6F8421DBDF7}" type="pres">
      <dgm:prSet presAssocID="{82845726-69DF-4CD0-973D-379B55B81BFD}" presName="AccentHold1" presStyleLbl="node1" presStyleIdx="6" presStyleCnt="19" custLinFactX="100000" custLinFactY="-83345" custLinFactNeighborX="104412" custLinFactNeighborY="-100000"/>
      <dgm:spPr/>
    </dgm:pt>
    <dgm:pt modelId="{6286A439-1809-45AD-AB00-C1766F035CAA}" type="pres">
      <dgm:prSet presAssocID="{82845726-69DF-4CD0-973D-379B55B81BFD}" presName="Accent8" presStyleCnt="0"/>
      <dgm:spPr/>
    </dgm:pt>
    <dgm:pt modelId="{92B1CBA9-B466-44A5-923D-9254E28E5074}" type="pres">
      <dgm:prSet presAssocID="{82845726-69DF-4CD0-973D-379B55B81BFD}" presName="AccentHold2" presStyleLbl="node1" presStyleIdx="7" presStyleCnt="19" custLinFactY="-200000" custLinFactNeighborX="47903" custLinFactNeighborY="-232950"/>
      <dgm:spPr/>
    </dgm:pt>
    <dgm:pt modelId="{D67C5EE6-A80F-4A3F-935A-54AF31E4638E}" type="pres">
      <dgm:prSet presAssocID="{A6DDBA45-A6B3-4616-8D94-5C2E8D261A20}" presName="Child2" presStyleLbl="node1" presStyleIdx="8" presStyleCnt="19" custLinFactX="87029" custLinFactNeighborX="100000" custLinFactNeighborY="-81874">
        <dgm:presLayoutVars>
          <dgm:chMax val="0"/>
          <dgm:chPref val="0"/>
        </dgm:presLayoutVars>
      </dgm:prSet>
      <dgm:spPr/>
    </dgm:pt>
    <dgm:pt modelId="{6D33954F-E016-4BE2-AD71-C9611BC62887}" type="pres">
      <dgm:prSet presAssocID="{A6DDBA45-A6B3-4616-8D94-5C2E8D261A20}" presName="Accent9" presStyleCnt="0"/>
      <dgm:spPr/>
    </dgm:pt>
    <dgm:pt modelId="{42E7B7FE-68C8-4008-9FEE-23FD063DBC1F}" type="pres">
      <dgm:prSet presAssocID="{A6DDBA45-A6B3-4616-8D94-5C2E8D261A20}" presName="AccentHold1" presStyleLbl="node1" presStyleIdx="9" presStyleCnt="19" custLinFactX="200000" custLinFactNeighborX="250399" custLinFactNeighborY="-31134"/>
      <dgm:spPr/>
    </dgm:pt>
    <dgm:pt modelId="{316E0552-5E92-4912-85D8-7E030897DAE1}" type="pres">
      <dgm:prSet presAssocID="{A6DDBA45-A6B3-4616-8D94-5C2E8D261A20}" presName="Accent10" presStyleCnt="0"/>
      <dgm:spPr/>
    </dgm:pt>
    <dgm:pt modelId="{9C97DF6F-4048-42A3-97BC-44BB0FD9B438}" type="pres">
      <dgm:prSet presAssocID="{A6DDBA45-A6B3-4616-8D94-5C2E8D261A20}" presName="AccentHold2" presStyleLbl="node1" presStyleIdx="10" presStyleCnt="19"/>
      <dgm:spPr/>
    </dgm:pt>
    <dgm:pt modelId="{605B6D8E-C40E-4310-8FE1-095ED5782886}" type="pres">
      <dgm:prSet presAssocID="{A6DDBA45-A6B3-4616-8D94-5C2E8D261A20}" presName="Accent11" presStyleCnt="0"/>
      <dgm:spPr/>
    </dgm:pt>
    <dgm:pt modelId="{0CCB41A7-F77C-4F87-A0F2-3431FED6C2CE}" type="pres">
      <dgm:prSet presAssocID="{A6DDBA45-A6B3-4616-8D94-5C2E8D261A20}" presName="AccentHold3" presStyleLbl="node1" presStyleIdx="11" presStyleCnt="19" custLinFactX="-48123" custLinFactY="200000" custLinFactNeighborX="-100000" custLinFactNeighborY="206185"/>
      <dgm:spPr/>
    </dgm:pt>
    <dgm:pt modelId="{2181324C-7771-4D0E-BCD8-8509F84730ED}" type="pres">
      <dgm:prSet presAssocID="{5680397A-44BA-4818-A5B0-0AB821A4EF49}" presName="Child3" presStyleLbl="node1" presStyleIdx="12" presStyleCnt="19" custLinFactX="-174495" custLinFactNeighborX="-200000" custLinFactNeighborY="74516">
        <dgm:presLayoutVars>
          <dgm:chMax val="0"/>
          <dgm:chPref val="0"/>
        </dgm:presLayoutVars>
      </dgm:prSet>
      <dgm:spPr/>
    </dgm:pt>
    <dgm:pt modelId="{6F547353-8894-4CAB-A36D-C7995A7D9AB2}" type="pres">
      <dgm:prSet presAssocID="{5680397A-44BA-4818-A5B0-0AB821A4EF49}" presName="Accent12" presStyleCnt="0"/>
      <dgm:spPr/>
    </dgm:pt>
    <dgm:pt modelId="{D799FEEB-5422-4A98-9C16-12E2C5CB3018}" type="pres">
      <dgm:prSet presAssocID="{5680397A-44BA-4818-A5B0-0AB821A4EF49}" presName="AccentHold1" presStyleLbl="node1" presStyleIdx="13" presStyleCnt="19" custLinFactX="-782870" custLinFactY="68813" custLinFactNeighborX="-800000" custLinFactNeighborY="100000"/>
      <dgm:spPr/>
    </dgm:pt>
    <dgm:pt modelId="{2BD74B0D-10E4-4E01-9318-1CEAFE07FFFE}" type="pres">
      <dgm:prSet presAssocID="{92A4154C-6152-47C1-9E36-4567ACF96A01}" presName="Child4" presStyleLbl="node1" presStyleIdx="14" presStyleCnt="19" custLinFactX="-100000" custLinFactNeighborX="-126437" custLinFactNeighborY="-28420">
        <dgm:presLayoutVars>
          <dgm:chMax val="0"/>
          <dgm:chPref val="0"/>
        </dgm:presLayoutVars>
      </dgm:prSet>
      <dgm:spPr/>
    </dgm:pt>
    <dgm:pt modelId="{749DCFFA-7D89-4F12-8D88-0190FDB0DB62}" type="pres">
      <dgm:prSet presAssocID="{92A4154C-6152-47C1-9E36-4567ACF96A01}" presName="Accent13" presStyleCnt="0"/>
      <dgm:spPr/>
    </dgm:pt>
    <dgm:pt modelId="{CE0DA52D-FFC2-4CC3-8B34-0DE2C2B975CB}" type="pres">
      <dgm:prSet presAssocID="{92A4154C-6152-47C1-9E36-4567ACF96A01}" presName="AccentHold1" presStyleLbl="node1" presStyleIdx="15" presStyleCnt="19" custLinFactX="282936" custLinFactY="100000" custLinFactNeighborX="300000" custLinFactNeighborY="143711"/>
      <dgm:spPr/>
    </dgm:pt>
    <dgm:pt modelId="{94C2CE4E-698F-474B-87F7-235382DCDAC6}" type="pres">
      <dgm:prSet presAssocID="{B105EB7D-4202-490D-A458-DC6A518F98FA}" presName="Child5" presStyleLbl="node1" presStyleIdx="16" presStyleCnt="19" custLinFactX="-1796" custLinFactNeighborX="-100000" custLinFactNeighborY="436">
        <dgm:presLayoutVars>
          <dgm:chMax val="0"/>
          <dgm:chPref val="0"/>
        </dgm:presLayoutVars>
      </dgm:prSet>
      <dgm:spPr/>
    </dgm:pt>
    <dgm:pt modelId="{6D981258-6966-4450-9047-BB9FAF206354}" type="pres">
      <dgm:prSet presAssocID="{B105EB7D-4202-490D-A458-DC6A518F98FA}" presName="Accent15" presStyleCnt="0"/>
      <dgm:spPr/>
    </dgm:pt>
    <dgm:pt modelId="{0F713C31-E902-4E8D-A209-5A7267697A01}" type="pres">
      <dgm:prSet presAssocID="{B105EB7D-4202-490D-A458-DC6A518F98FA}" presName="AccentHold2" presStyleLbl="node1" presStyleIdx="17" presStyleCnt="19" custLinFactX="-100000" custLinFactNeighborX="-138908" custLinFactNeighborY="4779"/>
      <dgm:spPr/>
    </dgm:pt>
    <dgm:pt modelId="{3E846259-1A51-4D5D-BA9F-EE02F41AE754}" type="pres">
      <dgm:prSet presAssocID="{B105EB7D-4202-490D-A458-DC6A518F98FA}" presName="Accent16" presStyleCnt="0"/>
      <dgm:spPr/>
    </dgm:pt>
    <dgm:pt modelId="{6AF86DC6-94C0-4C65-942F-A78062BFD4E9}" type="pres">
      <dgm:prSet presAssocID="{B105EB7D-4202-490D-A458-DC6A518F98FA}" presName="AccentHold3" presStyleLbl="node1" presStyleIdx="18" presStyleCnt="19" custLinFactY="29023" custLinFactNeighborX="9556" custLinFactNeighborY="100000"/>
      <dgm:spPr/>
    </dgm:pt>
  </dgm:ptLst>
  <dgm:cxnLst>
    <dgm:cxn modelId="{5E00FA36-C517-4335-9930-20EDA7223EAD}" type="presOf" srcId="{5680397A-44BA-4818-A5B0-0AB821A4EF49}" destId="{2181324C-7771-4D0E-BCD8-8509F84730ED}" srcOrd="0" destOrd="0" presId="urn:microsoft.com/office/officeart/2009/3/layout/CircleRelationship"/>
    <dgm:cxn modelId="{36377B5B-AF90-422B-B53D-7E5AC51F80ED}" srcId="{19BF3DC1-0A41-4EE9-B870-DD4ADE3BB2E8}" destId="{A6DDBA45-A6B3-4616-8D94-5C2E8D261A20}" srcOrd="1" destOrd="0" parTransId="{3CA2D5EC-2A7A-45E1-9825-700EDDD32EE6}" sibTransId="{AE2D3D15-3A50-45E7-971F-A3204D7F4E10}"/>
    <dgm:cxn modelId="{4A0B1B47-7661-4F75-A061-C10C6B088C3C}" type="presOf" srcId="{92A4154C-6152-47C1-9E36-4567ACF96A01}" destId="{2BD74B0D-10E4-4E01-9318-1CEAFE07FFFE}" srcOrd="0" destOrd="0" presId="urn:microsoft.com/office/officeart/2009/3/layout/CircleRelationship"/>
    <dgm:cxn modelId="{68633C6C-2363-48C3-AFB7-D19D211792B0}" type="presOf" srcId="{A6DDBA45-A6B3-4616-8D94-5C2E8D261A20}" destId="{D67C5EE6-A80F-4A3F-935A-54AF31E4638E}" srcOrd="0" destOrd="0" presId="urn:microsoft.com/office/officeart/2009/3/layout/CircleRelationship"/>
    <dgm:cxn modelId="{1DE3F06D-EDBE-4375-AA78-A817C2D7CDDE}" srcId="{1BA56681-0834-4377-B921-AFF2436A32E9}" destId="{19BF3DC1-0A41-4EE9-B870-DD4ADE3BB2E8}" srcOrd="0" destOrd="0" parTransId="{EA2A3CF2-F4B4-4CE7-97F1-7E74EB5DBE68}" sibTransId="{E991BCB1-2D8E-4289-868E-02E6CA9DA1E4}"/>
    <dgm:cxn modelId="{27D92051-BBFE-416D-AFE0-507F8668CA07}" srcId="{19BF3DC1-0A41-4EE9-B870-DD4ADE3BB2E8}" destId="{5680397A-44BA-4818-A5B0-0AB821A4EF49}" srcOrd="2" destOrd="0" parTransId="{40499497-1576-4719-84D2-F1D334B9A83A}" sibTransId="{7631D734-31CF-4B29-BD21-245ECCF6C350}"/>
    <dgm:cxn modelId="{BEE2C851-AF5B-4AF3-AEA2-519505887453}" type="presOf" srcId="{19BF3DC1-0A41-4EE9-B870-DD4ADE3BB2E8}" destId="{8C083CA5-F521-4B2B-BA94-19BA56FE6B65}" srcOrd="0" destOrd="0" presId="urn:microsoft.com/office/officeart/2009/3/layout/CircleRelationship"/>
    <dgm:cxn modelId="{12488998-17B5-4ADA-95E6-FF0177BCA63D}" type="presOf" srcId="{B105EB7D-4202-490D-A458-DC6A518F98FA}" destId="{94C2CE4E-698F-474B-87F7-235382DCDAC6}" srcOrd="0" destOrd="0" presId="urn:microsoft.com/office/officeart/2009/3/layout/CircleRelationship"/>
    <dgm:cxn modelId="{98B62FA4-5536-4AFE-8A3F-49EA2097EB9E}" srcId="{19BF3DC1-0A41-4EE9-B870-DD4ADE3BB2E8}" destId="{B3BD9866-3AE4-494A-8653-214E025ECB93}" srcOrd="5" destOrd="0" parTransId="{2C8DACD2-42D5-4F5B-A174-EF8755925D81}" sibTransId="{097B1309-0D83-4267-8EDB-20D0B3B7D81A}"/>
    <dgm:cxn modelId="{6FA3E4AC-5B84-4218-8902-CF83BA1F2DC1}" type="presOf" srcId="{82845726-69DF-4CD0-973D-379B55B81BFD}" destId="{33F9E00D-E3B4-47C7-8BC3-3669DBECC820}" srcOrd="0" destOrd="0" presId="urn:microsoft.com/office/officeart/2009/3/layout/CircleRelationship"/>
    <dgm:cxn modelId="{55278CB0-5050-4194-AABA-F5FFB80CE0B8}" srcId="{19BF3DC1-0A41-4EE9-B870-DD4ADE3BB2E8}" destId="{B105EB7D-4202-490D-A458-DC6A518F98FA}" srcOrd="4" destOrd="0" parTransId="{67F72BAA-66E0-4976-AD8C-A07BC1693874}" sibTransId="{E2485F46-B18F-4FD3-AB21-BBD9BFE47DED}"/>
    <dgm:cxn modelId="{F999CEC6-3D63-4D25-8408-DDE1C0D3D1F2}" srcId="{19BF3DC1-0A41-4EE9-B870-DD4ADE3BB2E8}" destId="{92A4154C-6152-47C1-9E36-4567ACF96A01}" srcOrd="3" destOrd="0" parTransId="{78BDF6BE-1FA8-4C52-8DDC-76A03205D406}" sibTransId="{B2DE3B8F-388E-4C8C-9592-BF0A8A92028E}"/>
    <dgm:cxn modelId="{16B441CD-EA95-4803-A47D-C97F0C952536}" type="presOf" srcId="{1BA56681-0834-4377-B921-AFF2436A32E9}" destId="{2B81571D-35C0-4731-AA26-074EE57475C1}" srcOrd="0" destOrd="0" presId="urn:microsoft.com/office/officeart/2009/3/layout/CircleRelationship"/>
    <dgm:cxn modelId="{AA0778EE-D1F7-47EA-AD0A-A20C7AE9728A}" srcId="{19BF3DC1-0A41-4EE9-B870-DD4ADE3BB2E8}" destId="{82845726-69DF-4CD0-973D-379B55B81BFD}" srcOrd="0" destOrd="0" parTransId="{724C122D-39A4-4D84-8EA4-E86C104E7177}" sibTransId="{0D03FA78-5885-4AE0-8FB8-B34213F1835D}"/>
    <dgm:cxn modelId="{1218E2A6-E376-49F9-8188-1ECA4A50EBAC}" type="presParOf" srcId="{2B81571D-35C0-4731-AA26-074EE57475C1}" destId="{8C083CA5-F521-4B2B-BA94-19BA56FE6B65}" srcOrd="0" destOrd="0" presId="urn:microsoft.com/office/officeart/2009/3/layout/CircleRelationship"/>
    <dgm:cxn modelId="{49BE1CCD-7D50-49D5-8663-A26D89D236C9}" type="presParOf" srcId="{2B81571D-35C0-4731-AA26-074EE57475C1}" destId="{85F0B895-3A54-4CA5-8509-A0D6DE8F99A7}" srcOrd="1" destOrd="0" presId="urn:microsoft.com/office/officeart/2009/3/layout/CircleRelationship"/>
    <dgm:cxn modelId="{1C7F9700-21AD-4AB9-8E69-7DC8CD569D48}" type="presParOf" srcId="{2B81571D-35C0-4731-AA26-074EE57475C1}" destId="{CE0513CA-519D-4EEA-9BDE-A05B4A3E213C}" srcOrd="2" destOrd="0" presId="urn:microsoft.com/office/officeart/2009/3/layout/CircleRelationship"/>
    <dgm:cxn modelId="{01A8432D-1963-42B2-9205-FA1B525C1606}" type="presParOf" srcId="{2B81571D-35C0-4731-AA26-074EE57475C1}" destId="{30B4B7D2-8AA6-4F49-A97D-E1E020640649}" srcOrd="3" destOrd="0" presId="urn:microsoft.com/office/officeart/2009/3/layout/CircleRelationship"/>
    <dgm:cxn modelId="{38094664-E202-4C22-84F4-FE8BAFAF6450}" type="presParOf" srcId="{2B81571D-35C0-4731-AA26-074EE57475C1}" destId="{22E0CC9F-CAFA-426A-A9B7-E9A7E6A0A406}" srcOrd="4" destOrd="0" presId="urn:microsoft.com/office/officeart/2009/3/layout/CircleRelationship"/>
    <dgm:cxn modelId="{BE4BCFBA-2372-4029-8CF6-846A9A541DCD}" type="presParOf" srcId="{2B81571D-35C0-4731-AA26-074EE57475C1}" destId="{04FB72CB-0B9E-4CE4-8E79-AC9AB8F995DD}" srcOrd="5" destOrd="0" presId="urn:microsoft.com/office/officeart/2009/3/layout/CircleRelationship"/>
    <dgm:cxn modelId="{CA31AD50-FCF9-44EE-BC90-2D05B68E72A2}" type="presParOf" srcId="{2B81571D-35C0-4731-AA26-074EE57475C1}" destId="{33F9E00D-E3B4-47C7-8BC3-3669DBECC820}" srcOrd="6" destOrd="0" presId="urn:microsoft.com/office/officeart/2009/3/layout/CircleRelationship"/>
    <dgm:cxn modelId="{C1229F8E-AB77-4B70-BA23-EFEBC7FE434B}" type="presParOf" srcId="{2B81571D-35C0-4731-AA26-074EE57475C1}" destId="{C587F4C3-5A88-4A4D-BBEC-F9FE1B9FA760}" srcOrd="7" destOrd="0" presId="urn:microsoft.com/office/officeart/2009/3/layout/CircleRelationship"/>
    <dgm:cxn modelId="{8D70A987-14D3-4919-A961-D551C901FA72}" type="presParOf" srcId="{C587F4C3-5A88-4A4D-BBEC-F9FE1B9FA760}" destId="{270081C1-6445-42A6-8CBD-E6F8421DBDF7}" srcOrd="0" destOrd="0" presId="urn:microsoft.com/office/officeart/2009/3/layout/CircleRelationship"/>
    <dgm:cxn modelId="{B9121D9F-7BAC-48AD-AD15-D23BFAAA77BB}" type="presParOf" srcId="{2B81571D-35C0-4731-AA26-074EE57475C1}" destId="{6286A439-1809-45AD-AB00-C1766F035CAA}" srcOrd="8" destOrd="0" presId="urn:microsoft.com/office/officeart/2009/3/layout/CircleRelationship"/>
    <dgm:cxn modelId="{EA83CF99-D3BC-41F5-9DB4-6AA0C91CD7AA}" type="presParOf" srcId="{6286A439-1809-45AD-AB00-C1766F035CAA}" destId="{92B1CBA9-B466-44A5-923D-9254E28E5074}" srcOrd="0" destOrd="0" presId="urn:microsoft.com/office/officeart/2009/3/layout/CircleRelationship"/>
    <dgm:cxn modelId="{6397B707-9928-416A-93A3-02DE736C7B36}" type="presParOf" srcId="{2B81571D-35C0-4731-AA26-074EE57475C1}" destId="{D67C5EE6-A80F-4A3F-935A-54AF31E4638E}" srcOrd="9" destOrd="0" presId="urn:microsoft.com/office/officeart/2009/3/layout/CircleRelationship"/>
    <dgm:cxn modelId="{BBD4199C-0401-4BDE-8D03-B8B16BCFD7C7}" type="presParOf" srcId="{2B81571D-35C0-4731-AA26-074EE57475C1}" destId="{6D33954F-E016-4BE2-AD71-C9611BC62887}" srcOrd="10" destOrd="0" presId="urn:microsoft.com/office/officeart/2009/3/layout/CircleRelationship"/>
    <dgm:cxn modelId="{900FF797-283C-4EB6-A9CA-489FD536B376}" type="presParOf" srcId="{6D33954F-E016-4BE2-AD71-C9611BC62887}" destId="{42E7B7FE-68C8-4008-9FEE-23FD063DBC1F}" srcOrd="0" destOrd="0" presId="urn:microsoft.com/office/officeart/2009/3/layout/CircleRelationship"/>
    <dgm:cxn modelId="{60B04F9C-9A39-41BA-A12F-147DE0CC9876}" type="presParOf" srcId="{2B81571D-35C0-4731-AA26-074EE57475C1}" destId="{316E0552-5E92-4912-85D8-7E030897DAE1}" srcOrd="11" destOrd="0" presId="urn:microsoft.com/office/officeart/2009/3/layout/CircleRelationship"/>
    <dgm:cxn modelId="{712A008F-6E63-403A-BD0B-AF2F3BE33EF6}" type="presParOf" srcId="{316E0552-5E92-4912-85D8-7E030897DAE1}" destId="{9C97DF6F-4048-42A3-97BC-44BB0FD9B438}" srcOrd="0" destOrd="0" presId="urn:microsoft.com/office/officeart/2009/3/layout/CircleRelationship"/>
    <dgm:cxn modelId="{BBD39B07-7116-45FF-A878-72D4E6203307}" type="presParOf" srcId="{2B81571D-35C0-4731-AA26-074EE57475C1}" destId="{605B6D8E-C40E-4310-8FE1-095ED5782886}" srcOrd="12" destOrd="0" presId="urn:microsoft.com/office/officeart/2009/3/layout/CircleRelationship"/>
    <dgm:cxn modelId="{A86A58E6-9779-41B1-8C05-25DE04BA39DF}" type="presParOf" srcId="{605B6D8E-C40E-4310-8FE1-095ED5782886}" destId="{0CCB41A7-F77C-4F87-A0F2-3431FED6C2CE}" srcOrd="0" destOrd="0" presId="urn:microsoft.com/office/officeart/2009/3/layout/CircleRelationship"/>
    <dgm:cxn modelId="{29EFCBDB-5BBC-4A6C-B3FF-2DCC7ABAE2B7}" type="presParOf" srcId="{2B81571D-35C0-4731-AA26-074EE57475C1}" destId="{2181324C-7771-4D0E-BCD8-8509F84730ED}" srcOrd="13" destOrd="0" presId="urn:microsoft.com/office/officeart/2009/3/layout/CircleRelationship"/>
    <dgm:cxn modelId="{F0C1F9A2-F2CD-4B88-9800-D436B6C6FFD5}" type="presParOf" srcId="{2B81571D-35C0-4731-AA26-074EE57475C1}" destId="{6F547353-8894-4CAB-A36D-C7995A7D9AB2}" srcOrd="14" destOrd="0" presId="urn:microsoft.com/office/officeart/2009/3/layout/CircleRelationship"/>
    <dgm:cxn modelId="{BDE15580-8DD5-4204-9704-2C80CF8414C5}" type="presParOf" srcId="{6F547353-8894-4CAB-A36D-C7995A7D9AB2}" destId="{D799FEEB-5422-4A98-9C16-12E2C5CB3018}" srcOrd="0" destOrd="0" presId="urn:microsoft.com/office/officeart/2009/3/layout/CircleRelationship"/>
    <dgm:cxn modelId="{DFA8C37F-AE0A-4275-9CCF-F9305A0CEE04}" type="presParOf" srcId="{2B81571D-35C0-4731-AA26-074EE57475C1}" destId="{2BD74B0D-10E4-4E01-9318-1CEAFE07FFFE}" srcOrd="15" destOrd="0" presId="urn:microsoft.com/office/officeart/2009/3/layout/CircleRelationship"/>
    <dgm:cxn modelId="{C447F361-AFC3-4614-B515-9F2F6A356AFD}" type="presParOf" srcId="{2B81571D-35C0-4731-AA26-074EE57475C1}" destId="{749DCFFA-7D89-4F12-8D88-0190FDB0DB62}" srcOrd="16" destOrd="0" presId="urn:microsoft.com/office/officeart/2009/3/layout/CircleRelationship"/>
    <dgm:cxn modelId="{83975F02-70FD-4979-9041-9038F7EF317E}" type="presParOf" srcId="{749DCFFA-7D89-4F12-8D88-0190FDB0DB62}" destId="{CE0DA52D-FFC2-4CC3-8B34-0DE2C2B975CB}" srcOrd="0" destOrd="0" presId="urn:microsoft.com/office/officeart/2009/3/layout/CircleRelationship"/>
    <dgm:cxn modelId="{C334B483-7FD9-48AD-9425-BDCA39602C07}" type="presParOf" srcId="{2B81571D-35C0-4731-AA26-074EE57475C1}" destId="{94C2CE4E-698F-474B-87F7-235382DCDAC6}" srcOrd="17" destOrd="0" presId="urn:microsoft.com/office/officeart/2009/3/layout/CircleRelationship"/>
    <dgm:cxn modelId="{1020948D-A25A-4E2A-8EA3-C0D2D2EBF5EB}" type="presParOf" srcId="{2B81571D-35C0-4731-AA26-074EE57475C1}" destId="{6D981258-6966-4450-9047-BB9FAF206354}" srcOrd="18" destOrd="0" presId="urn:microsoft.com/office/officeart/2009/3/layout/CircleRelationship"/>
    <dgm:cxn modelId="{8BCCC8B3-0E9F-4B33-8DF7-47F03425E077}" type="presParOf" srcId="{6D981258-6966-4450-9047-BB9FAF206354}" destId="{0F713C31-E902-4E8D-A209-5A7267697A01}" srcOrd="0" destOrd="0" presId="urn:microsoft.com/office/officeart/2009/3/layout/CircleRelationship"/>
    <dgm:cxn modelId="{3799C040-2C7C-42DC-A2D2-AFFBF1558A60}" type="presParOf" srcId="{2B81571D-35C0-4731-AA26-074EE57475C1}" destId="{3E846259-1A51-4D5D-BA9F-EE02F41AE754}" srcOrd="19" destOrd="0" presId="urn:microsoft.com/office/officeart/2009/3/layout/CircleRelationship"/>
    <dgm:cxn modelId="{E6D94112-100A-4A5E-9C7D-BB6C2E7209D0}" type="presParOf" srcId="{3E846259-1A51-4D5D-BA9F-EE02F41AE754}" destId="{6AF86DC6-94C0-4C65-942F-A78062BFD4E9}" srcOrd="0" destOrd="0" presId="urn:microsoft.com/office/officeart/2009/3/layout/CircleRelationship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D8ADC4-F2E3-4282-A243-F954B4153AD5}" type="doc">
      <dgm:prSet loTypeId="urn:microsoft.com/office/officeart/2005/8/layout/hProcess6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DFA867FC-8E4F-4487-93C0-DC3FD1CAF03A}">
      <dgm:prSet phldrT="[نص]"/>
      <dgm:spPr>
        <a:solidFill>
          <a:srgbClr val="FF0066"/>
        </a:solidFill>
      </dgm:spPr>
      <dgm:t>
        <a:bodyPr/>
        <a:lstStyle/>
        <a:p>
          <a:pPr rtl="1"/>
          <a:r>
            <a:rPr lang="ar-SY" dirty="0"/>
            <a:t>الخطوة الأولى</a:t>
          </a:r>
          <a:endParaRPr lang="ar-SA" dirty="0"/>
        </a:p>
      </dgm:t>
    </dgm:pt>
    <dgm:pt modelId="{D1586EF1-17F2-4413-9D59-C6D32FF7CF3B}" type="parTrans" cxnId="{B9AEAC1E-5135-4776-81FD-9074202020C6}">
      <dgm:prSet/>
      <dgm:spPr/>
      <dgm:t>
        <a:bodyPr/>
        <a:lstStyle/>
        <a:p>
          <a:pPr rtl="1"/>
          <a:endParaRPr lang="ar-SA"/>
        </a:p>
      </dgm:t>
    </dgm:pt>
    <dgm:pt modelId="{E9396464-C2DE-4BFF-9D65-147555C891BB}" type="sibTrans" cxnId="{B9AEAC1E-5135-4776-81FD-9074202020C6}">
      <dgm:prSet/>
      <dgm:spPr/>
      <dgm:t>
        <a:bodyPr/>
        <a:lstStyle/>
        <a:p>
          <a:pPr rtl="1"/>
          <a:endParaRPr lang="ar-SA"/>
        </a:p>
      </dgm:t>
    </dgm:pt>
    <dgm:pt modelId="{5D19F0ED-D10C-4DC4-920E-FF0D8B4BA35D}">
      <dgm:prSet phldrT="[نص]"/>
      <dgm:spPr>
        <a:solidFill>
          <a:srgbClr val="F9B9FB"/>
        </a:solidFill>
      </dgm:spPr>
      <dgm:t>
        <a:bodyPr/>
        <a:lstStyle/>
        <a:p>
          <a:pPr rtl="1"/>
          <a:r>
            <a:rPr lang="ar-SY" dirty="0"/>
            <a:t>اضرب البسطيين و من  ثم اضرب المقامين</a:t>
          </a:r>
          <a:endParaRPr lang="ar-SA" dirty="0"/>
        </a:p>
      </dgm:t>
    </dgm:pt>
    <dgm:pt modelId="{BC97E709-1F74-4447-A6BB-3F4AEC5DD25F}" type="parTrans" cxnId="{5569695F-61D5-4C7B-A29F-4625699F9630}">
      <dgm:prSet/>
      <dgm:spPr/>
      <dgm:t>
        <a:bodyPr/>
        <a:lstStyle/>
        <a:p>
          <a:pPr rtl="1"/>
          <a:endParaRPr lang="ar-SA"/>
        </a:p>
      </dgm:t>
    </dgm:pt>
    <dgm:pt modelId="{29E195A7-B0B8-4FB0-93E6-E01C1CA8F51E}" type="sibTrans" cxnId="{5569695F-61D5-4C7B-A29F-4625699F9630}">
      <dgm:prSet/>
      <dgm:spPr/>
      <dgm:t>
        <a:bodyPr/>
        <a:lstStyle/>
        <a:p>
          <a:pPr rtl="1"/>
          <a:endParaRPr lang="ar-SA"/>
        </a:p>
      </dgm:t>
    </dgm:pt>
    <dgm:pt modelId="{0B05A139-E095-488D-A860-96AAF83A7A52}">
      <dgm:prSet phldrT="[نص]"/>
      <dgm:spPr>
        <a:solidFill>
          <a:srgbClr val="FF0066"/>
        </a:solidFill>
      </dgm:spPr>
      <dgm:t>
        <a:bodyPr/>
        <a:lstStyle/>
        <a:p>
          <a:pPr rtl="1"/>
          <a:r>
            <a:rPr lang="ar-SY" dirty="0"/>
            <a:t>الخطوة الثانية</a:t>
          </a:r>
          <a:endParaRPr lang="ar-SA" dirty="0"/>
        </a:p>
      </dgm:t>
    </dgm:pt>
    <dgm:pt modelId="{2EA7A691-4D18-4967-B6E8-6D87D8A844E0}" type="parTrans" cxnId="{A962CC53-624D-4C76-AACD-D591844172C9}">
      <dgm:prSet/>
      <dgm:spPr/>
      <dgm:t>
        <a:bodyPr/>
        <a:lstStyle/>
        <a:p>
          <a:pPr rtl="1"/>
          <a:endParaRPr lang="ar-SA"/>
        </a:p>
      </dgm:t>
    </dgm:pt>
    <dgm:pt modelId="{268726BE-F552-47E6-B01F-BB474CA6288C}" type="sibTrans" cxnId="{A962CC53-624D-4C76-AACD-D591844172C9}">
      <dgm:prSet/>
      <dgm:spPr/>
      <dgm:t>
        <a:bodyPr/>
        <a:lstStyle/>
        <a:p>
          <a:pPr rtl="1"/>
          <a:endParaRPr lang="ar-SA"/>
        </a:p>
      </dgm:t>
    </dgm:pt>
    <dgm:pt modelId="{43B80B71-46B2-435B-8596-407C1683F8E0}">
      <dgm:prSet phldrT="[نص]"/>
      <dgm:spPr>
        <a:solidFill>
          <a:srgbClr val="F9B9FB"/>
        </a:solidFill>
      </dgm:spPr>
      <dgm:t>
        <a:bodyPr/>
        <a:lstStyle/>
        <a:p>
          <a:pPr rtl="1"/>
          <a:r>
            <a:rPr lang="ar-SY" dirty="0"/>
            <a:t>بسط الكسرين إن أمكن</a:t>
          </a:r>
          <a:endParaRPr lang="ar-SA" dirty="0"/>
        </a:p>
      </dgm:t>
    </dgm:pt>
    <dgm:pt modelId="{D649A0F6-0487-49B5-91B2-A02DF9C53073}" type="parTrans" cxnId="{AB536864-5243-4A2E-9CAA-FA8779731E7B}">
      <dgm:prSet/>
      <dgm:spPr/>
      <dgm:t>
        <a:bodyPr/>
        <a:lstStyle/>
        <a:p>
          <a:pPr rtl="1"/>
          <a:endParaRPr lang="ar-SA"/>
        </a:p>
      </dgm:t>
    </dgm:pt>
    <dgm:pt modelId="{FABAB32B-8623-4065-AC5C-EB7B06472ECF}" type="sibTrans" cxnId="{AB536864-5243-4A2E-9CAA-FA8779731E7B}">
      <dgm:prSet/>
      <dgm:spPr/>
      <dgm:t>
        <a:bodyPr/>
        <a:lstStyle/>
        <a:p>
          <a:pPr rtl="1"/>
          <a:endParaRPr lang="ar-SA"/>
        </a:p>
      </dgm:t>
    </dgm:pt>
    <dgm:pt modelId="{5161F757-E606-4A29-A926-8726F904B5BB}" type="pres">
      <dgm:prSet presAssocID="{02D8ADC4-F2E3-4282-A243-F954B4153AD5}" presName="theList" presStyleCnt="0">
        <dgm:presLayoutVars>
          <dgm:dir val="rev"/>
          <dgm:animLvl val="lvl"/>
          <dgm:resizeHandles val="exact"/>
        </dgm:presLayoutVars>
      </dgm:prSet>
      <dgm:spPr/>
    </dgm:pt>
    <dgm:pt modelId="{AE3CC7AE-E9A9-4D4D-8EC5-D354C4738DB5}" type="pres">
      <dgm:prSet presAssocID="{DFA867FC-8E4F-4487-93C0-DC3FD1CAF03A}" presName="compNode" presStyleCnt="0"/>
      <dgm:spPr/>
    </dgm:pt>
    <dgm:pt modelId="{45A95A0F-E5ED-4D3E-975B-0604E5563FD5}" type="pres">
      <dgm:prSet presAssocID="{DFA867FC-8E4F-4487-93C0-DC3FD1CAF03A}" presName="noGeometry" presStyleCnt="0"/>
      <dgm:spPr/>
    </dgm:pt>
    <dgm:pt modelId="{37A409CC-79CD-40CE-B4BA-4EBCF17A73FD}" type="pres">
      <dgm:prSet presAssocID="{DFA867FC-8E4F-4487-93C0-DC3FD1CAF03A}" presName="childTextVisible" presStyleLbl="bgAccFollowNode1" presStyleIdx="0" presStyleCnt="2" custScaleX="142926">
        <dgm:presLayoutVars>
          <dgm:bulletEnabled val="1"/>
        </dgm:presLayoutVars>
      </dgm:prSet>
      <dgm:spPr/>
    </dgm:pt>
    <dgm:pt modelId="{9B631C83-1E25-472B-88FE-A60906CCB7E7}" type="pres">
      <dgm:prSet presAssocID="{DFA867FC-8E4F-4487-93C0-DC3FD1CAF03A}" presName="childTextHidden" presStyleLbl="bgAccFollowNode1" presStyleIdx="0" presStyleCnt="2"/>
      <dgm:spPr/>
    </dgm:pt>
    <dgm:pt modelId="{CDE2E176-E9B3-49C4-B007-796D56F657AD}" type="pres">
      <dgm:prSet presAssocID="{DFA867FC-8E4F-4487-93C0-DC3FD1CAF03A}" presName="parentText" presStyleLbl="node1" presStyleIdx="0" presStyleCnt="2" custLinFactNeighborX="27245" custLinFactNeighborY="-4541">
        <dgm:presLayoutVars>
          <dgm:chMax val="1"/>
          <dgm:bulletEnabled val="1"/>
        </dgm:presLayoutVars>
      </dgm:prSet>
      <dgm:spPr/>
    </dgm:pt>
    <dgm:pt modelId="{580FF6A0-BFAE-452B-8696-2A9ADFA8A73E}" type="pres">
      <dgm:prSet presAssocID="{DFA867FC-8E4F-4487-93C0-DC3FD1CAF03A}" presName="aSpace" presStyleCnt="0"/>
      <dgm:spPr/>
    </dgm:pt>
    <dgm:pt modelId="{7E091683-A236-463A-8A36-B0F93C04C42E}" type="pres">
      <dgm:prSet presAssocID="{0B05A139-E095-488D-A860-96AAF83A7A52}" presName="compNode" presStyleCnt="0"/>
      <dgm:spPr/>
    </dgm:pt>
    <dgm:pt modelId="{D82068EE-0230-4228-9DDB-05B17743DB9C}" type="pres">
      <dgm:prSet presAssocID="{0B05A139-E095-488D-A860-96AAF83A7A52}" presName="noGeometry" presStyleCnt="0"/>
      <dgm:spPr/>
    </dgm:pt>
    <dgm:pt modelId="{604D5A06-23FF-421F-B163-1020897489E8}" type="pres">
      <dgm:prSet presAssocID="{0B05A139-E095-488D-A860-96AAF83A7A52}" presName="childTextVisible" presStyleLbl="bgAccFollowNode1" presStyleIdx="1" presStyleCnt="2" custScaleX="142926">
        <dgm:presLayoutVars>
          <dgm:bulletEnabled val="1"/>
        </dgm:presLayoutVars>
      </dgm:prSet>
      <dgm:spPr/>
    </dgm:pt>
    <dgm:pt modelId="{5FE6192F-9737-4FF9-B638-66FBF3C18C30}" type="pres">
      <dgm:prSet presAssocID="{0B05A139-E095-488D-A860-96AAF83A7A52}" presName="childTextHidden" presStyleLbl="bgAccFollowNode1" presStyleIdx="1" presStyleCnt="2"/>
      <dgm:spPr/>
    </dgm:pt>
    <dgm:pt modelId="{432D14ED-4F3F-45A2-8806-79D7B7B2A6AE}" type="pres">
      <dgm:prSet presAssocID="{0B05A139-E095-488D-A860-96AAF83A7A52}" presName="parentText" presStyleLbl="node1" presStyleIdx="1" presStyleCnt="2" custLinFactNeighborX="14758" custLinFactNeighborY="-4540">
        <dgm:presLayoutVars>
          <dgm:chMax val="1"/>
          <dgm:bulletEnabled val="1"/>
        </dgm:presLayoutVars>
      </dgm:prSet>
      <dgm:spPr/>
    </dgm:pt>
  </dgm:ptLst>
  <dgm:cxnLst>
    <dgm:cxn modelId="{9FC6C50A-F7FD-4681-BAAB-5B0DE953D09B}" type="presOf" srcId="{0B05A139-E095-488D-A860-96AAF83A7A52}" destId="{432D14ED-4F3F-45A2-8806-79D7B7B2A6AE}" srcOrd="0" destOrd="0" presId="urn:microsoft.com/office/officeart/2005/8/layout/hProcess6"/>
    <dgm:cxn modelId="{72481812-A7EF-45D3-8DB8-D8C73FF898E2}" type="presOf" srcId="{43B80B71-46B2-435B-8596-407C1683F8E0}" destId="{604D5A06-23FF-421F-B163-1020897489E8}" srcOrd="0" destOrd="0" presId="urn:microsoft.com/office/officeart/2005/8/layout/hProcess6"/>
    <dgm:cxn modelId="{7D0D2D19-F80D-46F8-BC97-9C1C2C87B818}" type="presOf" srcId="{02D8ADC4-F2E3-4282-A243-F954B4153AD5}" destId="{5161F757-E606-4A29-A926-8726F904B5BB}" srcOrd="0" destOrd="0" presId="urn:microsoft.com/office/officeart/2005/8/layout/hProcess6"/>
    <dgm:cxn modelId="{B9AEAC1E-5135-4776-81FD-9074202020C6}" srcId="{02D8ADC4-F2E3-4282-A243-F954B4153AD5}" destId="{DFA867FC-8E4F-4487-93C0-DC3FD1CAF03A}" srcOrd="0" destOrd="0" parTransId="{D1586EF1-17F2-4413-9D59-C6D32FF7CF3B}" sibTransId="{E9396464-C2DE-4BFF-9D65-147555C891BB}"/>
    <dgm:cxn modelId="{5569695F-61D5-4C7B-A29F-4625699F9630}" srcId="{DFA867FC-8E4F-4487-93C0-DC3FD1CAF03A}" destId="{5D19F0ED-D10C-4DC4-920E-FF0D8B4BA35D}" srcOrd="0" destOrd="0" parTransId="{BC97E709-1F74-4447-A6BB-3F4AEC5DD25F}" sibTransId="{29E195A7-B0B8-4FB0-93E6-E01C1CA8F51E}"/>
    <dgm:cxn modelId="{AB536864-5243-4A2E-9CAA-FA8779731E7B}" srcId="{0B05A139-E095-488D-A860-96AAF83A7A52}" destId="{43B80B71-46B2-435B-8596-407C1683F8E0}" srcOrd="0" destOrd="0" parTransId="{D649A0F6-0487-49B5-91B2-A02DF9C53073}" sibTransId="{FABAB32B-8623-4065-AC5C-EB7B06472ECF}"/>
    <dgm:cxn modelId="{E5288853-3ED9-44D4-9543-EE56C7292F6F}" type="presOf" srcId="{5D19F0ED-D10C-4DC4-920E-FF0D8B4BA35D}" destId="{9B631C83-1E25-472B-88FE-A60906CCB7E7}" srcOrd="1" destOrd="0" presId="urn:microsoft.com/office/officeart/2005/8/layout/hProcess6"/>
    <dgm:cxn modelId="{A962CC53-624D-4C76-AACD-D591844172C9}" srcId="{02D8ADC4-F2E3-4282-A243-F954B4153AD5}" destId="{0B05A139-E095-488D-A860-96AAF83A7A52}" srcOrd="1" destOrd="0" parTransId="{2EA7A691-4D18-4967-B6E8-6D87D8A844E0}" sibTransId="{268726BE-F552-47E6-B01F-BB474CA6288C}"/>
    <dgm:cxn modelId="{9ED6C254-D962-49E2-AA4A-451E34BBAD1B}" type="presOf" srcId="{43B80B71-46B2-435B-8596-407C1683F8E0}" destId="{5FE6192F-9737-4FF9-B638-66FBF3C18C30}" srcOrd="1" destOrd="0" presId="urn:microsoft.com/office/officeart/2005/8/layout/hProcess6"/>
    <dgm:cxn modelId="{C8F89997-97A1-4FA0-89D2-2B8F2D5DD6C6}" type="presOf" srcId="{DFA867FC-8E4F-4487-93C0-DC3FD1CAF03A}" destId="{CDE2E176-E9B3-49C4-B007-796D56F657AD}" srcOrd="0" destOrd="0" presId="urn:microsoft.com/office/officeart/2005/8/layout/hProcess6"/>
    <dgm:cxn modelId="{1C9934EA-CD55-4796-9BD8-5BE0A857ED94}" type="presOf" srcId="{5D19F0ED-D10C-4DC4-920E-FF0D8B4BA35D}" destId="{37A409CC-79CD-40CE-B4BA-4EBCF17A73FD}" srcOrd="0" destOrd="0" presId="urn:microsoft.com/office/officeart/2005/8/layout/hProcess6"/>
    <dgm:cxn modelId="{0B2A343C-F349-45B0-8D77-8E0205AE8F5F}" type="presParOf" srcId="{5161F757-E606-4A29-A926-8726F904B5BB}" destId="{AE3CC7AE-E9A9-4D4D-8EC5-D354C4738DB5}" srcOrd="0" destOrd="0" presId="urn:microsoft.com/office/officeart/2005/8/layout/hProcess6"/>
    <dgm:cxn modelId="{9846942A-D7DC-4B5D-B58E-50337C910819}" type="presParOf" srcId="{AE3CC7AE-E9A9-4D4D-8EC5-D354C4738DB5}" destId="{45A95A0F-E5ED-4D3E-975B-0604E5563FD5}" srcOrd="0" destOrd="0" presId="urn:microsoft.com/office/officeart/2005/8/layout/hProcess6"/>
    <dgm:cxn modelId="{EFD02035-557E-4A76-B302-7EAA91C7EFB8}" type="presParOf" srcId="{AE3CC7AE-E9A9-4D4D-8EC5-D354C4738DB5}" destId="{37A409CC-79CD-40CE-B4BA-4EBCF17A73FD}" srcOrd="1" destOrd="0" presId="urn:microsoft.com/office/officeart/2005/8/layout/hProcess6"/>
    <dgm:cxn modelId="{57544FA2-FBDD-40A1-8F0C-9F6E04A7B9DD}" type="presParOf" srcId="{AE3CC7AE-E9A9-4D4D-8EC5-D354C4738DB5}" destId="{9B631C83-1E25-472B-88FE-A60906CCB7E7}" srcOrd="2" destOrd="0" presId="urn:microsoft.com/office/officeart/2005/8/layout/hProcess6"/>
    <dgm:cxn modelId="{F104310C-1A91-421C-81F8-D39C3EDC34FA}" type="presParOf" srcId="{AE3CC7AE-E9A9-4D4D-8EC5-D354C4738DB5}" destId="{CDE2E176-E9B3-49C4-B007-796D56F657AD}" srcOrd="3" destOrd="0" presId="urn:microsoft.com/office/officeart/2005/8/layout/hProcess6"/>
    <dgm:cxn modelId="{C3D2E274-2148-4F06-8B60-53EA5A46D6E1}" type="presParOf" srcId="{5161F757-E606-4A29-A926-8726F904B5BB}" destId="{580FF6A0-BFAE-452B-8696-2A9ADFA8A73E}" srcOrd="1" destOrd="0" presId="urn:microsoft.com/office/officeart/2005/8/layout/hProcess6"/>
    <dgm:cxn modelId="{0C8BC57F-1B95-40D0-B8AB-ECEB079484A3}" type="presParOf" srcId="{5161F757-E606-4A29-A926-8726F904B5BB}" destId="{7E091683-A236-463A-8A36-B0F93C04C42E}" srcOrd="2" destOrd="0" presId="urn:microsoft.com/office/officeart/2005/8/layout/hProcess6"/>
    <dgm:cxn modelId="{9E6C4906-D1DE-42C1-81EF-7E1E8D636446}" type="presParOf" srcId="{7E091683-A236-463A-8A36-B0F93C04C42E}" destId="{D82068EE-0230-4228-9DDB-05B17743DB9C}" srcOrd="0" destOrd="0" presId="urn:microsoft.com/office/officeart/2005/8/layout/hProcess6"/>
    <dgm:cxn modelId="{A0F40947-4EC6-4D49-96EA-F2FF1F394C90}" type="presParOf" srcId="{7E091683-A236-463A-8A36-B0F93C04C42E}" destId="{604D5A06-23FF-421F-B163-1020897489E8}" srcOrd="1" destOrd="0" presId="urn:microsoft.com/office/officeart/2005/8/layout/hProcess6"/>
    <dgm:cxn modelId="{749678A4-B5E4-4EA7-AAAB-E89E8811A07C}" type="presParOf" srcId="{7E091683-A236-463A-8A36-B0F93C04C42E}" destId="{5FE6192F-9737-4FF9-B638-66FBF3C18C30}" srcOrd="2" destOrd="0" presId="urn:microsoft.com/office/officeart/2005/8/layout/hProcess6"/>
    <dgm:cxn modelId="{789E8078-57D5-4C8E-8B4B-F0234D19593C}" type="presParOf" srcId="{7E091683-A236-463A-8A36-B0F93C04C42E}" destId="{432D14ED-4F3F-45A2-8806-79D7B7B2A6AE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D8ADC4-F2E3-4282-A243-F954B4153AD5}" type="doc">
      <dgm:prSet loTypeId="urn:microsoft.com/office/officeart/2005/8/layout/hProcess6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DFA867FC-8E4F-4487-93C0-DC3FD1CAF03A}">
      <dgm:prSet phldrT="[نص]"/>
      <dgm:spPr/>
      <dgm:t>
        <a:bodyPr/>
        <a:lstStyle/>
        <a:p>
          <a:pPr rtl="1"/>
          <a:r>
            <a:rPr lang="ar-SY" dirty="0"/>
            <a:t>الخطوة الأولى</a:t>
          </a:r>
          <a:endParaRPr lang="ar-SA" dirty="0"/>
        </a:p>
      </dgm:t>
    </dgm:pt>
    <dgm:pt modelId="{D1586EF1-17F2-4413-9D59-C6D32FF7CF3B}" type="parTrans" cxnId="{B9AEAC1E-5135-4776-81FD-9074202020C6}">
      <dgm:prSet/>
      <dgm:spPr/>
      <dgm:t>
        <a:bodyPr/>
        <a:lstStyle/>
        <a:p>
          <a:pPr rtl="1"/>
          <a:endParaRPr lang="ar-SA"/>
        </a:p>
      </dgm:t>
    </dgm:pt>
    <dgm:pt modelId="{E9396464-C2DE-4BFF-9D65-147555C891BB}" type="sibTrans" cxnId="{B9AEAC1E-5135-4776-81FD-9074202020C6}">
      <dgm:prSet/>
      <dgm:spPr/>
      <dgm:t>
        <a:bodyPr/>
        <a:lstStyle/>
        <a:p>
          <a:pPr rtl="1"/>
          <a:endParaRPr lang="ar-SA"/>
        </a:p>
      </dgm:t>
    </dgm:pt>
    <dgm:pt modelId="{5D19F0ED-D10C-4DC4-920E-FF0D8B4BA35D}">
      <dgm:prSet phldrT="[نص]"/>
      <dgm:spPr/>
      <dgm:t>
        <a:bodyPr/>
        <a:lstStyle/>
        <a:p>
          <a:pPr rtl="1"/>
          <a:r>
            <a:rPr lang="ar-SY" dirty="0"/>
            <a:t>أوجد عاملا مشتركا بين كل من البسط و المقام</a:t>
          </a:r>
          <a:endParaRPr lang="ar-SA" dirty="0"/>
        </a:p>
      </dgm:t>
    </dgm:pt>
    <dgm:pt modelId="{BC97E709-1F74-4447-A6BB-3F4AEC5DD25F}" type="parTrans" cxnId="{5569695F-61D5-4C7B-A29F-4625699F9630}">
      <dgm:prSet/>
      <dgm:spPr/>
      <dgm:t>
        <a:bodyPr/>
        <a:lstStyle/>
        <a:p>
          <a:pPr rtl="1"/>
          <a:endParaRPr lang="ar-SA"/>
        </a:p>
      </dgm:t>
    </dgm:pt>
    <dgm:pt modelId="{29E195A7-B0B8-4FB0-93E6-E01C1CA8F51E}" type="sibTrans" cxnId="{5569695F-61D5-4C7B-A29F-4625699F9630}">
      <dgm:prSet/>
      <dgm:spPr/>
      <dgm:t>
        <a:bodyPr/>
        <a:lstStyle/>
        <a:p>
          <a:pPr rtl="1"/>
          <a:endParaRPr lang="ar-SA"/>
        </a:p>
      </dgm:t>
    </dgm:pt>
    <dgm:pt modelId="{0B05A139-E095-488D-A860-96AAF83A7A52}">
      <dgm:prSet phldrT="[نص]"/>
      <dgm:spPr>
        <a:solidFill>
          <a:srgbClr val="FDC500"/>
        </a:solidFill>
      </dgm:spPr>
      <dgm:t>
        <a:bodyPr/>
        <a:lstStyle/>
        <a:p>
          <a:pPr rtl="1"/>
          <a:r>
            <a:rPr lang="ar-SY" dirty="0"/>
            <a:t>الخطوة الثانية</a:t>
          </a:r>
          <a:endParaRPr lang="ar-SA" dirty="0"/>
        </a:p>
      </dgm:t>
    </dgm:pt>
    <dgm:pt modelId="{2EA7A691-4D18-4967-B6E8-6D87D8A844E0}" type="parTrans" cxnId="{A962CC53-624D-4C76-AACD-D591844172C9}">
      <dgm:prSet/>
      <dgm:spPr/>
      <dgm:t>
        <a:bodyPr/>
        <a:lstStyle/>
        <a:p>
          <a:pPr rtl="1"/>
          <a:endParaRPr lang="ar-SA"/>
        </a:p>
      </dgm:t>
    </dgm:pt>
    <dgm:pt modelId="{268726BE-F552-47E6-B01F-BB474CA6288C}" type="sibTrans" cxnId="{A962CC53-624D-4C76-AACD-D591844172C9}">
      <dgm:prSet/>
      <dgm:spPr/>
      <dgm:t>
        <a:bodyPr/>
        <a:lstStyle/>
        <a:p>
          <a:pPr rtl="1"/>
          <a:endParaRPr lang="ar-SA"/>
        </a:p>
      </dgm:t>
    </dgm:pt>
    <dgm:pt modelId="{43B80B71-46B2-435B-8596-407C1683F8E0}">
      <dgm:prSet phldrT="[نص]"/>
      <dgm:spPr>
        <a:solidFill>
          <a:srgbClr val="FFEAD0"/>
        </a:solidFill>
      </dgm:spPr>
      <dgm:t>
        <a:bodyPr/>
        <a:lstStyle/>
        <a:p>
          <a:pPr rtl="1"/>
          <a:r>
            <a:rPr lang="ar-SY" dirty="0"/>
            <a:t>اقسم كلا من البسط و المقام على العامل المشترك ثم أضرب</a:t>
          </a:r>
          <a:endParaRPr lang="ar-SA" dirty="0"/>
        </a:p>
      </dgm:t>
    </dgm:pt>
    <dgm:pt modelId="{D649A0F6-0487-49B5-91B2-A02DF9C53073}" type="parTrans" cxnId="{AB536864-5243-4A2E-9CAA-FA8779731E7B}">
      <dgm:prSet/>
      <dgm:spPr/>
      <dgm:t>
        <a:bodyPr/>
        <a:lstStyle/>
        <a:p>
          <a:pPr rtl="1"/>
          <a:endParaRPr lang="ar-SA"/>
        </a:p>
      </dgm:t>
    </dgm:pt>
    <dgm:pt modelId="{FABAB32B-8623-4065-AC5C-EB7B06472ECF}" type="sibTrans" cxnId="{AB536864-5243-4A2E-9CAA-FA8779731E7B}">
      <dgm:prSet/>
      <dgm:spPr/>
      <dgm:t>
        <a:bodyPr/>
        <a:lstStyle/>
        <a:p>
          <a:pPr rtl="1"/>
          <a:endParaRPr lang="ar-SA"/>
        </a:p>
      </dgm:t>
    </dgm:pt>
    <dgm:pt modelId="{5161F757-E606-4A29-A926-8726F904B5BB}" type="pres">
      <dgm:prSet presAssocID="{02D8ADC4-F2E3-4282-A243-F954B4153AD5}" presName="theList" presStyleCnt="0">
        <dgm:presLayoutVars>
          <dgm:dir val="rev"/>
          <dgm:animLvl val="lvl"/>
          <dgm:resizeHandles val="exact"/>
        </dgm:presLayoutVars>
      </dgm:prSet>
      <dgm:spPr/>
    </dgm:pt>
    <dgm:pt modelId="{AE3CC7AE-E9A9-4D4D-8EC5-D354C4738DB5}" type="pres">
      <dgm:prSet presAssocID="{DFA867FC-8E4F-4487-93C0-DC3FD1CAF03A}" presName="compNode" presStyleCnt="0"/>
      <dgm:spPr/>
    </dgm:pt>
    <dgm:pt modelId="{45A95A0F-E5ED-4D3E-975B-0604E5563FD5}" type="pres">
      <dgm:prSet presAssocID="{DFA867FC-8E4F-4487-93C0-DC3FD1CAF03A}" presName="noGeometry" presStyleCnt="0"/>
      <dgm:spPr/>
    </dgm:pt>
    <dgm:pt modelId="{37A409CC-79CD-40CE-B4BA-4EBCF17A73FD}" type="pres">
      <dgm:prSet presAssocID="{DFA867FC-8E4F-4487-93C0-DC3FD1CAF03A}" presName="childTextVisible" presStyleLbl="bgAccFollowNode1" presStyleIdx="0" presStyleCnt="2" custScaleX="142926">
        <dgm:presLayoutVars>
          <dgm:bulletEnabled val="1"/>
        </dgm:presLayoutVars>
      </dgm:prSet>
      <dgm:spPr/>
    </dgm:pt>
    <dgm:pt modelId="{9B631C83-1E25-472B-88FE-A60906CCB7E7}" type="pres">
      <dgm:prSet presAssocID="{DFA867FC-8E4F-4487-93C0-DC3FD1CAF03A}" presName="childTextHidden" presStyleLbl="bgAccFollowNode1" presStyleIdx="0" presStyleCnt="2"/>
      <dgm:spPr/>
    </dgm:pt>
    <dgm:pt modelId="{CDE2E176-E9B3-49C4-B007-796D56F657AD}" type="pres">
      <dgm:prSet presAssocID="{DFA867FC-8E4F-4487-93C0-DC3FD1CAF03A}" presName="parentText" presStyleLbl="node1" presStyleIdx="0" presStyleCnt="2" custLinFactNeighborX="27245" custLinFactNeighborY="-4541">
        <dgm:presLayoutVars>
          <dgm:chMax val="1"/>
          <dgm:bulletEnabled val="1"/>
        </dgm:presLayoutVars>
      </dgm:prSet>
      <dgm:spPr/>
    </dgm:pt>
    <dgm:pt modelId="{580FF6A0-BFAE-452B-8696-2A9ADFA8A73E}" type="pres">
      <dgm:prSet presAssocID="{DFA867FC-8E4F-4487-93C0-DC3FD1CAF03A}" presName="aSpace" presStyleCnt="0"/>
      <dgm:spPr/>
    </dgm:pt>
    <dgm:pt modelId="{7E091683-A236-463A-8A36-B0F93C04C42E}" type="pres">
      <dgm:prSet presAssocID="{0B05A139-E095-488D-A860-96AAF83A7A52}" presName="compNode" presStyleCnt="0"/>
      <dgm:spPr/>
    </dgm:pt>
    <dgm:pt modelId="{D82068EE-0230-4228-9DDB-05B17743DB9C}" type="pres">
      <dgm:prSet presAssocID="{0B05A139-E095-488D-A860-96AAF83A7A52}" presName="noGeometry" presStyleCnt="0"/>
      <dgm:spPr/>
    </dgm:pt>
    <dgm:pt modelId="{604D5A06-23FF-421F-B163-1020897489E8}" type="pres">
      <dgm:prSet presAssocID="{0B05A139-E095-488D-A860-96AAF83A7A52}" presName="childTextVisible" presStyleLbl="bgAccFollowNode1" presStyleIdx="1" presStyleCnt="2" custScaleX="142926" custLinFactNeighborX="-7952">
        <dgm:presLayoutVars>
          <dgm:bulletEnabled val="1"/>
        </dgm:presLayoutVars>
      </dgm:prSet>
      <dgm:spPr/>
    </dgm:pt>
    <dgm:pt modelId="{5FE6192F-9737-4FF9-B638-66FBF3C18C30}" type="pres">
      <dgm:prSet presAssocID="{0B05A139-E095-488D-A860-96AAF83A7A52}" presName="childTextHidden" presStyleLbl="bgAccFollowNode1" presStyleIdx="1" presStyleCnt="2"/>
      <dgm:spPr/>
    </dgm:pt>
    <dgm:pt modelId="{432D14ED-4F3F-45A2-8806-79D7B7B2A6AE}" type="pres">
      <dgm:prSet presAssocID="{0B05A139-E095-488D-A860-96AAF83A7A52}" presName="parentText" presStyleLbl="node1" presStyleIdx="1" presStyleCnt="2" custLinFactNeighborX="14758" custLinFactNeighborY="-4540">
        <dgm:presLayoutVars>
          <dgm:chMax val="1"/>
          <dgm:bulletEnabled val="1"/>
        </dgm:presLayoutVars>
      </dgm:prSet>
      <dgm:spPr/>
    </dgm:pt>
  </dgm:ptLst>
  <dgm:cxnLst>
    <dgm:cxn modelId="{9FC6C50A-F7FD-4681-BAAB-5B0DE953D09B}" type="presOf" srcId="{0B05A139-E095-488D-A860-96AAF83A7A52}" destId="{432D14ED-4F3F-45A2-8806-79D7B7B2A6AE}" srcOrd="0" destOrd="0" presId="urn:microsoft.com/office/officeart/2005/8/layout/hProcess6"/>
    <dgm:cxn modelId="{72481812-A7EF-45D3-8DB8-D8C73FF898E2}" type="presOf" srcId="{43B80B71-46B2-435B-8596-407C1683F8E0}" destId="{604D5A06-23FF-421F-B163-1020897489E8}" srcOrd="0" destOrd="0" presId="urn:microsoft.com/office/officeart/2005/8/layout/hProcess6"/>
    <dgm:cxn modelId="{7D0D2D19-F80D-46F8-BC97-9C1C2C87B818}" type="presOf" srcId="{02D8ADC4-F2E3-4282-A243-F954B4153AD5}" destId="{5161F757-E606-4A29-A926-8726F904B5BB}" srcOrd="0" destOrd="0" presId="urn:microsoft.com/office/officeart/2005/8/layout/hProcess6"/>
    <dgm:cxn modelId="{B9AEAC1E-5135-4776-81FD-9074202020C6}" srcId="{02D8ADC4-F2E3-4282-A243-F954B4153AD5}" destId="{DFA867FC-8E4F-4487-93C0-DC3FD1CAF03A}" srcOrd="0" destOrd="0" parTransId="{D1586EF1-17F2-4413-9D59-C6D32FF7CF3B}" sibTransId="{E9396464-C2DE-4BFF-9D65-147555C891BB}"/>
    <dgm:cxn modelId="{5569695F-61D5-4C7B-A29F-4625699F9630}" srcId="{DFA867FC-8E4F-4487-93C0-DC3FD1CAF03A}" destId="{5D19F0ED-D10C-4DC4-920E-FF0D8B4BA35D}" srcOrd="0" destOrd="0" parTransId="{BC97E709-1F74-4447-A6BB-3F4AEC5DD25F}" sibTransId="{29E195A7-B0B8-4FB0-93E6-E01C1CA8F51E}"/>
    <dgm:cxn modelId="{AB536864-5243-4A2E-9CAA-FA8779731E7B}" srcId="{0B05A139-E095-488D-A860-96AAF83A7A52}" destId="{43B80B71-46B2-435B-8596-407C1683F8E0}" srcOrd="0" destOrd="0" parTransId="{D649A0F6-0487-49B5-91B2-A02DF9C53073}" sibTransId="{FABAB32B-8623-4065-AC5C-EB7B06472ECF}"/>
    <dgm:cxn modelId="{E5288853-3ED9-44D4-9543-EE56C7292F6F}" type="presOf" srcId="{5D19F0ED-D10C-4DC4-920E-FF0D8B4BA35D}" destId="{9B631C83-1E25-472B-88FE-A60906CCB7E7}" srcOrd="1" destOrd="0" presId="urn:microsoft.com/office/officeart/2005/8/layout/hProcess6"/>
    <dgm:cxn modelId="{A962CC53-624D-4C76-AACD-D591844172C9}" srcId="{02D8ADC4-F2E3-4282-A243-F954B4153AD5}" destId="{0B05A139-E095-488D-A860-96AAF83A7A52}" srcOrd="1" destOrd="0" parTransId="{2EA7A691-4D18-4967-B6E8-6D87D8A844E0}" sibTransId="{268726BE-F552-47E6-B01F-BB474CA6288C}"/>
    <dgm:cxn modelId="{9ED6C254-D962-49E2-AA4A-451E34BBAD1B}" type="presOf" srcId="{43B80B71-46B2-435B-8596-407C1683F8E0}" destId="{5FE6192F-9737-4FF9-B638-66FBF3C18C30}" srcOrd="1" destOrd="0" presId="urn:microsoft.com/office/officeart/2005/8/layout/hProcess6"/>
    <dgm:cxn modelId="{C8F89997-97A1-4FA0-89D2-2B8F2D5DD6C6}" type="presOf" srcId="{DFA867FC-8E4F-4487-93C0-DC3FD1CAF03A}" destId="{CDE2E176-E9B3-49C4-B007-796D56F657AD}" srcOrd="0" destOrd="0" presId="urn:microsoft.com/office/officeart/2005/8/layout/hProcess6"/>
    <dgm:cxn modelId="{1C9934EA-CD55-4796-9BD8-5BE0A857ED94}" type="presOf" srcId="{5D19F0ED-D10C-4DC4-920E-FF0D8B4BA35D}" destId="{37A409CC-79CD-40CE-B4BA-4EBCF17A73FD}" srcOrd="0" destOrd="0" presId="urn:microsoft.com/office/officeart/2005/8/layout/hProcess6"/>
    <dgm:cxn modelId="{0B2A343C-F349-45B0-8D77-8E0205AE8F5F}" type="presParOf" srcId="{5161F757-E606-4A29-A926-8726F904B5BB}" destId="{AE3CC7AE-E9A9-4D4D-8EC5-D354C4738DB5}" srcOrd="0" destOrd="0" presId="urn:microsoft.com/office/officeart/2005/8/layout/hProcess6"/>
    <dgm:cxn modelId="{9846942A-D7DC-4B5D-B58E-50337C910819}" type="presParOf" srcId="{AE3CC7AE-E9A9-4D4D-8EC5-D354C4738DB5}" destId="{45A95A0F-E5ED-4D3E-975B-0604E5563FD5}" srcOrd="0" destOrd="0" presId="urn:microsoft.com/office/officeart/2005/8/layout/hProcess6"/>
    <dgm:cxn modelId="{EFD02035-557E-4A76-B302-7EAA91C7EFB8}" type="presParOf" srcId="{AE3CC7AE-E9A9-4D4D-8EC5-D354C4738DB5}" destId="{37A409CC-79CD-40CE-B4BA-4EBCF17A73FD}" srcOrd="1" destOrd="0" presId="urn:microsoft.com/office/officeart/2005/8/layout/hProcess6"/>
    <dgm:cxn modelId="{57544FA2-FBDD-40A1-8F0C-9F6E04A7B9DD}" type="presParOf" srcId="{AE3CC7AE-E9A9-4D4D-8EC5-D354C4738DB5}" destId="{9B631C83-1E25-472B-88FE-A60906CCB7E7}" srcOrd="2" destOrd="0" presId="urn:microsoft.com/office/officeart/2005/8/layout/hProcess6"/>
    <dgm:cxn modelId="{F104310C-1A91-421C-81F8-D39C3EDC34FA}" type="presParOf" srcId="{AE3CC7AE-E9A9-4D4D-8EC5-D354C4738DB5}" destId="{CDE2E176-E9B3-49C4-B007-796D56F657AD}" srcOrd="3" destOrd="0" presId="urn:microsoft.com/office/officeart/2005/8/layout/hProcess6"/>
    <dgm:cxn modelId="{C3D2E274-2148-4F06-8B60-53EA5A46D6E1}" type="presParOf" srcId="{5161F757-E606-4A29-A926-8726F904B5BB}" destId="{580FF6A0-BFAE-452B-8696-2A9ADFA8A73E}" srcOrd="1" destOrd="0" presId="urn:microsoft.com/office/officeart/2005/8/layout/hProcess6"/>
    <dgm:cxn modelId="{0C8BC57F-1B95-40D0-B8AB-ECEB079484A3}" type="presParOf" srcId="{5161F757-E606-4A29-A926-8726F904B5BB}" destId="{7E091683-A236-463A-8A36-B0F93C04C42E}" srcOrd="2" destOrd="0" presId="urn:microsoft.com/office/officeart/2005/8/layout/hProcess6"/>
    <dgm:cxn modelId="{9E6C4906-D1DE-42C1-81EF-7E1E8D636446}" type="presParOf" srcId="{7E091683-A236-463A-8A36-B0F93C04C42E}" destId="{D82068EE-0230-4228-9DDB-05B17743DB9C}" srcOrd="0" destOrd="0" presId="urn:microsoft.com/office/officeart/2005/8/layout/hProcess6"/>
    <dgm:cxn modelId="{A0F40947-4EC6-4D49-96EA-F2FF1F394C90}" type="presParOf" srcId="{7E091683-A236-463A-8A36-B0F93C04C42E}" destId="{604D5A06-23FF-421F-B163-1020897489E8}" srcOrd="1" destOrd="0" presId="urn:microsoft.com/office/officeart/2005/8/layout/hProcess6"/>
    <dgm:cxn modelId="{749678A4-B5E4-4EA7-AAAB-E89E8811A07C}" type="presParOf" srcId="{7E091683-A236-463A-8A36-B0F93C04C42E}" destId="{5FE6192F-9737-4FF9-B638-66FBF3C18C30}" srcOrd="2" destOrd="0" presId="urn:microsoft.com/office/officeart/2005/8/layout/hProcess6"/>
    <dgm:cxn modelId="{789E8078-57D5-4C8E-8B4B-F0234D19593C}" type="presParOf" srcId="{7E091683-A236-463A-8A36-B0F93C04C42E}" destId="{432D14ED-4F3F-45A2-8806-79D7B7B2A6AE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083CA5-F521-4B2B-BA94-19BA56FE6B65}">
      <dsp:nvSpPr>
        <dsp:cNvPr id="0" name=""/>
        <dsp:cNvSpPr/>
      </dsp:nvSpPr>
      <dsp:spPr>
        <a:xfrm>
          <a:off x="3624907" y="1427586"/>
          <a:ext cx="3725386" cy="372602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marL="0" lvl="0" indent="0" algn="ctr" defTabSz="2933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6600" b="1" kern="1200" dirty="0"/>
            <a:t>ضرب الكسور</a:t>
          </a:r>
          <a:endParaRPr lang="ar-SA" sz="6600" b="1" kern="1200" dirty="0"/>
        </a:p>
      </dsp:txBody>
      <dsp:txXfrm>
        <a:off x="4170477" y="1973250"/>
        <a:ext cx="2634246" cy="2634699"/>
      </dsp:txXfrm>
    </dsp:sp>
    <dsp:sp modelId="{85F0B895-3A54-4CA5-8509-A0D6DE8F99A7}">
      <dsp:nvSpPr>
        <dsp:cNvPr id="0" name=""/>
        <dsp:cNvSpPr/>
      </dsp:nvSpPr>
      <dsp:spPr>
        <a:xfrm>
          <a:off x="3123067" y="2896206"/>
          <a:ext cx="300323" cy="30029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E0513CA-519D-4EEA-9BDE-A05B4A3E213C}">
      <dsp:nvSpPr>
        <dsp:cNvPr id="0" name=""/>
        <dsp:cNvSpPr/>
      </dsp:nvSpPr>
      <dsp:spPr>
        <a:xfrm>
          <a:off x="10087121" y="3370218"/>
          <a:ext cx="300323" cy="300292"/>
        </a:xfrm>
        <a:prstGeom prst="ellipse">
          <a:avLst/>
        </a:prstGeom>
        <a:gradFill rotWithShape="0">
          <a:gsLst>
            <a:gs pos="0">
              <a:schemeClr val="accent5">
                <a:hueOff val="-408519"/>
                <a:satOff val="-568"/>
                <a:lumOff val="-21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08519"/>
                <a:satOff val="-568"/>
                <a:lumOff val="-21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08519"/>
                <a:satOff val="-568"/>
                <a:lumOff val="-21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0B4B7D2-8AA6-4F49-A97D-E1E020640649}">
      <dsp:nvSpPr>
        <dsp:cNvPr id="0" name=""/>
        <dsp:cNvSpPr/>
      </dsp:nvSpPr>
      <dsp:spPr>
        <a:xfrm>
          <a:off x="5995346" y="5458959"/>
          <a:ext cx="414186" cy="414816"/>
        </a:xfrm>
        <a:prstGeom prst="ellipse">
          <a:avLst/>
        </a:prstGeom>
        <a:gradFill rotWithShape="0">
          <a:gsLst>
            <a:gs pos="0">
              <a:schemeClr val="accent5">
                <a:hueOff val="-817038"/>
                <a:satOff val="-1136"/>
                <a:lumOff val="-43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817038"/>
                <a:satOff val="-1136"/>
                <a:lumOff val="-43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817038"/>
                <a:satOff val="-1136"/>
                <a:lumOff val="-43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2E0CC9F-CAFA-426A-A9B7-E9A7E6A0A406}">
      <dsp:nvSpPr>
        <dsp:cNvPr id="0" name=""/>
        <dsp:cNvSpPr/>
      </dsp:nvSpPr>
      <dsp:spPr>
        <a:xfrm>
          <a:off x="2314518" y="3410556"/>
          <a:ext cx="300323" cy="300292"/>
        </a:xfrm>
        <a:prstGeom prst="ellipse">
          <a:avLst/>
        </a:prstGeom>
        <a:gradFill rotWithShape="0">
          <a:gsLst>
            <a:gs pos="0">
              <a:schemeClr val="accent5">
                <a:hueOff val="-1225557"/>
                <a:satOff val="-1705"/>
                <a:lumOff val="-6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25557"/>
                <a:satOff val="-1705"/>
                <a:lumOff val="-6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25557"/>
                <a:satOff val="-1705"/>
                <a:lumOff val="-6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4FB72CB-0B9E-4CE4-8E79-AC9AB8F995DD}">
      <dsp:nvSpPr>
        <dsp:cNvPr id="0" name=""/>
        <dsp:cNvSpPr/>
      </dsp:nvSpPr>
      <dsp:spPr>
        <a:xfrm>
          <a:off x="1053528" y="3981088"/>
          <a:ext cx="300323" cy="300292"/>
        </a:xfrm>
        <a:prstGeom prst="ellipse">
          <a:avLst/>
        </a:prstGeom>
        <a:gradFill rotWithShape="0">
          <a:gsLst>
            <a:gs pos="0">
              <a:schemeClr val="accent5">
                <a:hueOff val="-1634077"/>
                <a:satOff val="-2273"/>
                <a:lumOff val="-87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634077"/>
                <a:satOff val="-2273"/>
                <a:lumOff val="-87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634077"/>
                <a:satOff val="-2273"/>
                <a:lumOff val="-87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3F9E00D-E3B4-47C7-8BC3-3669DBECC820}">
      <dsp:nvSpPr>
        <dsp:cNvPr id="0" name=""/>
        <dsp:cNvSpPr/>
      </dsp:nvSpPr>
      <dsp:spPr>
        <a:xfrm>
          <a:off x="494327" y="1138657"/>
          <a:ext cx="1514608" cy="1514780"/>
        </a:xfrm>
        <a:prstGeom prst="ellipse">
          <a:avLst/>
        </a:prstGeom>
        <a:gradFill rotWithShape="0">
          <a:gsLst>
            <a:gs pos="0">
              <a:schemeClr val="accent5">
                <a:hueOff val="-2042596"/>
                <a:satOff val="-2841"/>
                <a:lumOff val="-108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042596"/>
                <a:satOff val="-2841"/>
                <a:lumOff val="-108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042596"/>
                <a:satOff val="-2841"/>
                <a:lumOff val="-108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.</a:t>
          </a:r>
          <a:endParaRPr lang="ar-SA" sz="4900" kern="1200" dirty="0"/>
        </a:p>
      </dsp:txBody>
      <dsp:txXfrm>
        <a:off x="716136" y="1360491"/>
        <a:ext cx="1070990" cy="1071112"/>
      </dsp:txXfrm>
    </dsp:sp>
    <dsp:sp modelId="{270081C1-6445-42A6-8CBD-E6F8421DBDF7}">
      <dsp:nvSpPr>
        <dsp:cNvPr id="0" name=""/>
        <dsp:cNvSpPr/>
      </dsp:nvSpPr>
      <dsp:spPr>
        <a:xfrm>
          <a:off x="6135671" y="941334"/>
          <a:ext cx="414186" cy="414816"/>
        </a:xfrm>
        <a:prstGeom prst="ellipse">
          <a:avLst/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2B1CBA9-B466-44A5-923D-9254E28E5074}">
      <dsp:nvSpPr>
        <dsp:cNvPr id="0" name=""/>
        <dsp:cNvSpPr/>
      </dsp:nvSpPr>
      <dsp:spPr>
        <a:xfrm>
          <a:off x="2918875" y="657389"/>
          <a:ext cx="748898" cy="749067"/>
        </a:xfrm>
        <a:prstGeom prst="ellipse">
          <a:avLst/>
        </a:prstGeom>
        <a:gradFill rotWithShape="0">
          <a:gsLst>
            <a:gs pos="0">
              <a:schemeClr val="accent5">
                <a:hueOff val="-2859634"/>
                <a:satOff val="-3978"/>
                <a:lumOff val="-152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859634"/>
                <a:satOff val="-3978"/>
                <a:lumOff val="-152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859634"/>
                <a:satOff val="-3978"/>
                <a:lumOff val="-152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67C5EE6-A80F-4A3F-935A-54AF31E4638E}">
      <dsp:nvSpPr>
        <dsp:cNvPr id="0" name=""/>
        <dsp:cNvSpPr/>
      </dsp:nvSpPr>
      <dsp:spPr>
        <a:xfrm>
          <a:off x="10522840" y="0"/>
          <a:ext cx="1514608" cy="1514780"/>
        </a:xfrm>
        <a:prstGeom prst="ellipse">
          <a:avLst/>
        </a:prstGeom>
        <a:gradFill rotWithShape="0">
          <a:gsLst>
            <a:gs pos="0">
              <a:schemeClr val="accent5">
                <a:hueOff val="-3268153"/>
                <a:satOff val="-4546"/>
                <a:lumOff val="-17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268153"/>
                <a:satOff val="-4546"/>
                <a:lumOff val="-17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268153"/>
                <a:satOff val="-4546"/>
                <a:lumOff val="-17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.</a:t>
          </a:r>
          <a:endParaRPr lang="ar-SA" sz="4900" kern="1200" dirty="0"/>
        </a:p>
      </dsp:txBody>
      <dsp:txXfrm>
        <a:off x="10744649" y="221834"/>
        <a:ext cx="1070990" cy="1071112"/>
      </dsp:txXfrm>
    </dsp:sp>
    <dsp:sp modelId="{42E7B7FE-68C8-4008-9FEE-23FD063DBC1F}">
      <dsp:nvSpPr>
        <dsp:cNvPr id="0" name=""/>
        <dsp:cNvSpPr/>
      </dsp:nvSpPr>
      <dsp:spPr>
        <a:xfrm>
          <a:off x="8879274" y="2146018"/>
          <a:ext cx="414186" cy="414816"/>
        </a:xfrm>
        <a:prstGeom prst="ellipse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C97DF6F-4048-42A3-97BC-44BB0FD9B438}">
      <dsp:nvSpPr>
        <dsp:cNvPr id="0" name=""/>
        <dsp:cNvSpPr/>
      </dsp:nvSpPr>
      <dsp:spPr>
        <a:xfrm>
          <a:off x="2275090" y="4792033"/>
          <a:ext cx="300323" cy="300292"/>
        </a:xfrm>
        <a:prstGeom prst="ellipse">
          <a:avLst/>
        </a:prstGeom>
        <a:gradFill rotWithShape="0">
          <a:gsLst>
            <a:gs pos="0">
              <a:schemeClr val="accent5">
                <a:hueOff val="-4085191"/>
                <a:satOff val="-5682"/>
                <a:lumOff val="-217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085191"/>
                <a:satOff val="-5682"/>
                <a:lumOff val="-217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085191"/>
                <a:satOff val="-5682"/>
                <a:lumOff val="-217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CCB41A7-F77C-4F87-A0F2-3431FED6C2CE}">
      <dsp:nvSpPr>
        <dsp:cNvPr id="0" name=""/>
        <dsp:cNvSpPr/>
      </dsp:nvSpPr>
      <dsp:spPr>
        <a:xfrm>
          <a:off x="4822778" y="5584309"/>
          <a:ext cx="300323" cy="300292"/>
        </a:xfrm>
        <a:prstGeom prst="ellipse">
          <a:avLst/>
        </a:prstGeom>
        <a:gradFill rotWithShape="0">
          <a:gsLst>
            <a:gs pos="0">
              <a:schemeClr val="accent5">
                <a:hueOff val="-4493710"/>
                <a:satOff val="-6250"/>
                <a:lumOff val="-23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493710"/>
                <a:satOff val="-6250"/>
                <a:lumOff val="-23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493710"/>
                <a:satOff val="-6250"/>
                <a:lumOff val="-23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181324C-7771-4D0E-BCD8-8509F84730ED}">
      <dsp:nvSpPr>
        <dsp:cNvPr id="0" name=""/>
        <dsp:cNvSpPr/>
      </dsp:nvSpPr>
      <dsp:spPr>
        <a:xfrm>
          <a:off x="2730168" y="4975963"/>
          <a:ext cx="1514608" cy="1514780"/>
        </a:xfrm>
        <a:prstGeom prst="ellipse">
          <a:avLst/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4900" kern="1200" dirty="0"/>
        </a:p>
      </dsp:txBody>
      <dsp:txXfrm>
        <a:off x="2951977" y="5197797"/>
        <a:ext cx="1070990" cy="1071112"/>
      </dsp:txXfrm>
    </dsp:sp>
    <dsp:sp modelId="{D799FEEB-5422-4A98-9C16-12E2C5CB3018}">
      <dsp:nvSpPr>
        <dsp:cNvPr id="0" name=""/>
        <dsp:cNvSpPr/>
      </dsp:nvSpPr>
      <dsp:spPr>
        <a:xfrm>
          <a:off x="3221393" y="4301541"/>
          <a:ext cx="300323" cy="300292"/>
        </a:xfrm>
        <a:prstGeom prst="ellipse">
          <a:avLst/>
        </a:prstGeom>
        <a:gradFill rotWithShape="0">
          <a:gsLst>
            <a:gs pos="0">
              <a:schemeClr val="accent5">
                <a:hueOff val="-5310748"/>
                <a:satOff val="-7387"/>
                <a:lumOff val="-283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310748"/>
                <a:satOff val="-7387"/>
                <a:lumOff val="-283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310748"/>
                <a:satOff val="-7387"/>
                <a:lumOff val="-283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BD74B0D-10E4-4E01-9318-1CEAFE07FFFE}">
      <dsp:nvSpPr>
        <dsp:cNvPr id="0" name=""/>
        <dsp:cNvSpPr/>
      </dsp:nvSpPr>
      <dsp:spPr>
        <a:xfrm>
          <a:off x="625236" y="4713094"/>
          <a:ext cx="1514608" cy="1514780"/>
        </a:xfrm>
        <a:prstGeom prst="ellipse">
          <a:avLst/>
        </a:prstGeom>
        <a:gradFill rotWithShape="0">
          <a:gsLst>
            <a:gs pos="0">
              <a:schemeClr val="accent5">
                <a:hueOff val="-5719268"/>
                <a:satOff val="-7955"/>
                <a:lumOff val="-305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719268"/>
                <a:satOff val="-7955"/>
                <a:lumOff val="-305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719268"/>
                <a:satOff val="-7955"/>
                <a:lumOff val="-305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4900" kern="1200" dirty="0"/>
        </a:p>
      </dsp:txBody>
      <dsp:txXfrm>
        <a:off x="847045" y="4934928"/>
        <a:ext cx="1070990" cy="1071112"/>
      </dsp:txXfrm>
    </dsp:sp>
    <dsp:sp modelId="{CE0DA52D-FFC2-4CC3-8B34-0DE2C2B975CB}">
      <dsp:nvSpPr>
        <dsp:cNvPr id="0" name=""/>
        <dsp:cNvSpPr/>
      </dsp:nvSpPr>
      <dsp:spPr>
        <a:xfrm>
          <a:off x="7158165" y="5824172"/>
          <a:ext cx="300323" cy="300292"/>
        </a:xfrm>
        <a:prstGeom prst="ellipse">
          <a:avLst/>
        </a:prstGeom>
        <a:gradFill rotWithShape="0">
          <a:gsLst>
            <a:gs pos="0">
              <a:schemeClr val="accent5">
                <a:hueOff val="-6127787"/>
                <a:satOff val="-8523"/>
                <a:lumOff val="-326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127787"/>
                <a:satOff val="-8523"/>
                <a:lumOff val="-326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127787"/>
                <a:satOff val="-8523"/>
                <a:lumOff val="-326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4C2CE4E-698F-474B-87F7-235382DCDAC6}">
      <dsp:nvSpPr>
        <dsp:cNvPr id="0" name=""/>
        <dsp:cNvSpPr/>
      </dsp:nvSpPr>
      <dsp:spPr>
        <a:xfrm>
          <a:off x="3957363" y="6604"/>
          <a:ext cx="1514608" cy="1514780"/>
        </a:xfrm>
        <a:prstGeom prst="ellipse">
          <a:avLst/>
        </a:prstGeom>
        <a:gradFill rotWithShape="0">
          <a:gsLst>
            <a:gs pos="0">
              <a:schemeClr val="accent5">
                <a:hueOff val="-6536306"/>
                <a:satOff val="-9092"/>
                <a:lumOff val="-348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536306"/>
                <a:satOff val="-9092"/>
                <a:lumOff val="-348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536306"/>
                <a:satOff val="-9092"/>
                <a:lumOff val="-348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4900" kern="1200" dirty="0"/>
        </a:p>
      </dsp:txBody>
      <dsp:txXfrm>
        <a:off x="4179172" y="228438"/>
        <a:ext cx="1070990" cy="1071112"/>
      </dsp:txXfrm>
    </dsp:sp>
    <dsp:sp modelId="{0F713C31-E902-4E8D-A209-5A7267697A01}">
      <dsp:nvSpPr>
        <dsp:cNvPr id="0" name=""/>
        <dsp:cNvSpPr/>
      </dsp:nvSpPr>
      <dsp:spPr>
        <a:xfrm>
          <a:off x="2914016" y="1656306"/>
          <a:ext cx="300323" cy="300292"/>
        </a:xfrm>
        <a:prstGeom prst="ellipse">
          <a:avLst/>
        </a:prstGeom>
        <a:gradFill rotWithShape="0">
          <a:gsLst>
            <a:gs pos="0">
              <a:schemeClr val="accent5">
                <a:hueOff val="-6944825"/>
                <a:satOff val="-9660"/>
                <a:lumOff val="-37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944825"/>
                <a:satOff val="-9660"/>
                <a:lumOff val="-37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944825"/>
                <a:satOff val="-9660"/>
                <a:lumOff val="-37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AF86DC6-94C0-4C65-942F-A78062BFD4E9}">
      <dsp:nvSpPr>
        <dsp:cNvPr id="0" name=""/>
        <dsp:cNvSpPr/>
      </dsp:nvSpPr>
      <dsp:spPr>
        <a:xfrm>
          <a:off x="7157108" y="760315"/>
          <a:ext cx="300323" cy="300292"/>
        </a:xfrm>
        <a:prstGeom prst="ellipse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A409CC-79CD-40CE-B4BA-4EBCF17A73FD}">
      <dsp:nvSpPr>
        <dsp:cNvPr id="0" name=""/>
        <dsp:cNvSpPr/>
      </dsp:nvSpPr>
      <dsp:spPr>
        <a:xfrm>
          <a:off x="5822243" y="0"/>
          <a:ext cx="3242916" cy="1983346"/>
        </a:xfrm>
        <a:prstGeom prst="leftArrow">
          <a:avLst>
            <a:gd name="adj1" fmla="val 70000"/>
            <a:gd name="adj2" fmla="val 50000"/>
          </a:avLst>
        </a:prstGeom>
        <a:solidFill>
          <a:srgbClr val="F9B9FB"/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500" tIns="15875" rIns="31750" bIns="15875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500" kern="1200" dirty="0"/>
            <a:t>اضرب البسطيين و من  ثم اضرب المقامين</a:t>
          </a:r>
          <a:endParaRPr lang="ar-SA" sz="2500" kern="1200" dirty="0"/>
        </a:p>
      </dsp:txBody>
      <dsp:txXfrm>
        <a:off x="6516414" y="297502"/>
        <a:ext cx="1738016" cy="1388342"/>
      </dsp:txXfrm>
    </dsp:sp>
    <dsp:sp modelId="{CDE2E176-E9B3-49C4-B007-796D56F657AD}">
      <dsp:nvSpPr>
        <dsp:cNvPr id="0" name=""/>
        <dsp:cNvSpPr/>
      </dsp:nvSpPr>
      <dsp:spPr>
        <a:xfrm>
          <a:off x="8320025" y="372919"/>
          <a:ext cx="1134473" cy="1134473"/>
        </a:xfrm>
        <a:prstGeom prst="ellipse">
          <a:avLst/>
        </a:prstGeom>
        <a:solidFill>
          <a:srgbClr val="FF006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600" kern="1200" dirty="0"/>
            <a:t>الخطوة الأولى</a:t>
          </a:r>
          <a:endParaRPr lang="ar-SA" sz="2600" kern="1200" dirty="0"/>
        </a:p>
      </dsp:txBody>
      <dsp:txXfrm>
        <a:off x="8486165" y="539059"/>
        <a:ext cx="802193" cy="802193"/>
      </dsp:txXfrm>
    </dsp:sp>
    <dsp:sp modelId="{604D5A06-23FF-421F-B163-1020897489E8}">
      <dsp:nvSpPr>
        <dsp:cNvPr id="0" name=""/>
        <dsp:cNvSpPr/>
      </dsp:nvSpPr>
      <dsp:spPr>
        <a:xfrm>
          <a:off x="2260976" y="0"/>
          <a:ext cx="3242916" cy="1983346"/>
        </a:xfrm>
        <a:prstGeom prst="leftArrow">
          <a:avLst>
            <a:gd name="adj1" fmla="val 70000"/>
            <a:gd name="adj2" fmla="val 50000"/>
          </a:avLst>
        </a:prstGeom>
        <a:solidFill>
          <a:srgbClr val="F9B9FB"/>
        </a:solidFill>
        <a:ln w="635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500" tIns="15875" rIns="31750" bIns="15875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500" kern="1200" dirty="0"/>
            <a:t>بسط الكسرين إن أمكن</a:t>
          </a:r>
          <a:endParaRPr lang="ar-SA" sz="2500" kern="1200" dirty="0"/>
        </a:p>
      </dsp:txBody>
      <dsp:txXfrm>
        <a:off x="2955147" y="297502"/>
        <a:ext cx="1738016" cy="1388342"/>
      </dsp:txXfrm>
    </dsp:sp>
    <dsp:sp modelId="{432D14ED-4F3F-45A2-8806-79D7B7B2A6AE}">
      <dsp:nvSpPr>
        <dsp:cNvPr id="0" name=""/>
        <dsp:cNvSpPr/>
      </dsp:nvSpPr>
      <dsp:spPr>
        <a:xfrm>
          <a:off x="4617097" y="372930"/>
          <a:ext cx="1134473" cy="1134473"/>
        </a:xfrm>
        <a:prstGeom prst="ellipse">
          <a:avLst/>
        </a:prstGeom>
        <a:solidFill>
          <a:srgbClr val="FF006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600" kern="1200" dirty="0"/>
            <a:t>الخطوة الثانية</a:t>
          </a:r>
          <a:endParaRPr lang="ar-SA" sz="2600" kern="1200" dirty="0"/>
        </a:p>
      </dsp:txBody>
      <dsp:txXfrm>
        <a:off x="4783237" y="539070"/>
        <a:ext cx="802193" cy="8021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A409CC-79CD-40CE-B4BA-4EBCF17A73FD}">
      <dsp:nvSpPr>
        <dsp:cNvPr id="0" name=""/>
        <dsp:cNvSpPr/>
      </dsp:nvSpPr>
      <dsp:spPr>
        <a:xfrm>
          <a:off x="5822243" y="0"/>
          <a:ext cx="3242916" cy="1983346"/>
        </a:xfrm>
        <a:prstGeom prst="lef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5880" tIns="13970" rIns="2794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200" kern="1200" dirty="0"/>
            <a:t>أوجد عاملا مشتركا بين كل من البسط و المقام</a:t>
          </a:r>
          <a:endParaRPr lang="ar-SA" sz="2200" kern="1200" dirty="0"/>
        </a:p>
      </dsp:txBody>
      <dsp:txXfrm>
        <a:off x="6516414" y="297502"/>
        <a:ext cx="1738016" cy="1388342"/>
      </dsp:txXfrm>
    </dsp:sp>
    <dsp:sp modelId="{CDE2E176-E9B3-49C4-B007-796D56F657AD}">
      <dsp:nvSpPr>
        <dsp:cNvPr id="0" name=""/>
        <dsp:cNvSpPr/>
      </dsp:nvSpPr>
      <dsp:spPr>
        <a:xfrm>
          <a:off x="8320025" y="372919"/>
          <a:ext cx="1134473" cy="113447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600" kern="1200" dirty="0"/>
            <a:t>الخطوة الأولى</a:t>
          </a:r>
          <a:endParaRPr lang="ar-SA" sz="2600" kern="1200" dirty="0"/>
        </a:p>
      </dsp:txBody>
      <dsp:txXfrm>
        <a:off x="8486165" y="539059"/>
        <a:ext cx="802193" cy="802193"/>
      </dsp:txXfrm>
    </dsp:sp>
    <dsp:sp modelId="{604D5A06-23FF-421F-B163-1020897489E8}">
      <dsp:nvSpPr>
        <dsp:cNvPr id="0" name=""/>
        <dsp:cNvSpPr/>
      </dsp:nvSpPr>
      <dsp:spPr>
        <a:xfrm>
          <a:off x="2080550" y="0"/>
          <a:ext cx="3242916" cy="1983346"/>
        </a:xfrm>
        <a:prstGeom prst="leftArrow">
          <a:avLst>
            <a:gd name="adj1" fmla="val 70000"/>
            <a:gd name="adj2" fmla="val 50000"/>
          </a:avLst>
        </a:prstGeom>
        <a:solidFill>
          <a:srgbClr val="FFEAD0"/>
        </a:solidFill>
        <a:ln w="635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13335" rIns="26670" bIns="13335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100" kern="1200" dirty="0"/>
            <a:t>اقسم كلا من البسط و المقام على العامل المشترك ثم أضرب</a:t>
          </a:r>
          <a:endParaRPr lang="ar-SA" sz="2100" kern="1200" dirty="0"/>
        </a:p>
      </dsp:txBody>
      <dsp:txXfrm>
        <a:off x="2774721" y="297502"/>
        <a:ext cx="1738016" cy="1388342"/>
      </dsp:txXfrm>
    </dsp:sp>
    <dsp:sp modelId="{432D14ED-4F3F-45A2-8806-79D7B7B2A6AE}">
      <dsp:nvSpPr>
        <dsp:cNvPr id="0" name=""/>
        <dsp:cNvSpPr/>
      </dsp:nvSpPr>
      <dsp:spPr>
        <a:xfrm>
          <a:off x="4617097" y="372930"/>
          <a:ext cx="1134473" cy="1134473"/>
        </a:xfrm>
        <a:prstGeom prst="ellipse">
          <a:avLst/>
        </a:prstGeom>
        <a:solidFill>
          <a:srgbClr val="FDC5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600" kern="1200" dirty="0"/>
            <a:t>الخطوة الثانية</a:t>
          </a:r>
          <a:endParaRPr lang="ar-SA" sz="2600" kern="1200" dirty="0"/>
        </a:p>
      </dsp:txBody>
      <dsp:txXfrm>
        <a:off x="4783237" y="539070"/>
        <a:ext cx="802193" cy="8021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3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235E-774E-4486-8B93-D9C059327FA4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095A-5112-4015-B7B0-1C463158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3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235E-774E-4486-8B93-D9C059327FA4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095A-5112-4015-B7B0-1C463158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3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235E-774E-4486-8B93-D9C059327FA4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095A-5112-4015-B7B0-1C463158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0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235E-774E-4486-8B93-D9C059327FA4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095A-5112-4015-B7B0-1C463158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2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235E-774E-4486-8B93-D9C059327FA4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095A-5112-4015-B7B0-1C463158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0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235E-774E-4486-8B93-D9C059327FA4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095A-5112-4015-B7B0-1C463158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235E-774E-4486-8B93-D9C059327FA4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095A-5112-4015-B7B0-1C463158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61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235E-774E-4486-8B93-D9C059327FA4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095A-5112-4015-B7B0-1C463158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6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235E-774E-4486-8B93-D9C059327FA4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095A-5112-4015-B7B0-1C463158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60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235E-774E-4486-8B93-D9C059327FA4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095A-5112-4015-B7B0-1C463158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76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235E-774E-4486-8B93-D9C059327FA4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095A-5112-4015-B7B0-1C463158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3235E-774E-4486-8B93-D9C059327FA4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9095A-5112-4015-B7B0-1C4631586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53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 /><Relationship Id="rId13" Type="http://schemas.openxmlformats.org/officeDocument/2006/relationships/image" Target="../media/image12.png" /><Relationship Id="rId18" Type="http://schemas.openxmlformats.org/officeDocument/2006/relationships/image" Target="../media/image17.png" /><Relationship Id="rId3" Type="http://schemas.openxmlformats.org/officeDocument/2006/relationships/image" Target="../media/image2.png" /><Relationship Id="rId7" Type="http://schemas.openxmlformats.org/officeDocument/2006/relationships/image" Target="../media/image6.png" /><Relationship Id="rId12" Type="http://schemas.openxmlformats.org/officeDocument/2006/relationships/image" Target="../media/image11.png" /><Relationship Id="rId17" Type="http://schemas.openxmlformats.org/officeDocument/2006/relationships/image" Target="../media/image16.png" /><Relationship Id="rId2" Type="http://schemas.openxmlformats.org/officeDocument/2006/relationships/audio" Target="../media/audio1.wav" /><Relationship Id="rId16" Type="http://schemas.openxmlformats.org/officeDocument/2006/relationships/image" Target="../media/image15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5.png" /><Relationship Id="rId11" Type="http://schemas.openxmlformats.org/officeDocument/2006/relationships/image" Target="../media/image10.png" /><Relationship Id="rId5" Type="http://schemas.openxmlformats.org/officeDocument/2006/relationships/image" Target="../media/image4.png" /><Relationship Id="rId15" Type="http://schemas.openxmlformats.org/officeDocument/2006/relationships/image" Target="../media/image14.png" /><Relationship Id="rId10" Type="http://schemas.openxmlformats.org/officeDocument/2006/relationships/image" Target="../media/image9.png" /><Relationship Id="rId4" Type="http://schemas.openxmlformats.org/officeDocument/2006/relationships/image" Target="../media/image3.png" /><Relationship Id="rId9" Type="http://schemas.openxmlformats.org/officeDocument/2006/relationships/image" Target="../media/image8.png" /><Relationship Id="rId14" Type="http://schemas.openxmlformats.org/officeDocument/2006/relationships/image" Target="../media/image13.png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 /><Relationship Id="rId13" Type="http://schemas.microsoft.com/office/2007/relationships/hdphoto" Target="../media/hdphoto1.wdp" /><Relationship Id="rId3" Type="http://schemas.openxmlformats.org/officeDocument/2006/relationships/diagramLayout" Target="../diagrams/layout2.xml" /><Relationship Id="rId7" Type="http://schemas.openxmlformats.org/officeDocument/2006/relationships/diagramData" Target="../diagrams/data3.xml" /><Relationship Id="rId12" Type="http://schemas.openxmlformats.org/officeDocument/2006/relationships/image" Target="../media/image18.png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2.xml" /><Relationship Id="rId11" Type="http://schemas.microsoft.com/office/2007/relationships/diagramDrawing" Target="../diagrams/drawing3.xml" /><Relationship Id="rId5" Type="http://schemas.openxmlformats.org/officeDocument/2006/relationships/diagramColors" Target="../diagrams/colors2.xml" /><Relationship Id="rId10" Type="http://schemas.openxmlformats.org/officeDocument/2006/relationships/diagramColors" Target="../diagrams/colors3.xml" /><Relationship Id="rId4" Type="http://schemas.openxmlformats.org/officeDocument/2006/relationships/diagramQuickStyle" Target="../diagrams/quickStyle2.xml" /><Relationship Id="rId9" Type="http://schemas.openxmlformats.org/officeDocument/2006/relationships/diagramQuickStyle" Target="../diagrams/quickStyle3.xml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 /><Relationship Id="rId13" Type="http://schemas.openxmlformats.org/officeDocument/2006/relationships/image" Target="../media/image30.png" /><Relationship Id="rId3" Type="http://schemas.openxmlformats.org/officeDocument/2006/relationships/image" Target="../media/image20.png" /><Relationship Id="rId7" Type="http://schemas.openxmlformats.org/officeDocument/2006/relationships/image" Target="../media/image24.png" /><Relationship Id="rId12" Type="http://schemas.openxmlformats.org/officeDocument/2006/relationships/image" Target="../media/image29.png" /><Relationship Id="rId2" Type="http://schemas.openxmlformats.org/officeDocument/2006/relationships/image" Target="../media/image19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23.png" /><Relationship Id="rId11" Type="http://schemas.openxmlformats.org/officeDocument/2006/relationships/image" Target="../media/image28.png" /><Relationship Id="rId5" Type="http://schemas.openxmlformats.org/officeDocument/2006/relationships/image" Target="../media/image22.png" /><Relationship Id="rId10" Type="http://schemas.openxmlformats.org/officeDocument/2006/relationships/image" Target="../media/image27.png" /><Relationship Id="rId4" Type="http://schemas.openxmlformats.org/officeDocument/2006/relationships/image" Target="../media/image21.png" /><Relationship Id="rId9" Type="http://schemas.openxmlformats.org/officeDocument/2006/relationships/image" Target="../media/image26.png" /><Relationship Id="rId14" Type="http://schemas.microsoft.com/office/2007/relationships/hdphoto" Target="../media/hdphoto2.wdp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صورة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159" y="405885"/>
            <a:ext cx="5962650" cy="6200775"/>
          </a:xfrm>
          <a:prstGeom prst="rect">
            <a:avLst/>
          </a:prstGeom>
        </p:spPr>
      </p:pic>
      <p:graphicFrame>
        <p:nvGraphicFramePr>
          <p:cNvPr id="6" name="رسم تخطيطي 5"/>
          <p:cNvGraphicFramePr/>
          <p:nvPr>
            <p:extLst>
              <p:ext uri="{D42A27DB-BD31-4B8C-83A1-F6EECF244321}">
                <p14:modId xmlns:p14="http://schemas.microsoft.com/office/powerpoint/2010/main" val="3201619355"/>
              </p:ext>
            </p:extLst>
          </p:nvPr>
        </p:nvGraphicFramePr>
        <p:xfrm>
          <a:off x="154547" y="115910"/>
          <a:ext cx="12192000" cy="6658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مستطيل مستدير الزوايا 6"/>
          <p:cNvSpPr/>
          <p:nvPr/>
        </p:nvSpPr>
        <p:spPr>
          <a:xfrm>
            <a:off x="9903854" y="6104586"/>
            <a:ext cx="2163650" cy="753414"/>
          </a:xfrm>
          <a:prstGeom prst="roundRect">
            <a:avLst/>
          </a:prstGeom>
          <a:solidFill>
            <a:srgbClr val="37BB98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dirty="0"/>
              <a:t>الاسم</a:t>
            </a:r>
            <a:endParaRPr lang="en-US" sz="2800" dirty="0"/>
          </a:p>
        </p:txBody>
      </p:sp>
      <p:sp>
        <p:nvSpPr>
          <p:cNvPr id="8" name="ضرب 7"/>
          <p:cNvSpPr/>
          <p:nvPr/>
        </p:nvSpPr>
        <p:spPr>
          <a:xfrm>
            <a:off x="10806190" y="238259"/>
            <a:ext cx="1197735" cy="1249251"/>
          </a:xfrm>
          <a:prstGeom prst="mathMultiply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زائد 8"/>
          <p:cNvSpPr/>
          <p:nvPr/>
        </p:nvSpPr>
        <p:spPr>
          <a:xfrm>
            <a:off x="4353059" y="321972"/>
            <a:ext cx="1031387" cy="1081824"/>
          </a:xfrm>
          <a:prstGeom prst="mathPlus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علامة الطرح 9"/>
          <p:cNvSpPr/>
          <p:nvPr/>
        </p:nvSpPr>
        <p:spPr>
          <a:xfrm flipV="1">
            <a:off x="8409114" y="4340180"/>
            <a:ext cx="1494740" cy="991672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التقسيم 10"/>
          <p:cNvSpPr/>
          <p:nvPr/>
        </p:nvSpPr>
        <p:spPr>
          <a:xfrm>
            <a:off x="967899" y="5177105"/>
            <a:ext cx="1056067" cy="875763"/>
          </a:xfrm>
          <a:prstGeom prst="mathDivide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يساوي 11"/>
          <p:cNvSpPr/>
          <p:nvPr/>
        </p:nvSpPr>
        <p:spPr>
          <a:xfrm>
            <a:off x="668727" y="1596979"/>
            <a:ext cx="1445998" cy="824247"/>
          </a:xfrm>
          <a:prstGeom prst="mathEqual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علامة الطرح 14"/>
          <p:cNvSpPr/>
          <p:nvPr/>
        </p:nvSpPr>
        <p:spPr>
          <a:xfrm>
            <a:off x="3049597" y="5177105"/>
            <a:ext cx="1120716" cy="1429555"/>
          </a:xfrm>
          <a:prstGeom prst="mathMinus">
            <a:avLst>
              <a:gd name="adj1" fmla="val 18115"/>
            </a:avLst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7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FB72CB-0B9E-4CE4-8E79-AC9AB8F995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04FB72CB-0B9E-4CE4-8E79-AC9AB8F995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B4B7D2-8AA6-4F49-A97D-E1E0206406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>
                                            <p:graphicEl>
                                              <a:dgm id="{30B4B7D2-8AA6-4F49-A97D-E1E0206406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5F0B895-3A54-4CA5-8509-A0D6DE8F99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85F0B895-3A54-4CA5-8509-A0D6DE8F99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2E0CC9F-CAFA-426A-A9B7-E9A7E6A0A4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>
                                            <p:graphicEl>
                                              <a:dgm id="{22E0CC9F-CAFA-426A-A9B7-E9A7E6A0A4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0513CA-519D-4EEA-9BDE-A05B4A3E21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CE0513CA-519D-4EEA-9BDE-A05B4A3E21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083CA5-F521-4B2B-BA94-19BA56FE6B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graphicEl>
                                              <a:dgm id="{8C083CA5-F521-4B2B-BA94-19BA56FE6B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70081C1-6445-42A6-8CBD-E6F8421DBD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>
                                            <p:graphicEl>
                                              <a:dgm id="{270081C1-6445-42A6-8CBD-E6F8421DBD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B1CBA9-B466-44A5-923D-9254E28E50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6">
                                            <p:graphicEl>
                                              <a:dgm id="{92B1CBA9-B466-44A5-923D-9254E28E50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F9E00D-E3B4-47C7-8BC3-3669DBECC8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6">
                                            <p:graphicEl>
                                              <a:dgm id="{33F9E00D-E3B4-47C7-8BC3-3669DBECC8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C97DF6F-4048-42A3-97BC-44BB0FD9B4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6">
                                            <p:graphicEl>
                                              <a:dgm id="{9C97DF6F-4048-42A3-97BC-44BB0FD9B4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CB41A7-F77C-4F87-A0F2-3431FED6C2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>
                                            <p:graphicEl>
                                              <a:dgm id="{0CCB41A7-F77C-4F87-A0F2-3431FED6C2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E7B7FE-68C8-4008-9FEE-23FD063DB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6">
                                            <p:graphicEl>
                                              <a:dgm id="{42E7B7FE-68C8-4008-9FEE-23FD063DBC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7C5EE6-A80F-4A3F-935A-54AF31E463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6">
                                            <p:graphicEl>
                                              <a:dgm id="{D67C5EE6-A80F-4A3F-935A-54AF31E463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99FEEB-5422-4A98-9C16-12E2C5CB30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6">
                                            <p:graphicEl>
                                              <a:dgm id="{D799FEEB-5422-4A98-9C16-12E2C5CB30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81324C-7771-4D0E-BCD8-8509F84730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6">
                                            <p:graphicEl>
                                              <a:dgm id="{2181324C-7771-4D0E-BCD8-8509F84730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0DA52D-FFC2-4CC3-8B34-0DE2C2B97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6">
                                            <p:graphicEl>
                                              <a:dgm id="{CE0DA52D-FFC2-4CC3-8B34-0DE2C2B975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000"/>
                            </p:stCondLst>
                            <p:childTnLst>
                              <p:par>
                                <p:cTn id="6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D74B0D-10E4-4E01-9318-1CEAFE07FF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6">
                                            <p:graphicEl>
                                              <a:dgm id="{2BD74B0D-10E4-4E01-9318-1CEAFE07FF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4000"/>
                            </p:stCondLst>
                            <p:childTnLst>
                              <p:par>
                                <p:cTn id="7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713C31-E902-4E8D-A209-5A7267697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6">
                                            <p:graphicEl>
                                              <a:dgm id="{0F713C31-E902-4E8D-A209-5A7267697A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000"/>
                            </p:stCondLst>
                            <p:childTnLst>
                              <p:par>
                                <p:cTn id="7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AF86DC6-94C0-4C65-942F-A78062BFD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6">
                                            <p:graphicEl>
                                              <a:dgm id="{6AF86DC6-94C0-4C65-942F-A78062BFD4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8000"/>
                            </p:stCondLst>
                            <p:childTnLst>
                              <p:par>
                                <p:cTn id="8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4C2CE4E-698F-474B-87F7-235382DCD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6">
                                            <p:graphicEl>
                                              <a:dgm id="{94C2CE4E-698F-474B-87F7-235382DCDA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/>
        </p:bldSub>
      </p:bldGraphic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-103031" y="25756"/>
            <a:ext cx="12389476" cy="862884"/>
          </a:xfrm>
          <a:prstGeom prst="roundRect">
            <a:avLst/>
          </a:prstGeom>
          <a:solidFill>
            <a:srgbClr val="FFC61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4400" dirty="0"/>
              <a:t>سوف نتعلم كيفية ضرب عددين كسريين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مربع نص 2"/>
              <p:cNvSpPr txBox="1"/>
              <p:nvPr/>
            </p:nvSpPr>
            <p:spPr>
              <a:xfrm>
                <a:off x="-62650" y="980106"/>
                <a:ext cx="12157656" cy="17444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2800" dirty="0"/>
                  <a:t>قام مزارع بزراعة حقل حيث بذر المزارع بذور الطماطم في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ar-SY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ar-SY" sz="2800" dirty="0"/>
                  <a:t>  من مساحة الحقل و احتلت الطماطم صغيرة الحجم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ar-SY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ar-SY" sz="2800" dirty="0"/>
                  <a:t>  من مساحة الحقل المزروع </a:t>
                </a:r>
              </a:p>
              <a:p>
                <a:r>
                  <a:rPr lang="ar-SY" sz="2800" dirty="0">
                    <a:solidFill>
                      <a:srgbClr val="FF0000"/>
                    </a:solidFill>
                  </a:rPr>
                  <a:t>ما الكسر الذي يدل على قطعة الأرض التي بذؤت فيها بذور الطماطم صغيرة الحجم ؟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مربع نص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2650" y="980106"/>
                <a:ext cx="12157656" cy="1744452"/>
              </a:xfrm>
              <a:prstGeom prst="rect">
                <a:avLst/>
              </a:prstGeom>
              <a:blipFill>
                <a:blip r:embed="rId3"/>
                <a:stretch>
                  <a:fillRect r="-1003" b="-8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332750"/>
              </p:ext>
            </p:extLst>
          </p:nvPr>
        </p:nvGraphicFramePr>
        <p:xfrm>
          <a:off x="2430953" y="3031426"/>
          <a:ext cx="27288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816">
                  <a:extLst>
                    <a:ext uri="{9D8B030D-6E8A-4147-A177-3AD203B41FA5}">
                      <a16:colId xmlns:a16="http://schemas.microsoft.com/office/drawing/2014/main" val="4179510684"/>
                    </a:ext>
                  </a:extLst>
                </a:gridCol>
                <a:gridCol w="454816">
                  <a:extLst>
                    <a:ext uri="{9D8B030D-6E8A-4147-A177-3AD203B41FA5}">
                      <a16:colId xmlns:a16="http://schemas.microsoft.com/office/drawing/2014/main" val="2884610781"/>
                    </a:ext>
                  </a:extLst>
                </a:gridCol>
                <a:gridCol w="454816">
                  <a:extLst>
                    <a:ext uri="{9D8B030D-6E8A-4147-A177-3AD203B41FA5}">
                      <a16:colId xmlns:a16="http://schemas.microsoft.com/office/drawing/2014/main" val="3353508264"/>
                    </a:ext>
                  </a:extLst>
                </a:gridCol>
                <a:gridCol w="454816">
                  <a:extLst>
                    <a:ext uri="{9D8B030D-6E8A-4147-A177-3AD203B41FA5}">
                      <a16:colId xmlns:a16="http://schemas.microsoft.com/office/drawing/2014/main" val="3391407631"/>
                    </a:ext>
                  </a:extLst>
                </a:gridCol>
                <a:gridCol w="454816">
                  <a:extLst>
                    <a:ext uri="{9D8B030D-6E8A-4147-A177-3AD203B41FA5}">
                      <a16:colId xmlns:a16="http://schemas.microsoft.com/office/drawing/2014/main" val="726484845"/>
                    </a:ext>
                  </a:extLst>
                </a:gridCol>
                <a:gridCol w="454816">
                  <a:extLst>
                    <a:ext uri="{9D8B030D-6E8A-4147-A177-3AD203B41FA5}">
                      <a16:colId xmlns:a16="http://schemas.microsoft.com/office/drawing/2014/main" val="34430027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631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772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836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025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45806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مستطيل 7"/>
              <p:cNvSpPr/>
              <p:nvPr/>
            </p:nvSpPr>
            <p:spPr>
              <a:xfrm>
                <a:off x="10680403" y="2927908"/>
                <a:ext cx="253596" cy="7848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SY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ar-SY" sz="24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مستطيل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0403" y="2927908"/>
                <a:ext cx="253596" cy="784830"/>
              </a:xfrm>
              <a:prstGeom prst="rect">
                <a:avLst/>
              </a:prstGeom>
              <a:blipFill>
                <a:blip r:embed="rId4"/>
                <a:stretch>
                  <a:fillRect r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مستطيل 8"/>
              <p:cNvSpPr/>
              <p:nvPr/>
            </p:nvSpPr>
            <p:spPr>
              <a:xfrm>
                <a:off x="11659828" y="2926561"/>
                <a:ext cx="253596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SY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ar-SY" sz="240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مستطيل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9828" y="2926561"/>
                <a:ext cx="253596" cy="786177"/>
              </a:xfrm>
              <a:prstGeom prst="rect">
                <a:avLst/>
              </a:prstGeom>
              <a:blipFill>
                <a:blip r:embed="rId5"/>
                <a:stretch>
                  <a:fillRect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ضرب 9"/>
          <p:cNvSpPr/>
          <p:nvPr/>
        </p:nvSpPr>
        <p:spPr>
          <a:xfrm>
            <a:off x="11144673" y="2979423"/>
            <a:ext cx="515155" cy="663896"/>
          </a:xfrm>
          <a:prstGeom prst="mathMultiply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يساوي 10"/>
          <p:cNvSpPr/>
          <p:nvPr/>
        </p:nvSpPr>
        <p:spPr>
          <a:xfrm>
            <a:off x="10148552" y="3150473"/>
            <a:ext cx="446243" cy="339701"/>
          </a:xfrm>
          <a:prstGeom prst="mathEqual">
            <a:avLst/>
          </a:prstGeom>
          <a:solidFill>
            <a:srgbClr val="FFC6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مستطيل 11"/>
              <p:cNvSpPr/>
              <p:nvPr/>
            </p:nvSpPr>
            <p:spPr>
              <a:xfrm>
                <a:off x="5315538" y="3357719"/>
                <a:ext cx="253596" cy="7848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SY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ar-SY" sz="24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مستطيل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5538" y="3357719"/>
                <a:ext cx="253596" cy="784830"/>
              </a:xfrm>
              <a:prstGeom prst="rect">
                <a:avLst/>
              </a:prstGeom>
              <a:blipFill>
                <a:blip r:embed="rId6"/>
                <a:stretch>
                  <a:fillRect r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مستطيل 12"/>
              <p:cNvSpPr/>
              <p:nvPr/>
            </p:nvSpPr>
            <p:spPr>
              <a:xfrm>
                <a:off x="4763120" y="4963049"/>
                <a:ext cx="253596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SY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ar-SY" sz="240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مستطيل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3120" y="4963049"/>
                <a:ext cx="253596" cy="786177"/>
              </a:xfrm>
              <a:prstGeom prst="rect">
                <a:avLst/>
              </a:prstGeom>
              <a:blipFill>
                <a:blip r:embed="rId7"/>
                <a:stretch>
                  <a:fillRect r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مستطيل 13"/>
              <p:cNvSpPr/>
              <p:nvPr/>
            </p:nvSpPr>
            <p:spPr>
              <a:xfrm>
                <a:off x="9608237" y="2933072"/>
                <a:ext cx="253596" cy="7848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SY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ar-SY" sz="24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مستطيل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8237" y="2933072"/>
                <a:ext cx="253596" cy="784830"/>
              </a:xfrm>
              <a:prstGeom prst="rect">
                <a:avLst/>
              </a:prstGeom>
              <a:blipFill>
                <a:blip r:embed="rId8"/>
                <a:stretch>
                  <a:fillRect r="-69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مستطيل 14"/>
              <p:cNvSpPr/>
              <p:nvPr/>
            </p:nvSpPr>
            <p:spPr>
              <a:xfrm>
                <a:off x="8449550" y="2933072"/>
                <a:ext cx="429135" cy="784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SY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ar-SY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مستطيل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9550" y="2933072"/>
                <a:ext cx="429135" cy="784830"/>
              </a:xfrm>
              <a:prstGeom prst="rect">
                <a:avLst/>
              </a:prstGeom>
              <a:blipFill>
                <a:blip r:embed="rId9"/>
                <a:stretch>
                  <a:fillRect r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يساوي 15"/>
          <p:cNvSpPr/>
          <p:nvPr/>
        </p:nvSpPr>
        <p:spPr>
          <a:xfrm>
            <a:off x="9016929" y="3159121"/>
            <a:ext cx="446243" cy="332732"/>
          </a:xfrm>
          <a:prstGeom prst="mathEqual">
            <a:avLst/>
          </a:prstGeom>
          <a:solidFill>
            <a:srgbClr val="FFC6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رابط مستقيم 39"/>
          <p:cNvCxnSpPr/>
          <p:nvPr/>
        </p:nvCxnSpPr>
        <p:spPr>
          <a:xfrm flipH="1">
            <a:off x="8077805" y="4142549"/>
            <a:ext cx="4083770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مستطيل 40"/>
              <p:cNvSpPr/>
              <p:nvPr/>
            </p:nvSpPr>
            <p:spPr>
              <a:xfrm>
                <a:off x="10181326" y="4440672"/>
                <a:ext cx="253596" cy="7848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SY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ar-SY" sz="24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1" name="مستطيل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1326" y="4440672"/>
                <a:ext cx="253596" cy="784830"/>
              </a:xfrm>
              <a:prstGeom prst="rect">
                <a:avLst/>
              </a:prstGeom>
              <a:blipFill>
                <a:blip r:embed="rId10"/>
                <a:stretch>
                  <a:fillRect r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مستطيل 41"/>
              <p:cNvSpPr/>
              <p:nvPr/>
            </p:nvSpPr>
            <p:spPr>
              <a:xfrm>
                <a:off x="11160751" y="4439325"/>
                <a:ext cx="253596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SY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ar-SY" sz="240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2" name="مستطيل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0751" y="4439325"/>
                <a:ext cx="253596" cy="786177"/>
              </a:xfrm>
              <a:prstGeom prst="rect">
                <a:avLst/>
              </a:prstGeom>
              <a:blipFill>
                <a:blip r:embed="rId11"/>
                <a:stretch>
                  <a:fillRect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ضرب 42"/>
          <p:cNvSpPr/>
          <p:nvPr/>
        </p:nvSpPr>
        <p:spPr>
          <a:xfrm>
            <a:off x="10604019" y="4548884"/>
            <a:ext cx="515155" cy="663896"/>
          </a:xfrm>
          <a:prstGeom prst="mathMultiply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يساوي 43"/>
          <p:cNvSpPr/>
          <p:nvPr/>
        </p:nvSpPr>
        <p:spPr>
          <a:xfrm>
            <a:off x="9649475" y="4663237"/>
            <a:ext cx="446243" cy="339701"/>
          </a:xfrm>
          <a:prstGeom prst="mathEqual">
            <a:avLst/>
          </a:prstGeom>
          <a:solidFill>
            <a:srgbClr val="FFC6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وسيلة شرح بيضاوية 44"/>
          <p:cNvSpPr/>
          <p:nvPr/>
        </p:nvSpPr>
        <p:spPr>
          <a:xfrm>
            <a:off x="11089881" y="5225502"/>
            <a:ext cx="1050296" cy="439017"/>
          </a:xfrm>
          <a:prstGeom prst="wedgeEllipseCallout">
            <a:avLst>
              <a:gd name="adj1" fmla="val -20586"/>
              <a:gd name="adj2" fmla="val -76220"/>
            </a:avLst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b="1" dirty="0"/>
              <a:t>6÷2</a:t>
            </a:r>
            <a:endParaRPr lang="en-US" b="1" dirty="0"/>
          </a:p>
        </p:txBody>
      </p:sp>
      <p:sp>
        <p:nvSpPr>
          <p:cNvPr id="46" name="وسيلة شرح بيضاوية 45"/>
          <p:cNvSpPr/>
          <p:nvPr/>
        </p:nvSpPr>
        <p:spPr>
          <a:xfrm>
            <a:off x="9186958" y="4219432"/>
            <a:ext cx="1050296" cy="439017"/>
          </a:xfrm>
          <a:prstGeom prst="wedgeEllipseCallout">
            <a:avLst>
              <a:gd name="adj1" fmla="val 52987"/>
              <a:gd name="adj2" fmla="val 49924"/>
            </a:avLst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b="1" dirty="0"/>
              <a:t>4÷2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مربع نص 47"/>
              <p:cNvSpPr txBox="1"/>
              <p:nvPr/>
            </p:nvSpPr>
            <p:spPr>
              <a:xfrm>
                <a:off x="8521799" y="4492537"/>
                <a:ext cx="975275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SY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ar-SY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48" name="مربع نص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1799" y="4492537"/>
                <a:ext cx="975275" cy="7861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رابط مستقيم 49"/>
          <p:cNvCxnSpPr/>
          <p:nvPr/>
        </p:nvCxnSpPr>
        <p:spPr>
          <a:xfrm>
            <a:off x="8692087" y="4551896"/>
            <a:ext cx="238178" cy="2191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رابط مستقيم 50"/>
          <p:cNvCxnSpPr/>
          <p:nvPr/>
        </p:nvCxnSpPr>
        <p:spPr>
          <a:xfrm>
            <a:off x="9066794" y="5022356"/>
            <a:ext cx="238178" cy="2191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مربع نص 51"/>
          <p:cNvSpPr txBox="1"/>
          <p:nvPr/>
        </p:nvSpPr>
        <p:spPr>
          <a:xfrm>
            <a:off x="8449534" y="4272448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Y" dirty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3" name="مربع نص 52"/>
          <p:cNvSpPr txBox="1"/>
          <p:nvPr/>
        </p:nvSpPr>
        <p:spPr>
          <a:xfrm>
            <a:off x="9310274" y="5043033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Y" dirty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5" name="يساوي 54"/>
          <p:cNvSpPr/>
          <p:nvPr/>
        </p:nvSpPr>
        <p:spPr>
          <a:xfrm>
            <a:off x="8023916" y="4697354"/>
            <a:ext cx="446243" cy="339701"/>
          </a:xfrm>
          <a:prstGeom prst="mathEqual">
            <a:avLst/>
          </a:prstGeom>
          <a:solidFill>
            <a:srgbClr val="FFC6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مستطيل 55"/>
              <p:cNvSpPr/>
              <p:nvPr/>
            </p:nvSpPr>
            <p:spPr>
              <a:xfrm>
                <a:off x="7505690" y="4516527"/>
                <a:ext cx="429135" cy="784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SY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ar-SY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6" name="مستطيل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5690" y="4516527"/>
                <a:ext cx="429135" cy="78483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مربع نص 56"/>
          <p:cNvSpPr txBox="1"/>
          <p:nvPr/>
        </p:nvSpPr>
        <p:spPr>
          <a:xfrm>
            <a:off x="7710420" y="3840286"/>
            <a:ext cx="4475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Y" sz="3200" dirty="0"/>
              <a:t>أو</a:t>
            </a:r>
            <a:endParaRPr lang="en-US" sz="3200" dirty="0"/>
          </a:p>
        </p:txBody>
      </p:sp>
      <p:grpSp>
        <p:nvGrpSpPr>
          <p:cNvPr id="60" name="مجموعة 59"/>
          <p:cNvGrpSpPr/>
          <p:nvPr/>
        </p:nvGrpSpPr>
        <p:grpSpPr>
          <a:xfrm>
            <a:off x="-96934" y="5651891"/>
            <a:ext cx="12268683" cy="1171449"/>
            <a:chOff x="-103031" y="5685048"/>
            <a:chExt cx="12268683" cy="1171449"/>
          </a:xfrm>
        </p:grpSpPr>
        <p:grpSp>
          <p:nvGrpSpPr>
            <p:cNvPr id="58" name="مجموعة 57"/>
            <p:cNvGrpSpPr/>
            <p:nvPr/>
          </p:nvGrpSpPr>
          <p:grpSpPr>
            <a:xfrm>
              <a:off x="-103031" y="5685048"/>
              <a:ext cx="12268683" cy="1171449"/>
              <a:chOff x="-103031" y="5685048"/>
              <a:chExt cx="12268683" cy="1171449"/>
            </a:xfrm>
          </p:grpSpPr>
          <p:grpSp>
            <p:nvGrpSpPr>
              <p:cNvPr id="17" name="مجموعة 16"/>
              <p:cNvGrpSpPr/>
              <p:nvPr/>
            </p:nvGrpSpPr>
            <p:grpSpPr>
              <a:xfrm>
                <a:off x="-103031" y="5685048"/>
                <a:ext cx="12268683" cy="1171449"/>
                <a:chOff x="-89615" y="5664519"/>
                <a:chExt cx="12268683" cy="1171449"/>
              </a:xfrm>
            </p:grpSpPr>
            <p:grpSp>
              <p:nvGrpSpPr>
                <p:cNvPr id="18" name="مجموعة 17"/>
                <p:cNvGrpSpPr/>
                <p:nvPr/>
              </p:nvGrpSpPr>
              <p:grpSpPr>
                <a:xfrm>
                  <a:off x="-89615" y="5960933"/>
                  <a:ext cx="12268683" cy="875035"/>
                  <a:chOff x="-89615" y="5960933"/>
                  <a:chExt cx="12268683" cy="875035"/>
                </a:xfrm>
              </p:grpSpPr>
              <p:sp>
                <p:nvSpPr>
                  <p:cNvPr id="20" name="مستطيل مستدير الزوايا 19"/>
                  <p:cNvSpPr/>
                  <p:nvPr/>
                </p:nvSpPr>
                <p:spPr>
                  <a:xfrm>
                    <a:off x="-89615" y="5960933"/>
                    <a:ext cx="12268683" cy="875035"/>
                  </a:xfrm>
                  <a:prstGeom prst="roundRect">
                    <a:avLst/>
                  </a:prstGeom>
                  <a:solidFill>
                    <a:srgbClr val="FF0066"/>
                  </a:solidFill>
                  <a:ln>
                    <a:noFill/>
                  </a:ln>
                  <a:effectLst>
                    <a:outerShdw blurRad="107950" dist="12700" dir="5400000" algn="ctr">
                      <a:srgbClr val="000000"/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soft" dir="t">
                      <a:rot lat="0" lon="0" rev="0"/>
                    </a:lightRig>
                  </a:scene3d>
                  <a:sp3d contourW="44450" prstMaterial="matte">
                    <a:bevelT w="63500" h="63500" prst="artDeco"/>
                    <a:contourClr>
                      <a:srgbClr val="FFFFFF"/>
                    </a:contourClr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grpSp>
                <p:nvGrpSpPr>
                  <p:cNvPr id="21" name="مجموعة 20"/>
                  <p:cNvGrpSpPr/>
                  <p:nvPr/>
                </p:nvGrpSpPr>
                <p:grpSpPr>
                  <a:xfrm>
                    <a:off x="11715161" y="6256782"/>
                    <a:ext cx="326585" cy="379843"/>
                    <a:chOff x="11782020" y="5941979"/>
                    <a:chExt cx="259726" cy="411951"/>
                  </a:xfrm>
                </p:grpSpPr>
                <p:sp>
                  <p:nvSpPr>
                    <p:cNvPr id="32" name="شكل بيضاوي 31"/>
                    <p:cNvSpPr/>
                    <p:nvPr/>
                  </p:nvSpPr>
                  <p:spPr>
                    <a:xfrm>
                      <a:off x="11938715" y="6165211"/>
                      <a:ext cx="103031" cy="188719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" name="شكل بيضاوي 32"/>
                    <p:cNvSpPr/>
                    <p:nvPr/>
                  </p:nvSpPr>
                  <p:spPr>
                    <a:xfrm>
                      <a:off x="11782020" y="6163064"/>
                      <a:ext cx="103031" cy="188719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" name="شكل بيضاوي 33"/>
                    <p:cNvSpPr/>
                    <p:nvPr/>
                  </p:nvSpPr>
                  <p:spPr>
                    <a:xfrm>
                      <a:off x="11857152" y="5941979"/>
                      <a:ext cx="103031" cy="188719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2" name="مربع نص 21"/>
                      <p:cNvSpPr txBox="1"/>
                      <p:nvPr/>
                    </p:nvSpPr>
                    <p:spPr>
                      <a:xfrm>
                        <a:off x="11241082" y="5999311"/>
                        <a:ext cx="579550" cy="78380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SY" sz="2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ar-SY" sz="2400" b="1" i="1" smtClean="0"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</m:den>
                              </m:f>
                            </m:oMath>
                          </m:oMathPara>
                        </a14:m>
                        <a:endParaRPr lang="en-US" sz="2400" b="1" dirty="0"/>
                      </a:p>
                    </p:txBody>
                  </p:sp>
                </mc:Choice>
                <mc:Fallback xmlns="">
                  <p:sp>
                    <p:nvSpPr>
                      <p:cNvPr id="22" name="مربع نص 21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1241082" y="5999311"/>
                        <a:ext cx="579550" cy="783804"/>
                      </a:xfrm>
                      <a:prstGeom prst="rect">
                        <a:avLst/>
                      </a:prstGeom>
                      <a:blipFill>
                        <a:blip r:embed="rId14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" name="مربع نص 22"/>
                      <p:cNvSpPr txBox="1"/>
                      <p:nvPr/>
                    </p:nvSpPr>
                    <p:spPr>
                      <a:xfrm>
                        <a:off x="10510330" y="6015368"/>
                        <a:ext cx="579550" cy="78380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SY" sz="2400" b="1" i="1" smtClean="0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num>
                                <m:den>
                                  <m:r>
                                    <a:rPr lang="ar-SY" sz="2400" b="1" i="1" smtClean="0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m:oMathPara>
                        </a14:m>
                        <a:endParaRPr lang="en-US" sz="2400" b="1" dirty="0"/>
                      </a:p>
                    </p:txBody>
                  </p:sp>
                </mc:Choice>
                <mc:Fallback xmlns="">
                  <p:sp>
                    <p:nvSpPr>
                      <p:cNvPr id="23" name="مربع نص 22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0510330" y="6015368"/>
                        <a:ext cx="579550" cy="783804"/>
                      </a:xfrm>
                      <a:prstGeom prst="rect">
                        <a:avLst/>
                      </a:prstGeom>
                      <a:blipFill>
                        <a:blip r:embed="rId15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25" name="يساوي 24"/>
                  <p:cNvSpPr/>
                  <p:nvPr/>
                </p:nvSpPr>
                <p:spPr>
                  <a:xfrm>
                    <a:off x="10196816" y="6366981"/>
                    <a:ext cx="465807" cy="242498"/>
                  </a:xfrm>
                  <a:prstGeom prst="mathEqual">
                    <a:avLst/>
                  </a:prstGeom>
                  <a:solidFill>
                    <a:srgbClr val="00B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>
                      <a:solidFill>
                        <a:schemeClr val="tx1"/>
                      </a:solidFill>
                    </a:endParaRPr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6" name="مربع نص 25"/>
                      <p:cNvSpPr txBox="1"/>
                      <p:nvPr/>
                    </p:nvSpPr>
                    <p:spPr>
                      <a:xfrm>
                        <a:off x="9516168" y="6015368"/>
                        <a:ext cx="579550" cy="78617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ar-SY" sz="2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ar-SY" sz="2400" b="1" i="1" smtClean="0"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</m:den>
                              </m:f>
                            </m:oMath>
                          </m:oMathPara>
                        </a14:m>
                        <a:endParaRPr lang="en-US" sz="2400" b="1" dirty="0"/>
                      </a:p>
                    </p:txBody>
                  </p:sp>
                </mc:Choice>
                <mc:Fallback xmlns="">
                  <p:sp>
                    <p:nvSpPr>
                      <p:cNvPr id="26" name="مربع نص 25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9516168" y="6015368"/>
                        <a:ext cx="579550" cy="786177"/>
                      </a:xfrm>
                      <a:prstGeom prst="rect">
                        <a:avLst/>
                      </a:prstGeom>
                      <a:blipFill>
                        <a:blip r:embed="rId16"/>
                        <a:stretch>
                          <a:fillRect r="-9474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31" name="مربع نص 30"/>
                  <p:cNvSpPr txBox="1"/>
                  <p:nvPr/>
                </p:nvSpPr>
                <p:spPr>
                  <a:xfrm>
                    <a:off x="1305558" y="6169182"/>
                    <a:ext cx="6824942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ar-SY" sz="2800" dirty="0"/>
                      <a:t>من قطعة الأرض بذرت فيها بذور الطماطم صغيرة الحجم</a:t>
                    </a:r>
                    <a:endParaRPr lang="en-US" sz="2800" dirty="0"/>
                  </a:p>
                </p:txBody>
              </p:sp>
            </p:grpSp>
            <p:pic>
              <p:nvPicPr>
                <p:cNvPr id="19" name="صورة 18"/>
                <p:cNvPicPr>
                  <a:picLocks noChangeAspect="1"/>
                </p:cNvPicPr>
                <p:nvPr/>
              </p:nvPicPr>
              <p:blipFill>
                <a:blip r:embed="rId1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80337" y="5664519"/>
                  <a:ext cx="1123059" cy="1089115"/>
                </a:xfrm>
                <a:prstGeom prst="rect">
                  <a:avLst/>
                </a:prstGeom>
              </p:spPr>
            </p:pic>
          </p:grpSp>
          <p:sp>
            <p:nvSpPr>
              <p:cNvPr id="35" name="ضرب 34"/>
              <p:cNvSpPr/>
              <p:nvPr/>
            </p:nvSpPr>
            <p:spPr>
              <a:xfrm>
                <a:off x="10908689" y="6110861"/>
                <a:ext cx="515155" cy="663896"/>
              </a:xfrm>
              <a:prstGeom prst="mathMultiply">
                <a:avLst/>
              </a:prstGeom>
              <a:solidFill>
                <a:srgbClr val="37BB9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يساوي 37"/>
              <p:cNvSpPr/>
              <p:nvPr/>
            </p:nvSpPr>
            <p:spPr>
              <a:xfrm>
                <a:off x="8974610" y="6297276"/>
                <a:ext cx="446243" cy="332732"/>
              </a:xfrm>
              <a:prstGeom prst="mathEqual">
                <a:avLst/>
              </a:prstGeom>
              <a:solidFill>
                <a:srgbClr val="FFC61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مستطيل 58"/>
                <p:cNvSpPr/>
                <p:nvPr/>
              </p:nvSpPr>
              <p:spPr>
                <a:xfrm>
                  <a:off x="8357973" y="5982135"/>
                  <a:ext cx="429135" cy="7848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SY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ar-SY" sz="2400" b="0" i="1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</m:den>
                        </m:f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59" name="مستطيل 5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57973" y="5982135"/>
                  <a:ext cx="429135" cy="784830"/>
                </a:xfrm>
                <a:prstGeom prst="rect">
                  <a:avLst/>
                </a:prstGeom>
                <a:blipFill>
                  <a:blip r:embed="rId18"/>
                  <a:stretch>
                    <a:fillRect r="-14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3146264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3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3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1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000"/>
                            </p:stCondLst>
                            <p:childTnLst>
                              <p:par>
                                <p:cTn id="1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8" grpId="0"/>
      <p:bldP spid="9" grpId="0"/>
      <p:bldP spid="10" grpId="0" animBg="1"/>
      <p:bldP spid="11" grpId="0" animBg="1"/>
      <p:bldP spid="12" grpId="0"/>
      <p:bldP spid="13" grpId="0"/>
      <p:bldP spid="14" grpId="0"/>
      <p:bldP spid="15" grpId="0"/>
      <p:bldP spid="16" grpId="0" animBg="1"/>
      <p:bldP spid="41" grpId="0"/>
      <p:bldP spid="42" grpId="0"/>
      <p:bldP spid="43" grpId="0" animBg="1"/>
      <p:bldP spid="44" grpId="0" animBg="1"/>
      <p:bldP spid="45" grpId="0" animBg="1"/>
      <p:bldP spid="46" grpId="0" animBg="1"/>
      <p:bldP spid="48" grpId="0"/>
      <p:bldP spid="52" grpId="0"/>
      <p:bldP spid="53" grpId="0"/>
      <p:bldP spid="55" grpId="0" animBg="1"/>
      <p:bldP spid="56" grpId="0"/>
      <p:bldP spid="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-103031" y="25756"/>
            <a:ext cx="12389476" cy="862884"/>
          </a:xfrm>
          <a:prstGeom prst="roundRect">
            <a:avLst/>
          </a:prstGeom>
          <a:solidFill>
            <a:srgbClr val="FFC61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4400" dirty="0"/>
              <a:t>خطوات ضرب عددين كسريين</a:t>
            </a:r>
            <a:endParaRPr lang="en-US" sz="4400" dirty="0"/>
          </a:p>
        </p:txBody>
      </p:sp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2328892286"/>
              </p:ext>
            </p:extLst>
          </p:nvPr>
        </p:nvGraphicFramePr>
        <p:xfrm>
          <a:off x="-103031" y="1468193"/>
          <a:ext cx="11406389" cy="1983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537493398"/>
              </p:ext>
            </p:extLst>
          </p:nvPr>
        </p:nvGraphicFramePr>
        <p:xfrm>
          <a:off x="0" y="4299398"/>
          <a:ext cx="11406389" cy="1983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7" name="مجموعة 6"/>
          <p:cNvGrpSpPr/>
          <p:nvPr/>
        </p:nvGrpSpPr>
        <p:grpSpPr>
          <a:xfrm>
            <a:off x="1674254" y="965914"/>
            <a:ext cx="8834907" cy="2601535"/>
            <a:chOff x="1674254" y="965914"/>
            <a:chExt cx="8834907" cy="2601535"/>
          </a:xfrm>
        </p:grpSpPr>
        <p:sp>
          <p:nvSpPr>
            <p:cNvPr id="5" name="مستطيل مستدير الزوايا 4"/>
            <p:cNvSpPr/>
            <p:nvPr/>
          </p:nvSpPr>
          <p:spPr>
            <a:xfrm>
              <a:off x="1674254" y="1326525"/>
              <a:ext cx="8834907" cy="2240924"/>
            </a:xfrm>
            <a:prstGeom prst="roundRect">
              <a:avLst/>
            </a:prstGeom>
            <a:noFill/>
            <a:ln w="762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مستطيل مستدير الزوايا 5"/>
            <p:cNvSpPr/>
            <p:nvPr/>
          </p:nvSpPr>
          <p:spPr>
            <a:xfrm>
              <a:off x="8216722" y="965914"/>
              <a:ext cx="2125014" cy="69331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sz="2800" dirty="0"/>
                <a:t>الطريقة الأولى</a:t>
              </a:r>
              <a:endParaRPr lang="en-US" sz="2800" dirty="0"/>
            </a:p>
          </p:txBody>
        </p:sp>
      </p:grpSp>
      <p:grpSp>
        <p:nvGrpSpPr>
          <p:cNvPr id="8" name="مجموعة 7"/>
          <p:cNvGrpSpPr/>
          <p:nvPr/>
        </p:nvGrpSpPr>
        <p:grpSpPr>
          <a:xfrm>
            <a:off x="1764406" y="3874398"/>
            <a:ext cx="8834907" cy="2601535"/>
            <a:chOff x="1674254" y="965914"/>
            <a:chExt cx="8834907" cy="2601535"/>
          </a:xfrm>
        </p:grpSpPr>
        <p:sp>
          <p:nvSpPr>
            <p:cNvPr id="9" name="مستطيل مستدير الزوايا 8"/>
            <p:cNvSpPr/>
            <p:nvPr/>
          </p:nvSpPr>
          <p:spPr>
            <a:xfrm>
              <a:off x="1674254" y="1326525"/>
              <a:ext cx="8834907" cy="2240924"/>
            </a:xfrm>
            <a:prstGeom prst="roundRect">
              <a:avLst/>
            </a:prstGeom>
            <a:noFill/>
            <a:ln w="762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مستطيل مستدير الزوايا 9"/>
            <p:cNvSpPr/>
            <p:nvPr/>
          </p:nvSpPr>
          <p:spPr>
            <a:xfrm>
              <a:off x="8216722" y="965914"/>
              <a:ext cx="2125014" cy="69331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sz="2800" dirty="0"/>
                <a:t>الطريقة الثانية</a:t>
              </a:r>
              <a:endParaRPr lang="en-US" sz="2800" dirty="0"/>
            </a:p>
          </p:txBody>
        </p:sp>
      </p:grpSp>
      <p:pic>
        <p:nvPicPr>
          <p:cNvPr id="11" name="صورة 10"/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13256" y="792053"/>
            <a:ext cx="85608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18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DE2E176-E9B3-49C4-B007-796D56F657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graphicEl>
                                              <a:dgm id="{CDE2E176-E9B3-49C4-B007-796D56F657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7A409CC-79CD-40CE-B4BA-4EBCF17A73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graphicEl>
                                              <a:dgm id="{37A409CC-79CD-40CE-B4BA-4EBCF17A73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32D14ED-4F3F-45A2-8806-79D7B7B2A6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432D14ED-4F3F-45A2-8806-79D7B7B2A6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4D5A06-23FF-421F-B163-102089748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graphicEl>
                                              <a:dgm id="{604D5A06-23FF-421F-B163-1020897489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E2E176-E9B3-49C4-B007-796D56F657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graphicEl>
                                              <a:dgm id="{CDE2E176-E9B3-49C4-B007-796D56F657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A409CC-79CD-40CE-B4BA-4EBCF17A73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37A409CC-79CD-40CE-B4BA-4EBCF17A73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2D14ED-4F3F-45A2-8806-79D7B7B2A6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432D14ED-4F3F-45A2-8806-79D7B7B2A6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4D5A06-23FF-421F-B163-102089748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604D5A06-23FF-421F-B163-1020897489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Sub>
          <a:bldDgm/>
        </p:bldSub>
      </p:bldGraphic>
      <p:bldGraphic spid="4" grpId="0">
        <p:bldSub>
          <a:bldDgm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-103031" y="25756"/>
            <a:ext cx="12389476" cy="862884"/>
          </a:xfrm>
          <a:prstGeom prst="roundRect">
            <a:avLst/>
          </a:prstGeom>
          <a:solidFill>
            <a:srgbClr val="FFC61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6000" dirty="0"/>
              <a:t>الأمثلة</a:t>
            </a:r>
            <a:endParaRPr lang="en-US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مربع نص 15"/>
              <p:cNvSpPr txBox="1"/>
              <p:nvPr/>
            </p:nvSpPr>
            <p:spPr>
              <a:xfrm>
                <a:off x="11169050" y="1257288"/>
                <a:ext cx="579550" cy="10111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6" name="مربع نص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9050" y="1257288"/>
                <a:ext cx="579550" cy="10111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مربع نص 16"/>
              <p:cNvSpPr txBox="1"/>
              <p:nvPr/>
            </p:nvSpPr>
            <p:spPr>
              <a:xfrm>
                <a:off x="9924287" y="1198105"/>
                <a:ext cx="579550" cy="1129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6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ar-SY" sz="3600" b="1" i="1" smtClean="0">
                              <a:latin typeface="Cambria Math" panose="02040503050406030204" pitchFamily="18" charset="0"/>
                            </a:rPr>
                            <m:t>𝟏𝟓</m:t>
                          </m:r>
                        </m:den>
                      </m:f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17" name="مربع نص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4287" y="1198105"/>
                <a:ext cx="579550" cy="1129476"/>
              </a:xfrm>
              <a:prstGeom prst="rect">
                <a:avLst/>
              </a:prstGeom>
              <a:blipFill>
                <a:blip r:embed="rId3"/>
                <a:stretch>
                  <a:fillRect r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يساوي 18"/>
          <p:cNvSpPr/>
          <p:nvPr/>
        </p:nvSpPr>
        <p:spPr>
          <a:xfrm>
            <a:off x="9152644" y="1594247"/>
            <a:ext cx="707612" cy="499678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0" name="ضرب 19"/>
          <p:cNvSpPr/>
          <p:nvPr/>
        </p:nvSpPr>
        <p:spPr>
          <a:xfrm>
            <a:off x="10503837" y="1419773"/>
            <a:ext cx="830344" cy="848626"/>
          </a:xfrm>
          <a:prstGeom prst="mathMultiply">
            <a:avLst>
              <a:gd name="adj1" fmla="val 15765"/>
            </a:avLst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مربع نص 20"/>
              <p:cNvSpPr txBox="1"/>
              <p:nvPr/>
            </p:nvSpPr>
            <p:spPr>
              <a:xfrm>
                <a:off x="7863614" y="1397112"/>
                <a:ext cx="1224999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𝟏𝟓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1" name="مربع نص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3614" y="1397112"/>
                <a:ext cx="1224999" cy="10175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رابط مستقيم 21"/>
          <p:cNvCxnSpPr/>
          <p:nvPr/>
        </p:nvCxnSpPr>
        <p:spPr>
          <a:xfrm>
            <a:off x="8648312" y="1543719"/>
            <a:ext cx="238178" cy="2191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>
            <a:endCxn id="21" idx="2"/>
          </p:cNvCxnSpPr>
          <p:nvPr/>
        </p:nvCxnSpPr>
        <p:spPr>
          <a:xfrm>
            <a:off x="8084122" y="2086280"/>
            <a:ext cx="391992" cy="3283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مربع نص 23"/>
          <p:cNvSpPr txBox="1"/>
          <p:nvPr/>
        </p:nvSpPr>
        <p:spPr>
          <a:xfrm>
            <a:off x="8692672" y="1174387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" name="مربع نص 24"/>
          <p:cNvSpPr txBox="1"/>
          <p:nvPr/>
        </p:nvSpPr>
        <p:spPr>
          <a:xfrm>
            <a:off x="7863614" y="2327581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7" name="يساوي 26"/>
          <p:cNvSpPr/>
          <p:nvPr/>
        </p:nvSpPr>
        <p:spPr>
          <a:xfrm>
            <a:off x="7127540" y="1656034"/>
            <a:ext cx="707612" cy="499678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مربع نص 27"/>
              <p:cNvSpPr txBox="1"/>
              <p:nvPr/>
            </p:nvSpPr>
            <p:spPr>
              <a:xfrm>
                <a:off x="6345867" y="1359053"/>
                <a:ext cx="579550" cy="1129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6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28" name="مربع نص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5867" y="1359053"/>
                <a:ext cx="579550" cy="1129476"/>
              </a:xfrm>
              <a:prstGeom prst="rect">
                <a:avLst/>
              </a:prstGeom>
              <a:blipFill>
                <a:blip r:embed="rId5"/>
                <a:stretch>
                  <a:fillRect r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مربع نص 28"/>
              <p:cNvSpPr txBox="1"/>
              <p:nvPr/>
            </p:nvSpPr>
            <p:spPr>
              <a:xfrm>
                <a:off x="11218419" y="3019548"/>
                <a:ext cx="579550" cy="10111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9" name="مربع نص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8419" y="3019548"/>
                <a:ext cx="579550" cy="1011111"/>
              </a:xfrm>
              <a:prstGeom prst="rect">
                <a:avLst/>
              </a:prstGeom>
              <a:blipFill>
                <a:blip r:embed="rId6"/>
                <a:stretch>
                  <a:fillRect r="-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مربع نص 29"/>
              <p:cNvSpPr txBox="1"/>
              <p:nvPr/>
            </p:nvSpPr>
            <p:spPr>
              <a:xfrm>
                <a:off x="9973656" y="2960365"/>
                <a:ext cx="579550" cy="1129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ar-SY" sz="3600" b="1" i="1" smtClean="0">
                              <a:latin typeface="Cambria Math" panose="02040503050406030204" pitchFamily="18" charset="0"/>
                            </a:rPr>
                            <m:t>𝟏𝟓</m:t>
                          </m:r>
                        </m:den>
                      </m:f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30" name="مربع نص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3656" y="2960365"/>
                <a:ext cx="579550" cy="1129476"/>
              </a:xfrm>
              <a:prstGeom prst="rect">
                <a:avLst/>
              </a:prstGeom>
              <a:blipFill>
                <a:blip r:embed="rId7"/>
                <a:stretch>
                  <a:fillRect r="-11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يساوي 30"/>
          <p:cNvSpPr/>
          <p:nvPr/>
        </p:nvSpPr>
        <p:spPr>
          <a:xfrm>
            <a:off x="9202013" y="3356507"/>
            <a:ext cx="707612" cy="499678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32" name="ضرب 31"/>
          <p:cNvSpPr/>
          <p:nvPr/>
        </p:nvSpPr>
        <p:spPr>
          <a:xfrm>
            <a:off x="10553206" y="3182033"/>
            <a:ext cx="830344" cy="848626"/>
          </a:xfrm>
          <a:prstGeom prst="mathMultiply">
            <a:avLst>
              <a:gd name="adj1" fmla="val 15765"/>
            </a:avLst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مربع نص 32"/>
              <p:cNvSpPr txBox="1"/>
              <p:nvPr/>
            </p:nvSpPr>
            <p:spPr>
              <a:xfrm>
                <a:off x="7723687" y="3086181"/>
                <a:ext cx="1224999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𝟏𝟓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33" name="مربع نص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3687" y="3086181"/>
                <a:ext cx="1224999" cy="1017523"/>
              </a:xfrm>
              <a:prstGeom prst="rect">
                <a:avLst/>
              </a:prstGeom>
              <a:blipFill>
                <a:blip r:embed="rId8"/>
                <a:stretch>
                  <a:fillRect r="-99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رابط مستقيم 33"/>
          <p:cNvCxnSpPr/>
          <p:nvPr/>
        </p:nvCxnSpPr>
        <p:spPr>
          <a:xfrm>
            <a:off x="8556011" y="3267342"/>
            <a:ext cx="238178" cy="2191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رابط مستقيم 34"/>
          <p:cNvCxnSpPr/>
          <p:nvPr/>
        </p:nvCxnSpPr>
        <p:spPr>
          <a:xfrm>
            <a:off x="7991821" y="3809903"/>
            <a:ext cx="391992" cy="3283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مربع نص 35"/>
          <p:cNvSpPr txBox="1"/>
          <p:nvPr/>
        </p:nvSpPr>
        <p:spPr>
          <a:xfrm>
            <a:off x="8600371" y="2898010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7" name="مربع نص 36"/>
          <p:cNvSpPr txBox="1"/>
          <p:nvPr/>
        </p:nvSpPr>
        <p:spPr>
          <a:xfrm>
            <a:off x="7771313" y="4051204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38" name="رابط مستقيم 37"/>
          <p:cNvCxnSpPr/>
          <p:nvPr/>
        </p:nvCxnSpPr>
        <p:spPr>
          <a:xfrm>
            <a:off x="8742524" y="3792295"/>
            <a:ext cx="238178" cy="2191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مستقيم 38"/>
          <p:cNvCxnSpPr/>
          <p:nvPr/>
        </p:nvCxnSpPr>
        <p:spPr>
          <a:xfrm>
            <a:off x="7991821" y="3154629"/>
            <a:ext cx="391992" cy="3283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مربع نص 39"/>
          <p:cNvSpPr txBox="1"/>
          <p:nvPr/>
        </p:nvSpPr>
        <p:spPr>
          <a:xfrm>
            <a:off x="8845072" y="4121504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1" name="مربع نص 40"/>
          <p:cNvSpPr txBox="1"/>
          <p:nvPr/>
        </p:nvSpPr>
        <p:spPr>
          <a:xfrm>
            <a:off x="7692669" y="2946263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2" name="يساوي 41"/>
          <p:cNvSpPr/>
          <p:nvPr/>
        </p:nvSpPr>
        <p:spPr>
          <a:xfrm>
            <a:off x="7073142" y="3376904"/>
            <a:ext cx="707612" cy="499678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مربع نص 42"/>
              <p:cNvSpPr txBox="1"/>
              <p:nvPr/>
            </p:nvSpPr>
            <p:spPr>
              <a:xfrm>
                <a:off x="6281781" y="3041608"/>
                <a:ext cx="579550" cy="1129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43" name="مربع نص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781" y="3041608"/>
                <a:ext cx="579550" cy="1129476"/>
              </a:xfrm>
              <a:prstGeom prst="rect">
                <a:avLst/>
              </a:prstGeom>
              <a:blipFill>
                <a:blip r:embed="rId9"/>
                <a:stretch>
                  <a:fillRect r="-10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مربع نص 43"/>
          <p:cNvSpPr txBox="1"/>
          <p:nvPr/>
        </p:nvSpPr>
        <p:spPr>
          <a:xfrm>
            <a:off x="11218419" y="5119822"/>
            <a:ext cx="579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مربع نص 44"/>
              <p:cNvSpPr txBox="1"/>
              <p:nvPr/>
            </p:nvSpPr>
            <p:spPr>
              <a:xfrm>
                <a:off x="10016488" y="5179203"/>
                <a:ext cx="579550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45" name="مربع نص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6488" y="5179203"/>
                <a:ext cx="579550" cy="101431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يساوي 45"/>
          <p:cNvSpPr/>
          <p:nvPr/>
        </p:nvSpPr>
        <p:spPr>
          <a:xfrm>
            <a:off x="9263027" y="5467715"/>
            <a:ext cx="707612" cy="499678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47" name="ضرب 46"/>
          <p:cNvSpPr/>
          <p:nvPr/>
        </p:nvSpPr>
        <p:spPr>
          <a:xfrm>
            <a:off x="10433924" y="5262048"/>
            <a:ext cx="830344" cy="848626"/>
          </a:xfrm>
          <a:prstGeom prst="mathMultiply">
            <a:avLst>
              <a:gd name="adj1" fmla="val 15765"/>
            </a:avLst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رابط مستقيم 49"/>
          <p:cNvCxnSpPr/>
          <p:nvPr/>
        </p:nvCxnSpPr>
        <p:spPr>
          <a:xfrm>
            <a:off x="11264268" y="5658880"/>
            <a:ext cx="579550" cy="145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مربع نص 51"/>
          <p:cNvSpPr txBox="1"/>
          <p:nvPr/>
        </p:nvSpPr>
        <p:spPr>
          <a:xfrm>
            <a:off x="11218419" y="5604166"/>
            <a:ext cx="579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مربع نص 52"/>
              <p:cNvSpPr txBox="1"/>
              <p:nvPr/>
            </p:nvSpPr>
            <p:spPr>
              <a:xfrm>
                <a:off x="8223345" y="5158996"/>
                <a:ext cx="929299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53" name="مربع نص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3345" y="5158996"/>
                <a:ext cx="929299" cy="101431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رابط مستقيم 53"/>
          <p:cNvCxnSpPr/>
          <p:nvPr/>
        </p:nvCxnSpPr>
        <p:spPr>
          <a:xfrm>
            <a:off x="8850079" y="5312935"/>
            <a:ext cx="238178" cy="2191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>
            <a:off x="8285889" y="5855496"/>
            <a:ext cx="391992" cy="3283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مربع نص 55"/>
          <p:cNvSpPr txBox="1"/>
          <p:nvPr/>
        </p:nvSpPr>
        <p:spPr>
          <a:xfrm>
            <a:off x="8894439" y="4943603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7" name="مربع نص 56"/>
          <p:cNvSpPr txBox="1"/>
          <p:nvPr/>
        </p:nvSpPr>
        <p:spPr>
          <a:xfrm>
            <a:off x="8065381" y="6096797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8" name="يساوي 57"/>
          <p:cNvSpPr/>
          <p:nvPr/>
        </p:nvSpPr>
        <p:spPr>
          <a:xfrm>
            <a:off x="7520302" y="5489423"/>
            <a:ext cx="707612" cy="499678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مربع نص 58"/>
              <p:cNvSpPr txBox="1"/>
              <p:nvPr/>
            </p:nvSpPr>
            <p:spPr>
              <a:xfrm>
                <a:off x="6863386" y="5210395"/>
                <a:ext cx="625644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59" name="مربع نص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386" y="5210395"/>
                <a:ext cx="625644" cy="101431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يساوي 59"/>
          <p:cNvSpPr/>
          <p:nvPr/>
        </p:nvSpPr>
        <p:spPr>
          <a:xfrm>
            <a:off x="6205104" y="5536534"/>
            <a:ext cx="707612" cy="499678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61" name="مربع نص 60"/>
          <p:cNvSpPr txBox="1"/>
          <p:nvPr/>
        </p:nvSpPr>
        <p:spPr>
          <a:xfrm>
            <a:off x="5510758" y="5398663"/>
            <a:ext cx="579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</a:t>
            </a:r>
          </a:p>
        </p:txBody>
      </p:sp>
      <p:pic>
        <p:nvPicPr>
          <p:cNvPr id="65" name="صورة 64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9664" r="89916">
                        <a14:foregroundMark x1="68487" y1="29717" x2="59244" y2="48113"/>
                        <a14:foregroundMark x1="38235" y1="54245" x2="57983" y2="50943"/>
                        <a14:foregroundMark x1="45378" y1="32075" x2="45798" y2="45283"/>
                        <a14:foregroundMark x1="38655" y1="20283" x2="39496" y2="34434"/>
                        <a14:foregroundMark x1="38655" y1="85849" x2="41597" y2="93396"/>
                        <a14:foregroundMark x1="55462" y1="83491" x2="51681" y2="95755"/>
                        <a14:foregroundMark x1="38655" y1="96698" x2="44118" y2="97170"/>
                        <a14:foregroundMark x1="52101" y1="96698" x2="56303" y2="95283"/>
                        <a14:foregroundMark x1="62185" y1="55189" x2="71849" y2="561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27" y="2286302"/>
            <a:ext cx="5162004" cy="459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05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000"/>
                            </p:stCondLst>
                            <p:childTnLst>
                              <p:par>
                                <p:cTn id="1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000"/>
                            </p:stCondLst>
                            <p:childTnLst>
                              <p:par>
                                <p:cTn id="2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/>
      <p:bldP spid="17" grpId="0"/>
      <p:bldP spid="19" grpId="0" animBg="1"/>
      <p:bldP spid="20" grpId="0" animBg="1"/>
      <p:bldP spid="21" grpId="0"/>
      <p:bldP spid="24" grpId="0"/>
      <p:bldP spid="25" grpId="0"/>
      <p:bldP spid="27" grpId="0" animBg="1"/>
      <p:bldP spid="28" grpId="0"/>
      <p:bldP spid="29" grpId="0"/>
      <p:bldP spid="30" grpId="0"/>
      <p:bldP spid="31" grpId="0" animBg="1"/>
      <p:bldP spid="32" grpId="0" animBg="1"/>
      <p:bldP spid="33" grpId="0"/>
      <p:bldP spid="36" grpId="0"/>
      <p:bldP spid="37" grpId="0"/>
      <p:bldP spid="40" grpId="0"/>
      <p:bldP spid="41" grpId="0"/>
      <p:bldP spid="42" grpId="0" animBg="1"/>
      <p:bldP spid="43" grpId="0"/>
      <p:bldP spid="44" grpId="0"/>
      <p:bldP spid="45" grpId="0"/>
      <p:bldP spid="46" grpId="0" animBg="1"/>
      <p:bldP spid="47" grpId="0" animBg="1"/>
      <p:bldP spid="52" grpId="0"/>
      <p:bldP spid="53" grpId="0"/>
      <p:bldP spid="56" grpId="0"/>
      <p:bldP spid="57" grpId="0"/>
      <p:bldP spid="58" grpId="0" animBg="1"/>
      <p:bldP spid="59" grpId="0"/>
      <p:bldP spid="60" grpId="0" animBg="1"/>
      <p:bldP spid="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E4CF1D-8303-4C28-8204-AF27FA3A6B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BA03B2A-E903-4957-A219-A3BADE2BD8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صورة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3472D628-8C2C-4F4A-BBCD-DE26ECD536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11341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94</Words>
  <Application>Microsoft Office PowerPoint</Application>
  <PresentationFormat>شاشة عريضة</PresentationFormat>
  <Paragraphs>61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dmmrb1991@gmail.com</cp:lastModifiedBy>
  <cp:revision>14</cp:revision>
  <dcterms:created xsi:type="dcterms:W3CDTF">2021-03-17T20:55:47Z</dcterms:created>
  <dcterms:modified xsi:type="dcterms:W3CDTF">2021-03-17T23:04:25Z</dcterms:modified>
</cp:coreProperties>
</file>