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C000"/>
    <a:srgbClr val="FA4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60" autoAdjust="0"/>
    <p:restoredTop sz="94660"/>
  </p:normalViewPr>
  <p:slideViewPr>
    <p:cSldViewPr snapToGrid="0">
      <p:cViewPr varScale="1">
        <p:scale>
          <a:sx n="48" d="100"/>
          <a:sy n="48" d="100"/>
        </p:scale>
        <p:origin x="36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627C8F-57B8-44E3-85F7-B943BBA8C58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0174B87B-ED7E-4F99-A05B-394446C59A42}">
      <dgm:prSet phldrT="[نص]"/>
      <dgm:spPr/>
      <dgm:t>
        <a:bodyPr/>
        <a:lstStyle/>
        <a:p>
          <a:pPr rtl="1"/>
          <a:r>
            <a:rPr lang="ar-SY" dirty="0"/>
            <a:t>نحول العدد العشري إلى كسر إن وجد</a:t>
          </a:r>
          <a:endParaRPr lang="ar-SA" dirty="0"/>
        </a:p>
      </dgm:t>
    </dgm:pt>
    <dgm:pt modelId="{7FD8C49A-AD0A-4C71-BBB1-2D01D6DDD11D}" type="parTrans" cxnId="{FBB66275-6130-4659-A534-3045C1F89970}">
      <dgm:prSet/>
      <dgm:spPr/>
      <dgm:t>
        <a:bodyPr/>
        <a:lstStyle/>
        <a:p>
          <a:pPr rtl="1"/>
          <a:endParaRPr lang="ar-SA"/>
        </a:p>
      </dgm:t>
    </dgm:pt>
    <dgm:pt modelId="{C4D44D7E-F2E3-4979-9C56-B76448A36517}" type="sibTrans" cxnId="{FBB66275-6130-4659-A534-3045C1F89970}">
      <dgm:prSet/>
      <dgm:spPr>
        <a:solidFill>
          <a:srgbClr val="FF0066"/>
        </a:solidFill>
        <a:ln>
          <a:solidFill>
            <a:srgbClr val="FA49B9"/>
          </a:solidFill>
        </a:ln>
      </dgm:spPr>
      <dgm:t>
        <a:bodyPr/>
        <a:lstStyle/>
        <a:p>
          <a:pPr rtl="1"/>
          <a:endParaRPr lang="ar-SA"/>
        </a:p>
      </dgm:t>
    </dgm:pt>
    <dgm:pt modelId="{EB48EFDF-BC72-4F80-82EE-9066919FA585}">
      <dgm:prSet phldrT="[نص]"/>
      <dgm:spPr>
        <a:solidFill>
          <a:srgbClr val="92D050"/>
        </a:solidFill>
      </dgm:spPr>
      <dgm:t>
        <a:bodyPr/>
        <a:lstStyle/>
        <a:p>
          <a:pPr rtl="1"/>
          <a:r>
            <a:rPr lang="ar-SY" dirty="0"/>
            <a:t>نوحد المقامات </a:t>
          </a:r>
        </a:p>
      </dgm:t>
    </dgm:pt>
    <dgm:pt modelId="{9C24CF38-CDAE-41B3-8B5F-2C8F8A0C60FA}" type="parTrans" cxnId="{BEF3EDBC-1769-448D-BD5B-5A632522FD69}">
      <dgm:prSet/>
      <dgm:spPr/>
      <dgm:t>
        <a:bodyPr/>
        <a:lstStyle/>
        <a:p>
          <a:pPr rtl="1"/>
          <a:endParaRPr lang="ar-SA"/>
        </a:p>
      </dgm:t>
    </dgm:pt>
    <dgm:pt modelId="{86C44825-8642-4B08-8E25-A2F694A25912}" type="sibTrans" cxnId="{BEF3EDBC-1769-448D-BD5B-5A632522FD69}">
      <dgm:prSet/>
      <dgm:spPr/>
      <dgm:t>
        <a:bodyPr/>
        <a:lstStyle/>
        <a:p>
          <a:pPr rtl="1"/>
          <a:endParaRPr lang="ar-SA"/>
        </a:p>
      </dgm:t>
    </dgm:pt>
    <dgm:pt modelId="{EB3F4E43-55F1-44F0-AF84-7FA809305E58}">
      <dgm:prSet phldrT="[نص]"/>
      <dgm:spPr>
        <a:solidFill>
          <a:srgbClr val="00B0F0"/>
        </a:solidFill>
      </dgm:spPr>
      <dgm:t>
        <a:bodyPr/>
        <a:lstStyle/>
        <a:p>
          <a:pPr rtl="1"/>
          <a:r>
            <a:rPr lang="ar-SY" dirty="0"/>
            <a:t>أجمع البسطين</a:t>
          </a:r>
        </a:p>
      </dgm:t>
    </dgm:pt>
    <dgm:pt modelId="{CD696BFA-F593-4E99-8A1F-676A6981DFF6}" type="parTrans" cxnId="{96B8996C-271E-410F-A2F0-BC9B9E112D2C}">
      <dgm:prSet/>
      <dgm:spPr/>
      <dgm:t>
        <a:bodyPr/>
        <a:lstStyle/>
        <a:p>
          <a:pPr rtl="1"/>
          <a:endParaRPr lang="ar-SA"/>
        </a:p>
      </dgm:t>
    </dgm:pt>
    <dgm:pt modelId="{7B8C0370-5005-4E3D-8299-5696D421DFF8}" type="sibTrans" cxnId="{96B8996C-271E-410F-A2F0-BC9B9E112D2C}">
      <dgm:prSet/>
      <dgm:spPr/>
      <dgm:t>
        <a:bodyPr/>
        <a:lstStyle/>
        <a:p>
          <a:pPr rtl="1"/>
          <a:endParaRPr lang="ar-SA"/>
        </a:p>
      </dgm:t>
    </dgm:pt>
    <dgm:pt modelId="{9D2C64B7-D5CF-4D93-84E5-554AFEDBFF06}">
      <dgm:prSet phldrT="[نص]"/>
      <dgm:spPr/>
      <dgm:t>
        <a:bodyPr/>
        <a:lstStyle/>
        <a:p>
          <a:pPr rtl="1"/>
          <a:r>
            <a:rPr lang="ar-SY" dirty="0"/>
            <a:t>نوجد المضاعف المشترك الأصغر </a:t>
          </a:r>
          <a:endParaRPr lang="ar-SA" dirty="0"/>
        </a:p>
      </dgm:t>
    </dgm:pt>
    <dgm:pt modelId="{D2D743D9-B6B5-49D3-91C4-57E3E8099800}" type="parTrans" cxnId="{DEFEE068-E36C-4774-BE71-2F2CB06D8A0D}">
      <dgm:prSet/>
      <dgm:spPr/>
      <dgm:t>
        <a:bodyPr/>
        <a:lstStyle/>
        <a:p>
          <a:pPr rtl="1"/>
          <a:endParaRPr lang="ar-SA"/>
        </a:p>
      </dgm:t>
    </dgm:pt>
    <dgm:pt modelId="{69CAE5AD-6BD1-4D81-9DCF-C3CF1E03BA87}" type="sibTrans" cxnId="{DEFEE068-E36C-4774-BE71-2F2CB06D8A0D}">
      <dgm:prSet/>
      <dgm:spPr/>
      <dgm:t>
        <a:bodyPr/>
        <a:lstStyle/>
        <a:p>
          <a:pPr rtl="1"/>
          <a:endParaRPr lang="ar-SA"/>
        </a:p>
      </dgm:t>
    </dgm:pt>
    <dgm:pt modelId="{49897E2F-3426-4372-A67A-96FF76609E75}" type="pres">
      <dgm:prSet presAssocID="{19627C8F-57B8-44E3-85F7-B943BBA8C589}" presName="Name0" presStyleCnt="0">
        <dgm:presLayoutVars>
          <dgm:chMax val="7"/>
          <dgm:chPref val="7"/>
          <dgm:dir/>
        </dgm:presLayoutVars>
      </dgm:prSet>
      <dgm:spPr/>
    </dgm:pt>
    <dgm:pt modelId="{8B4B1FB7-E642-44FE-AB37-B1367C657AD3}" type="pres">
      <dgm:prSet presAssocID="{19627C8F-57B8-44E3-85F7-B943BBA8C589}" presName="Name1" presStyleCnt="0"/>
      <dgm:spPr/>
    </dgm:pt>
    <dgm:pt modelId="{45E14E69-D9D1-486B-A236-6F45CBF0A8BE}" type="pres">
      <dgm:prSet presAssocID="{19627C8F-57B8-44E3-85F7-B943BBA8C589}" presName="cycle" presStyleCnt="0"/>
      <dgm:spPr/>
    </dgm:pt>
    <dgm:pt modelId="{6A4D6EBF-38F8-4505-99CA-55BC7F8BFD37}" type="pres">
      <dgm:prSet presAssocID="{19627C8F-57B8-44E3-85F7-B943BBA8C589}" presName="srcNode" presStyleLbl="node1" presStyleIdx="0" presStyleCnt="4"/>
      <dgm:spPr/>
    </dgm:pt>
    <dgm:pt modelId="{60E96788-85AF-458A-933D-36ADE3D076C3}" type="pres">
      <dgm:prSet presAssocID="{19627C8F-57B8-44E3-85F7-B943BBA8C589}" presName="conn" presStyleLbl="parChTrans1D2" presStyleIdx="0" presStyleCnt="1"/>
      <dgm:spPr/>
    </dgm:pt>
    <dgm:pt modelId="{7ABC4B62-4CBE-46A0-B5B9-C7F1E3927A65}" type="pres">
      <dgm:prSet presAssocID="{19627C8F-57B8-44E3-85F7-B943BBA8C589}" presName="extraNode" presStyleLbl="node1" presStyleIdx="0" presStyleCnt="4"/>
      <dgm:spPr/>
    </dgm:pt>
    <dgm:pt modelId="{08DE3AEA-7695-457F-9DD2-1B5943C4D605}" type="pres">
      <dgm:prSet presAssocID="{19627C8F-57B8-44E3-85F7-B943BBA8C589}" presName="dstNode" presStyleLbl="node1" presStyleIdx="0" presStyleCnt="4"/>
      <dgm:spPr/>
    </dgm:pt>
    <dgm:pt modelId="{00CACC40-BC7D-4D9C-BBFB-BD0D48058B69}" type="pres">
      <dgm:prSet presAssocID="{0174B87B-ED7E-4F99-A05B-394446C59A42}" presName="text_1" presStyleLbl="node1" presStyleIdx="0" presStyleCnt="4">
        <dgm:presLayoutVars>
          <dgm:bulletEnabled val="1"/>
        </dgm:presLayoutVars>
      </dgm:prSet>
      <dgm:spPr/>
    </dgm:pt>
    <dgm:pt modelId="{0B33F081-7B0F-4C5C-B692-EAB88AA634B3}" type="pres">
      <dgm:prSet presAssocID="{0174B87B-ED7E-4F99-A05B-394446C59A42}" presName="accent_1" presStyleCnt="0"/>
      <dgm:spPr/>
    </dgm:pt>
    <dgm:pt modelId="{0AC7EAF8-F863-40FB-99AE-EDC801BFFD01}" type="pres">
      <dgm:prSet presAssocID="{0174B87B-ED7E-4F99-A05B-394446C59A42}" presName="accentRepeatNode" presStyleLbl="solidFgAcc1" presStyleIdx="0" presStyleCnt="4"/>
      <dgm:spPr>
        <a:solidFill>
          <a:schemeClr val="bg1"/>
        </a:solidFill>
        <a:ln>
          <a:solidFill>
            <a:srgbClr val="FFC000"/>
          </a:solidFill>
        </a:ln>
      </dgm:spPr>
    </dgm:pt>
    <dgm:pt modelId="{A5C1ECBD-19EA-418C-9E74-37A327AAAC68}" type="pres">
      <dgm:prSet presAssocID="{9D2C64B7-D5CF-4D93-84E5-554AFEDBFF06}" presName="text_2" presStyleLbl="node1" presStyleIdx="1" presStyleCnt="4">
        <dgm:presLayoutVars>
          <dgm:bulletEnabled val="1"/>
        </dgm:presLayoutVars>
      </dgm:prSet>
      <dgm:spPr/>
    </dgm:pt>
    <dgm:pt modelId="{B027C309-06C0-493B-AFFB-192029CA1E54}" type="pres">
      <dgm:prSet presAssocID="{9D2C64B7-D5CF-4D93-84E5-554AFEDBFF06}" presName="accent_2" presStyleCnt="0"/>
      <dgm:spPr/>
    </dgm:pt>
    <dgm:pt modelId="{D076CD78-CAD5-4956-8667-2BED6663ED98}" type="pres">
      <dgm:prSet presAssocID="{9D2C64B7-D5CF-4D93-84E5-554AFEDBFF06}" presName="accentRepeatNode" presStyleLbl="solidFgAcc1" presStyleIdx="1" presStyleCnt="4"/>
      <dgm:spPr/>
    </dgm:pt>
    <dgm:pt modelId="{884D1F09-BD3F-4D97-B412-58D9B9F52D4A}" type="pres">
      <dgm:prSet presAssocID="{EB48EFDF-BC72-4F80-82EE-9066919FA585}" presName="text_3" presStyleLbl="node1" presStyleIdx="2" presStyleCnt="4">
        <dgm:presLayoutVars>
          <dgm:bulletEnabled val="1"/>
        </dgm:presLayoutVars>
      </dgm:prSet>
      <dgm:spPr/>
    </dgm:pt>
    <dgm:pt modelId="{FF1CA009-2350-4779-9DD2-DC04DDA5482A}" type="pres">
      <dgm:prSet presAssocID="{EB48EFDF-BC72-4F80-82EE-9066919FA585}" presName="accent_3" presStyleCnt="0"/>
      <dgm:spPr/>
    </dgm:pt>
    <dgm:pt modelId="{5F0604E3-D25B-488E-8CCE-120EDBCE9CB8}" type="pres">
      <dgm:prSet presAssocID="{EB48EFDF-BC72-4F80-82EE-9066919FA585}" presName="accentRepeatNode" presStyleLbl="solidFgAcc1" presStyleIdx="2" presStyleCnt="4"/>
      <dgm:spPr>
        <a:solidFill>
          <a:schemeClr val="bg1"/>
        </a:solidFill>
        <a:ln>
          <a:solidFill>
            <a:srgbClr val="92D050"/>
          </a:solidFill>
        </a:ln>
      </dgm:spPr>
    </dgm:pt>
    <dgm:pt modelId="{15884BD2-134C-4C99-889B-9B57D198E839}" type="pres">
      <dgm:prSet presAssocID="{EB3F4E43-55F1-44F0-AF84-7FA809305E58}" presName="text_4" presStyleLbl="node1" presStyleIdx="3" presStyleCnt="4">
        <dgm:presLayoutVars>
          <dgm:bulletEnabled val="1"/>
        </dgm:presLayoutVars>
      </dgm:prSet>
      <dgm:spPr/>
    </dgm:pt>
    <dgm:pt modelId="{07A4EA69-C9A8-4720-BA65-4B8E976C6C9B}" type="pres">
      <dgm:prSet presAssocID="{EB3F4E43-55F1-44F0-AF84-7FA809305E58}" presName="accent_4" presStyleCnt="0"/>
      <dgm:spPr/>
    </dgm:pt>
    <dgm:pt modelId="{DE1154FF-97BD-47AE-9FC9-3D0E79B0E0D9}" type="pres">
      <dgm:prSet presAssocID="{EB3F4E43-55F1-44F0-AF84-7FA809305E58}" presName="accentRepeatNode" presStyleLbl="solidFgAcc1" presStyleIdx="3" presStyleCnt="4"/>
      <dgm:spPr/>
    </dgm:pt>
  </dgm:ptLst>
  <dgm:cxnLst>
    <dgm:cxn modelId="{A6736F15-B3C4-46C3-8F33-DD965BE62B76}" type="presOf" srcId="{C4D44D7E-F2E3-4979-9C56-B76448A36517}" destId="{60E96788-85AF-458A-933D-36ADE3D076C3}" srcOrd="0" destOrd="0" presId="urn:microsoft.com/office/officeart/2008/layout/VerticalCurvedList"/>
    <dgm:cxn modelId="{13E27816-FC3C-4719-8468-2247233D64DA}" type="presOf" srcId="{EB3F4E43-55F1-44F0-AF84-7FA809305E58}" destId="{15884BD2-134C-4C99-889B-9B57D198E839}" srcOrd="0" destOrd="0" presId="urn:microsoft.com/office/officeart/2008/layout/VerticalCurvedList"/>
    <dgm:cxn modelId="{F29FCA1A-6079-4D20-BA3F-D3D5DE6C1AF7}" type="presOf" srcId="{19627C8F-57B8-44E3-85F7-B943BBA8C589}" destId="{49897E2F-3426-4372-A67A-96FF76609E75}" srcOrd="0" destOrd="0" presId="urn:microsoft.com/office/officeart/2008/layout/VerticalCurvedList"/>
    <dgm:cxn modelId="{AAE4D320-281F-429A-8E8A-5875914737F2}" type="presOf" srcId="{0174B87B-ED7E-4F99-A05B-394446C59A42}" destId="{00CACC40-BC7D-4D9C-BBFB-BD0D48058B69}" srcOrd="0" destOrd="0" presId="urn:microsoft.com/office/officeart/2008/layout/VerticalCurvedList"/>
    <dgm:cxn modelId="{DEFEE068-E36C-4774-BE71-2F2CB06D8A0D}" srcId="{19627C8F-57B8-44E3-85F7-B943BBA8C589}" destId="{9D2C64B7-D5CF-4D93-84E5-554AFEDBFF06}" srcOrd="1" destOrd="0" parTransId="{D2D743D9-B6B5-49D3-91C4-57E3E8099800}" sibTransId="{69CAE5AD-6BD1-4D81-9DCF-C3CF1E03BA87}"/>
    <dgm:cxn modelId="{96B8996C-271E-410F-A2F0-BC9B9E112D2C}" srcId="{19627C8F-57B8-44E3-85F7-B943BBA8C589}" destId="{EB3F4E43-55F1-44F0-AF84-7FA809305E58}" srcOrd="3" destOrd="0" parTransId="{CD696BFA-F593-4E99-8A1F-676A6981DFF6}" sibTransId="{7B8C0370-5005-4E3D-8299-5696D421DFF8}"/>
    <dgm:cxn modelId="{FBB66275-6130-4659-A534-3045C1F89970}" srcId="{19627C8F-57B8-44E3-85F7-B943BBA8C589}" destId="{0174B87B-ED7E-4F99-A05B-394446C59A42}" srcOrd="0" destOrd="0" parTransId="{7FD8C49A-AD0A-4C71-BBB1-2D01D6DDD11D}" sibTransId="{C4D44D7E-F2E3-4979-9C56-B76448A36517}"/>
    <dgm:cxn modelId="{BEF3EDBC-1769-448D-BD5B-5A632522FD69}" srcId="{19627C8F-57B8-44E3-85F7-B943BBA8C589}" destId="{EB48EFDF-BC72-4F80-82EE-9066919FA585}" srcOrd="2" destOrd="0" parTransId="{9C24CF38-CDAE-41B3-8B5F-2C8F8A0C60FA}" sibTransId="{86C44825-8642-4B08-8E25-A2F694A25912}"/>
    <dgm:cxn modelId="{9CC334C5-F3C4-43D9-8C54-1F1D1081F96B}" type="presOf" srcId="{EB48EFDF-BC72-4F80-82EE-9066919FA585}" destId="{884D1F09-BD3F-4D97-B412-58D9B9F52D4A}" srcOrd="0" destOrd="0" presId="urn:microsoft.com/office/officeart/2008/layout/VerticalCurvedList"/>
    <dgm:cxn modelId="{22114ED7-A22C-47A4-BF45-20E0501885C9}" type="presOf" srcId="{9D2C64B7-D5CF-4D93-84E5-554AFEDBFF06}" destId="{A5C1ECBD-19EA-418C-9E74-37A327AAAC68}" srcOrd="0" destOrd="0" presId="urn:microsoft.com/office/officeart/2008/layout/VerticalCurvedList"/>
    <dgm:cxn modelId="{9B1C24BD-1B6E-45EC-BEDC-1152394FD488}" type="presParOf" srcId="{49897E2F-3426-4372-A67A-96FF76609E75}" destId="{8B4B1FB7-E642-44FE-AB37-B1367C657AD3}" srcOrd="0" destOrd="0" presId="urn:microsoft.com/office/officeart/2008/layout/VerticalCurvedList"/>
    <dgm:cxn modelId="{9807672B-9633-44EF-B421-47E48E08B6C7}" type="presParOf" srcId="{8B4B1FB7-E642-44FE-AB37-B1367C657AD3}" destId="{45E14E69-D9D1-486B-A236-6F45CBF0A8BE}" srcOrd="0" destOrd="0" presId="urn:microsoft.com/office/officeart/2008/layout/VerticalCurvedList"/>
    <dgm:cxn modelId="{8D08F2AD-D906-4F7C-8487-F7693EAB8389}" type="presParOf" srcId="{45E14E69-D9D1-486B-A236-6F45CBF0A8BE}" destId="{6A4D6EBF-38F8-4505-99CA-55BC7F8BFD37}" srcOrd="0" destOrd="0" presId="urn:microsoft.com/office/officeart/2008/layout/VerticalCurvedList"/>
    <dgm:cxn modelId="{37F19F5F-C204-4884-A4BC-DD67DD93795D}" type="presParOf" srcId="{45E14E69-D9D1-486B-A236-6F45CBF0A8BE}" destId="{60E96788-85AF-458A-933D-36ADE3D076C3}" srcOrd="1" destOrd="0" presId="urn:microsoft.com/office/officeart/2008/layout/VerticalCurvedList"/>
    <dgm:cxn modelId="{0B66A82E-E6E3-4211-8DB2-A7F640375264}" type="presParOf" srcId="{45E14E69-D9D1-486B-A236-6F45CBF0A8BE}" destId="{7ABC4B62-4CBE-46A0-B5B9-C7F1E3927A65}" srcOrd="2" destOrd="0" presId="urn:microsoft.com/office/officeart/2008/layout/VerticalCurvedList"/>
    <dgm:cxn modelId="{249E9D85-F77F-450F-9236-FEA305387234}" type="presParOf" srcId="{45E14E69-D9D1-486B-A236-6F45CBF0A8BE}" destId="{08DE3AEA-7695-457F-9DD2-1B5943C4D605}" srcOrd="3" destOrd="0" presId="urn:microsoft.com/office/officeart/2008/layout/VerticalCurvedList"/>
    <dgm:cxn modelId="{63E69C70-C100-46F4-8749-BD93B0A6249C}" type="presParOf" srcId="{8B4B1FB7-E642-44FE-AB37-B1367C657AD3}" destId="{00CACC40-BC7D-4D9C-BBFB-BD0D48058B69}" srcOrd="1" destOrd="0" presId="urn:microsoft.com/office/officeart/2008/layout/VerticalCurvedList"/>
    <dgm:cxn modelId="{D5102BBC-2764-42C2-BC39-12D705FF4038}" type="presParOf" srcId="{8B4B1FB7-E642-44FE-AB37-B1367C657AD3}" destId="{0B33F081-7B0F-4C5C-B692-EAB88AA634B3}" srcOrd="2" destOrd="0" presId="urn:microsoft.com/office/officeart/2008/layout/VerticalCurvedList"/>
    <dgm:cxn modelId="{3A228CAC-96C4-4A79-900B-8BBD81352E5C}" type="presParOf" srcId="{0B33F081-7B0F-4C5C-B692-EAB88AA634B3}" destId="{0AC7EAF8-F863-40FB-99AE-EDC801BFFD01}" srcOrd="0" destOrd="0" presId="urn:microsoft.com/office/officeart/2008/layout/VerticalCurvedList"/>
    <dgm:cxn modelId="{B6DD3068-0242-406A-92B1-2A5787E7A723}" type="presParOf" srcId="{8B4B1FB7-E642-44FE-AB37-B1367C657AD3}" destId="{A5C1ECBD-19EA-418C-9E74-37A327AAAC68}" srcOrd="3" destOrd="0" presId="urn:microsoft.com/office/officeart/2008/layout/VerticalCurvedList"/>
    <dgm:cxn modelId="{C72787C8-35EE-4550-BDB8-269284603D6B}" type="presParOf" srcId="{8B4B1FB7-E642-44FE-AB37-B1367C657AD3}" destId="{B027C309-06C0-493B-AFFB-192029CA1E54}" srcOrd="4" destOrd="0" presId="urn:microsoft.com/office/officeart/2008/layout/VerticalCurvedList"/>
    <dgm:cxn modelId="{4A673764-ECA2-42DE-BD51-779B3C95FF43}" type="presParOf" srcId="{B027C309-06C0-493B-AFFB-192029CA1E54}" destId="{D076CD78-CAD5-4956-8667-2BED6663ED98}" srcOrd="0" destOrd="0" presId="urn:microsoft.com/office/officeart/2008/layout/VerticalCurvedList"/>
    <dgm:cxn modelId="{D87366BE-8D12-4EA7-9893-24FA48F8280A}" type="presParOf" srcId="{8B4B1FB7-E642-44FE-AB37-B1367C657AD3}" destId="{884D1F09-BD3F-4D97-B412-58D9B9F52D4A}" srcOrd="5" destOrd="0" presId="urn:microsoft.com/office/officeart/2008/layout/VerticalCurvedList"/>
    <dgm:cxn modelId="{91CA0FAE-C465-436B-8BC8-EFC4A932B707}" type="presParOf" srcId="{8B4B1FB7-E642-44FE-AB37-B1367C657AD3}" destId="{FF1CA009-2350-4779-9DD2-DC04DDA5482A}" srcOrd="6" destOrd="0" presId="urn:microsoft.com/office/officeart/2008/layout/VerticalCurvedList"/>
    <dgm:cxn modelId="{5706F5D9-B083-4CFB-A337-DBACCA9F2D8B}" type="presParOf" srcId="{FF1CA009-2350-4779-9DD2-DC04DDA5482A}" destId="{5F0604E3-D25B-488E-8CCE-120EDBCE9CB8}" srcOrd="0" destOrd="0" presId="urn:microsoft.com/office/officeart/2008/layout/VerticalCurvedList"/>
    <dgm:cxn modelId="{B9AC9B3D-A6FB-45E2-A762-BC5C718D1626}" type="presParOf" srcId="{8B4B1FB7-E642-44FE-AB37-B1367C657AD3}" destId="{15884BD2-134C-4C99-889B-9B57D198E839}" srcOrd="7" destOrd="0" presId="urn:microsoft.com/office/officeart/2008/layout/VerticalCurvedList"/>
    <dgm:cxn modelId="{55D705A0-7759-4F97-AC14-98FBD9231505}" type="presParOf" srcId="{8B4B1FB7-E642-44FE-AB37-B1367C657AD3}" destId="{07A4EA69-C9A8-4720-BA65-4B8E976C6C9B}" srcOrd="8" destOrd="0" presId="urn:microsoft.com/office/officeart/2008/layout/VerticalCurvedList"/>
    <dgm:cxn modelId="{956088DD-890E-4FA1-8D19-7FE5CF56F46A}" type="presParOf" srcId="{07A4EA69-C9A8-4720-BA65-4B8E976C6C9B}" destId="{DE1154FF-97BD-47AE-9FC9-3D0E79B0E0D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96788-85AF-458A-933D-36ADE3D076C3}">
      <dsp:nvSpPr>
        <dsp:cNvPr id="0" name=""/>
        <dsp:cNvSpPr/>
      </dsp:nvSpPr>
      <dsp:spPr>
        <a:xfrm>
          <a:off x="-5103393" y="-781798"/>
          <a:ext cx="6077539" cy="6077539"/>
        </a:xfrm>
        <a:prstGeom prst="blockArc">
          <a:avLst>
            <a:gd name="adj1" fmla="val 18900000"/>
            <a:gd name="adj2" fmla="val 2700000"/>
            <a:gd name="adj3" fmla="val 355"/>
          </a:avLst>
        </a:prstGeom>
        <a:solidFill>
          <a:srgbClr val="FF0066"/>
        </a:solidFill>
        <a:ln w="12700" cap="flat" cmpd="sng" algn="ctr">
          <a:solidFill>
            <a:srgbClr val="FA49B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CACC40-BC7D-4D9C-BBFB-BD0D48058B69}">
      <dsp:nvSpPr>
        <dsp:cNvPr id="0" name=""/>
        <dsp:cNvSpPr/>
      </dsp:nvSpPr>
      <dsp:spPr>
        <a:xfrm>
          <a:off x="510075" y="347031"/>
          <a:ext cx="6670261" cy="69442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1200" tIns="96520" rIns="96520" bIns="96520" numCol="1" spcCol="1270" anchor="ctr" anchorCtr="0">
          <a:noAutofit/>
        </a:bodyPr>
        <a:lstStyle/>
        <a:p>
          <a:pPr marL="0" lvl="0" indent="0" algn="l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800" kern="1200" dirty="0"/>
            <a:t>نحول العدد العشري إلى كسر إن وجد</a:t>
          </a:r>
          <a:endParaRPr lang="ar-SA" sz="3800" kern="1200" dirty="0"/>
        </a:p>
      </dsp:txBody>
      <dsp:txXfrm>
        <a:off x="510075" y="347031"/>
        <a:ext cx="6670261" cy="694424"/>
      </dsp:txXfrm>
    </dsp:sp>
    <dsp:sp modelId="{0AC7EAF8-F863-40FB-99AE-EDC801BFFD01}">
      <dsp:nvSpPr>
        <dsp:cNvPr id="0" name=""/>
        <dsp:cNvSpPr/>
      </dsp:nvSpPr>
      <dsp:spPr>
        <a:xfrm>
          <a:off x="76059" y="260228"/>
          <a:ext cx="868031" cy="868031"/>
        </a:xfrm>
        <a:prstGeom prst="ellipse">
          <a:avLst/>
        </a:prstGeom>
        <a:solidFill>
          <a:schemeClr val="bg1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C1ECBD-19EA-418C-9E74-37A327AAAC68}">
      <dsp:nvSpPr>
        <dsp:cNvPr id="0" name=""/>
        <dsp:cNvSpPr/>
      </dsp:nvSpPr>
      <dsp:spPr>
        <a:xfrm>
          <a:off x="908204" y="1388849"/>
          <a:ext cx="6272131" cy="694424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1200" tIns="96520" rIns="96520" bIns="96520" numCol="1" spcCol="1270" anchor="ctr" anchorCtr="0">
          <a:noAutofit/>
        </a:bodyPr>
        <a:lstStyle/>
        <a:p>
          <a:pPr marL="0" lvl="0" indent="0" algn="l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800" kern="1200" dirty="0"/>
            <a:t>نوجد المضاعف المشترك الأصغر </a:t>
          </a:r>
          <a:endParaRPr lang="ar-SA" sz="3800" kern="1200" dirty="0"/>
        </a:p>
      </dsp:txBody>
      <dsp:txXfrm>
        <a:off x="908204" y="1388849"/>
        <a:ext cx="6272131" cy="694424"/>
      </dsp:txXfrm>
    </dsp:sp>
    <dsp:sp modelId="{D076CD78-CAD5-4956-8667-2BED6663ED98}">
      <dsp:nvSpPr>
        <dsp:cNvPr id="0" name=""/>
        <dsp:cNvSpPr/>
      </dsp:nvSpPr>
      <dsp:spPr>
        <a:xfrm>
          <a:off x="474189" y="1302046"/>
          <a:ext cx="868031" cy="8680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4D1F09-BD3F-4D97-B412-58D9B9F52D4A}">
      <dsp:nvSpPr>
        <dsp:cNvPr id="0" name=""/>
        <dsp:cNvSpPr/>
      </dsp:nvSpPr>
      <dsp:spPr>
        <a:xfrm>
          <a:off x="908204" y="2430668"/>
          <a:ext cx="6272131" cy="694424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1200" tIns="96520" rIns="96520" bIns="96520" numCol="1" spcCol="1270" anchor="ctr" anchorCtr="0">
          <a:noAutofit/>
        </a:bodyPr>
        <a:lstStyle/>
        <a:p>
          <a:pPr marL="0" lvl="0" indent="0" algn="l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800" kern="1200" dirty="0"/>
            <a:t>نوحد المقامات </a:t>
          </a:r>
        </a:p>
      </dsp:txBody>
      <dsp:txXfrm>
        <a:off x="908204" y="2430668"/>
        <a:ext cx="6272131" cy="694424"/>
      </dsp:txXfrm>
    </dsp:sp>
    <dsp:sp modelId="{5F0604E3-D25B-488E-8CCE-120EDBCE9CB8}">
      <dsp:nvSpPr>
        <dsp:cNvPr id="0" name=""/>
        <dsp:cNvSpPr/>
      </dsp:nvSpPr>
      <dsp:spPr>
        <a:xfrm>
          <a:off x="474189" y="2343864"/>
          <a:ext cx="868031" cy="868031"/>
        </a:xfrm>
        <a:prstGeom prst="ellipse">
          <a:avLst/>
        </a:prstGeom>
        <a:solidFill>
          <a:schemeClr val="bg1"/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84BD2-134C-4C99-889B-9B57D198E839}">
      <dsp:nvSpPr>
        <dsp:cNvPr id="0" name=""/>
        <dsp:cNvSpPr/>
      </dsp:nvSpPr>
      <dsp:spPr>
        <a:xfrm>
          <a:off x="510075" y="3472486"/>
          <a:ext cx="6670261" cy="694424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1200" tIns="96520" rIns="96520" bIns="96520" numCol="1" spcCol="1270" anchor="ctr" anchorCtr="0">
          <a:noAutofit/>
        </a:bodyPr>
        <a:lstStyle/>
        <a:p>
          <a:pPr marL="0" lvl="0" indent="0" algn="l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800" kern="1200" dirty="0"/>
            <a:t>أجمع البسطين</a:t>
          </a:r>
        </a:p>
      </dsp:txBody>
      <dsp:txXfrm>
        <a:off x="510075" y="3472486"/>
        <a:ext cx="6670261" cy="694424"/>
      </dsp:txXfrm>
    </dsp:sp>
    <dsp:sp modelId="{DE1154FF-97BD-47AE-9FC9-3D0E79B0E0D9}">
      <dsp:nvSpPr>
        <dsp:cNvPr id="0" name=""/>
        <dsp:cNvSpPr/>
      </dsp:nvSpPr>
      <dsp:spPr>
        <a:xfrm>
          <a:off x="76059" y="3385682"/>
          <a:ext cx="868031" cy="8680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7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6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6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0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7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99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9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7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249D8-1789-4BDC-B9B3-CB7966CC587E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3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 /><Relationship Id="rId3" Type="http://schemas.openxmlformats.org/officeDocument/2006/relationships/image" Target="../media/image2.png" /><Relationship Id="rId7" Type="http://schemas.openxmlformats.org/officeDocument/2006/relationships/image" Target="../media/image6.png" /><Relationship Id="rId12" Type="http://schemas.openxmlformats.org/officeDocument/2006/relationships/image" Target="../media/image11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5.png" /><Relationship Id="rId11" Type="http://schemas.openxmlformats.org/officeDocument/2006/relationships/image" Target="../media/image10.png" /><Relationship Id="rId5" Type="http://schemas.openxmlformats.org/officeDocument/2006/relationships/image" Target="../media/image4.png" /><Relationship Id="rId10" Type="http://schemas.openxmlformats.org/officeDocument/2006/relationships/image" Target="../media/image9.png" /><Relationship Id="rId4" Type="http://schemas.openxmlformats.org/officeDocument/2006/relationships/image" Target="../media/image3.png" /><Relationship Id="rId9" Type="http://schemas.openxmlformats.org/officeDocument/2006/relationships/image" Target="../media/image8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 /><Relationship Id="rId3" Type="http://schemas.openxmlformats.org/officeDocument/2006/relationships/image" Target="../media/image13.png" /><Relationship Id="rId7" Type="http://schemas.openxmlformats.org/officeDocument/2006/relationships/image" Target="../media/image17.png" /><Relationship Id="rId2" Type="http://schemas.openxmlformats.org/officeDocument/2006/relationships/image" Target="../media/image12.jp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16.png" /><Relationship Id="rId11" Type="http://schemas.openxmlformats.org/officeDocument/2006/relationships/image" Target="../media/image21.png" /><Relationship Id="rId5" Type="http://schemas.openxmlformats.org/officeDocument/2006/relationships/image" Target="../media/image15.png" /><Relationship Id="rId10" Type="http://schemas.openxmlformats.org/officeDocument/2006/relationships/image" Target="../media/image20.png" /><Relationship Id="rId4" Type="http://schemas.openxmlformats.org/officeDocument/2006/relationships/image" Target="../media/image14.png" /><Relationship Id="rId9" Type="http://schemas.openxmlformats.org/officeDocument/2006/relationships/image" Target="../media/image19.pn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971700" y="1872588"/>
            <a:ext cx="9576724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Y" sz="8800" b="1" dirty="0"/>
              <a:t>جمع الكسور في صورتها </a:t>
            </a:r>
          </a:p>
          <a:p>
            <a:r>
              <a:rPr lang="ar-SY" sz="8800" b="1" dirty="0"/>
              <a:t>الاعتيادية و العشرية</a:t>
            </a:r>
            <a:endParaRPr lang="en-US" sz="8800" b="1" dirty="0"/>
          </a:p>
        </p:txBody>
      </p:sp>
      <p:sp>
        <p:nvSpPr>
          <p:cNvPr id="5" name="مستطيل 4"/>
          <p:cNvSpPr/>
          <p:nvPr/>
        </p:nvSpPr>
        <p:spPr>
          <a:xfrm>
            <a:off x="8904849" y="6147583"/>
            <a:ext cx="3287151" cy="710418"/>
          </a:xfrm>
          <a:prstGeom prst="rect">
            <a:avLst/>
          </a:prstGeom>
          <a:solidFill>
            <a:srgbClr val="FA49B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dirty="0"/>
              <a:t>الاسم</a:t>
            </a:r>
            <a:endParaRPr lang="en-US" sz="2800" dirty="0"/>
          </a:p>
        </p:txBody>
      </p:sp>
      <p:sp>
        <p:nvSpPr>
          <p:cNvPr id="6" name="زائد 5"/>
          <p:cNvSpPr/>
          <p:nvPr/>
        </p:nvSpPr>
        <p:spPr>
          <a:xfrm>
            <a:off x="3521813" y="284116"/>
            <a:ext cx="1386561" cy="1479691"/>
          </a:xfrm>
          <a:prstGeom prst="mathPl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علامة الطرح 6"/>
          <p:cNvSpPr/>
          <p:nvPr/>
        </p:nvSpPr>
        <p:spPr>
          <a:xfrm rot="1541038">
            <a:off x="4337913" y="5185020"/>
            <a:ext cx="1797411" cy="976507"/>
          </a:xfrm>
          <a:prstGeom prst="mathMinus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ضرب 7"/>
          <p:cNvSpPr/>
          <p:nvPr/>
        </p:nvSpPr>
        <p:spPr>
          <a:xfrm rot="691031">
            <a:off x="6780084" y="4829293"/>
            <a:ext cx="1749478" cy="1858794"/>
          </a:xfrm>
          <a:prstGeom prst="mathMultiply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التقسيم 8"/>
          <p:cNvSpPr/>
          <p:nvPr/>
        </p:nvSpPr>
        <p:spPr>
          <a:xfrm rot="20736178">
            <a:off x="247888" y="490560"/>
            <a:ext cx="1653618" cy="1174688"/>
          </a:xfrm>
          <a:prstGeom prst="mathDivide">
            <a:avLst>
              <a:gd name="adj1" fmla="val 23520"/>
              <a:gd name="adj2" fmla="val 0"/>
              <a:gd name="adj3" fmla="val 11760"/>
            </a:avLst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يساوي 9"/>
          <p:cNvSpPr/>
          <p:nvPr/>
        </p:nvSpPr>
        <p:spPr>
          <a:xfrm rot="883289">
            <a:off x="8880563" y="543549"/>
            <a:ext cx="1581721" cy="88229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لا يساوي 10"/>
          <p:cNvSpPr/>
          <p:nvPr/>
        </p:nvSpPr>
        <p:spPr>
          <a:xfrm rot="20639786">
            <a:off x="408194" y="4741851"/>
            <a:ext cx="2300685" cy="1657637"/>
          </a:xfrm>
          <a:prstGeom prst="mathNotEqua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86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081246" y="-6095"/>
            <a:ext cx="7779434" cy="757811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b="1" dirty="0"/>
              <a:t>سوف نتعلم كيفية جمع الكسور في صورتها الاعتيادية و العشرية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مربع نص 2"/>
              <p:cNvSpPr txBox="1"/>
              <p:nvPr/>
            </p:nvSpPr>
            <p:spPr>
              <a:xfrm>
                <a:off x="526627" y="766606"/>
                <a:ext cx="11665373" cy="985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ar-SY" sz="2400" dirty="0"/>
                  <a:t>يجمع سالم المواد المستهلكة لإعادة تدويرها فجمع في أحد الأيام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ar-SY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ar-SY" sz="2400" dirty="0"/>
                  <a:t>   كجم زجاجات فارغة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ar-SY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ar-SY" sz="2400" dirty="0"/>
                  <a:t>  كجم علب ألومينيوم فارغة </a:t>
                </a:r>
              </a:p>
              <a:p>
                <a:r>
                  <a:rPr lang="ar-SY" sz="2400" dirty="0"/>
                  <a:t>ما وزن ما جمعه سالم؟   </a:t>
                </a:r>
                <a:endParaRPr lang="ar-SY" sz="2400" b="1" dirty="0"/>
              </a:p>
            </p:txBody>
          </p:sp>
        </mc:Choice>
        <mc:Fallback xmlns="">
          <p:sp>
            <p:nvSpPr>
              <p:cNvPr id="3" name="مربع نص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627" y="766606"/>
                <a:ext cx="11665373" cy="985847"/>
              </a:xfrm>
              <a:prstGeom prst="rect">
                <a:avLst/>
              </a:prstGeom>
              <a:blipFill>
                <a:blip r:embed="rId2"/>
                <a:stretch>
                  <a:fillRect r="-836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مستطيل مستدير الزوايا 29"/>
              <p:cNvSpPr/>
              <p:nvPr/>
            </p:nvSpPr>
            <p:spPr>
              <a:xfrm>
                <a:off x="2018134" y="5427698"/>
                <a:ext cx="5186964" cy="1030514"/>
              </a:xfrm>
              <a:prstGeom prst="round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SY" sz="3200" b="1" dirty="0"/>
                  <a:t>إذا وزن ما جمعه سالم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ar-SY" sz="3200" b="1" i="1"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ar-SY" sz="3200" b="1" dirty="0"/>
                  <a:t>كجم</a:t>
                </a:r>
                <a:endParaRPr lang="en-US" sz="3200" b="1" dirty="0"/>
              </a:p>
            </p:txBody>
          </p:sp>
        </mc:Choice>
        <mc:Fallback xmlns="">
          <p:sp>
            <p:nvSpPr>
              <p:cNvPr id="30" name="مستطيل مستدير الزوايا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8134" y="5427698"/>
                <a:ext cx="5186964" cy="1030514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مستطيل 30"/>
              <p:cNvSpPr/>
              <p:nvPr/>
            </p:nvSpPr>
            <p:spPr>
              <a:xfrm>
                <a:off x="10170942" y="1878208"/>
                <a:ext cx="1908517" cy="8036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SY" sz="3200" b="1" dirty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ar-SY" sz="32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ar-SY" sz="3200" b="1" dirty="0"/>
                  <a:t>  + </a:t>
                </a:r>
                <a14:m>
                  <m:oMath xmlns:m="http://schemas.openxmlformats.org/officeDocument/2006/math">
                    <m:r>
                      <a:rPr lang="ar-SY" sz="3200" b="1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r-SY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3200" b="1" i="1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31" name="مستطيل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0942" y="1878208"/>
                <a:ext cx="1908517" cy="803682"/>
              </a:xfrm>
              <a:prstGeom prst="rect">
                <a:avLst/>
              </a:prstGeom>
              <a:blipFill>
                <a:blip r:embed="rId4"/>
                <a:stretch>
                  <a:fillRect r="-7962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مجموعة 52"/>
          <p:cNvGrpSpPr/>
          <p:nvPr/>
        </p:nvGrpSpPr>
        <p:grpSpPr>
          <a:xfrm>
            <a:off x="1719100" y="1761021"/>
            <a:ext cx="1842868" cy="1289504"/>
            <a:chOff x="1181686" y="1761021"/>
            <a:chExt cx="1842868" cy="1289504"/>
          </a:xfrm>
        </p:grpSpPr>
        <p:sp>
          <p:nvSpPr>
            <p:cNvPr id="38" name="مستطيل 37"/>
            <p:cNvSpPr/>
            <p:nvPr/>
          </p:nvSpPr>
          <p:spPr>
            <a:xfrm>
              <a:off x="1181686" y="1761021"/>
              <a:ext cx="1842868" cy="128950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مستطيل 84"/>
            <p:cNvSpPr/>
            <p:nvPr/>
          </p:nvSpPr>
          <p:spPr>
            <a:xfrm>
              <a:off x="2433711" y="1776516"/>
              <a:ext cx="590843" cy="1274009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مستطيل 86"/>
            <p:cNvSpPr/>
            <p:nvPr/>
          </p:nvSpPr>
          <p:spPr>
            <a:xfrm>
              <a:off x="1821766" y="1776515"/>
              <a:ext cx="590843" cy="1274009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مجموعة 51"/>
          <p:cNvGrpSpPr/>
          <p:nvPr/>
        </p:nvGrpSpPr>
        <p:grpSpPr>
          <a:xfrm>
            <a:off x="4062832" y="1752453"/>
            <a:ext cx="1849902" cy="1298071"/>
            <a:chOff x="1181686" y="3197960"/>
            <a:chExt cx="1849902" cy="1298071"/>
          </a:xfrm>
        </p:grpSpPr>
        <p:sp>
          <p:nvSpPr>
            <p:cNvPr id="84" name="مستطيل 83"/>
            <p:cNvSpPr/>
            <p:nvPr/>
          </p:nvSpPr>
          <p:spPr>
            <a:xfrm>
              <a:off x="1181686" y="3206527"/>
              <a:ext cx="1842868" cy="128950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مستطيل 87"/>
            <p:cNvSpPr/>
            <p:nvPr/>
          </p:nvSpPr>
          <p:spPr>
            <a:xfrm>
              <a:off x="2574388" y="3197960"/>
              <a:ext cx="457200" cy="1296644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مستطيل 88"/>
            <p:cNvSpPr/>
            <p:nvPr/>
          </p:nvSpPr>
          <p:spPr>
            <a:xfrm>
              <a:off x="1676897" y="3197960"/>
              <a:ext cx="457200" cy="12966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مجموعة 56"/>
          <p:cNvGrpSpPr/>
          <p:nvPr/>
        </p:nvGrpSpPr>
        <p:grpSpPr>
          <a:xfrm>
            <a:off x="7535306" y="2603129"/>
            <a:ext cx="1856936" cy="1291853"/>
            <a:chOff x="4042197" y="3274079"/>
            <a:chExt cx="1856936" cy="1291853"/>
          </a:xfrm>
        </p:grpSpPr>
        <p:grpSp>
          <p:nvGrpSpPr>
            <p:cNvPr id="91" name="مجموعة 90"/>
            <p:cNvGrpSpPr/>
            <p:nvPr/>
          </p:nvGrpSpPr>
          <p:grpSpPr>
            <a:xfrm>
              <a:off x="4049231" y="3276427"/>
              <a:ext cx="1849902" cy="1289505"/>
              <a:chOff x="1181686" y="3206526"/>
              <a:chExt cx="1849902" cy="1289505"/>
            </a:xfrm>
          </p:grpSpPr>
          <p:sp>
            <p:nvSpPr>
              <p:cNvPr id="92" name="مستطيل 91"/>
              <p:cNvSpPr/>
              <p:nvPr/>
            </p:nvSpPr>
            <p:spPr>
              <a:xfrm>
                <a:off x="1181686" y="3206527"/>
                <a:ext cx="1842868" cy="128950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مستطيل 92"/>
              <p:cNvSpPr/>
              <p:nvPr/>
            </p:nvSpPr>
            <p:spPr>
              <a:xfrm>
                <a:off x="2574388" y="3206526"/>
                <a:ext cx="457200" cy="1288077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مستطيل 93"/>
              <p:cNvSpPr/>
              <p:nvPr/>
            </p:nvSpPr>
            <p:spPr>
              <a:xfrm>
                <a:off x="2098930" y="3206526"/>
                <a:ext cx="457200" cy="1288077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مستطيل 55"/>
            <p:cNvSpPr/>
            <p:nvPr/>
          </p:nvSpPr>
          <p:spPr>
            <a:xfrm>
              <a:off x="4049231" y="3615397"/>
              <a:ext cx="1842868" cy="3173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مستطيل 94"/>
            <p:cNvSpPr/>
            <p:nvPr/>
          </p:nvSpPr>
          <p:spPr>
            <a:xfrm>
              <a:off x="4042197" y="4214240"/>
              <a:ext cx="1842868" cy="3516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مستطيل 95"/>
            <p:cNvSpPr/>
            <p:nvPr/>
          </p:nvSpPr>
          <p:spPr>
            <a:xfrm>
              <a:off x="4499898" y="3274079"/>
              <a:ext cx="457200" cy="12880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مستطيل 58"/>
              <p:cNvSpPr/>
              <p:nvPr/>
            </p:nvSpPr>
            <p:spPr>
              <a:xfrm>
                <a:off x="2511718" y="3049097"/>
                <a:ext cx="441147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ar-SY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ar-SY" sz="28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ar-SY" sz="2800" b="1" dirty="0"/>
                  <a:t> 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59" name="مستطيل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1718" y="3049097"/>
                <a:ext cx="441147" cy="714683"/>
              </a:xfrm>
              <a:prstGeom prst="rect">
                <a:avLst/>
              </a:prstGeom>
              <a:blipFill>
                <a:blip r:embed="rId5"/>
                <a:stretch>
                  <a:fillRect r="-30556" b="-8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مستطيل 59"/>
              <p:cNvSpPr/>
              <p:nvPr/>
            </p:nvSpPr>
            <p:spPr>
              <a:xfrm>
                <a:off x="4777676" y="3098535"/>
                <a:ext cx="357031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SY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ar-SY" sz="2000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60" name="مستطيل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7676" y="3098535"/>
                <a:ext cx="357031" cy="6685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7" name="مجموعة 96"/>
          <p:cNvGrpSpPr/>
          <p:nvPr/>
        </p:nvGrpSpPr>
        <p:grpSpPr>
          <a:xfrm>
            <a:off x="7542340" y="4139621"/>
            <a:ext cx="1856936" cy="1291853"/>
            <a:chOff x="4042197" y="3274079"/>
            <a:chExt cx="1856936" cy="1291853"/>
          </a:xfrm>
        </p:grpSpPr>
        <p:grpSp>
          <p:nvGrpSpPr>
            <p:cNvPr id="98" name="مجموعة 97"/>
            <p:cNvGrpSpPr/>
            <p:nvPr/>
          </p:nvGrpSpPr>
          <p:grpSpPr>
            <a:xfrm>
              <a:off x="4049231" y="3276427"/>
              <a:ext cx="1849902" cy="1289505"/>
              <a:chOff x="1181686" y="3206526"/>
              <a:chExt cx="1849902" cy="1289505"/>
            </a:xfrm>
          </p:grpSpPr>
          <p:sp>
            <p:nvSpPr>
              <p:cNvPr id="102" name="مستطيل 101"/>
              <p:cNvSpPr/>
              <p:nvPr/>
            </p:nvSpPr>
            <p:spPr>
              <a:xfrm>
                <a:off x="1181686" y="3206527"/>
                <a:ext cx="1842868" cy="128950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مستطيل 102"/>
              <p:cNvSpPr/>
              <p:nvPr/>
            </p:nvSpPr>
            <p:spPr>
              <a:xfrm>
                <a:off x="2574388" y="3206526"/>
                <a:ext cx="457200" cy="1288077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مستطيل 103"/>
              <p:cNvSpPr/>
              <p:nvPr/>
            </p:nvSpPr>
            <p:spPr>
              <a:xfrm>
                <a:off x="2098930" y="3206526"/>
                <a:ext cx="457200" cy="128807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9" name="مستطيل 98"/>
            <p:cNvSpPr/>
            <p:nvPr/>
          </p:nvSpPr>
          <p:spPr>
            <a:xfrm>
              <a:off x="4049231" y="3615397"/>
              <a:ext cx="1842868" cy="3173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مستطيل 99"/>
            <p:cNvSpPr/>
            <p:nvPr/>
          </p:nvSpPr>
          <p:spPr>
            <a:xfrm>
              <a:off x="4042197" y="4214240"/>
              <a:ext cx="1842868" cy="3516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مستطيل 100"/>
            <p:cNvSpPr/>
            <p:nvPr/>
          </p:nvSpPr>
          <p:spPr>
            <a:xfrm>
              <a:off x="4499898" y="3274079"/>
              <a:ext cx="457200" cy="12880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مستطيل 60"/>
              <p:cNvSpPr/>
              <p:nvPr/>
            </p:nvSpPr>
            <p:spPr>
              <a:xfrm>
                <a:off x="9604718" y="2944447"/>
                <a:ext cx="1094249" cy="6473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SY" sz="24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ar-SY" sz="24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ar-SY" sz="2400" b="1" dirty="0"/>
                  <a:t>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4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400" b="1" i="1" dirty="0" smtClean="0"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ar-SY" sz="2400" b="1" i="1" dirty="0" smtClean="0"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1" name="مستطيل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4718" y="2944447"/>
                <a:ext cx="1094249" cy="647357"/>
              </a:xfrm>
              <a:prstGeom prst="rect">
                <a:avLst/>
              </a:prstGeom>
              <a:blipFill>
                <a:blip r:embed="rId7"/>
                <a:stretch>
                  <a:fillRect r="-8380" b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مستطيل 104"/>
              <p:cNvSpPr/>
              <p:nvPr/>
            </p:nvSpPr>
            <p:spPr>
              <a:xfrm>
                <a:off x="9604717" y="4480939"/>
                <a:ext cx="1094249" cy="6473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SY" sz="24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2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ar-SY" sz="2400" b="1" dirty="0"/>
                  <a:t>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4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400" b="1" i="1" dirty="0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ar-SY" sz="2400" b="1" i="1" dirty="0" smtClean="0"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05" name="مستطيل 1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4717" y="4480939"/>
                <a:ext cx="1094249" cy="647357"/>
              </a:xfrm>
              <a:prstGeom prst="rect">
                <a:avLst/>
              </a:prstGeom>
              <a:blipFill>
                <a:blip r:embed="rId8"/>
                <a:stretch>
                  <a:fillRect r="-8380" b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مستطيل 105"/>
              <p:cNvSpPr/>
              <p:nvPr/>
            </p:nvSpPr>
            <p:spPr>
              <a:xfrm>
                <a:off x="10205611" y="5516608"/>
                <a:ext cx="1908517" cy="8036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SY" sz="3200" b="1" dirty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ar-SY" sz="32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ar-SY" sz="3200" b="1" dirty="0"/>
                  <a:t>  + </a:t>
                </a:r>
                <a14:m>
                  <m:oMath xmlns:m="http://schemas.openxmlformats.org/officeDocument/2006/math">
                    <m:r>
                      <a:rPr lang="ar-SY" sz="3200" b="1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r-SY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3200" b="1" i="1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06" name="مستطيل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5611" y="5516608"/>
                <a:ext cx="1908517" cy="803682"/>
              </a:xfrm>
              <a:prstGeom prst="rect">
                <a:avLst/>
              </a:prstGeom>
              <a:blipFill>
                <a:blip r:embed="rId9"/>
                <a:stretch>
                  <a:fillRect r="-8307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مستطيل 106"/>
              <p:cNvSpPr/>
              <p:nvPr/>
            </p:nvSpPr>
            <p:spPr>
              <a:xfrm>
                <a:off x="8243668" y="5516608"/>
                <a:ext cx="2422983" cy="8013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SY" sz="3200" b="1" dirty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ar-SY" sz="3200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ar-SY" sz="3200" b="1" dirty="0"/>
                  <a:t>  + </a:t>
                </a:r>
                <a14:m>
                  <m:oMath xmlns:m="http://schemas.openxmlformats.org/officeDocument/2006/math">
                    <m:r>
                      <a:rPr lang="ar-SY" sz="3200" b="1" i="0" smtClean="0"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ar-SY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ar-SY" sz="3200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07" name="مستطيل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3668" y="5516608"/>
                <a:ext cx="2422983" cy="801310"/>
              </a:xfrm>
              <a:prstGeom prst="rect">
                <a:avLst/>
              </a:prstGeom>
              <a:blipFill>
                <a:blip r:embed="rId10"/>
                <a:stretch>
                  <a:fillRect r="-6281" b="-10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مستطيل 107"/>
              <p:cNvSpPr/>
              <p:nvPr/>
            </p:nvSpPr>
            <p:spPr>
              <a:xfrm>
                <a:off x="8050125" y="5649402"/>
                <a:ext cx="357031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SY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000" b="1" i="1" smtClean="0">
                              <a:latin typeface="Cambria Math" panose="02040503050406030204" pitchFamily="18" charset="0"/>
                            </a:rPr>
                            <m:t>𝟏𝟏</m:t>
                          </m:r>
                        </m:num>
                        <m:den>
                          <m:r>
                            <a:rPr lang="ar-SY" sz="20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08" name="مستطيل 1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0125" y="5649402"/>
                <a:ext cx="357031" cy="668516"/>
              </a:xfrm>
              <a:prstGeom prst="rect">
                <a:avLst/>
              </a:prstGeom>
              <a:blipFill>
                <a:blip r:embed="rId11"/>
                <a:stretch>
                  <a:fillRect r="-12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9" name="صورة 108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00" t="17098" r="32539" b="15840"/>
          <a:stretch/>
        </p:blipFill>
        <p:spPr>
          <a:xfrm>
            <a:off x="0" y="3543290"/>
            <a:ext cx="1999876" cy="331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8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30" grpId="0" animBg="1"/>
      <p:bldP spid="31" grpId="0"/>
      <p:bldP spid="59" grpId="0"/>
      <p:bldP spid="60" grpId="0"/>
      <p:bldP spid="61" grpId="0"/>
      <p:bldP spid="105" grpId="0"/>
      <p:bldP spid="106" grpId="0"/>
      <p:bldP spid="107" grpId="0"/>
      <p:bldP spid="1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3084547038"/>
              </p:ext>
            </p:extLst>
          </p:nvPr>
        </p:nvGraphicFramePr>
        <p:xfrm>
          <a:off x="4101001" y="962045"/>
          <a:ext cx="7242629" cy="4513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شكل بيضاوي 3"/>
          <p:cNvSpPr/>
          <p:nvPr/>
        </p:nvSpPr>
        <p:spPr>
          <a:xfrm>
            <a:off x="329812" y="1549241"/>
            <a:ext cx="4049485" cy="3657600"/>
          </a:xfrm>
          <a:prstGeom prst="ellipse">
            <a:avLst/>
          </a:prstGeom>
          <a:solidFill>
            <a:srgbClr val="FF0066"/>
          </a:solidFill>
          <a:ln>
            <a:solidFill>
              <a:srgbClr val="FA4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600" dirty="0"/>
              <a:t>خطوات </a:t>
            </a:r>
            <a:r>
              <a:rPr lang="ar-SY" sz="3600" b="1" dirty="0"/>
              <a:t>جمع الكسور </a:t>
            </a:r>
            <a:r>
              <a:rPr lang="ar-SY" sz="3600" b="1" dirty="0" err="1"/>
              <a:t>الإعتيادية</a:t>
            </a:r>
            <a:r>
              <a:rPr lang="ar-SY" sz="3600" b="1" dirty="0"/>
              <a:t> و العشرية</a:t>
            </a:r>
            <a:endParaRPr lang="en-US" sz="3600" dirty="0"/>
          </a:p>
        </p:txBody>
      </p:sp>
      <p:sp>
        <p:nvSpPr>
          <p:cNvPr id="2" name="زائد 1"/>
          <p:cNvSpPr/>
          <p:nvPr/>
        </p:nvSpPr>
        <p:spPr>
          <a:xfrm>
            <a:off x="3129272" y="179945"/>
            <a:ext cx="1150089" cy="1100149"/>
          </a:xfrm>
          <a:prstGeom prst="mathPl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علامة الطرح 5"/>
          <p:cNvSpPr/>
          <p:nvPr/>
        </p:nvSpPr>
        <p:spPr>
          <a:xfrm rot="1541038">
            <a:off x="5506279" y="5794036"/>
            <a:ext cx="1490870" cy="726033"/>
          </a:xfrm>
          <a:prstGeom prst="mathMinus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ضرب 6"/>
          <p:cNvSpPr/>
          <p:nvPr/>
        </p:nvSpPr>
        <p:spPr>
          <a:xfrm rot="691031">
            <a:off x="10740888" y="5385032"/>
            <a:ext cx="1451112" cy="1382012"/>
          </a:xfrm>
          <a:prstGeom prst="mathMultiply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التقسيم 7"/>
          <p:cNvSpPr/>
          <p:nvPr/>
        </p:nvSpPr>
        <p:spPr>
          <a:xfrm rot="20736178">
            <a:off x="488019" y="460231"/>
            <a:ext cx="1371600" cy="873380"/>
          </a:xfrm>
          <a:prstGeom prst="mathDivide">
            <a:avLst>
              <a:gd name="adj1" fmla="val 23520"/>
              <a:gd name="adj2" fmla="val 0"/>
              <a:gd name="adj3" fmla="val 11760"/>
            </a:avLst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يساوي 8"/>
          <p:cNvSpPr/>
          <p:nvPr/>
        </p:nvSpPr>
        <p:spPr>
          <a:xfrm rot="883289">
            <a:off x="10617529" y="424703"/>
            <a:ext cx="1311965" cy="65598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لا يساوي 9"/>
          <p:cNvSpPr/>
          <p:nvPr/>
        </p:nvSpPr>
        <p:spPr>
          <a:xfrm rot="20639786">
            <a:off x="-132913" y="5550769"/>
            <a:ext cx="1908313" cy="1232452"/>
          </a:xfrm>
          <a:prstGeom prst="mathNotEqua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16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96788-85AF-458A-933D-36ADE3D076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graphicEl>
                                              <a:dgm id="{60E96788-85AF-458A-933D-36ADE3D076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graphicEl>
                                              <a:dgm id="{60E96788-85AF-458A-933D-36ADE3D076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graphicEl>
                                              <a:dgm id="{60E96788-85AF-458A-933D-36ADE3D076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C7EAF8-F863-40FB-99AE-EDC801BFF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graphicEl>
                                              <a:dgm id="{0AC7EAF8-F863-40FB-99AE-EDC801BFFD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graphicEl>
                                              <a:dgm id="{0AC7EAF8-F863-40FB-99AE-EDC801BFF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graphicEl>
                                              <a:dgm id="{0AC7EAF8-F863-40FB-99AE-EDC801BFF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0CACC40-BC7D-4D9C-BBFB-BD0D48058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graphicEl>
                                              <a:dgm id="{00CACC40-BC7D-4D9C-BBFB-BD0D48058B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graphicEl>
                                              <a:dgm id="{00CACC40-BC7D-4D9C-BBFB-BD0D48058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graphicEl>
                                              <a:dgm id="{00CACC40-BC7D-4D9C-BBFB-BD0D48058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76CD78-CAD5-4956-8667-2BED6663E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graphicEl>
                                              <a:dgm id="{D076CD78-CAD5-4956-8667-2BED6663ED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graphicEl>
                                              <a:dgm id="{D076CD78-CAD5-4956-8667-2BED6663E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graphicEl>
                                              <a:dgm id="{D076CD78-CAD5-4956-8667-2BED6663E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C1ECBD-19EA-418C-9E74-37A327AAAC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graphicEl>
                                              <a:dgm id="{A5C1ECBD-19EA-418C-9E74-37A327AAAC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graphicEl>
                                              <a:dgm id="{A5C1ECBD-19EA-418C-9E74-37A327AAAC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graphicEl>
                                              <a:dgm id="{A5C1ECBD-19EA-418C-9E74-37A327AAAC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F0604E3-D25B-488E-8CCE-120EDBCE9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graphicEl>
                                              <a:dgm id="{5F0604E3-D25B-488E-8CCE-120EDBCE9C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graphicEl>
                                              <a:dgm id="{5F0604E3-D25B-488E-8CCE-120EDBCE9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graphicEl>
                                              <a:dgm id="{5F0604E3-D25B-488E-8CCE-120EDBCE9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84D1F09-BD3F-4D97-B412-58D9B9F52D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graphicEl>
                                              <a:dgm id="{884D1F09-BD3F-4D97-B412-58D9B9F52D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graphicEl>
                                              <a:dgm id="{884D1F09-BD3F-4D97-B412-58D9B9F52D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graphicEl>
                                              <a:dgm id="{884D1F09-BD3F-4D97-B412-58D9B9F52D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E1154FF-97BD-47AE-9FC9-3D0E79B0E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graphicEl>
                                              <a:dgm id="{DE1154FF-97BD-47AE-9FC9-3D0E79B0E0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graphicEl>
                                              <a:dgm id="{DE1154FF-97BD-47AE-9FC9-3D0E79B0E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graphicEl>
                                              <a:dgm id="{DE1154FF-97BD-47AE-9FC9-3D0E79B0E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5884BD2-134C-4C99-889B-9B57D198E8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graphicEl>
                                              <a:dgm id="{15884BD2-134C-4C99-889B-9B57D198E8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graphicEl>
                                              <a:dgm id="{15884BD2-134C-4C99-889B-9B57D198E8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graphicEl>
                                              <a:dgm id="{15884BD2-134C-4C99-889B-9B57D198E8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468464" y="0"/>
            <a:ext cx="2723535" cy="96591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6000" dirty="0"/>
              <a:t>الأمثلة</a:t>
            </a:r>
            <a:endParaRPr lang="en-US" sz="6000" dirty="0"/>
          </a:p>
        </p:txBody>
      </p:sp>
      <p:sp>
        <p:nvSpPr>
          <p:cNvPr id="3" name="مربع نص 2"/>
          <p:cNvSpPr txBox="1"/>
          <p:nvPr/>
        </p:nvSpPr>
        <p:spPr>
          <a:xfrm>
            <a:off x="7378976" y="1334191"/>
            <a:ext cx="4602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Y" sz="2400" dirty="0"/>
              <a:t>ضع الكسور </a:t>
            </a:r>
            <a:r>
              <a:rPr lang="ar-SY" sz="2400" dirty="0" err="1"/>
              <a:t>الإعتيادية</a:t>
            </a:r>
            <a:r>
              <a:rPr lang="ar-SY" sz="2400" dirty="0"/>
              <a:t> التالية في أبسط صورة</a:t>
            </a:r>
            <a:endParaRPr lang="ar-SY" sz="2400" b="1" dirty="0"/>
          </a:p>
        </p:txBody>
      </p:sp>
      <p:pic>
        <p:nvPicPr>
          <p:cNvPr id="13" name="صورة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93" y="1604325"/>
            <a:ext cx="5592576" cy="48618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مربع نص 13"/>
              <p:cNvSpPr txBox="1"/>
              <p:nvPr/>
            </p:nvSpPr>
            <p:spPr>
              <a:xfrm>
                <a:off x="9242474" y="2095075"/>
                <a:ext cx="3311049" cy="810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3200" b="1" dirty="0">
                    <a:solidFill>
                      <a:srgbClr val="FF0000"/>
                    </a:solidFill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ar-SY" sz="3200" b="1" dirty="0">
                    <a:solidFill>
                      <a:srgbClr val="FF0000"/>
                    </a:solidFill>
                  </a:rPr>
                  <a:t>  9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ar-SY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ar-SY" sz="3200" b="1" dirty="0">
                    <a:solidFill>
                      <a:srgbClr val="FF0000"/>
                    </a:solidFill>
                  </a:rPr>
                  <a:t>   2 =                                 </a:t>
                </a:r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مربع نص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2474" y="2095075"/>
                <a:ext cx="3311049" cy="810991"/>
              </a:xfrm>
              <a:prstGeom prst="rect">
                <a:avLst/>
              </a:prstGeom>
              <a:blipFill>
                <a:blip r:embed="rId3"/>
                <a:stretch>
                  <a:fillRect l="-112339" r="-4788"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مربع نص 14"/>
              <p:cNvSpPr txBox="1"/>
              <p:nvPr/>
            </p:nvSpPr>
            <p:spPr>
              <a:xfrm>
                <a:off x="9242474" y="4035226"/>
                <a:ext cx="2739045" cy="80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3200" b="1" dirty="0">
                    <a:solidFill>
                      <a:srgbClr val="FF0000"/>
                    </a:solidFill>
                  </a:rPr>
                  <a:t>7.9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ar-SY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ar-SY" sz="3200" b="1" dirty="0">
                    <a:solidFill>
                      <a:srgbClr val="FF0000"/>
                    </a:solidFill>
                  </a:rPr>
                  <a:t>   4</a:t>
                </a:r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مربع نص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2474" y="4035226"/>
                <a:ext cx="2739045" cy="803682"/>
              </a:xfrm>
              <a:prstGeom prst="rect">
                <a:avLst/>
              </a:prstGeom>
              <a:blipFill>
                <a:blip r:embed="rId4"/>
                <a:stretch>
                  <a:fillRect r="-6013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مربع نص 15"/>
          <p:cNvSpPr txBox="1"/>
          <p:nvPr/>
        </p:nvSpPr>
        <p:spPr>
          <a:xfrm>
            <a:off x="5978771" y="2223043"/>
            <a:ext cx="337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400" b="1" dirty="0"/>
              <a:t>م . م . أ للعدين 4 و 6 هو 12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مربع نص 16"/>
              <p:cNvSpPr txBox="1"/>
              <p:nvPr/>
            </p:nvSpPr>
            <p:spPr>
              <a:xfrm>
                <a:off x="7118252" y="2684708"/>
                <a:ext cx="2744876" cy="624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2400" b="1" dirty="0">
                    <a:solidFill>
                      <a:schemeClr val="tx1"/>
                    </a:solidFill>
                  </a:rPr>
                  <a:t>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ar-SY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ar-SY" sz="2400" b="1" dirty="0">
                    <a:solidFill>
                      <a:schemeClr val="tx1"/>
                    </a:solidFill>
                  </a:rPr>
                  <a:t>  9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ar-SY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ar-SY" sz="2400" b="1" dirty="0">
                    <a:solidFill>
                      <a:schemeClr val="tx1"/>
                    </a:solidFill>
                  </a:rPr>
                  <a:t>   2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مربع نص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8252" y="2684708"/>
                <a:ext cx="2744876" cy="624082"/>
              </a:xfrm>
              <a:prstGeom prst="rect">
                <a:avLst/>
              </a:prstGeom>
              <a:blipFill>
                <a:blip r:embed="rId5"/>
                <a:stretch>
                  <a:fillRect r="-3333" b="-7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مربع نص 17"/>
              <p:cNvSpPr txBox="1"/>
              <p:nvPr/>
            </p:nvSpPr>
            <p:spPr>
              <a:xfrm>
                <a:off x="7976382" y="3632502"/>
                <a:ext cx="1886746" cy="624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2400" b="1" dirty="0">
                    <a:solidFill>
                      <a:schemeClr val="tx1"/>
                    </a:solidFill>
                  </a:rPr>
                  <a:t>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ar-SY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ar-SY" sz="2400" b="1" dirty="0">
                    <a:solidFill>
                      <a:schemeClr val="tx1"/>
                    </a:solidFill>
                  </a:rPr>
                  <a:t>  11  =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مربع نص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6382" y="3632502"/>
                <a:ext cx="1886746" cy="624082"/>
              </a:xfrm>
              <a:prstGeom prst="rect">
                <a:avLst/>
              </a:prstGeom>
              <a:blipFill>
                <a:blip r:embed="rId6"/>
                <a:stretch>
                  <a:fillRect l="-323" r="-4839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مستطيل 18"/>
              <p:cNvSpPr/>
              <p:nvPr/>
            </p:nvSpPr>
            <p:spPr>
              <a:xfrm>
                <a:off x="6952627" y="3607403"/>
                <a:ext cx="1051891" cy="624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ar-SY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2400" b="1" i="1"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ar-SY" sz="2400" b="1" dirty="0"/>
                  <a:t>  12 </a:t>
                </a:r>
                <a:endParaRPr lang="en-US" sz="2400" dirty="0"/>
              </a:p>
            </p:txBody>
          </p:sp>
        </mc:Choice>
        <mc:Fallback xmlns="">
          <p:sp>
            <p:nvSpPr>
              <p:cNvPr id="19" name="مستطيل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627" y="3607403"/>
                <a:ext cx="1051891" cy="624082"/>
              </a:xfrm>
              <a:prstGeom prst="rect">
                <a:avLst/>
              </a:prstGeom>
              <a:blipFill>
                <a:blip r:embed="rId7"/>
                <a:stretch>
                  <a:fillRect l="-8721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مربع نص 19"/>
              <p:cNvSpPr txBox="1"/>
              <p:nvPr/>
            </p:nvSpPr>
            <p:spPr>
              <a:xfrm>
                <a:off x="7547317" y="4895374"/>
                <a:ext cx="2744876" cy="624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2400" b="1" dirty="0">
                    <a:solidFill>
                      <a:schemeClr val="tx1"/>
                    </a:solidFill>
                  </a:rPr>
                  <a:t>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ar-SY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ar-SY" sz="2400" b="1" dirty="0">
                    <a:solidFill>
                      <a:schemeClr val="tx1"/>
                    </a:solidFill>
                  </a:rPr>
                  <a:t>  7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ar-SY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ar-SY" sz="2400" b="1" dirty="0">
                    <a:solidFill>
                      <a:schemeClr val="tx1"/>
                    </a:solidFill>
                  </a:rPr>
                  <a:t>   4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مربع نص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7317" y="4895374"/>
                <a:ext cx="2744876" cy="624082"/>
              </a:xfrm>
              <a:prstGeom prst="rect">
                <a:avLst/>
              </a:prstGeom>
              <a:blipFill>
                <a:blip r:embed="rId8"/>
                <a:stretch>
                  <a:fillRect r="-3556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مربع نص 20"/>
              <p:cNvSpPr txBox="1"/>
              <p:nvPr/>
            </p:nvSpPr>
            <p:spPr>
              <a:xfrm>
                <a:off x="7547317" y="5565344"/>
                <a:ext cx="2744876" cy="624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2400" b="1" dirty="0">
                    <a:solidFill>
                      <a:schemeClr val="tx1"/>
                    </a:solidFill>
                  </a:rPr>
                  <a:t>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ar-SY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ar-SY" sz="2400" b="1" dirty="0">
                    <a:solidFill>
                      <a:schemeClr val="tx1"/>
                    </a:solidFill>
                  </a:rPr>
                  <a:t>  7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ar-SY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ar-SY" sz="2400" b="1" dirty="0">
                    <a:solidFill>
                      <a:schemeClr val="tx1"/>
                    </a:solidFill>
                  </a:rPr>
                  <a:t>   4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مربع نص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7317" y="5565344"/>
                <a:ext cx="2744876" cy="624082"/>
              </a:xfrm>
              <a:prstGeom prst="rect">
                <a:avLst/>
              </a:prstGeom>
              <a:blipFill>
                <a:blip r:embed="rId9"/>
                <a:stretch>
                  <a:fillRect r="-3556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مربع نص 22"/>
              <p:cNvSpPr txBox="1"/>
              <p:nvPr/>
            </p:nvSpPr>
            <p:spPr>
              <a:xfrm>
                <a:off x="6056060" y="5604051"/>
                <a:ext cx="1886746" cy="6312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2400" b="1" dirty="0">
                    <a:solidFill>
                      <a:schemeClr val="tx1"/>
                    </a:solidFill>
                  </a:rPr>
                  <a:t>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ar-SY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ar-SY" sz="2400" b="1" dirty="0">
                    <a:solidFill>
                      <a:schemeClr val="tx1"/>
                    </a:solidFill>
                  </a:rPr>
                  <a:t>  11  =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مربع نص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6060" y="5604051"/>
                <a:ext cx="1886746" cy="631263"/>
              </a:xfrm>
              <a:prstGeom prst="rect">
                <a:avLst/>
              </a:prstGeom>
              <a:blipFill>
                <a:blip r:embed="rId10"/>
                <a:stretch>
                  <a:fillRect l="-323" r="-4839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مستطيل 23"/>
              <p:cNvSpPr/>
              <p:nvPr/>
            </p:nvSpPr>
            <p:spPr>
              <a:xfrm>
                <a:off x="5290809" y="5640685"/>
                <a:ext cx="917239" cy="624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ar-SY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ar-SY" sz="2400" b="1" dirty="0"/>
                  <a:t>  12 </a:t>
                </a:r>
                <a:endParaRPr lang="en-US" sz="2400" dirty="0"/>
              </a:p>
            </p:txBody>
          </p:sp>
        </mc:Choice>
        <mc:Fallback xmlns="">
          <p:sp>
            <p:nvSpPr>
              <p:cNvPr id="24" name="مستطيل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809" y="5640685"/>
                <a:ext cx="917239" cy="624082"/>
              </a:xfrm>
              <a:prstGeom prst="rect">
                <a:avLst/>
              </a:prstGeom>
              <a:blipFill>
                <a:blip r:embed="rId11"/>
                <a:stretch>
                  <a:fillRect l="-10000" b="-7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75871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E4CF1D-8303-4C28-8204-AF27FA3A6B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BA03B2A-E903-4957-A219-A3BADE2BD8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صورة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3472D628-8C2C-4F4A-BBCD-DE26ECD536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06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92</Words>
  <Application>Microsoft Office PowerPoint</Application>
  <PresentationFormat>شاشة عريضة</PresentationFormat>
  <Paragraphs>32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dmmrb1991@gmail.com</cp:lastModifiedBy>
  <cp:revision>28</cp:revision>
  <dcterms:created xsi:type="dcterms:W3CDTF">2021-03-21T19:20:33Z</dcterms:created>
  <dcterms:modified xsi:type="dcterms:W3CDTF">2021-03-23T16:42:18Z</dcterms:modified>
</cp:coreProperties>
</file>