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29" autoAdjust="0"/>
  </p:normalViewPr>
  <p:slideViewPr>
    <p:cSldViewPr snapToGrid="0">
      <p:cViewPr varScale="1">
        <p:scale>
          <a:sx n="66" d="100"/>
          <a:sy n="66" d="100"/>
        </p:scale>
        <p:origin x="8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D432A5-454B-4284-A322-43065FC3A649}" type="datetimeFigureOut">
              <a:rPr lang="en-US" smtClean="0"/>
              <a:t>2021-03-21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1E0C97-742D-45F7-8F03-93AEC819F103}" type="slidenum">
              <a:rPr lang="en-US" smtClean="0"/>
              <a:t>‹#›</a:t>
            </a:fld>
            <a:endParaRPr lang="en-US"/>
          </a:p>
        </p:txBody>
      </p:sp>
    </p:spTree>
    <p:extLst>
      <p:ext uri="{BB962C8B-B14F-4D97-AF65-F5344CB8AC3E}">
        <p14:creationId xmlns:p14="http://schemas.microsoft.com/office/powerpoint/2010/main" val="500699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1E0C97-742D-45F7-8F03-93AEC819F103}" type="slidenum">
              <a:rPr lang="en-US" smtClean="0"/>
              <a:t>1</a:t>
            </a:fld>
            <a:endParaRPr lang="en-US"/>
          </a:p>
        </p:txBody>
      </p:sp>
    </p:spTree>
    <p:extLst>
      <p:ext uri="{BB962C8B-B14F-4D97-AF65-F5344CB8AC3E}">
        <p14:creationId xmlns:p14="http://schemas.microsoft.com/office/powerpoint/2010/main" val="60403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1E0C97-742D-45F7-8F03-93AEC819F103}" type="slidenum">
              <a:rPr lang="en-US" smtClean="0"/>
              <a:t>2</a:t>
            </a:fld>
            <a:endParaRPr lang="en-US"/>
          </a:p>
        </p:txBody>
      </p:sp>
    </p:spTree>
    <p:extLst>
      <p:ext uri="{BB962C8B-B14F-4D97-AF65-F5344CB8AC3E}">
        <p14:creationId xmlns:p14="http://schemas.microsoft.com/office/powerpoint/2010/main" val="1794468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1E0C97-742D-45F7-8F03-93AEC819F103}" type="slidenum">
              <a:rPr lang="en-US" smtClean="0"/>
              <a:t>3</a:t>
            </a:fld>
            <a:endParaRPr lang="en-US"/>
          </a:p>
        </p:txBody>
      </p:sp>
    </p:spTree>
    <p:extLst>
      <p:ext uri="{BB962C8B-B14F-4D97-AF65-F5344CB8AC3E}">
        <p14:creationId xmlns:p14="http://schemas.microsoft.com/office/powerpoint/2010/main" val="177225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562D7-B26F-49B3-BC68-A1CEB426A2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D1F247-2010-4C0F-9E60-386BB51DB0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AF184E-719A-4E28-9748-AAB8D7446C5A}"/>
              </a:ext>
            </a:extLst>
          </p:cNvPr>
          <p:cNvSpPr>
            <a:spLocks noGrp="1"/>
          </p:cNvSpPr>
          <p:nvPr>
            <p:ph type="dt" sz="half" idx="10"/>
          </p:nvPr>
        </p:nvSpPr>
        <p:spPr/>
        <p:txBody>
          <a:bodyPr/>
          <a:lstStyle/>
          <a:p>
            <a:fld id="{72E74B50-5953-409D-8ADB-85798736CF80}" type="datetimeFigureOut">
              <a:rPr lang="en-US" smtClean="0"/>
              <a:t>2021-03-21</a:t>
            </a:fld>
            <a:endParaRPr lang="en-US"/>
          </a:p>
        </p:txBody>
      </p:sp>
      <p:sp>
        <p:nvSpPr>
          <p:cNvPr id="5" name="Footer Placeholder 4">
            <a:extLst>
              <a:ext uri="{FF2B5EF4-FFF2-40B4-BE49-F238E27FC236}">
                <a16:creationId xmlns:a16="http://schemas.microsoft.com/office/drawing/2014/main" id="{2CA22134-F1A3-427D-A606-856F9D4068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9DA1A8-D32C-41BE-A82E-79BA070816FE}"/>
              </a:ext>
            </a:extLst>
          </p:cNvPr>
          <p:cNvSpPr>
            <a:spLocks noGrp="1"/>
          </p:cNvSpPr>
          <p:nvPr>
            <p:ph type="sldNum" sz="quarter" idx="12"/>
          </p:nvPr>
        </p:nvSpPr>
        <p:spPr/>
        <p:txBody>
          <a:bodyPr/>
          <a:lstStyle/>
          <a:p>
            <a:fld id="{C946D42C-C35C-4EFB-B605-86B53159F87E}" type="slidenum">
              <a:rPr lang="en-US" smtClean="0"/>
              <a:t>‹#›</a:t>
            </a:fld>
            <a:endParaRPr lang="en-US"/>
          </a:p>
        </p:txBody>
      </p:sp>
    </p:spTree>
    <p:extLst>
      <p:ext uri="{BB962C8B-B14F-4D97-AF65-F5344CB8AC3E}">
        <p14:creationId xmlns:p14="http://schemas.microsoft.com/office/powerpoint/2010/main" val="2821164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C43EB-519D-420A-BF45-CA6C93A4C4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569F3F-E6FE-400B-81A5-041AF9331B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940BC0-1B71-4AEF-802E-DDA5E72E1648}"/>
              </a:ext>
            </a:extLst>
          </p:cNvPr>
          <p:cNvSpPr>
            <a:spLocks noGrp="1"/>
          </p:cNvSpPr>
          <p:nvPr>
            <p:ph type="dt" sz="half" idx="10"/>
          </p:nvPr>
        </p:nvSpPr>
        <p:spPr/>
        <p:txBody>
          <a:bodyPr/>
          <a:lstStyle/>
          <a:p>
            <a:fld id="{72E74B50-5953-409D-8ADB-85798736CF80}" type="datetimeFigureOut">
              <a:rPr lang="en-US" smtClean="0"/>
              <a:t>2021-03-21</a:t>
            </a:fld>
            <a:endParaRPr lang="en-US"/>
          </a:p>
        </p:txBody>
      </p:sp>
      <p:sp>
        <p:nvSpPr>
          <p:cNvPr id="5" name="Footer Placeholder 4">
            <a:extLst>
              <a:ext uri="{FF2B5EF4-FFF2-40B4-BE49-F238E27FC236}">
                <a16:creationId xmlns:a16="http://schemas.microsoft.com/office/drawing/2014/main" id="{767940D2-FE56-4E1A-97B4-09A306F58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62A1A4-0E26-4B8F-ACDD-711BF6C15C89}"/>
              </a:ext>
            </a:extLst>
          </p:cNvPr>
          <p:cNvSpPr>
            <a:spLocks noGrp="1"/>
          </p:cNvSpPr>
          <p:nvPr>
            <p:ph type="sldNum" sz="quarter" idx="12"/>
          </p:nvPr>
        </p:nvSpPr>
        <p:spPr/>
        <p:txBody>
          <a:bodyPr/>
          <a:lstStyle/>
          <a:p>
            <a:fld id="{C946D42C-C35C-4EFB-B605-86B53159F87E}" type="slidenum">
              <a:rPr lang="en-US" smtClean="0"/>
              <a:t>‹#›</a:t>
            </a:fld>
            <a:endParaRPr lang="en-US"/>
          </a:p>
        </p:txBody>
      </p:sp>
    </p:spTree>
    <p:extLst>
      <p:ext uri="{BB962C8B-B14F-4D97-AF65-F5344CB8AC3E}">
        <p14:creationId xmlns:p14="http://schemas.microsoft.com/office/powerpoint/2010/main" val="3645168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82148A-9FD6-4D31-B35C-F833410540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B2CFD7-6088-4FCA-9B3D-10D12B4718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198A74-2C12-40A2-91E9-C33E41B70033}"/>
              </a:ext>
            </a:extLst>
          </p:cNvPr>
          <p:cNvSpPr>
            <a:spLocks noGrp="1"/>
          </p:cNvSpPr>
          <p:nvPr>
            <p:ph type="dt" sz="half" idx="10"/>
          </p:nvPr>
        </p:nvSpPr>
        <p:spPr/>
        <p:txBody>
          <a:bodyPr/>
          <a:lstStyle/>
          <a:p>
            <a:fld id="{72E74B50-5953-409D-8ADB-85798736CF80}" type="datetimeFigureOut">
              <a:rPr lang="en-US" smtClean="0"/>
              <a:t>2021-03-21</a:t>
            </a:fld>
            <a:endParaRPr lang="en-US"/>
          </a:p>
        </p:txBody>
      </p:sp>
      <p:sp>
        <p:nvSpPr>
          <p:cNvPr id="5" name="Footer Placeholder 4">
            <a:extLst>
              <a:ext uri="{FF2B5EF4-FFF2-40B4-BE49-F238E27FC236}">
                <a16:creationId xmlns:a16="http://schemas.microsoft.com/office/drawing/2014/main" id="{FBC3C6AB-57B0-45C4-9A4B-9D23E5D873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FB6C93-F5CD-496C-BC15-74516239F3D9}"/>
              </a:ext>
            </a:extLst>
          </p:cNvPr>
          <p:cNvSpPr>
            <a:spLocks noGrp="1"/>
          </p:cNvSpPr>
          <p:nvPr>
            <p:ph type="sldNum" sz="quarter" idx="12"/>
          </p:nvPr>
        </p:nvSpPr>
        <p:spPr/>
        <p:txBody>
          <a:bodyPr/>
          <a:lstStyle/>
          <a:p>
            <a:fld id="{C946D42C-C35C-4EFB-B605-86B53159F87E}" type="slidenum">
              <a:rPr lang="en-US" smtClean="0"/>
              <a:t>‹#›</a:t>
            </a:fld>
            <a:endParaRPr lang="en-US"/>
          </a:p>
        </p:txBody>
      </p:sp>
    </p:spTree>
    <p:extLst>
      <p:ext uri="{BB962C8B-B14F-4D97-AF65-F5344CB8AC3E}">
        <p14:creationId xmlns:p14="http://schemas.microsoft.com/office/powerpoint/2010/main" val="1160722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39EC-996B-4872-A169-BAB02E5DF3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C3BDD0-7194-48A2-A457-D21C3CE7B9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3A0EA1-69D5-46CC-9E6E-8F6E6CDAEA50}"/>
              </a:ext>
            </a:extLst>
          </p:cNvPr>
          <p:cNvSpPr>
            <a:spLocks noGrp="1"/>
          </p:cNvSpPr>
          <p:nvPr>
            <p:ph type="dt" sz="half" idx="10"/>
          </p:nvPr>
        </p:nvSpPr>
        <p:spPr/>
        <p:txBody>
          <a:bodyPr/>
          <a:lstStyle/>
          <a:p>
            <a:fld id="{72E74B50-5953-409D-8ADB-85798736CF80}" type="datetimeFigureOut">
              <a:rPr lang="en-US" smtClean="0"/>
              <a:t>2021-03-21</a:t>
            </a:fld>
            <a:endParaRPr lang="en-US"/>
          </a:p>
        </p:txBody>
      </p:sp>
      <p:sp>
        <p:nvSpPr>
          <p:cNvPr id="5" name="Footer Placeholder 4">
            <a:extLst>
              <a:ext uri="{FF2B5EF4-FFF2-40B4-BE49-F238E27FC236}">
                <a16:creationId xmlns:a16="http://schemas.microsoft.com/office/drawing/2014/main" id="{D0E8C670-66A2-41B7-882D-336E109E47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DA8973-011E-47A1-AC82-3ACD28832D55}"/>
              </a:ext>
            </a:extLst>
          </p:cNvPr>
          <p:cNvSpPr>
            <a:spLocks noGrp="1"/>
          </p:cNvSpPr>
          <p:nvPr>
            <p:ph type="sldNum" sz="quarter" idx="12"/>
          </p:nvPr>
        </p:nvSpPr>
        <p:spPr/>
        <p:txBody>
          <a:bodyPr/>
          <a:lstStyle/>
          <a:p>
            <a:fld id="{C946D42C-C35C-4EFB-B605-86B53159F87E}" type="slidenum">
              <a:rPr lang="en-US" smtClean="0"/>
              <a:t>‹#›</a:t>
            </a:fld>
            <a:endParaRPr lang="en-US"/>
          </a:p>
        </p:txBody>
      </p:sp>
    </p:spTree>
    <p:extLst>
      <p:ext uri="{BB962C8B-B14F-4D97-AF65-F5344CB8AC3E}">
        <p14:creationId xmlns:p14="http://schemas.microsoft.com/office/powerpoint/2010/main" val="2641826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81597-6F86-4B85-A32C-349F026DFF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69CDF5-4885-47A7-AC3C-6887596D6D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1234E2-6BDF-4A75-9A00-E49018BC40B6}"/>
              </a:ext>
            </a:extLst>
          </p:cNvPr>
          <p:cNvSpPr>
            <a:spLocks noGrp="1"/>
          </p:cNvSpPr>
          <p:nvPr>
            <p:ph type="dt" sz="half" idx="10"/>
          </p:nvPr>
        </p:nvSpPr>
        <p:spPr/>
        <p:txBody>
          <a:bodyPr/>
          <a:lstStyle/>
          <a:p>
            <a:fld id="{72E74B50-5953-409D-8ADB-85798736CF80}" type="datetimeFigureOut">
              <a:rPr lang="en-US" smtClean="0"/>
              <a:t>2021-03-21</a:t>
            </a:fld>
            <a:endParaRPr lang="en-US"/>
          </a:p>
        </p:txBody>
      </p:sp>
      <p:sp>
        <p:nvSpPr>
          <p:cNvPr id="5" name="Footer Placeholder 4">
            <a:extLst>
              <a:ext uri="{FF2B5EF4-FFF2-40B4-BE49-F238E27FC236}">
                <a16:creationId xmlns:a16="http://schemas.microsoft.com/office/drawing/2014/main" id="{1004D880-0C35-45D8-A639-BE36BF7CD1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C45C66-59DC-417E-9EDB-E73448BBD0ED}"/>
              </a:ext>
            </a:extLst>
          </p:cNvPr>
          <p:cNvSpPr>
            <a:spLocks noGrp="1"/>
          </p:cNvSpPr>
          <p:nvPr>
            <p:ph type="sldNum" sz="quarter" idx="12"/>
          </p:nvPr>
        </p:nvSpPr>
        <p:spPr/>
        <p:txBody>
          <a:bodyPr/>
          <a:lstStyle/>
          <a:p>
            <a:fld id="{C946D42C-C35C-4EFB-B605-86B53159F87E}" type="slidenum">
              <a:rPr lang="en-US" smtClean="0"/>
              <a:t>‹#›</a:t>
            </a:fld>
            <a:endParaRPr lang="en-US"/>
          </a:p>
        </p:txBody>
      </p:sp>
    </p:spTree>
    <p:extLst>
      <p:ext uri="{BB962C8B-B14F-4D97-AF65-F5344CB8AC3E}">
        <p14:creationId xmlns:p14="http://schemas.microsoft.com/office/powerpoint/2010/main" val="2981615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EF35D-A046-44E1-B30C-2BBD74150A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719F7-4AD5-42A8-A1F0-6A37549E6C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656594-0AA4-4847-A975-37E5ED3F2A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FC8D58-C55A-4B23-9749-6BB162A85FAF}"/>
              </a:ext>
            </a:extLst>
          </p:cNvPr>
          <p:cNvSpPr>
            <a:spLocks noGrp="1"/>
          </p:cNvSpPr>
          <p:nvPr>
            <p:ph type="dt" sz="half" idx="10"/>
          </p:nvPr>
        </p:nvSpPr>
        <p:spPr/>
        <p:txBody>
          <a:bodyPr/>
          <a:lstStyle/>
          <a:p>
            <a:fld id="{72E74B50-5953-409D-8ADB-85798736CF80}" type="datetimeFigureOut">
              <a:rPr lang="en-US" smtClean="0"/>
              <a:t>2021-03-21</a:t>
            </a:fld>
            <a:endParaRPr lang="en-US"/>
          </a:p>
        </p:txBody>
      </p:sp>
      <p:sp>
        <p:nvSpPr>
          <p:cNvPr id="6" name="Footer Placeholder 5">
            <a:extLst>
              <a:ext uri="{FF2B5EF4-FFF2-40B4-BE49-F238E27FC236}">
                <a16:creationId xmlns:a16="http://schemas.microsoft.com/office/drawing/2014/main" id="{C0F8055D-B853-40F3-9ED3-5C013E6FB3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CFD546-8A1C-4728-95AF-B629B134F08E}"/>
              </a:ext>
            </a:extLst>
          </p:cNvPr>
          <p:cNvSpPr>
            <a:spLocks noGrp="1"/>
          </p:cNvSpPr>
          <p:nvPr>
            <p:ph type="sldNum" sz="quarter" idx="12"/>
          </p:nvPr>
        </p:nvSpPr>
        <p:spPr/>
        <p:txBody>
          <a:bodyPr/>
          <a:lstStyle/>
          <a:p>
            <a:fld id="{C946D42C-C35C-4EFB-B605-86B53159F87E}" type="slidenum">
              <a:rPr lang="en-US" smtClean="0"/>
              <a:t>‹#›</a:t>
            </a:fld>
            <a:endParaRPr lang="en-US"/>
          </a:p>
        </p:txBody>
      </p:sp>
    </p:spTree>
    <p:extLst>
      <p:ext uri="{BB962C8B-B14F-4D97-AF65-F5344CB8AC3E}">
        <p14:creationId xmlns:p14="http://schemas.microsoft.com/office/powerpoint/2010/main" val="4204827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BE02B-040C-4E9F-9F7B-DBD8AE9B85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364B34-2A43-4927-89D7-99C4582496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8F66F1-43D4-4B77-9BC1-E7DD2B2944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E98283-F418-4204-93FF-4F775C18D5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2D0877-B4B8-4F86-982B-9D437FC984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54AE1C-0C91-4583-B094-09F63F5F189F}"/>
              </a:ext>
            </a:extLst>
          </p:cNvPr>
          <p:cNvSpPr>
            <a:spLocks noGrp="1"/>
          </p:cNvSpPr>
          <p:nvPr>
            <p:ph type="dt" sz="half" idx="10"/>
          </p:nvPr>
        </p:nvSpPr>
        <p:spPr/>
        <p:txBody>
          <a:bodyPr/>
          <a:lstStyle/>
          <a:p>
            <a:fld id="{72E74B50-5953-409D-8ADB-85798736CF80}" type="datetimeFigureOut">
              <a:rPr lang="en-US" smtClean="0"/>
              <a:t>2021-03-21</a:t>
            </a:fld>
            <a:endParaRPr lang="en-US"/>
          </a:p>
        </p:txBody>
      </p:sp>
      <p:sp>
        <p:nvSpPr>
          <p:cNvPr id="8" name="Footer Placeholder 7">
            <a:extLst>
              <a:ext uri="{FF2B5EF4-FFF2-40B4-BE49-F238E27FC236}">
                <a16:creationId xmlns:a16="http://schemas.microsoft.com/office/drawing/2014/main" id="{AD298F48-5910-4EA1-B242-A1A1070169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F0ED9E-9C83-43C5-B321-76FA2D6FFD2D}"/>
              </a:ext>
            </a:extLst>
          </p:cNvPr>
          <p:cNvSpPr>
            <a:spLocks noGrp="1"/>
          </p:cNvSpPr>
          <p:nvPr>
            <p:ph type="sldNum" sz="quarter" idx="12"/>
          </p:nvPr>
        </p:nvSpPr>
        <p:spPr/>
        <p:txBody>
          <a:bodyPr/>
          <a:lstStyle/>
          <a:p>
            <a:fld id="{C946D42C-C35C-4EFB-B605-86B53159F87E}" type="slidenum">
              <a:rPr lang="en-US" smtClean="0"/>
              <a:t>‹#›</a:t>
            </a:fld>
            <a:endParaRPr lang="en-US"/>
          </a:p>
        </p:txBody>
      </p:sp>
    </p:spTree>
    <p:extLst>
      <p:ext uri="{BB962C8B-B14F-4D97-AF65-F5344CB8AC3E}">
        <p14:creationId xmlns:p14="http://schemas.microsoft.com/office/powerpoint/2010/main" val="221117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19883-8AA7-4DEB-A9DC-3D522F6CF8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6F557D-3EBD-47DA-9F1D-A6883F66BAD2}"/>
              </a:ext>
            </a:extLst>
          </p:cNvPr>
          <p:cNvSpPr>
            <a:spLocks noGrp="1"/>
          </p:cNvSpPr>
          <p:nvPr>
            <p:ph type="dt" sz="half" idx="10"/>
          </p:nvPr>
        </p:nvSpPr>
        <p:spPr/>
        <p:txBody>
          <a:bodyPr/>
          <a:lstStyle/>
          <a:p>
            <a:fld id="{72E74B50-5953-409D-8ADB-85798736CF80}" type="datetimeFigureOut">
              <a:rPr lang="en-US" smtClean="0"/>
              <a:t>2021-03-21</a:t>
            </a:fld>
            <a:endParaRPr lang="en-US"/>
          </a:p>
        </p:txBody>
      </p:sp>
      <p:sp>
        <p:nvSpPr>
          <p:cNvPr id="4" name="Footer Placeholder 3">
            <a:extLst>
              <a:ext uri="{FF2B5EF4-FFF2-40B4-BE49-F238E27FC236}">
                <a16:creationId xmlns:a16="http://schemas.microsoft.com/office/drawing/2014/main" id="{0C591AC6-51BE-4B9B-8250-86B513A8D0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85AD90-CDF8-4727-9EF5-F2389C3BB395}"/>
              </a:ext>
            </a:extLst>
          </p:cNvPr>
          <p:cNvSpPr>
            <a:spLocks noGrp="1"/>
          </p:cNvSpPr>
          <p:nvPr>
            <p:ph type="sldNum" sz="quarter" idx="12"/>
          </p:nvPr>
        </p:nvSpPr>
        <p:spPr/>
        <p:txBody>
          <a:bodyPr/>
          <a:lstStyle/>
          <a:p>
            <a:fld id="{C946D42C-C35C-4EFB-B605-86B53159F87E}" type="slidenum">
              <a:rPr lang="en-US" smtClean="0"/>
              <a:t>‹#›</a:t>
            </a:fld>
            <a:endParaRPr lang="en-US"/>
          </a:p>
        </p:txBody>
      </p:sp>
    </p:spTree>
    <p:extLst>
      <p:ext uri="{BB962C8B-B14F-4D97-AF65-F5344CB8AC3E}">
        <p14:creationId xmlns:p14="http://schemas.microsoft.com/office/powerpoint/2010/main" val="2190440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82B2B1-3828-4330-940A-7E1B07E5DF79}"/>
              </a:ext>
            </a:extLst>
          </p:cNvPr>
          <p:cNvSpPr>
            <a:spLocks noGrp="1"/>
          </p:cNvSpPr>
          <p:nvPr>
            <p:ph type="dt" sz="half" idx="10"/>
          </p:nvPr>
        </p:nvSpPr>
        <p:spPr/>
        <p:txBody>
          <a:bodyPr/>
          <a:lstStyle/>
          <a:p>
            <a:fld id="{72E74B50-5953-409D-8ADB-85798736CF80}" type="datetimeFigureOut">
              <a:rPr lang="en-US" smtClean="0"/>
              <a:t>2021-03-21</a:t>
            </a:fld>
            <a:endParaRPr lang="en-US"/>
          </a:p>
        </p:txBody>
      </p:sp>
      <p:sp>
        <p:nvSpPr>
          <p:cNvPr id="3" name="Footer Placeholder 2">
            <a:extLst>
              <a:ext uri="{FF2B5EF4-FFF2-40B4-BE49-F238E27FC236}">
                <a16:creationId xmlns:a16="http://schemas.microsoft.com/office/drawing/2014/main" id="{266D3E49-D4B9-4623-9989-5DC1E72145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F8122B-1708-45AE-86DC-BE14631786E9}"/>
              </a:ext>
            </a:extLst>
          </p:cNvPr>
          <p:cNvSpPr>
            <a:spLocks noGrp="1"/>
          </p:cNvSpPr>
          <p:nvPr>
            <p:ph type="sldNum" sz="quarter" idx="12"/>
          </p:nvPr>
        </p:nvSpPr>
        <p:spPr/>
        <p:txBody>
          <a:bodyPr/>
          <a:lstStyle/>
          <a:p>
            <a:fld id="{C946D42C-C35C-4EFB-B605-86B53159F87E}" type="slidenum">
              <a:rPr lang="en-US" smtClean="0"/>
              <a:t>‹#›</a:t>
            </a:fld>
            <a:endParaRPr lang="en-US"/>
          </a:p>
        </p:txBody>
      </p:sp>
    </p:spTree>
    <p:extLst>
      <p:ext uri="{BB962C8B-B14F-4D97-AF65-F5344CB8AC3E}">
        <p14:creationId xmlns:p14="http://schemas.microsoft.com/office/powerpoint/2010/main" val="1482556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9925B-58B6-4774-B20A-9A7D2F73ED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588928-C18F-4598-A944-8C3A7861E6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E6DB37-4E20-4B57-B323-66ED3FA3AF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1A166A-3EE1-4AB1-B748-7C489E96F160}"/>
              </a:ext>
            </a:extLst>
          </p:cNvPr>
          <p:cNvSpPr>
            <a:spLocks noGrp="1"/>
          </p:cNvSpPr>
          <p:nvPr>
            <p:ph type="dt" sz="half" idx="10"/>
          </p:nvPr>
        </p:nvSpPr>
        <p:spPr/>
        <p:txBody>
          <a:bodyPr/>
          <a:lstStyle/>
          <a:p>
            <a:fld id="{72E74B50-5953-409D-8ADB-85798736CF80}" type="datetimeFigureOut">
              <a:rPr lang="en-US" smtClean="0"/>
              <a:t>2021-03-21</a:t>
            </a:fld>
            <a:endParaRPr lang="en-US"/>
          </a:p>
        </p:txBody>
      </p:sp>
      <p:sp>
        <p:nvSpPr>
          <p:cNvPr id="6" name="Footer Placeholder 5">
            <a:extLst>
              <a:ext uri="{FF2B5EF4-FFF2-40B4-BE49-F238E27FC236}">
                <a16:creationId xmlns:a16="http://schemas.microsoft.com/office/drawing/2014/main" id="{EEECD6C4-A7F2-4A5A-8A51-37FEE468C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C0B93A-EBFB-41D3-9952-3911452D6B0F}"/>
              </a:ext>
            </a:extLst>
          </p:cNvPr>
          <p:cNvSpPr>
            <a:spLocks noGrp="1"/>
          </p:cNvSpPr>
          <p:nvPr>
            <p:ph type="sldNum" sz="quarter" idx="12"/>
          </p:nvPr>
        </p:nvSpPr>
        <p:spPr/>
        <p:txBody>
          <a:bodyPr/>
          <a:lstStyle/>
          <a:p>
            <a:fld id="{C946D42C-C35C-4EFB-B605-86B53159F87E}" type="slidenum">
              <a:rPr lang="en-US" smtClean="0"/>
              <a:t>‹#›</a:t>
            </a:fld>
            <a:endParaRPr lang="en-US"/>
          </a:p>
        </p:txBody>
      </p:sp>
    </p:spTree>
    <p:extLst>
      <p:ext uri="{BB962C8B-B14F-4D97-AF65-F5344CB8AC3E}">
        <p14:creationId xmlns:p14="http://schemas.microsoft.com/office/powerpoint/2010/main" val="1605352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B9DD6-918A-4454-B927-ACD91B161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8B951C-7557-4F01-BF09-C34532C22C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E19ABE-A7B1-4CA9-A7D2-161957F0FF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BF6E7D-347F-4FD5-AAF1-E8C5522013B3}"/>
              </a:ext>
            </a:extLst>
          </p:cNvPr>
          <p:cNvSpPr>
            <a:spLocks noGrp="1"/>
          </p:cNvSpPr>
          <p:nvPr>
            <p:ph type="dt" sz="half" idx="10"/>
          </p:nvPr>
        </p:nvSpPr>
        <p:spPr/>
        <p:txBody>
          <a:bodyPr/>
          <a:lstStyle/>
          <a:p>
            <a:fld id="{72E74B50-5953-409D-8ADB-85798736CF80}" type="datetimeFigureOut">
              <a:rPr lang="en-US" smtClean="0"/>
              <a:t>2021-03-21</a:t>
            </a:fld>
            <a:endParaRPr lang="en-US"/>
          </a:p>
        </p:txBody>
      </p:sp>
      <p:sp>
        <p:nvSpPr>
          <p:cNvPr id="6" name="Footer Placeholder 5">
            <a:extLst>
              <a:ext uri="{FF2B5EF4-FFF2-40B4-BE49-F238E27FC236}">
                <a16:creationId xmlns:a16="http://schemas.microsoft.com/office/drawing/2014/main" id="{4B439FE8-2F42-441A-B591-F79878838F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D5CC90-505E-406F-93CD-9A1006541885}"/>
              </a:ext>
            </a:extLst>
          </p:cNvPr>
          <p:cNvSpPr>
            <a:spLocks noGrp="1"/>
          </p:cNvSpPr>
          <p:nvPr>
            <p:ph type="sldNum" sz="quarter" idx="12"/>
          </p:nvPr>
        </p:nvSpPr>
        <p:spPr/>
        <p:txBody>
          <a:bodyPr/>
          <a:lstStyle/>
          <a:p>
            <a:fld id="{C946D42C-C35C-4EFB-B605-86B53159F87E}" type="slidenum">
              <a:rPr lang="en-US" smtClean="0"/>
              <a:t>‹#›</a:t>
            </a:fld>
            <a:endParaRPr lang="en-US"/>
          </a:p>
        </p:txBody>
      </p:sp>
    </p:spTree>
    <p:extLst>
      <p:ext uri="{BB962C8B-B14F-4D97-AF65-F5344CB8AC3E}">
        <p14:creationId xmlns:p14="http://schemas.microsoft.com/office/powerpoint/2010/main" val="1975843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4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8379B1-31B3-4721-8F86-DBEF3FAD30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EBC886-450E-4DE0-B6F2-61C181411A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8CD453-188C-4062-A686-81E44A345F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74B50-5953-409D-8ADB-85798736CF80}" type="datetimeFigureOut">
              <a:rPr lang="en-US" smtClean="0"/>
              <a:t>2021-03-21</a:t>
            </a:fld>
            <a:endParaRPr lang="en-US"/>
          </a:p>
        </p:txBody>
      </p:sp>
      <p:sp>
        <p:nvSpPr>
          <p:cNvPr id="5" name="Footer Placeholder 4">
            <a:extLst>
              <a:ext uri="{FF2B5EF4-FFF2-40B4-BE49-F238E27FC236}">
                <a16:creationId xmlns:a16="http://schemas.microsoft.com/office/drawing/2014/main" id="{BCEEAC36-1012-4432-B6E0-DA92568F5C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5F9507-AD39-4A35-8126-EE04DAF650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6D42C-C35C-4EFB-B605-86B53159F87E}" type="slidenum">
              <a:rPr lang="en-US" smtClean="0"/>
              <a:t>‹#›</a:t>
            </a:fld>
            <a:endParaRPr lang="en-US"/>
          </a:p>
        </p:txBody>
      </p:sp>
    </p:spTree>
    <p:extLst>
      <p:ext uri="{BB962C8B-B14F-4D97-AF65-F5344CB8AC3E}">
        <p14:creationId xmlns:p14="http://schemas.microsoft.com/office/powerpoint/2010/main" val="1065683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t="-17000" b="-17000"/>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5FD421-EE72-419E-8188-DA9526305506}"/>
              </a:ext>
            </a:extLst>
          </p:cNvPr>
          <p:cNvSpPr>
            <a:spLocks noGrp="1"/>
          </p:cNvSpPr>
          <p:nvPr>
            <p:ph type="subTitle" idx="1"/>
          </p:nvPr>
        </p:nvSpPr>
        <p:spPr>
          <a:xfrm>
            <a:off x="0" y="0"/>
            <a:ext cx="12192000" cy="6858000"/>
          </a:xfrm>
        </p:spPr>
        <p:txBody>
          <a:bodyPr/>
          <a:lstStyle/>
          <a:p>
            <a:r>
              <a:rPr lang="ar-SY" sz="2800" b="1" dirty="0">
                <a:solidFill>
                  <a:srgbClr val="C00000"/>
                </a:solidFill>
                <a:effectLst>
                  <a:outerShdw blurRad="38100" dist="38100" dir="2700000" algn="tl">
                    <a:srgbClr val="000000">
                      <a:alpha val="43137"/>
                    </a:srgbClr>
                  </a:outerShdw>
                </a:effectLst>
              </a:rPr>
              <a:t>أثـر الإيمان بالله تعالـى على المجتمع</a:t>
            </a:r>
          </a:p>
          <a:p>
            <a:endParaRPr lang="ar-SY" dirty="0"/>
          </a:p>
          <a:p>
            <a:pPr algn="r"/>
            <a:r>
              <a:rPr lang="ar-SY" b="1" i="0" dirty="0">
                <a:solidFill>
                  <a:srgbClr val="000000"/>
                </a:solidFill>
                <a:effectLst/>
                <a:latin typeface="DroidArabicKufi-Regular"/>
              </a:rPr>
              <a:t>الإيمان :هو الاعتقاد القلبي والعقلي بوجود الله تعالى، وأنه القادر على كل شيء، وأن محمدًا عبد الله ورسوله أرسله للناس كافّة وأيّده بالمعجزات الدّالة على صدقه، ومن الإيمان أيضًا؛ توحيد ألوهية الله وأسمائه، والعمل بمقتضى هذا الاعتقاد بما أمر الله تعالى، والابتعاد عمّا نهى عنه،</a:t>
            </a:r>
          </a:p>
          <a:p>
            <a:pPr algn="r"/>
            <a:r>
              <a:rPr lang="ar-SY" sz="2500" b="1" i="0" u="sng" dirty="0">
                <a:solidFill>
                  <a:schemeClr val="accent3">
                    <a:lumMod val="75000"/>
                  </a:schemeClr>
                </a:solidFill>
                <a:effectLst/>
                <a:latin typeface="DroidArabicKufi-Regular"/>
              </a:rPr>
              <a:t>قال تعالى</a:t>
            </a:r>
            <a:r>
              <a:rPr lang="ar-SY" sz="2500" b="1" i="0" dirty="0">
                <a:solidFill>
                  <a:schemeClr val="accent3">
                    <a:lumMod val="75000"/>
                  </a:schemeClr>
                </a:solidFill>
                <a:effectLst/>
                <a:latin typeface="DroidArabicKufi-Regular"/>
              </a:rPr>
              <a:t>: </a:t>
            </a:r>
            <a:r>
              <a:rPr lang="ar-SY" sz="2500" b="1" i="0" dirty="0">
                <a:solidFill>
                  <a:srgbClr val="7030A0"/>
                </a:solidFill>
                <a:effectLst/>
                <a:latin typeface="DroidArabicKufi-Regular"/>
              </a:rPr>
              <a:t>{وَلَٰكِنَّ اللَّهَ حَبَّبَ إِلَيْكُمُ الْإِيمَانَ وَزَيَّنَهُ فِي قُلُوبِكُمْ}</a:t>
            </a:r>
            <a:endParaRPr lang="en-US" sz="2500" b="1" i="0" dirty="0">
              <a:solidFill>
                <a:srgbClr val="7030A0"/>
              </a:solidFill>
              <a:effectLst/>
              <a:latin typeface="DroidArabicKufi-Regular"/>
            </a:endParaRPr>
          </a:p>
          <a:p>
            <a:pPr algn="r"/>
            <a:r>
              <a:rPr lang="ar-SY" sz="2500" b="1" dirty="0">
                <a:latin typeface="DroidArabicKufi-Regular"/>
              </a:rPr>
              <a:t>والإيمان ليس ألفاظاً تردد، ولا مظاهر تخدع وإنما هي حقيقة القلب والوجدان</a:t>
            </a:r>
          </a:p>
          <a:p>
            <a:pPr algn="r"/>
            <a:endParaRPr lang="ar-SY" sz="2500" b="1" i="0" dirty="0">
              <a:effectLst/>
              <a:latin typeface="DroidArabicKufi-Regular"/>
            </a:endParaRPr>
          </a:p>
          <a:p>
            <a:pPr algn="r"/>
            <a:endParaRPr lang="ar-SY" sz="2500" b="1" dirty="0">
              <a:latin typeface="DroidArabicKufi-Regular"/>
            </a:endParaRPr>
          </a:p>
          <a:p>
            <a:pPr algn="r"/>
            <a:r>
              <a:rPr lang="ar-SY" sz="2500" b="1" i="0" dirty="0">
                <a:solidFill>
                  <a:srgbClr val="00B0F0"/>
                </a:solidFill>
                <a:effectLst/>
                <a:latin typeface="DroidArabicKufi-Regular"/>
              </a:rPr>
              <a:t>أثر الإيمان في مجتمع القرن الأول:</a:t>
            </a:r>
          </a:p>
          <a:p>
            <a:pPr algn="r"/>
            <a:r>
              <a:rPr lang="ar-SY" b="1" i="0" dirty="0">
                <a:effectLst/>
                <a:latin typeface="DroidArabicKufi-Regular"/>
              </a:rPr>
              <a:t>إنّ الإيمان يدعو المسلم إلى تصديق كل ما ورد عن النبي عليه الصلاة والسلام، والصحابة الكرام رضي الله عنهم إعلام الهدى ومصابيح الدجىفهم ورثو عن رسول الله هديه وسمته وخلقه وعبادته وعقيدته</a:t>
            </a:r>
          </a:p>
          <a:p>
            <a:pPr algn="r"/>
            <a:r>
              <a:rPr lang="ar-SY" b="1" dirty="0">
                <a:latin typeface="DroidArabicKufi-Regular"/>
              </a:rPr>
              <a:t>وكما جاء في حديث النبي </a:t>
            </a:r>
            <a:r>
              <a:rPr lang="ar-SY" b="1" i="0" dirty="0">
                <a:effectLst/>
                <a:latin typeface="HelveticaNeue"/>
              </a:rPr>
              <a:t>ﷺ في حديثه مع جبريل</a:t>
            </a:r>
          </a:p>
          <a:p>
            <a:pPr algn="r"/>
            <a:r>
              <a:rPr lang="en-US" b="1" dirty="0">
                <a:solidFill>
                  <a:srgbClr val="7030A0"/>
                </a:solidFill>
              </a:rPr>
              <a:t>﴿</a:t>
            </a:r>
            <a:r>
              <a:rPr lang="ar-SY" b="1" dirty="0">
                <a:solidFill>
                  <a:srgbClr val="7030A0"/>
                </a:solidFill>
              </a:rPr>
              <a:t> </a:t>
            </a:r>
            <a:r>
              <a:rPr lang="ar-SY" b="1" dirty="0">
                <a:solidFill>
                  <a:srgbClr val="7030A0"/>
                </a:solidFill>
                <a:effectLst/>
                <a:latin typeface="DroidArabicKufi-Regular"/>
              </a:rPr>
              <a:t>الإِيمانُ: أن تُؤمن بالله وملائكتِه، وكُتبه، و رُسله، و تُؤمن بالجنَّة و النَّارِ، والميزان، و تُؤمن بالبعث بعد الموت، و تُؤمن بِالقدرِ خيرِه و شرِّه </a:t>
            </a:r>
            <a:r>
              <a:rPr lang="ar-SY" b="1" dirty="0">
                <a:solidFill>
                  <a:srgbClr val="7030A0"/>
                </a:solidFill>
                <a:latin typeface="HelveticaNeue"/>
              </a:rPr>
              <a:t>﴾</a:t>
            </a:r>
            <a:endParaRPr lang="en-US" b="1" dirty="0">
              <a:solidFill>
                <a:srgbClr val="7030A0"/>
              </a:solidFill>
            </a:endParaRPr>
          </a:p>
        </p:txBody>
      </p:sp>
      <p:sp>
        <p:nvSpPr>
          <p:cNvPr id="4" name="Double Brace 3">
            <a:extLst>
              <a:ext uri="{FF2B5EF4-FFF2-40B4-BE49-F238E27FC236}">
                <a16:creationId xmlns:a16="http://schemas.microsoft.com/office/drawing/2014/main" id="{108E0F19-0408-4A1D-B2B8-7B0C668B7D3E}"/>
              </a:ext>
            </a:extLst>
          </p:cNvPr>
          <p:cNvSpPr/>
          <p:nvPr/>
        </p:nvSpPr>
        <p:spPr>
          <a:xfrm>
            <a:off x="2180492" y="3120390"/>
            <a:ext cx="6796454" cy="617220"/>
          </a:xfrm>
          <a:prstGeom prst="bracePair">
            <a:avLst>
              <a:gd name="adj" fmla="val 25000"/>
            </a:avLst>
          </a:prstGeom>
          <a:ln>
            <a:solidFill>
              <a:schemeClr val="accent1">
                <a:lumMod val="75000"/>
              </a:schemeClr>
            </a:solidFill>
          </a:ln>
          <a:effectLst>
            <a:glow rad="63500">
              <a:schemeClr val="accent5">
                <a:satMod val="175000"/>
                <a:alpha val="40000"/>
              </a:schemeClr>
            </a:glow>
            <a:outerShdw blurRad="50800" dist="38100" dir="5400000" algn="t" rotWithShape="0">
              <a:prstClr val="black">
                <a:alpha val="40000"/>
              </a:prstClr>
            </a:outerShdw>
          </a:effectLst>
        </p:spPr>
        <p:style>
          <a:lnRef idx="3">
            <a:schemeClr val="dk1"/>
          </a:lnRef>
          <a:fillRef idx="0">
            <a:schemeClr val="dk1"/>
          </a:fillRef>
          <a:effectRef idx="2">
            <a:schemeClr val="dk1"/>
          </a:effectRef>
          <a:fontRef idx="minor">
            <a:schemeClr val="tx1"/>
          </a:fontRef>
        </p:style>
        <p:txBody>
          <a:bodyPr rtlCol="0" anchor="ctr"/>
          <a:lstStyle/>
          <a:p>
            <a:pPr algn="ctr"/>
            <a:r>
              <a:rPr lang="ar-SY" sz="2400" b="1" i="0" dirty="0">
                <a:solidFill>
                  <a:srgbClr val="FF0000"/>
                </a:solidFill>
                <a:effectLst/>
                <a:latin typeface="DroidArabicKufi-Regular"/>
              </a:rPr>
              <a:t> والإيمان هو شرط لدخول المسلم الجنّة</a:t>
            </a:r>
          </a:p>
        </p:txBody>
      </p:sp>
      <p:sp>
        <p:nvSpPr>
          <p:cNvPr id="5" name="Double Brace 4">
            <a:extLst>
              <a:ext uri="{FF2B5EF4-FFF2-40B4-BE49-F238E27FC236}">
                <a16:creationId xmlns:a16="http://schemas.microsoft.com/office/drawing/2014/main" id="{96B6252E-21AF-4454-A6C2-CD946C34A705}"/>
              </a:ext>
            </a:extLst>
          </p:cNvPr>
          <p:cNvSpPr/>
          <p:nvPr/>
        </p:nvSpPr>
        <p:spPr>
          <a:xfrm>
            <a:off x="2180492" y="6057900"/>
            <a:ext cx="6796454" cy="617220"/>
          </a:xfrm>
          <a:prstGeom prst="bracePair">
            <a:avLst>
              <a:gd name="adj" fmla="val 25000"/>
            </a:avLst>
          </a:prstGeom>
          <a:ln>
            <a:solidFill>
              <a:schemeClr val="accent1">
                <a:lumMod val="75000"/>
              </a:schemeClr>
            </a:solidFill>
          </a:ln>
          <a:effectLst>
            <a:glow rad="63500">
              <a:schemeClr val="accent5">
                <a:satMod val="175000"/>
                <a:alpha val="40000"/>
              </a:schemeClr>
            </a:glow>
            <a:outerShdw blurRad="50800" dist="38100" dir="5400000" algn="t" rotWithShape="0">
              <a:prstClr val="black">
                <a:alpha val="40000"/>
              </a:prstClr>
            </a:outerShdw>
          </a:effectLst>
        </p:spPr>
        <p:style>
          <a:lnRef idx="3">
            <a:schemeClr val="dk1"/>
          </a:lnRef>
          <a:fillRef idx="0">
            <a:schemeClr val="dk1"/>
          </a:fillRef>
          <a:effectRef idx="2">
            <a:schemeClr val="dk1"/>
          </a:effectRef>
          <a:fontRef idx="minor">
            <a:schemeClr val="tx1"/>
          </a:fontRef>
        </p:style>
        <p:txBody>
          <a:bodyPr rtlCol="0" anchor="ctr"/>
          <a:lstStyle/>
          <a:p>
            <a:pPr algn="ctr"/>
            <a:r>
              <a:rPr lang="ar-SY" sz="2400" b="1" i="0" dirty="0">
                <a:solidFill>
                  <a:srgbClr val="FF0000"/>
                </a:solidFill>
                <a:effectLst/>
                <a:latin typeface="DroidArabicKufi-Regular"/>
              </a:rPr>
              <a:t>فإذا استقرّت هذه الأركان في نفس المسلم، كان لها آثارٌ عظيمة في حياته</a:t>
            </a:r>
          </a:p>
        </p:txBody>
      </p:sp>
      <p:sp>
        <p:nvSpPr>
          <p:cNvPr id="11" name="Arrow: Curved Left 10">
            <a:extLst>
              <a:ext uri="{FF2B5EF4-FFF2-40B4-BE49-F238E27FC236}">
                <a16:creationId xmlns:a16="http://schemas.microsoft.com/office/drawing/2014/main" id="{B5CE8F80-A539-459D-A1BB-06A758AB28D5}"/>
              </a:ext>
            </a:extLst>
          </p:cNvPr>
          <p:cNvSpPr/>
          <p:nvPr/>
        </p:nvSpPr>
        <p:spPr>
          <a:xfrm>
            <a:off x="8316686" y="0"/>
            <a:ext cx="188685" cy="61722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Arrow: Curved Right 11">
            <a:extLst>
              <a:ext uri="{FF2B5EF4-FFF2-40B4-BE49-F238E27FC236}">
                <a16:creationId xmlns:a16="http://schemas.microsoft.com/office/drawing/2014/main" id="{A3EF3859-AEEF-48B6-B10F-E6AB15C06843}"/>
              </a:ext>
            </a:extLst>
          </p:cNvPr>
          <p:cNvSpPr/>
          <p:nvPr/>
        </p:nvSpPr>
        <p:spPr>
          <a:xfrm>
            <a:off x="3686630" y="-34290"/>
            <a:ext cx="188685" cy="6172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Arrow: Curved Right 12">
            <a:extLst>
              <a:ext uri="{FF2B5EF4-FFF2-40B4-BE49-F238E27FC236}">
                <a16:creationId xmlns:a16="http://schemas.microsoft.com/office/drawing/2014/main" id="{C97DE6CA-9016-4DA7-9244-AC708C6352DE}"/>
              </a:ext>
            </a:extLst>
          </p:cNvPr>
          <p:cNvSpPr/>
          <p:nvPr/>
        </p:nvSpPr>
        <p:spPr>
          <a:xfrm>
            <a:off x="3331030" y="-26670"/>
            <a:ext cx="188685" cy="6172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Arrow: Curved Left 13">
            <a:extLst>
              <a:ext uri="{FF2B5EF4-FFF2-40B4-BE49-F238E27FC236}">
                <a16:creationId xmlns:a16="http://schemas.microsoft.com/office/drawing/2014/main" id="{E131DEB1-EC53-4B17-9786-17A2ABFE3F53}"/>
              </a:ext>
            </a:extLst>
          </p:cNvPr>
          <p:cNvSpPr/>
          <p:nvPr/>
        </p:nvSpPr>
        <p:spPr>
          <a:xfrm>
            <a:off x="8672286" y="-26670"/>
            <a:ext cx="188685" cy="61722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95099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8C04DB-3777-4DBA-BAC9-793BFC4DC167}"/>
              </a:ext>
            </a:extLst>
          </p:cNvPr>
          <p:cNvSpPr>
            <a:spLocks noGrp="1"/>
          </p:cNvSpPr>
          <p:nvPr>
            <p:ph idx="1"/>
          </p:nvPr>
        </p:nvSpPr>
        <p:spPr>
          <a:xfrm>
            <a:off x="36930" y="0"/>
            <a:ext cx="12192000" cy="6986057"/>
          </a:xfrm>
        </p:spPr>
        <p:txBody>
          <a:bodyPr/>
          <a:lstStyle/>
          <a:p>
            <a:pPr marL="0" indent="0" algn="r">
              <a:buNone/>
            </a:pPr>
            <a:r>
              <a:rPr lang="ar-SY" sz="2800" b="1" i="0" dirty="0">
                <a:solidFill>
                  <a:srgbClr val="00B0F0"/>
                </a:solidFill>
                <a:effectLst/>
                <a:latin typeface="DroidArabicKufi-Regular"/>
              </a:rPr>
              <a:t>أثر الإيمان في المجتمع:</a:t>
            </a:r>
          </a:p>
          <a:p>
            <a:pPr marL="0" indent="0" algn="r">
              <a:buNone/>
            </a:pPr>
            <a:r>
              <a:rPr lang="ar-SY" sz="2300" b="1" i="0" dirty="0">
                <a:solidFill>
                  <a:srgbClr val="333333"/>
                </a:solidFill>
                <a:effectLst/>
                <a:latin typeface="DroidArabicKufi-Regular"/>
              </a:rPr>
              <a:t>إنّ للإيمان آثاراً كبيرةً على المجتمع؛ لأنّ الشريعة الإسلامية ما نزلت إلا لإصلاح المجتمعات والأمم، وتكوين أمة إسلاميةً عظيمةً يباهي بها الرسول</a:t>
            </a:r>
          </a:p>
          <a:p>
            <a:pPr marL="0" indent="0" algn="ctr">
              <a:buNone/>
            </a:pPr>
            <a:r>
              <a:rPr lang="ar-SY" sz="2400" b="1" dirty="0">
                <a:solidFill>
                  <a:srgbClr val="333333"/>
                </a:solidFill>
                <a:latin typeface="DroidArabicKufi-Regular"/>
              </a:rPr>
              <a:t>                   </a:t>
            </a:r>
          </a:p>
          <a:p>
            <a:pPr marL="0" indent="0" algn="ctr">
              <a:buNone/>
            </a:pPr>
            <a:r>
              <a:rPr lang="ar-SY" sz="2400" b="1" dirty="0">
                <a:solidFill>
                  <a:srgbClr val="333333"/>
                </a:solidFill>
                <a:latin typeface="DroidArabicKufi-Regular"/>
              </a:rPr>
              <a:t>                   </a:t>
            </a:r>
          </a:p>
          <a:p>
            <a:pPr marL="0" indent="0" algn="ctr">
              <a:buNone/>
            </a:pPr>
            <a:r>
              <a:rPr lang="ar-SY" sz="2400" b="1" dirty="0">
                <a:solidFill>
                  <a:srgbClr val="333333"/>
                </a:solidFill>
                <a:latin typeface="DroidArabicKufi-Regular"/>
              </a:rPr>
              <a:t>                </a:t>
            </a:r>
          </a:p>
          <a:p>
            <a:pPr marL="0" indent="0" algn="ctr">
              <a:buNone/>
            </a:pPr>
            <a:endParaRPr lang="ar-SY" sz="2400" b="1" dirty="0">
              <a:solidFill>
                <a:srgbClr val="333333"/>
              </a:solidFill>
              <a:latin typeface="DroidArabicKufi-Regular"/>
            </a:endParaRPr>
          </a:p>
          <a:p>
            <a:pPr marL="0" indent="0" algn="ctr">
              <a:buNone/>
            </a:pPr>
            <a:endParaRPr lang="ar-SY" sz="2400" b="1" dirty="0">
              <a:solidFill>
                <a:srgbClr val="333333"/>
              </a:solidFill>
              <a:latin typeface="DroidArabicKufi-Regular"/>
            </a:endParaRPr>
          </a:p>
          <a:p>
            <a:pPr marL="0" indent="0" algn="ctr">
              <a:buNone/>
            </a:pPr>
            <a:r>
              <a:rPr lang="ar-SY" sz="2400" b="1" i="0" dirty="0">
                <a:solidFill>
                  <a:srgbClr val="333333"/>
                </a:solidFill>
                <a:effectLst/>
                <a:latin typeface="DroidArabicKufi-Regular"/>
              </a:rPr>
              <a:t>                  </a:t>
            </a:r>
          </a:p>
        </p:txBody>
      </p:sp>
      <p:sp>
        <p:nvSpPr>
          <p:cNvPr id="5" name="Plaque 4">
            <a:extLst>
              <a:ext uri="{FF2B5EF4-FFF2-40B4-BE49-F238E27FC236}">
                <a16:creationId xmlns:a16="http://schemas.microsoft.com/office/drawing/2014/main" id="{5EE3A493-8FB3-4705-AA81-1F0BFFE15177}"/>
              </a:ext>
            </a:extLst>
          </p:cNvPr>
          <p:cNvSpPr/>
          <p:nvPr/>
        </p:nvSpPr>
        <p:spPr>
          <a:xfrm>
            <a:off x="7494266" y="1190003"/>
            <a:ext cx="4326978" cy="731520"/>
          </a:xfrm>
          <a:prstGeom prst="plaque">
            <a:avLst>
              <a:gd name="adj" fmla="val 24603"/>
            </a:avLst>
          </a:prstGeom>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002060"/>
                </a:solidFill>
              </a:rPr>
              <a:t>الاجتماع وعدم التفرقة</a:t>
            </a:r>
            <a:endParaRPr lang="en-US" sz="2400" b="1" dirty="0">
              <a:solidFill>
                <a:srgbClr val="002060"/>
              </a:solidFill>
            </a:endParaRPr>
          </a:p>
        </p:txBody>
      </p:sp>
      <p:sp>
        <p:nvSpPr>
          <p:cNvPr id="10" name="Plaque 9">
            <a:extLst>
              <a:ext uri="{FF2B5EF4-FFF2-40B4-BE49-F238E27FC236}">
                <a16:creationId xmlns:a16="http://schemas.microsoft.com/office/drawing/2014/main" id="{D75AFC01-B7B4-47F1-BB3F-89148B673185}"/>
              </a:ext>
            </a:extLst>
          </p:cNvPr>
          <p:cNvSpPr/>
          <p:nvPr/>
        </p:nvSpPr>
        <p:spPr>
          <a:xfrm>
            <a:off x="7494266" y="2136431"/>
            <a:ext cx="4326978" cy="731520"/>
          </a:xfrm>
          <a:prstGeom prst="plaque">
            <a:avLst>
              <a:gd name="adj" fmla="val 24603"/>
            </a:avLst>
          </a:prstGeom>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002060"/>
                </a:solidFill>
              </a:rPr>
              <a:t>السلوك المستقيم مع الآخرين</a:t>
            </a:r>
            <a:endParaRPr lang="en-US" sz="2400" b="1" dirty="0">
              <a:solidFill>
                <a:srgbClr val="002060"/>
              </a:solidFill>
            </a:endParaRPr>
          </a:p>
        </p:txBody>
      </p:sp>
      <p:sp>
        <p:nvSpPr>
          <p:cNvPr id="11" name="Plaque 10">
            <a:extLst>
              <a:ext uri="{FF2B5EF4-FFF2-40B4-BE49-F238E27FC236}">
                <a16:creationId xmlns:a16="http://schemas.microsoft.com/office/drawing/2014/main" id="{22470FB2-9D0B-49F9-A77F-D8E91F303276}"/>
              </a:ext>
            </a:extLst>
          </p:cNvPr>
          <p:cNvSpPr/>
          <p:nvPr/>
        </p:nvSpPr>
        <p:spPr>
          <a:xfrm>
            <a:off x="7392857" y="5034877"/>
            <a:ext cx="4326978" cy="731520"/>
          </a:xfrm>
          <a:prstGeom prst="plaque">
            <a:avLst>
              <a:gd name="adj" fmla="val 24603"/>
            </a:avLst>
          </a:prstGeom>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002060"/>
                </a:solidFill>
              </a:rPr>
              <a:t>تحقيق معاني الأخلاق السامية والمثل ويقظة الضمير</a:t>
            </a:r>
            <a:endParaRPr lang="en-US" sz="2400" b="1" dirty="0">
              <a:solidFill>
                <a:srgbClr val="002060"/>
              </a:solidFill>
            </a:endParaRPr>
          </a:p>
        </p:txBody>
      </p:sp>
      <p:sp>
        <p:nvSpPr>
          <p:cNvPr id="13" name="Plaque 12">
            <a:extLst>
              <a:ext uri="{FF2B5EF4-FFF2-40B4-BE49-F238E27FC236}">
                <a16:creationId xmlns:a16="http://schemas.microsoft.com/office/drawing/2014/main" id="{C8869568-60E2-4BAC-ABD9-92B9DAF1AFA1}"/>
              </a:ext>
            </a:extLst>
          </p:cNvPr>
          <p:cNvSpPr/>
          <p:nvPr/>
        </p:nvSpPr>
        <p:spPr>
          <a:xfrm>
            <a:off x="7494266" y="3084419"/>
            <a:ext cx="4326978" cy="731520"/>
          </a:xfrm>
          <a:prstGeom prst="plaque">
            <a:avLst>
              <a:gd name="adj" fmla="val 24603"/>
            </a:avLst>
          </a:prstGeom>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002060"/>
                </a:solidFill>
              </a:rPr>
              <a:t>التضحية والبذل والإيثار </a:t>
            </a:r>
            <a:endParaRPr lang="en-US" sz="2400" b="1" dirty="0">
              <a:solidFill>
                <a:srgbClr val="002060"/>
              </a:solidFill>
            </a:endParaRPr>
          </a:p>
        </p:txBody>
      </p:sp>
      <p:sp>
        <p:nvSpPr>
          <p:cNvPr id="18" name="Plaque 17">
            <a:extLst>
              <a:ext uri="{FF2B5EF4-FFF2-40B4-BE49-F238E27FC236}">
                <a16:creationId xmlns:a16="http://schemas.microsoft.com/office/drawing/2014/main" id="{7EB2C1D2-DAEC-45B1-85E2-4BF941D1657B}"/>
              </a:ext>
            </a:extLst>
          </p:cNvPr>
          <p:cNvSpPr/>
          <p:nvPr/>
        </p:nvSpPr>
        <p:spPr>
          <a:xfrm>
            <a:off x="7494266" y="4046800"/>
            <a:ext cx="4326978" cy="731520"/>
          </a:xfrm>
          <a:prstGeom prst="plaque">
            <a:avLst>
              <a:gd name="adj" fmla="val 24603"/>
            </a:avLst>
          </a:prstGeom>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002060"/>
                </a:solidFill>
              </a:rPr>
              <a:t>الإصلاح والأمر بالمعروف والنهي عن المنكر</a:t>
            </a:r>
            <a:endParaRPr lang="en-US" sz="2400" b="1" dirty="0">
              <a:solidFill>
                <a:srgbClr val="002060"/>
              </a:solidFill>
            </a:endParaRPr>
          </a:p>
        </p:txBody>
      </p:sp>
      <p:sp>
        <p:nvSpPr>
          <p:cNvPr id="20" name="Plaque 19">
            <a:extLst>
              <a:ext uri="{FF2B5EF4-FFF2-40B4-BE49-F238E27FC236}">
                <a16:creationId xmlns:a16="http://schemas.microsoft.com/office/drawing/2014/main" id="{48B58BC3-782A-4651-8ACE-089DBD24D872}"/>
              </a:ext>
            </a:extLst>
          </p:cNvPr>
          <p:cNvSpPr/>
          <p:nvPr/>
        </p:nvSpPr>
        <p:spPr>
          <a:xfrm>
            <a:off x="7392857" y="5967892"/>
            <a:ext cx="4326978" cy="731520"/>
          </a:xfrm>
          <a:prstGeom prst="plaque">
            <a:avLst>
              <a:gd name="adj" fmla="val 24603"/>
            </a:avLst>
          </a:prstGeom>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002060"/>
                </a:solidFill>
              </a:rPr>
              <a:t>الرحمة و الانتاج</a:t>
            </a:r>
            <a:endParaRPr lang="en-US" sz="2400" b="1" dirty="0">
              <a:solidFill>
                <a:srgbClr val="002060"/>
              </a:solidFill>
            </a:endParaRPr>
          </a:p>
        </p:txBody>
      </p:sp>
      <p:sp>
        <p:nvSpPr>
          <p:cNvPr id="32" name="Plaque 31">
            <a:extLst>
              <a:ext uri="{FF2B5EF4-FFF2-40B4-BE49-F238E27FC236}">
                <a16:creationId xmlns:a16="http://schemas.microsoft.com/office/drawing/2014/main" id="{7EB9569D-A9CA-4611-A1D2-DAF5965A96EB}"/>
              </a:ext>
            </a:extLst>
          </p:cNvPr>
          <p:cNvSpPr/>
          <p:nvPr/>
        </p:nvSpPr>
        <p:spPr>
          <a:xfrm>
            <a:off x="671726" y="1133437"/>
            <a:ext cx="5717623" cy="839222"/>
          </a:xfrm>
          <a:prstGeom prst="plaque">
            <a:avLst>
              <a:gd name="adj" fmla="val 24603"/>
            </a:avLst>
          </a:prstGeom>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300" b="1" i="0" dirty="0">
                <a:solidFill>
                  <a:srgbClr val="002060"/>
                </a:solidFill>
                <a:effectLst/>
                <a:latin typeface="DroidArabicKufi-Regular"/>
              </a:rPr>
              <a:t>عند انتشار الإيمان، فإنّ ذلك يؤدي إلى الوحدة، وعدم التشتتّ، فالإسلام دين الائتلاف، وليس دين الاختلاف</a:t>
            </a:r>
            <a:endParaRPr lang="en-US" sz="2300" b="1" dirty="0">
              <a:solidFill>
                <a:srgbClr val="002060"/>
              </a:solidFill>
            </a:endParaRPr>
          </a:p>
        </p:txBody>
      </p:sp>
      <p:sp>
        <p:nvSpPr>
          <p:cNvPr id="33" name="Plaque 32">
            <a:extLst>
              <a:ext uri="{FF2B5EF4-FFF2-40B4-BE49-F238E27FC236}">
                <a16:creationId xmlns:a16="http://schemas.microsoft.com/office/drawing/2014/main" id="{1774DF62-AD05-4A9A-BD70-6B6D0D612D05}"/>
              </a:ext>
            </a:extLst>
          </p:cNvPr>
          <p:cNvSpPr/>
          <p:nvPr/>
        </p:nvSpPr>
        <p:spPr>
          <a:xfrm>
            <a:off x="703388" y="2086923"/>
            <a:ext cx="5717623" cy="839222"/>
          </a:xfrm>
          <a:prstGeom prst="plaque">
            <a:avLst>
              <a:gd name="adj" fmla="val 24603"/>
            </a:avLst>
          </a:prstGeom>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300" b="1" i="0" dirty="0">
                <a:solidFill>
                  <a:srgbClr val="002060"/>
                </a:solidFill>
                <a:effectLst/>
                <a:latin typeface="DroidArabicKufi-Regular"/>
              </a:rPr>
              <a:t>اذا ملأ الإيمان صدور أفراد المجتمع،سيتخلّون عن الأساليب السيئة في معاملة بعضهم البعض</a:t>
            </a:r>
            <a:endParaRPr lang="en-US" sz="2300" b="1" dirty="0">
              <a:solidFill>
                <a:srgbClr val="002060"/>
              </a:solidFill>
            </a:endParaRPr>
          </a:p>
        </p:txBody>
      </p:sp>
      <p:sp>
        <p:nvSpPr>
          <p:cNvPr id="34" name="Plaque 33">
            <a:extLst>
              <a:ext uri="{FF2B5EF4-FFF2-40B4-BE49-F238E27FC236}">
                <a16:creationId xmlns:a16="http://schemas.microsoft.com/office/drawing/2014/main" id="{22082924-AC55-49AE-B9FA-716FA65BA0E4}"/>
              </a:ext>
            </a:extLst>
          </p:cNvPr>
          <p:cNvSpPr/>
          <p:nvPr/>
        </p:nvSpPr>
        <p:spPr>
          <a:xfrm>
            <a:off x="649903" y="3062202"/>
            <a:ext cx="5788088" cy="839222"/>
          </a:xfrm>
          <a:prstGeom prst="plaque">
            <a:avLst>
              <a:gd name="adj" fmla="val 24603"/>
            </a:avLst>
          </a:prstGeom>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300" b="1" dirty="0">
                <a:solidFill>
                  <a:srgbClr val="002060"/>
                </a:solidFill>
              </a:rPr>
              <a:t>كم صنع الإيمان من رجال شجعان وأبطال فرسان دكو حصوناً ومعاقل </a:t>
            </a:r>
            <a:endParaRPr lang="en-US" sz="2300" b="1" dirty="0">
              <a:solidFill>
                <a:srgbClr val="002060"/>
              </a:solidFill>
            </a:endParaRPr>
          </a:p>
        </p:txBody>
      </p:sp>
      <p:sp>
        <p:nvSpPr>
          <p:cNvPr id="35" name="Plaque 34">
            <a:extLst>
              <a:ext uri="{FF2B5EF4-FFF2-40B4-BE49-F238E27FC236}">
                <a16:creationId xmlns:a16="http://schemas.microsoft.com/office/drawing/2014/main" id="{947DF3EB-61D1-42BB-A19A-14112263EDC3}"/>
              </a:ext>
            </a:extLst>
          </p:cNvPr>
          <p:cNvSpPr/>
          <p:nvPr/>
        </p:nvSpPr>
        <p:spPr>
          <a:xfrm>
            <a:off x="649889" y="4051989"/>
            <a:ext cx="5795731" cy="839222"/>
          </a:xfrm>
          <a:prstGeom prst="plaque">
            <a:avLst>
              <a:gd name="adj" fmla="val 24603"/>
            </a:avLst>
          </a:prstGeom>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300" b="1" dirty="0">
                <a:solidFill>
                  <a:srgbClr val="002060"/>
                </a:solidFill>
              </a:rPr>
              <a:t>هو ضمان للمجتمع من الفساد وصمام أمان من انحدار المجتمع في مهاوي الردى</a:t>
            </a:r>
            <a:endParaRPr lang="en-US" sz="2300" b="1" dirty="0">
              <a:solidFill>
                <a:srgbClr val="002060"/>
              </a:solidFill>
            </a:endParaRPr>
          </a:p>
        </p:txBody>
      </p:sp>
      <p:sp>
        <p:nvSpPr>
          <p:cNvPr id="36" name="Plaque 35">
            <a:extLst>
              <a:ext uri="{FF2B5EF4-FFF2-40B4-BE49-F238E27FC236}">
                <a16:creationId xmlns:a16="http://schemas.microsoft.com/office/drawing/2014/main" id="{D6F3903F-15A7-402E-80EB-389AE424E15B}"/>
              </a:ext>
            </a:extLst>
          </p:cNvPr>
          <p:cNvSpPr/>
          <p:nvPr/>
        </p:nvSpPr>
        <p:spPr>
          <a:xfrm>
            <a:off x="671598" y="5013640"/>
            <a:ext cx="5785734" cy="839222"/>
          </a:xfrm>
          <a:prstGeom prst="plaque">
            <a:avLst>
              <a:gd name="adj" fmla="val 24603"/>
            </a:avLst>
          </a:prstGeom>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300" b="1" dirty="0">
                <a:solidFill>
                  <a:srgbClr val="002060"/>
                </a:solidFill>
              </a:rPr>
              <a:t>الإيمان بالله يرتبط ارتباطاً وثيقاً بالأخلاق والمثل ويقظة الضمير</a:t>
            </a:r>
            <a:endParaRPr lang="en-US" sz="2300" b="1" dirty="0">
              <a:solidFill>
                <a:srgbClr val="002060"/>
              </a:solidFill>
            </a:endParaRPr>
          </a:p>
        </p:txBody>
      </p:sp>
      <p:sp>
        <p:nvSpPr>
          <p:cNvPr id="49" name="Plaque 48">
            <a:extLst>
              <a:ext uri="{FF2B5EF4-FFF2-40B4-BE49-F238E27FC236}">
                <a16:creationId xmlns:a16="http://schemas.microsoft.com/office/drawing/2014/main" id="{82387AF7-0B6F-4C25-91D1-206351BAE10A}"/>
              </a:ext>
            </a:extLst>
          </p:cNvPr>
          <p:cNvSpPr/>
          <p:nvPr/>
        </p:nvSpPr>
        <p:spPr>
          <a:xfrm>
            <a:off x="668072" y="5960472"/>
            <a:ext cx="5795731" cy="839222"/>
          </a:xfrm>
          <a:prstGeom prst="plaque">
            <a:avLst>
              <a:gd name="adj" fmla="val 24603"/>
            </a:avLst>
          </a:prstGeom>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300" b="1" dirty="0">
                <a:solidFill>
                  <a:srgbClr val="002060"/>
                </a:solidFill>
              </a:rPr>
              <a:t>الرحمة:هذه الصفة للنبي وللمؤمنين أنهم رحماء بينهم</a:t>
            </a:r>
          </a:p>
          <a:p>
            <a:pPr algn="ctr"/>
            <a:r>
              <a:rPr lang="ar-SY" sz="2300" b="1" dirty="0">
                <a:solidFill>
                  <a:srgbClr val="002060"/>
                </a:solidFill>
              </a:rPr>
              <a:t>الإنتاج:من آثار الايمان يدفع الانسان الى الإنتاج والقوة</a:t>
            </a:r>
            <a:endParaRPr lang="en-US" sz="2300" b="1" dirty="0">
              <a:solidFill>
                <a:srgbClr val="002060"/>
              </a:solidFill>
            </a:endParaRPr>
          </a:p>
        </p:txBody>
      </p:sp>
      <p:sp>
        <p:nvSpPr>
          <p:cNvPr id="68" name="Arrow: Left 67">
            <a:extLst>
              <a:ext uri="{FF2B5EF4-FFF2-40B4-BE49-F238E27FC236}">
                <a16:creationId xmlns:a16="http://schemas.microsoft.com/office/drawing/2014/main" id="{DE36F915-FFBC-44B2-A4AF-1040C3F49852}"/>
              </a:ext>
            </a:extLst>
          </p:cNvPr>
          <p:cNvSpPr/>
          <p:nvPr/>
        </p:nvSpPr>
        <p:spPr>
          <a:xfrm>
            <a:off x="6506894" y="1370168"/>
            <a:ext cx="895942" cy="365760"/>
          </a:xfrm>
          <a:prstGeom prst="leftArrow">
            <a:avLst/>
          </a:prstGeom>
          <a:solidFill>
            <a:schemeClr val="accent1">
              <a:lumMod val="20000"/>
              <a:lumOff val="80000"/>
            </a:schemeClr>
          </a:solidFill>
          <a:ln>
            <a:solidFill>
              <a:srgbClr val="FF0000"/>
            </a:solidFill>
          </a:ln>
          <a:effectLst>
            <a:glow rad="63500">
              <a:schemeClr val="accent5">
                <a:satMod val="175000"/>
                <a:alpha val="40000"/>
              </a:schemeClr>
            </a:glow>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9" name="Arrow: Left 68">
            <a:extLst>
              <a:ext uri="{FF2B5EF4-FFF2-40B4-BE49-F238E27FC236}">
                <a16:creationId xmlns:a16="http://schemas.microsoft.com/office/drawing/2014/main" id="{F50E1456-0E84-40FA-8404-741DE88323C5}"/>
              </a:ext>
            </a:extLst>
          </p:cNvPr>
          <p:cNvSpPr/>
          <p:nvPr/>
        </p:nvSpPr>
        <p:spPr>
          <a:xfrm>
            <a:off x="6503658" y="2290497"/>
            <a:ext cx="895942" cy="365760"/>
          </a:xfrm>
          <a:prstGeom prst="leftArrow">
            <a:avLst/>
          </a:prstGeom>
          <a:solidFill>
            <a:schemeClr val="accent1">
              <a:lumMod val="20000"/>
              <a:lumOff val="80000"/>
            </a:schemeClr>
          </a:solidFill>
          <a:ln>
            <a:solidFill>
              <a:srgbClr val="FF0000"/>
            </a:solidFill>
          </a:ln>
          <a:effectLst>
            <a:glow rad="63500">
              <a:schemeClr val="accent5">
                <a:satMod val="175000"/>
                <a:alpha val="40000"/>
              </a:schemeClr>
            </a:glow>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0" name="Arrow: Left 69">
            <a:extLst>
              <a:ext uri="{FF2B5EF4-FFF2-40B4-BE49-F238E27FC236}">
                <a16:creationId xmlns:a16="http://schemas.microsoft.com/office/drawing/2014/main" id="{03C2D203-9527-4A46-91F7-6C5D89143BDB}"/>
              </a:ext>
            </a:extLst>
          </p:cNvPr>
          <p:cNvSpPr/>
          <p:nvPr/>
        </p:nvSpPr>
        <p:spPr>
          <a:xfrm>
            <a:off x="6516858" y="3259937"/>
            <a:ext cx="895942" cy="365760"/>
          </a:xfrm>
          <a:prstGeom prst="leftArrow">
            <a:avLst/>
          </a:prstGeom>
          <a:solidFill>
            <a:schemeClr val="accent1">
              <a:lumMod val="20000"/>
              <a:lumOff val="80000"/>
            </a:schemeClr>
          </a:solidFill>
          <a:ln>
            <a:solidFill>
              <a:srgbClr val="FF0000"/>
            </a:solidFill>
          </a:ln>
          <a:effectLst>
            <a:glow rad="63500">
              <a:schemeClr val="accent5">
                <a:satMod val="175000"/>
                <a:alpha val="40000"/>
              </a:schemeClr>
            </a:glow>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1" name="Arrow: Left 70">
            <a:extLst>
              <a:ext uri="{FF2B5EF4-FFF2-40B4-BE49-F238E27FC236}">
                <a16:creationId xmlns:a16="http://schemas.microsoft.com/office/drawing/2014/main" id="{22922BA2-9A65-4189-BB18-9EDEB3AEDB32}"/>
              </a:ext>
            </a:extLst>
          </p:cNvPr>
          <p:cNvSpPr/>
          <p:nvPr/>
        </p:nvSpPr>
        <p:spPr>
          <a:xfrm>
            <a:off x="6521841" y="4229377"/>
            <a:ext cx="895942" cy="365760"/>
          </a:xfrm>
          <a:prstGeom prst="leftArrow">
            <a:avLst/>
          </a:prstGeom>
          <a:solidFill>
            <a:schemeClr val="accent1">
              <a:lumMod val="20000"/>
              <a:lumOff val="80000"/>
            </a:schemeClr>
          </a:solidFill>
          <a:ln>
            <a:solidFill>
              <a:srgbClr val="FF0000"/>
            </a:solidFill>
          </a:ln>
          <a:effectLst>
            <a:glow rad="63500">
              <a:schemeClr val="accent5">
                <a:satMod val="175000"/>
                <a:alpha val="40000"/>
              </a:schemeClr>
            </a:glow>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2" name="Arrow: Left 71">
            <a:extLst>
              <a:ext uri="{FF2B5EF4-FFF2-40B4-BE49-F238E27FC236}">
                <a16:creationId xmlns:a16="http://schemas.microsoft.com/office/drawing/2014/main" id="{78C9E70E-0B86-4102-91FB-D6639B5DC9F2}"/>
              </a:ext>
            </a:extLst>
          </p:cNvPr>
          <p:cNvSpPr/>
          <p:nvPr/>
        </p:nvSpPr>
        <p:spPr>
          <a:xfrm>
            <a:off x="6503658" y="5173789"/>
            <a:ext cx="830286" cy="365760"/>
          </a:xfrm>
          <a:prstGeom prst="leftArrow">
            <a:avLst/>
          </a:prstGeom>
          <a:solidFill>
            <a:schemeClr val="accent1">
              <a:lumMod val="20000"/>
              <a:lumOff val="80000"/>
            </a:schemeClr>
          </a:solidFill>
          <a:ln>
            <a:solidFill>
              <a:srgbClr val="FF0000"/>
            </a:solidFill>
          </a:ln>
          <a:effectLst>
            <a:glow rad="63500">
              <a:schemeClr val="accent5">
                <a:satMod val="175000"/>
                <a:alpha val="40000"/>
              </a:schemeClr>
            </a:glow>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3" name="Arrow: Left 72">
            <a:extLst>
              <a:ext uri="{FF2B5EF4-FFF2-40B4-BE49-F238E27FC236}">
                <a16:creationId xmlns:a16="http://schemas.microsoft.com/office/drawing/2014/main" id="{D72F95BA-4E51-4184-B890-B59272B12D05}"/>
              </a:ext>
            </a:extLst>
          </p:cNvPr>
          <p:cNvSpPr/>
          <p:nvPr/>
        </p:nvSpPr>
        <p:spPr>
          <a:xfrm>
            <a:off x="6489590" y="6118201"/>
            <a:ext cx="830286" cy="365760"/>
          </a:xfrm>
          <a:prstGeom prst="leftArrow">
            <a:avLst/>
          </a:prstGeom>
          <a:solidFill>
            <a:schemeClr val="accent1">
              <a:lumMod val="20000"/>
              <a:lumOff val="80000"/>
            </a:schemeClr>
          </a:solidFill>
          <a:ln>
            <a:solidFill>
              <a:srgbClr val="FF0000"/>
            </a:solidFill>
          </a:ln>
          <a:effectLst>
            <a:glow rad="63500">
              <a:schemeClr val="accent5">
                <a:satMod val="175000"/>
                <a:alpha val="40000"/>
              </a:schemeClr>
            </a:glow>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070112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8000"/>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311ECA-F9AC-4DB5-8CDA-5323F7177F31}"/>
              </a:ext>
            </a:extLst>
          </p:cNvPr>
          <p:cNvSpPr>
            <a:spLocks noGrp="1"/>
          </p:cNvSpPr>
          <p:nvPr>
            <p:ph idx="1"/>
          </p:nvPr>
        </p:nvSpPr>
        <p:spPr>
          <a:xfrm>
            <a:off x="0" y="0"/>
            <a:ext cx="12192000" cy="6858000"/>
          </a:xfrm>
        </p:spPr>
        <p:txBody>
          <a:bodyPr/>
          <a:lstStyle/>
          <a:p>
            <a:pPr marL="0" indent="0" algn="r">
              <a:buNone/>
            </a:pPr>
            <a:r>
              <a:rPr lang="ar-SY" sz="2800" b="1" i="0" dirty="0">
                <a:solidFill>
                  <a:srgbClr val="00B0F0"/>
                </a:solidFill>
                <a:effectLst/>
                <a:latin typeface="DroidArabicKufi-Regular"/>
              </a:rPr>
              <a:t>أثر نقص الإيمان بالله تعالى في المجتمع المعاصر:</a:t>
            </a:r>
          </a:p>
          <a:p>
            <a:pPr marL="0" indent="0" algn="r">
              <a:buNone/>
            </a:pPr>
            <a:r>
              <a:rPr lang="ar-SY" sz="2400" b="1" i="0" dirty="0">
                <a:solidFill>
                  <a:srgbClr val="333333"/>
                </a:solidFill>
                <a:effectLst/>
                <a:latin typeface="DroidArabicKufi-Regular"/>
              </a:rPr>
              <a:t>إن من أعظم النعم التي تفضّل الله تعالى بها على عباده نعمة الإيمان</a:t>
            </a:r>
          </a:p>
          <a:p>
            <a:pPr marL="0" indent="0" algn="r">
              <a:buNone/>
            </a:pPr>
            <a:r>
              <a:rPr lang="ar-SY" sz="2400" b="1" i="0" dirty="0">
                <a:solidFill>
                  <a:srgbClr val="333333"/>
                </a:solidFill>
                <a:effectLst/>
                <a:latin typeface="DroidArabicKufi-Regular"/>
              </a:rPr>
              <a:t> فأثر هذه النعمة ليس محصوراً بالحياة الدنيا، بل يرافق الإنسان في حياته</a:t>
            </a:r>
          </a:p>
          <a:p>
            <a:pPr marL="0" indent="0" algn="r">
              <a:buNone/>
            </a:pPr>
            <a:r>
              <a:rPr lang="ar-SY" sz="2400" b="1" i="0" dirty="0">
                <a:solidFill>
                  <a:srgbClr val="333333"/>
                </a:solidFill>
                <a:effectLst/>
                <a:latin typeface="DroidArabicKufi-Regular"/>
              </a:rPr>
              <a:t>وعند موته، وفي قبره، وفي يوم الحساب، وصولاً إلى دخول الجنة، فمن هُدي إلى الإيمان أفلح في الدنيا والآخرة</a:t>
            </a:r>
          </a:p>
          <a:p>
            <a:pPr marL="0" indent="0" algn="r">
              <a:buNone/>
            </a:pPr>
            <a:r>
              <a:rPr lang="ar-SY" sz="2400" b="1" i="0" dirty="0">
                <a:solidFill>
                  <a:srgbClr val="333333"/>
                </a:solidFill>
                <a:effectLst/>
                <a:latin typeface="DroidArabicKufi-Regular"/>
              </a:rPr>
              <a:t> ومن أضاعه خسر كل شيء</a:t>
            </a:r>
          </a:p>
          <a:p>
            <a:pPr marL="0" indent="0" algn="r">
              <a:buNone/>
            </a:pPr>
            <a:br>
              <a:rPr lang="ar-SY" dirty="0">
                <a:solidFill>
                  <a:srgbClr val="C00000"/>
                </a:solidFill>
              </a:rPr>
            </a:br>
            <a:r>
              <a:rPr lang="ar-SY" b="1" dirty="0">
                <a:solidFill>
                  <a:srgbClr val="C00000"/>
                </a:solidFill>
              </a:rPr>
              <a:t>فإن نفص الإيمان له آثار </a:t>
            </a:r>
            <a:r>
              <a:rPr lang="ar-SY" b="1">
                <a:solidFill>
                  <a:srgbClr val="C00000"/>
                </a:solidFill>
              </a:rPr>
              <a:t>على المجتمع وهي:</a:t>
            </a:r>
            <a:endParaRPr lang="ar-SY" b="1" dirty="0">
              <a:solidFill>
                <a:srgbClr val="C00000"/>
              </a:solidFill>
            </a:endParaRPr>
          </a:p>
        </p:txBody>
      </p:sp>
      <p:sp>
        <p:nvSpPr>
          <p:cNvPr id="4" name="Rectangle: Rounded Corners 3">
            <a:extLst>
              <a:ext uri="{FF2B5EF4-FFF2-40B4-BE49-F238E27FC236}">
                <a16:creationId xmlns:a16="http://schemas.microsoft.com/office/drawing/2014/main" id="{90C36447-0EBB-489B-9262-32889E7417B6}"/>
              </a:ext>
            </a:extLst>
          </p:cNvPr>
          <p:cNvSpPr/>
          <p:nvPr/>
        </p:nvSpPr>
        <p:spPr>
          <a:xfrm>
            <a:off x="405130" y="3835400"/>
            <a:ext cx="3086631" cy="1056013"/>
          </a:xfrm>
          <a:prstGeom prst="roundRect">
            <a:avLst/>
          </a:prstGeom>
          <a:effectLst>
            <a:glow rad="63500">
              <a:schemeClr val="accent2">
                <a:satMod val="175000"/>
                <a:alpha val="40000"/>
              </a:schemeClr>
            </a:glow>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002060"/>
                </a:solidFill>
              </a:rPr>
              <a:t>شيوع الخوف وعدم الاطمئنان النفسي وانعدام الثقة</a:t>
            </a:r>
            <a:endParaRPr lang="en-US" sz="2400" b="1" dirty="0">
              <a:solidFill>
                <a:srgbClr val="002060"/>
              </a:solidFill>
            </a:endParaRPr>
          </a:p>
        </p:txBody>
      </p:sp>
      <p:sp>
        <p:nvSpPr>
          <p:cNvPr id="5" name="Rectangle: Rounded Corners 4">
            <a:extLst>
              <a:ext uri="{FF2B5EF4-FFF2-40B4-BE49-F238E27FC236}">
                <a16:creationId xmlns:a16="http://schemas.microsoft.com/office/drawing/2014/main" id="{D228AD35-E09A-4789-821B-22A75BF206EE}"/>
              </a:ext>
            </a:extLst>
          </p:cNvPr>
          <p:cNvSpPr/>
          <p:nvPr/>
        </p:nvSpPr>
        <p:spPr>
          <a:xfrm>
            <a:off x="8650521" y="5355031"/>
            <a:ext cx="3086631" cy="1056013"/>
          </a:xfrm>
          <a:prstGeom prst="roundRect">
            <a:avLst/>
          </a:prstGeom>
          <a:effectLst>
            <a:glow rad="63500">
              <a:schemeClr val="accent2">
                <a:satMod val="175000"/>
                <a:alpha val="40000"/>
              </a:schemeClr>
            </a:glow>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002060"/>
                </a:solidFill>
              </a:rPr>
              <a:t>ذهاب البركة من الرزق والمال والولد</a:t>
            </a:r>
            <a:endParaRPr lang="en-US" sz="2400" b="1" dirty="0">
              <a:solidFill>
                <a:srgbClr val="002060"/>
              </a:solidFill>
            </a:endParaRPr>
          </a:p>
        </p:txBody>
      </p:sp>
      <p:sp>
        <p:nvSpPr>
          <p:cNvPr id="6" name="Rectangle: Rounded Corners 5">
            <a:extLst>
              <a:ext uri="{FF2B5EF4-FFF2-40B4-BE49-F238E27FC236}">
                <a16:creationId xmlns:a16="http://schemas.microsoft.com/office/drawing/2014/main" id="{8168254B-B32D-4492-B0CB-D181332AEAC7}"/>
              </a:ext>
            </a:extLst>
          </p:cNvPr>
          <p:cNvSpPr/>
          <p:nvPr/>
        </p:nvSpPr>
        <p:spPr>
          <a:xfrm>
            <a:off x="8608255" y="3881701"/>
            <a:ext cx="3086631" cy="1056013"/>
          </a:xfrm>
          <a:prstGeom prst="roundRect">
            <a:avLst/>
          </a:prstGeom>
          <a:effectLst>
            <a:glow rad="63500">
              <a:schemeClr val="accent2">
                <a:satMod val="175000"/>
                <a:alpha val="40000"/>
              </a:schemeClr>
            </a:glow>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002060"/>
                </a:solidFill>
              </a:rPr>
              <a:t>كثرة الانحرافات السلوكية بين الناس وانتشار الفساد</a:t>
            </a:r>
            <a:endParaRPr lang="en-US" sz="2400" b="1" dirty="0">
              <a:solidFill>
                <a:srgbClr val="002060"/>
              </a:solidFill>
            </a:endParaRPr>
          </a:p>
        </p:txBody>
      </p:sp>
      <p:sp>
        <p:nvSpPr>
          <p:cNvPr id="7" name="Rectangle: Rounded Corners 6">
            <a:extLst>
              <a:ext uri="{FF2B5EF4-FFF2-40B4-BE49-F238E27FC236}">
                <a16:creationId xmlns:a16="http://schemas.microsoft.com/office/drawing/2014/main" id="{356D3E93-9E2B-4CB9-AD3D-E5ADA51211A7}"/>
              </a:ext>
            </a:extLst>
          </p:cNvPr>
          <p:cNvSpPr/>
          <p:nvPr/>
        </p:nvSpPr>
        <p:spPr>
          <a:xfrm>
            <a:off x="409931" y="5364706"/>
            <a:ext cx="3086631" cy="1056013"/>
          </a:xfrm>
          <a:prstGeom prst="roundRect">
            <a:avLst/>
          </a:prstGeom>
          <a:effectLst>
            <a:glow rad="63500">
              <a:schemeClr val="accent2">
                <a:satMod val="175000"/>
                <a:alpha val="40000"/>
              </a:schemeClr>
            </a:glow>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i="0" dirty="0">
                <a:solidFill>
                  <a:srgbClr val="002060"/>
                </a:solidFill>
                <a:effectLst/>
                <a:latin typeface="Tahoma" panose="020B0604030504040204" pitchFamily="34" charset="0"/>
              </a:rPr>
              <a:t>الفزع والخوف عند نزول المصيبة أو حدوث مشكلة</a:t>
            </a:r>
            <a:endParaRPr lang="en-US" sz="2400" b="1" dirty="0">
              <a:solidFill>
                <a:srgbClr val="002060"/>
              </a:solidFill>
            </a:endParaRPr>
          </a:p>
        </p:txBody>
      </p:sp>
      <p:sp>
        <p:nvSpPr>
          <p:cNvPr id="8" name="Rectangle: Rounded Corners 7">
            <a:extLst>
              <a:ext uri="{FF2B5EF4-FFF2-40B4-BE49-F238E27FC236}">
                <a16:creationId xmlns:a16="http://schemas.microsoft.com/office/drawing/2014/main" id="{FB8D0F77-E3C6-4B64-B0E4-5F498CDF25B7}"/>
              </a:ext>
            </a:extLst>
          </p:cNvPr>
          <p:cNvSpPr/>
          <p:nvPr/>
        </p:nvSpPr>
        <p:spPr>
          <a:xfrm>
            <a:off x="4506692" y="3885329"/>
            <a:ext cx="3086631" cy="1056013"/>
          </a:xfrm>
          <a:prstGeom prst="roundRect">
            <a:avLst/>
          </a:prstGeom>
          <a:effectLst>
            <a:glow rad="63500">
              <a:schemeClr val="accent2">
                <a:satMod val="175000"/>
                <a:alpha val="40000"/>
              </a:schemeClr>
            </a:glow>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002060"/>
                </a:solidFill>
              </a:rPr>
              <a:t>الوقوع في المعاصي وارتكاب المحرمات</a:t>
            </a:r>
            <a:endParaRPr lang="en-US" sz="2400" b="1" dirty="0">
              <a:solidFill>
                <a:srgbClr val="002060"/>
              </a:solidFill>
            </a:endParaRPr>
          </a:p>
        </p:txBody>
      </p:sp>
      <p:sp>
        <p:nvSpPr>
          <p:cNvPr id="9" name="Rectangle: Rounded Corners 8">
            <a:extLst>
              <a:ext uri="{FF2B5EF4-FFF2-40B4-BE49-F238E27FC236}">
                <a16:creationId xmlns:a16="http://schemas.microsoft.com/office/drawing/2014/main" id="{8E105530-3075-4FFA-945F-0CF65563508E}"/>
              </a:ext>
            </a:extLst>
          </p:cNvPr>
          <p:cNvSpPr/>
          <p:nvPr/>
        </p:nvSpPr>
        <p:spPr>
          <a:xfrm>
            <a:off x="4506692" y="5355031"/>
            <a:ext cx="3086631" cy="1056013"/>
          </a:xfrm>
          <a:prstGeom prst="roundRect">
            <a:avLst/>
          </a:prstGeom>
          <a:effectLst>
            <a:glow rad="63500">
              <a:schemeClr val="accent2">
                <a:satMod val="175000"/>
                <a:alpha val="40000"/>
              </a:schemeClr>
            </a:glow>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i="0" dirty="0">
                <a:solidFill>
                  <a:srgbClr val="002060"/>
                </a:solidFill>
                <a:effectLst/>
                <a:latin typeface="Tahoma" panose="020B0604030504040204" pitchFamily="34" charset="0"/>
              </a:rPr>
              <a:t>لفزع والخوف عند نزول المصيبة أو حدوث مشكلة</a:t>
            </a:r>
            <a:endParaRPr lang="en-US" sz="2400" b="1" dirty="0">
              <a:solidFill>
                <a:srgbClr val="002060"/>
              </a:solidFill>
            </a:endParaRPr>
          </a:p>
        </p:txBody>
      </p:sp>
      <p:sp>
        <p:nvSpPr>
          <p:cNvPr id="10" name="Plaque 9">
            <a:extLst>
              <a:ext uri="{FF2B5EF4-FFF2-40B4-BE49-F238E27FC236}">
                <a16:creationId xmlns:a16="http://schemas.microsoft.com/office/drawing/2014/main" id="{074A8E2F-AAB3-4C46-9B0E-36300B8A1C1C}"/>
              </a:ext>
            </a:extLst>
          </p:cNvPr>
          <p:cNvSpPr/>
          <p:nvPr/>
        </p:nvSpPr>
        <p:spPr>
          <a:xfrm>
            <a:off x="3491760" y="4075879"/>
            <a:ext cx="435429" cy="420914"/>
          </a:xfrm>
          <a:prstGeom prst="plaque">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FF0000"/>
                </a:solidFill>
              </a:rPr>
              <a:t>5</a:t>
            </a:r>
            <a:endParaRPr lang="en-US" sz="2400" b="1" dirty="0">
              <a:solidFill>
                <a:srgbClr val="FF0000"/>
              </a:solidFill>
            </a:endParaRPr>
          </a:p>
        </p:txBody>
      </p:sp>
      <p:sp>
        <p:nvSpPr>
          <p:cNvPr id="11" name="Plaque 10">
            <a:extLst>
              <a:ext uri="{FF2B5EF4-FFF2-40B4-BE49-F238E27FC236}">
                <a16:creationId xmlns:a16="http://schemas.microsoft.com/office/drawing/2014/main" id="{A8B57A03-7484-4EBD-B9EC-057E809567FA}"/>
              </a:ext>
            </a:extLst>
          </p:cNvPr>
          <p:cNvSpPr/>
          <p:nvPr/>
        </p:nvSpPr>
        <p:spPr>
          <a:xfrm>
            <a:off x="3545016" y="5672580"/>
            <a:ext cx="435429" cy="420914"/>
          </a:xfrm>
          <a:prstGeom prst="plaque">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FF0000"/>
                </a:solidFill>
              </a:rPr>
              <a:t>6</a:t>
            </a:r>
            <a:endParaRPr lang="en-US" sz="2400" b="1" dirty="0">
              <a:solidFill>
                <a:srgbClr val="FF0000"/>
              </a:solidFill>
            </a:endParaRPr>
          </a:p>
        </p:txBody>
      </p:sp>
      <p:sp>
        <p:nvSpPr>
          <p:cNvPr id="12" name="Plaque 11">
            <a:extLst>
              <a:ext uri="{FF2B5EF4-FFF2-40B4-BE49-F238E27FC236}">
                <a16:creationId xmlns:a16="http://schemas.microsoft.com/office/drawing/2014/main" id="{9FCD06B6-D8E0-4F84-8698-ACD938664CB0}"/>
              </a:ext>
            </a:extLst>
          </p:cNvPr>
          <p:cNvSpPr/>
          <p:nvPr/>
        </p:nvSpPr>
        <p:spPr>
          <a:xfrm>
            <a:off x="7646579" y="5596685"/>
            <a:ext cx="435429" cy="420914"/>
          </a:xfrm>
          <a:prstGeom prst="plaque">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FF0000"/>
                </a:solidFill>
              </a:rPr>
              <a:t>4</a:t>
            </a:r>
            <a:endParaRPr lang="en-US" sz="2400" b="1" dirty="0">
              <a:solidFill>
                <a:srgbClr val="FF0000"/>
              </a:solidFill>
            </a:endParaRPr>
          </a:p>
        </p:txBody>
      </p:sp>
      <p:sp>
        <p:nvSpPr>
          <p:cNvPr id="13" name="Plaque 12">
            <a:extLst>
              <a:ext uri="{FF2B5EF4-FFF2-40B4-BE49-F238E27FC236}">
                <a16:creationId xmlns:a16="http://schemas.microsoft.com/office/drawing/2014/main" id="{CBA87AE1-0E6D-465E-B040-D05EA6808346}"/>
              </a:ext>
            </a:extLst>
          </p:cNvPr>
          <p:cNvSpPr/>
          <p:nvPr/>
        </p:nvSpPr>
        <p:spPr>
          <a:xfrm>
            <a:off x="7630788" y="4152949"/>
            <a:ext cx="435429" cy="420914"/>
          </a:xfrm>
          <a:prstGeom prst="plaque">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FF0000"/>
                </a:solidFill>
              </a:rPr>
              <a:t>3</a:t>
            </a:r>
            <a:endParaRPr lang="en-US" sz="2400" b="1" dirty="0">
              <a:solidFill>
                <a:srgbClr val="FF0000"/>
              </a:solidFill>
            </a:endParaRPr>
          </a:p>
        </p:txBody>
      </p:sp>
      <p:sp>
        <p:nvSpPr>
          <p:cNvPr id="14" name="Plaque 13">
            <a:extLst>
              <a:ext uri="{FF2B5EF4-FFF2-40B4-BE49-F238E27FC236}">
                <a16:creationId xmlns:a16="http://schemas.microsoft.com/office/drawing/2014/main" id="{576E57E5-EDCE-4CCB-8D1E-4074748D7ED1}"/>
              </a:ext>
            </a:extLst>
          </p:cNvPr>
          <p:cNvSpPr/>
          <p:nvPr/>
        </p:nvSpPr>
        <p:spPr>
          <a:xfrm>
            <a:off x="11732352" y="5634351"/>
            <a:ext cx="413656" cy="420914"/>
          </a:xfrm>
          <a:prstGeom prst="plaque">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FF0000"/>
                </a:solidFill>
              </a:rPr>
              <a:t>2</a:t>
            </a:r>
            <a:endParaRPr lang="en-US" sz="2400" b="1" dirty="0">
              <a:solidFill>
                <a:srgbClr val="FF0000"/>
              </a:solidFill>
            </a:endParaRPr>
          </a:p>
        </p:txBody>
      </p:sp>
      <p:sp>
        <p:nvSpPr>
          <p:cNvPr id="15" name="Plaque 14">
            <a:extLst>
              <a:ext uri="{FF2B5EF4-FFF2-40B4-BE49-F238E27FC236}">
                <a16:creationId xmlns:a16="http://schemas.microsoft.com/office/drawing/2014/main" id="{1C916883-EA7A-4871-9DF6-F0ED2A573140}"/>
              </a:ext>
            </a:extLst>
          </p:cNvPr>
          <p:cNvSpPr/>
          <p:nvPr/>
        </p:nvSpPr>
        <p:spPr>
          <a:xfrm>
            <a:off x="11778344" y="4075879"/>
            <a:ext cx="413656" cy="420914"/>
          </a:xfrm>
          <a:prstGeom prst="plaque">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FF0000"/>
                </a:solidFill>
              </a:rPr>
              <a:t>1</a:t>
            </a:r>
            <a:endParaRPr lang="en-US" sz="2400" b="1" dirty="0">
              <a:solidFill>
                <a:srgbClr val="FF0000"/>
              </a:solidFill>
            </a:endParaRPr>
          </a:p>
        </p:txBody>
      </p:sp>
    </p:spTree>
    <p:extLst>
      <p:ext uri="{BB962C8B-B14F-4D97-AF65-F5344CB8AC3E}">
        <p14:creationId xmlns:p14="http://schemas.microsoft.com/office/powerpoint/2010/main" val="950574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461</Words>
  <Application>Microsoft Office PowerPoint</Application>
  <PresentationFormat>Widescreen</PresentationFormat>
  <Paragraphs>55</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DroidArabicKufi-Regular</vt:lpstr>
      <vt:lpstr>HelveticaNeue</vt:lpstr>
      <vt:lpstr>Tahoma</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 Alsalh</dc:creator>
  <cp:lastModifiedBy>Ahmad Alsalh</cp:lastModifiedBy>
  <cp:revision>24</cp:revision>
  <dcterms:created xsi:type="dcterms:W3CDTF">2021-03-21T14:02:54Z</dcterms:created>
  <dcterms:modified xsi:type="dcterms:W3CDTF">2021-03-21T17:23:48Z</dcterms:modified>
</cp:coreProperties>
</file>