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7EAB-FC99-4AB1-84F3-6B8E13DDA701}" type="datetimeFigureOut">
              <a:rPr lang="ar-KW" smtClean="0"/>
              <a:t>03/01/1442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5411-02E3-4F35-8164-EB1E854E31C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7EAB-FC99-4AB1-84F3-6B8E13DDA701}" type="datetimeFigureOut">
              <a:rPr lang="ar-KW" smtClean="0"/>
              <a:t>03/01/1442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5411-02E3-4F35-8164-EB1E854E31C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7EAB-FC99-4AB1-84F3-6B8E13DDA701}" type="datetimeFigureOut">
              <a:rPr lang="ar-KW" smtClean="0"/>
              <a:t>03/01/1442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5411-02E3-4F35-8164-EB1E854E31C0}" type="slidenum">
              <a:rPr lang="ar-KW" smtClean="0"/>
              <a:t>‹#›</a:t>
            </a:fld>
            <a:endParaRPr lang="ar-KW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7EAB-FC99-4AB1-84F3-6B8E13DDA701}" type="datetimeFigureOut">
              <a:rPr lang="ar-KW" smtClean="0"/>
              <a:t>03/01/1442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5411-02E3-4F35-8164-EB1E854E31C0}" type="slidenum">
              <a:rPr lang="ar-KW" smtClean="0"/>
              <a:t>‹#›</a:t>
            </a:fld>
            <a:endParaRPr lang="ar-KW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7EAB-FC99-4AB1-84F3-6B8E13DDA701}" type="datetimeFigureOut">
              <a:rPr lang="ar-KW" smtClean="0"/>
              <a:t>03/01/1442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5411-02E3-4F35-8164-EB1E854E31C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7EAB-FC99-4AB1-84F3-6B8E13DDA701}" type="datetimeFigureOut">
              <a:rPr lang="ar-KW" smtClean="0"/>
              <a:t>03/01/1442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5411-02E3-4F35-8164-EB1E854E31C0}" type="slidenum">
              <a:rPr lang="ar-KW" smtClean="0"/>
              <a:t>‹#›</a:t>
            </a:fld>
            <a:endParaRPr lang="ar-KW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7EAB-FC99-4AB1-84F3-6B8E13DDA701}" type="datetimeFigureOut">
              <a:rPr lang="ar-KW" smtClean="0"/>
              <a:t>03/01/1442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5411-02E3-4F35-8164-EB1E854E31C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7EAB-FC99-4AB1-84F3-6B8E13DDA701}" type="datetimeFigureOut">
              <a:rPr lang="ar-KW" smtClean="0"/>
              <a:t>03/01/1442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5411-02E3-4F35-8164-EB1E854E31C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7EAB-FC99-4AB1-84F3-6B8E13DDA701}" type="datetimeFigureOut">
              <a:rPr lang="ar-KW" smtClean="0"/>
              <a:t>03/01/1442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5411-02E3-4F35-8164-EB1E854E31C0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7EAB-FC99-4AB1-84F3-6B8E13DDA701}" type="datetimeFigureOut">
              <a:rPr lang="ar-KW" smtClean="0"/>
              <a:t>03/01/1442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5411-02E3-4F35-8164-EB1E854E31C0}" type="slidenum">
              <a:rPr lang="ar-KW" smtClean="0"/>
              <a:t>‹#›</a:t>
            </a:fld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7EAB-FC99-4AB1-84F3-6B8E13DDA701}" type="datetimeFigureOut">
              <a:rPr lang="ar-KW" smtClean="0"/>
              <a:t>03/01/1442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85411-02E3-4F35-8164-EB1E854E31C0}" type="slidenum">
              <a:rPr lang="ar-KW" smtClean="0"/>
              <a:t>‹#›</a:t>
            </a:fld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0F7EAB-FC99-4AB1-84F3-6B8E13DDA701}" type="datetimeFigureOut">
              <a:rPr lang="ar-KW" smtClean="0"/>
              <a:t>03/01/1442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585411-02E3-4F35-8164-EB1E854E31C0}" type="slidenum">
              <a:rPr lang="ar-KW" smtClean="0"/>
              <a:t>‹#›</a:t>
            </a:fld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B316A124-4C08-4A4A-9D04-189D16901218}"/>
              </a:ext>
            </a:extLst>
          </p:cNvPr>
          <p:cNvSpPr txBox="1"/>
          <p:nvPr/>
        </p:nvSpPr>
        <p:spPr>
          <a:xfrm>
            <a:off x="3601155" y="2729329"/>
            <a:ext cx="628742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/>
              <a:t>Lyc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ée :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   : </a:t>
            </a:r>
            <a:r>
              <a:rPr lang="ar-K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fr-FR" sz="4000" dirty="0"/>
          </a:p>
        </p:txBody>
      </p:sp>
      <p:sp>
        <p:nvSpPr>
          <p:cNvPr id="2" name="Rectangle 1"/>
          <p:cNvSpPr/>
          <p:nvPr/>
        </p:nvSpPr>
        <p:spPr>
          <a:xfrm>
            <a:off x="762648" y="1280186"/>
            <a:ext cx="10666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Les causes et les solutions du stress</a:t>
            </a:r>
            <a:endParaRPr lang="ar-KW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DCFCD211-F396-42EA-AB4F-D92BF2A483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r>
              <a:rPr lang="en-US" dirty="0"/>
              <a:t>  </a:t>
            </a:r>
            <a:endParaRPr lang="ar-KW" dirty="0"/>
          </a:p>
        </p:txBody>
      </p:sp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40F632E5-6260-4773-8A66-B59F7ADFC75C}"/>
              </a:ext>
            </a:extLst>
          </p:cNvPr>
          <p:cNvSpPr/>
          <p:nvPr/>
        </p:nvSpPr>
        <p:spPr>
          <a:xfrm>
            <a:off x="2563318" y="951436"/>
            <a:ext cx="61909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 stress</a:t>
            </a:r>
            <a:endParaRPr lang="fr-FR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EE14F577-30AD-409C-A8B2-F746E187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18" y="2418214"/>
            <a:ext cx="5335737" cy="311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56C2BB9F-8884-4A96-B2F5-F96A97C06B8A}"/>
              </a:ext>
            </a:extLst>
          </p:cNvPr>
          <p:cNvSpPr/>
          <p:nvPr/>
        </p:nvSpPr>
        <p:spPr>
          <a:xfrm>
            <a:off x="259080" y="1809095"/>
            <a:ext cx="11399520" cy="30021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 dors tard.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 passe souvent des examens.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 travaille plus de 10 heures par jour.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J’ai un budget limit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D47AAC1E-097A-4A43-A7B9-D48257704EE5}"/>
              </a:ext>
            </a:extLst>
          </p:cNvPr>
          <p:cNvSpPr/>
          <p:nvPr/>
        </p:nvSpPr>
        <p:spPr>
          <a:xfrm>
            <a:off x="2031122" y="696575"/>
            <a:ext cx="7306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Je suis stress</a:t>
            </a:r>
            <a:r>
              <a:rPr lang="fr-F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fr-FR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parceque</a:t>
            </a:r>
            <a:r>
              <a:rPr lang="fr-F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0CE0C24B-9BE4-42C8-8025-2FEC0899C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386" y="4834910"/>
            <a:ext cx="2056248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ociogob.com/wp-content/uploads/2012/10/Effect-of-Late-sleeping-on-Weight.jpg">
            <a:extLst>
              <a:ext uri="{FF2B5EF4-FFF2-40B4-BE49-F238E27FC236}">
                <a16:creationId xmlns="" xmlns:a16="http://schemas.microsoft.com/office/drawing/2014/main" id="{32446680-1B84-4688-BC0E-E8766A0FE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386" y="1197095"/>
            <a:ext cx="2052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thugeek.com/wp-content/uploads/2011/02/adsense.jpg">
            <a:extLst>
              <a:ext uri="{FF2B5EF4-FFF2-40B4-BE49-F238E27FC236}">
                <a16:creationId xmlns="" xmlns:a16="http://schemas.microsoft.com/office/drawing/2014/main" id="{BCE9D19C-30CA-489D-8083-A1C3BF4F4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23" y="5000454"/>
            <a:ext cx="2160000" cy="144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ideiademarketing.com.br/wp-content/uploads/2013/01/workaholic.jpg">
            <a:extLst>
              <a:ext uri="{FF2B5EF4-FFF2-40B4-BE49-F238E27FC236}">
                <a16:creationId xmlns="" xmlns:a16="http://schemas.microsoft.com/office/drawing/2014/main" id="{96240153-C9CE-4D53-83B6-B28823D23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29" y="2823830"/>
            <a:ext cx="2136155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ت مسجّل">
            <a:hlinkClick r:id="" action="ppaction://media"/>
            <a:extLst>
              <a:ext uri="{FF2B5EF4-FFF2-40B4-BE49-F238E27FC236}">
                <a16:creationId xmlns="" xmlns:a16="http://schemas.microsoft.com/office/drawing/2014/main" id="{24E90F24-1E73-4576-AB29-B23065AC3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25521" y="2231905"/>
            <a:ext cx="954374" cy="798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004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5D3DAFAD-CA7C-4CC4-B2F7-C901371723A1}"/>
              </a:ext>
            </a:extLst>
          </p:cNvPr>
          <p:cNvSpPr/>
          <p:nvPr/>
        </p:nvSpPr>
        <p:spPr>
          <a:xfrm>
            <a:off x="365760" y="1885295"/>
            <a:ext cx="11384280" cy="37634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 faut lire toujours le Sacré Coran.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 faut faire la pri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ère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 faut changer le mode de vie.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 faut bien dormir.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 faut faire de l'exercice physique.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32A9B5BC-1A9D-4ED1-9159-C51E50448BD4}"/>
              </a:ext>
            </a:extLst>
          </p:cNvPr>
          <p:cNvSpPr/>
          <p:nvPr/>
        </p:nvSpPr>
        <p:spPr>
          <a:xfrm>
            <a:off x="1900262" y="574655"/>
            <a:ext cx="9123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Voil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les solutions du stress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="" xmlns:a16="http://schemas.microsoft.com/office/drawing/2014/main" id="{6C8CDEB7-1208-419F-BE13-EFDF180E1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38" y="1497993"/>
            <a:ext cx="1458302" cy="174157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A9845942-5F01-4816-BF10-FA6B85D95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85" y="2260903"/>
            <a:ext cx="1620000" cy="144302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="" xmlns:a16="http://schemas.microsoft.com/office/drawing/2014/main" id="{85DA1FEA-7F7C-4D49-9F6A-BABD45B654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64" y="3955939"/>
            <a:ext cx="2143125" cy="2143125"/>
          </a:xfrm>
          <a:prstGeom prst="rect">
            <a:avLst/>
          </a:prstGeom>
        </p:spPr>
      </p:pic>
      <p:pic>
        <p:nvPicPr>
          <p:cNvPr id="2" name="صوت مسجّل">
            <a:hlinkClick r:id="" action="ppaction://media"/>
            <a:extLst>
              <a:ext uri="{FF2B5EF4-FFF2-40B4-BE49-F238E27FC236}">
                <a16:creationId xmlns="" xmlns:a16="http://schemas.microsoft.com/office/drawing/2014/main" id="{5982A8DA-5A72-4C2C-9E5A-5D0AD0F09C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73337" y="2713220"/>
            <a:ext cx="889363" cy="768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2" descr="http://atlanticsleepnj.com/cmsAdmin/uploads/istock_000009674561xsmall.jpg">
            <a:extLst>
              <a:ext uri="{FF2B5EF4-FFF2-40B4-BE49-F238E27FC236}">
                <a16:creationId xmlns="" xmlns:a16="http://schemas.microsoft.com/office/drawing/2014/main" id="{F0BBB192-F6E4-4895-9CBE-AD2ADC919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90" y="3843969"/>
            <a:ext cx="1823895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6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21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67D93A4A-3996-418B-B94F-213B90108A6F}"/>
              </a:ext>
            </a:extLst>
          </p:cNvPr>
          <p:cNvSpPr/>
          <p:nvPr/>
        </p:nvSpPr>
        <p:spPr>
          <a:xfrm>
            <a:off x="727391" y="2967335"/>
            <a:ext cx="10737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Merci beaucou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à tout le monde 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36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</TotalTime>
  <Words>89</Words>
  <Application>Microsoft Office PowerPoint</Application>
  <PresentationFormat>Custom</PresentationFormat>
  <Paragraphs>18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تقرير الفرنسي عن التوتر</dc:title>
  <dc:creator>MAGED</dc:creator>
  <cp:lastModifiedBy>MAGED</cp:lastModifiedBy>
  <cp:revision>16</cp:revision>
  <dcterms:created xsi:type="dcterms:W3CDTF">2020-08-12T08:00:40Z</dcterms:created>
  <dcterms:modified xsi:type="dcterms:W3CDTF">2020-08-21T10:19:51Z</dcterms:modified>
</cp:coreProperties>
</file>