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5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536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12" y="2895191"/>
            <a:ext cx="458945" cy="43467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699" cy="1371176"/>
            <a:chOff x="485885" y="1529365"/>
            <a:chExt cx="2711201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8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819400"/>
              <a:ext cx="2491097" cy="691108"/>
              <a:chOff x="2997524" y="5277191"/>
              <a:chExt cx="2491097" cy="69110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49653" y="5277191"/>
                <a:ext cx="1380332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تأثير حركة القمر على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937829" y="893331"/>
            <a:ext cx="5118002" cy="5262979"/>
            <a:chOff x="3612256" y="960325"/>
            <a:chExt cx="3932992" cy="5262979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612256" y="960325"/>
              <a:ext cx="3932992" cy="52629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على شاطئ البحر نلاحظ حركة الماء متغيرة , حيث تقترب من الشاطئ او تبتعد عنه في خلال اليوم الواحد , فالأمواج لا تصل إلى المكان نفسه .</a:t>
              </a:r>
            </a:p>
            <a:p>
              <a:pPr algn="r"/>
              <a:r>
                <a:rPr lang="ar-SY" sz="2400" b="1" dirty="0"/>
                <a:t> 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ما السبب في حركة الماء ؟</a:t>
              </a:r>
            </a:p>
            <a:p>
              <a:pPr algn="r"/>
              <a:r>
                <a:rPr lang="ar-SY" sz="2400" b="1" dirty="0"/>
                <a:t>الشمس و القمر جسمان  يبذلان قوى جذب على الأرض , تؤثر جاذبية القمر على كل شيء على الأرض و تأثيرها يكون أكثر وضوحاً على ماء الأرض و لا ننسى أن لدوران الأرض حول محورها تأثيراً أيضاً . و نتيجة لذلك نلاحظ ارتفاعاً في مستوى سطح البحر في ظاهرة تُعرف بالمد , و انخفاضاً في مستوى سطح البحر في ظاهرة تُعرف بالجزر , لفترة محدودة من الزمن بفعل هاتين القوتين . 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70287" y="3268649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48032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تأثير حركة القمر على الأرض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30" y="1329637"/>
            <a:ext cx="3193142" cy="198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30" y="3829690"/>
            <a:ext cx="3193141" cy="198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1" y="2900542"/>
            <a:ext cx="402048" cy="38078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33240"/>
              <a:ext cx="2317906" cy="753942"/>
              <a:chOff x="3223147" y="5291031"/>
              <a:chExt cx="2317906" cy="75394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824176" y="5291031"/>
                <a:ext cx="1202706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74038"/>
                <a:ext cx="2317906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تأثير حركة القمر على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008914" y="584918"/>
            <a:ext cx="5936344" cy="3108543"/>
            <a:chOff x="4195043" y="1466406"/>
            <a:chExt cx="3220038" cy="4164772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195043" y="1466406"/>
              <a:ext cx="3220038" cy="4164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يحدث</a:t>
              </a:r>
              <a:r>
                <a:rPr lang="ar-SY" sz="2800" b="1" dirty="0"/>
                <a:t> كل يوم مدّان و جزران و يبلغ الوقت بين المد و الجزر (</a:t>
              </a:r>
              <a:r>
                <a:rPr lang="ar-SY" sz="2800" b="1" dirty="0">
                  <a:solidFill>
                    <a:srgbClr val="C00000"/>
                  </a:solidFill>
                </a:rPr>
                <a:t> 6 </a:t>
              </a:r>
              <a:r>
                <a:rPr lang="ar-SY" sz="2800" b="1" dirty="0"/>
                <a:t>) </a:t>
              </a:r>
              <a:r>
                <a:rPr lang="ar-SY" sz="2800" b="1" dirty="0">
                  <a:solidFill>
                    <a:srgbClr val="C00000"/>
                  </a:solidFill>
                </a:rPr>
                <a:t>ساعات</a:t>
              </a:r>
              <a:r>
                <a:rPr lang="ar-SY" sz="2800" b="1" dirty="0"/>
                <a:t> تقريباً </a:t>
              </a:r>
            </a:p>
            <a:p>
              <a:pPr algn="r"/>
              <a:r>
                <a:rPr lang="ar-SY" sz="2800" b="1" dirty="0"/>
                <a:t>يحدث المد و الجزر نتيجة جاذبية القمر على المسطحات المائية على سطح الأرض .</a:t>
              </a:r>
            </a:p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هناك نوعان للمدّ : </a:t>
              </a:r>
            </a:p>
            <a:p>
              <a:pPr algn="r"/>
              <a:r>
                <a:rPr lang="ar-SY" sz="2800" b="1" dirty="0"/>
                <a:t>المدّ العالي</a:t>
              </a:r>
            </a:p>
            <a:p>
              <a:pPr algn="r"/>
              <a:r>
                <a:rPr lang="ar-SY" sz="2800" b="1" dirty="0"/>
                <a:t>المدّ المنخفض   </a:t>
              </a:r>
              <a:endParaRPr lang="ar-SY" sz="2400" b="1" dirty="0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3693461"/>
            <a:ext cx="8030172" cy="252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8" y="2862966"/>
            <a:ext cx="493927" cy="46780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01327" y="1795660"/>
              <a:ext cx="2317906" cy="700981"/>
              <a:chOff x="3212966" y="5253451"/>
              <a:chExt cx="2317906" cy="70098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24618" y="5253451"/>
                <a:ext cx="1230401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12966" y="5683497"/>
                <a:ext cx="2317906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تأثير حركة القمر على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357254" y="370371"/>
            <a:ext cx="5477289" cy="4260508"/>
            <a:chOff x="4383993" y="1249155"/>
            <a:chExt cx="2971034" cy="5708158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725595" y="1249155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383993" y="1885359"/>
              <a:ext cx="2944485" cy="50719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المدّ العالي :</a:t>
              </a:r>
            </a:p>
            <a:p>
              <a:pPr algn="r"/>
              <a:r>
                <a:rPr lang="ar-SY" sz="2400" b="1" dirty="0"/>
                <a:t>إذا وقع كل من الأرض و القمر و الشمس على استقامة واحدة , كما يحدث في حالتي البدر و المحاق يشتدّ المدّ نتيجة لإضافة قوة جذب الشمس إلى قوة جذب القمر للمسطحات المائية , فيحدث المدّ العالي .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المدّ المنخفض :</a:t>
              </a:r>
            </a:p>
            <a:p>
              <a:pPr algn="r"/>
              <a:r>
                <a:rPr lang="ar-SY" sz="2400" b="1" dirty="0"/>
                <a:t>إذا لم يكن القمر و الشمس على استقامة واحدة بالنسبة إلى الأرض , فتُقَلِّل قوة جذب الشمس من تأثير قوة جذب القمر , فيحدث المدّ المنخفض .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44" y="3207474"/>
            <a:ext cx="4303410" cy="351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428682" y="4967140"/>
            <a:ext cx="5763317" cy="5628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rgbClr val="C00000"/>
                </a:solidFill>
              </a:rPr>
              <a:t>المد و الجزر ظاهرتان طبيعتان لهما العديد من الفوائد للكائنات الحية</a:t>
            </a:r>
          </a:p>
        </p:txBody>
      </p:sp>
    </p:spTree>
    <p:extLst>
      <p:ext uri="{BB962C8B-B14F-4D97-AF65-F5344CB8AC3E}">
        <p14:creationId xmlns:p14="http://schemas.microsoft.com/office/powerpoint/2010/main" val="2606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274</Words>
  <Application>Microsoft Office PowerPoint</Application>
  <PresentationFormat>شاشة عريضة</PresentationFormat>
  <Paragraphs>30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2651</cp:revision>
  <dcterms:created xsi:type="dcterms:W3CDTF">2020-10-10T04:32:51Z</dcterms:created>
  <dcterms:modified xsi:type="dcterms:W3CDTF">2021-03-31T20:41:54Z</dcterms:modified>
</cp:coreProperties>
</file>