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9" r:id="rId2"/>
    <p:sldId id="292" r:id="rId3"/>
    <p:sldId id="29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13A286D-53B4-47D3-AA34-BEB8DA58C6CF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448071B-6D97-4012-A73F-5DB9025CFB6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4546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B57550CE-8B51-4D3E-8D24-F8129C18CB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D96EA1B-185A-4E11-B3EF-955B465DE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KW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32C93896-E0BA-48EA-A428-C210230B0DE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C955E269-168A-441E-92EC-D4C393ABED21}" type="slidenum">
              <a:rPr lang="ar-SA" altLang="ar-KW" sz="1200" b="0"/>
              <a:pPr algn="l" eaLnBrk="1" hangingPunct="1"/>
              <a:t>2</a:t>
            </a:fld>
            <a:endParaRPr lang="en-US" altLang="ar-KW" sz="1200" b="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CA7F4D70-9CD3-418F-AC87-739B13ED92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C1366847-6A71-4DFF-8857-DE0EF4AE5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ar-KW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A4319D2-F3CA-41A6-8403-E6E528F941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7431906E-5B26-4A68-A2B3-675A97BB8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KW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995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8350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2133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61062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3684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42773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88786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929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65369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4517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3805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2006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6048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875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5633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1562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6547-1578-4737-A729-D352507C74AC}" type="datetimeFigureOut">
              <a:rPr lang="ar-KW" smtClean="0"/>
              <a:t>25/04/1442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BCBA75-D9A9-49B4-8C5B-883ED6ECAB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4766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>
            <a:extLst>
              <a:ext uri="{FF2B5EF4-FFF2-40B4-BE49-F238E27FC236}">
                <a16:creationId xmlns:a16="http://schemas.microsoft.com/office/drawing/2014/main" id="{735EFA97-CB09-462F-A178-9728CB6F9E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2743200"/>
            <a:ext cx="7924800" cy="2667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ar-KW" sz="4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جمع الحدوديات النسبية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>
            <a:extLst>
              <a:ext uri="{FF2B5EF4-FFF2-40B4-BE49-F238E27FC236}">
                <a16:creationId xmlns:a16="http://schemas.microsoft.com/office/drawing/2014/main" id="{F899A212-DB71-4FBA-ACC3-AC8B42FCC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8601"/>
            <a:ext cx="716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4000">
                <a:solidFill>
                  <a:srgbClr val="FF0000"/>
                </a:solidFill>
              </a:rPr>
              <a:t>تعلم: </a:t>
            </a:r>
            <a:r>
              <a:rPr lang="ar-KW" altLang="ar-KW" sz="4000" u="sng">
                <a:solidFill>
                  <a:srgbClr val="FF0000"/>
                </a:solidFill>
              </a:rPr>
              <a:t>جمع الحد وديات النسبية  :</a:t>
            </a:r>
            <a:r>
              <a:rPr lang="ar-KW" altLang="ar-KW" sz="4000">
                <a:solidFill>
                  <a:srgbClr val="FF0000"/>
                </a:solidFill>
              </a:rPr>
              <a:t> </a:t>
            </a:r>
            <a:endParaRPr lang="en-US" altLang="ar-KW" sz="4000">
              <a:solidFill>
                <a:srgbClr val="FF0000"/>
              </a:solidFill>
            </a:endParaRPr>
          </a:p>
        </p:txBody>
      </p:sp>
      <p:sp>
        <p:nvSpPr>
          <p:cNvPr id="64522" name="Rectangle 5">
            <a:extLst>
              <a:ext uri="{FF2B5EF4-FFF2-40B4-BE49-F238E27FC236}">
                <a16:creationId xmlns:a16="http://schemas.microsoft.com/office/drawing/2014/main" id="{E77BE064-12A2-4ACC-A043-EB9DA696E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429000"/>
            <a:ext cx="914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u="sng">
                <a:solidFill>
                  <a:srgbClr val="0000FF"/>
                </a:solidFill>
              </a:rPr>
              <a:t>   5   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64528" name="Rectangle 5">
            <a:extLst>
              <a:ext uri="{FF2B5EF4-FFF2-40B4-BE49-F238E27FC236}">
                <a16:creationId xmlns:a16="http://schemas.microsoft.com/office/drawing/2014/main" id="{89698843-E24A-406B-A830-25BCC283F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28194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مثال ( 1)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64529" name="Rectangle 5">
            <a:extLst>
              <a:ext uri="{FF2B5EF4-FFF2-40B4-BE49-F238E27FC236}">
                <a16:creationId xmlns:a16="http://schemas.microsoft.com/office/drawing/2014/main" id="{EB940ED3-CC6A-4835-9A4D-5FAE867DC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5814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 ،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4530" name="Rectangle 5">
            <a:extLst>
              <a:ext uri="{FF2B5EF4-FFF2-40B4-BE49-F238E27FC236}">
                <a16:creationId xmlns:a16="http://schemas.microsoft.com/office/drawing/2014/main" id="{99AB6FDD-22B4-490A-A52F-365E3ADAD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35052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اجمع : 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64532" name="Rectangle 5">
            <a:extLst>
              <a:ext uri="{FF2B5EF4-FFF2-40B4-BE49-F238E27FC236}">
                <a16:creationId xmlns:a16="http://schemas.microsoft.com/office/drawing/2014/main" id="{DEBABF04-A934-46B6-9D44-B758A7E7A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4290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u="sng">
                <a:solidFill>
                  <a:srgbClr val="0000FF"/>
                </a:solidFill>
              </a:rPr>
              <a:t>  2 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64533" name="Rectangle 5">
            <a:extLst>
              <a:ext uri="{FF2B5EF4-FFF2-40B4-BE49-F238E27FC236}">
                <a16:creationId xmlns:a16="http://schemas.microsoft.com/office/drawing/2014/main" id="{E049828D-C372-43F3-9CFB-C95FAAAB0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962401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س +3 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39945" name="Text Box 28">
            <a:extLst>
              <a:ext uri="{FF2B5EF4-FFF2-40B4-BE49-F238E27FC236}">
                <a16:creationId xmlns:a16="http://schemas.microsoft.com/office/drawing/2014/main" id="{14C42D2A-D00A-45B8-9498-920AC0D28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8201"/>
            <a:ext cx="8915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 اولا: جمع الحد وديات النسبية ذات المقامات الموحدة .</a:t>
            </a:r>
          </a:p>
          <a:p>
            <a:pPr eaLnBrk="1" hangingPunct="1">
              <a:spcBef>
                <a:spcPct val="50000"/>
              </a:spcBef>
            </a:pPr>
            <a:r>
              <a:rPr lang="ar-KW" altLang="ar-KW"/>
              <a:t>يشبه جمع الحد وديات النسبية ذات المقامات الموحدة جمع الاعداد النسبية ذات المقامات الموحدة . </a:t>
            </a:r>
            <a:endParaRPr lang="en-US" altLang="ar-KW"/>
          </a:p>
        </p:txBody>
      </p:sp>
      <p:sp>
        <p:nvSpPr>
          <p:cNvPr id="39946" name="Text Box 29">
            <a:extLst>
              <a:ext uri="{FF2B5EF4-FFF2-40B4-BE49-F238E27FC236}">
                <a16:creationId xmlns:a16="http://schemas.microsoft.com/office/drawing/2014/main" id="{1C253D9C-CBF2-4897-AED8-1742335C0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0980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 اذا كانت  أ ، ب ، ج   تمثل حد وديات (   ج   </a:t>
            </a:r>
            <a:r>
              <a:rPr lang="ar-KW" altLang="ar-KW">
                <a:latin typeface="Lucida Sans Unicode" panose="020B0602030504020204" pitchFamily="34" charset="0"/>
              </a:rPr>
              <a:t>≠</a:t>
            </a:r>
            <a:r>
              <a:rPr lang="ar-KW" altLang="ar-KW"/>
              <a:t> 0 )    فان  </a:t>
            </a:r>
            <a:r>
              <a:rPr lang="ar-KW" altLang="ar-KW" u="sng"/>
              <a:t>أ </a:t>
            </a:r>
            <a:r>
              <a:rPr lang="ar-KW" altLang="ar-KW"/>
              <a:t>  +  </a:t>
            </a:r>
            <a:r>
              <a:rPr lang="ar-KW" altLang="ar-KW" u="sng"/>
              <a:t>ب</a:t>
            </a:r>
            <a:r>
              <a:rPr lang="ar-KW" altLang="ar-KW"/>
              <a:t>   =    </a:t>
            </a:r>
            <a:r>
              <a:rPr lang="ar-KW" altLang="ar-KW" u="sng"/>
              <a:t>ا  +   ب</a:t>
            </a:r>
            <a:r>
              <a:rPr lang="ar-KW" altLang="ar-KW"/>
              <a:t> </a:t>
            </a:r>
            <a:endParaRPr lang="en-US" altLang="ar-KW"/>
          </a:p>
        </p:txBody>
      </p:sp>
      <p:sp>
        <p:nvSpPr>
          <p:cNvPr id="39947" name="Text Box 30">
            <a:extLst>
              <a:ext uri="{FF2B5EF4-FFF2-40B4-BE49-F238E27FC236}">
                <a16:creationId xmlns:a16="http://schemas.microsoft.com/office/drawing/2014/main" id="{9E13FC21-74EE-4260-AEA5-9AF39898F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2479675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  ج      ج             ج  </a:t>
            </a:r>
            <a:endParaRPr lang="en-US" altLang="ar-KW"/>
          </a:p>
        </p:txBody>
      </p:sp>
      <p:sp>
        <p:nvSpPr>
          <p:cNvPr id="64543" name="Rectangle 5">
            <a:extLst>
              <a:ext uri="{FF2B5EF4-FFF2-40B4-BE49-F238E27FC236}">
                <a16:creationId xmlns:a16="http://schemas.microsoft.com/office/drawing/2014/main" id="{12C8A643-88EF-4602-946E-FC7501EAE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350" y="3921126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س +3 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4544" name="Rectangle 5">
            <a:extLst>
              <a:ext uri="{FF2B5EF4-FFF2-40B4-BE49-F238E27FC236}">
                <a16:creationId xmlns:a16="http://schemas.microsoft.com/office/drawing/2014/main" id="{DA3909DB-3290-4A53-BE9B-8E9B82F73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45720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الحل :</a:t>
            </a:r>
            <a:endParaRPr lang="en-US" altLang="ar-KW" sz="3200">
              <a:solidFill>
                <a:srgbClr val="0000FF"/>
              </a:solidFill>
            </a:endParaRPr>
          </a:p>
        </p:txBody>
      </p:sp>
      <p:sp>
        <p:nvSpPr>
          <p:cNvPr id="64545" name="Rectangle 5">
            <a:extLst>
              <a:ext uri="{FF2B5EF4-FFF2-40B4-BE49-F238E27FC236}">
                <a16:creationId xmlns:a16="http://schemas.microsoft.com/office/drawing/2014/main" id="{8F183748-43DE-47A4-B0B3-5D4939931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958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u="sng">
                <a:solidFill>
                  <a:srgbClr val="0000FF"/>
                </a:solidFill>
              </a:rPr>
              <a:t>  2 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64546" name="Rectangle 5">
            <a:extLst>
              <a:ext uri="{FF2B5EF4-FFF2-40B4-BE49-F238E27FC236}">
                <a16:creationId xmlns:a16="http://schemas.microsoft.com/office/drawing/2014/main" id="{DFB1239C-E313-42BA-AE08-CF57E463E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953001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/>
              <a:t>س +3 </a:t>
            </a:r>
            <a:endParaRPr lang="en-US" altLang="ar-KW" sz="2800"/>
          </a:p>
        </p:txBody>
      </p:sp>
      <p:sp>
        <p:nvSpPr>
          <p:cNvPr id="64547" name="Rectangle 5">
            <a:extLst>
              <a:ext uri="{FF2B5EF4-FFF2-40B4-BE49-F238E27FC236}">
                <a16:creationId xmlns:a16="http://schemas.microsoft.com/office/drawing/2014/main" id="{F7CACA4A-FA1F-4A74-BAB3-C936BEA6D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7244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 +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4548" name="Rectangle 5">
            <a:extLst>
              <a:ext uri="{FF2B5EF4-FFF2-40B4-BE49-F238E27FC236}">
                <a16:creationId xmlns:a16="http://schemas.microsoft.com/office/drawing/2014/main" id="{EBA0A237-D24A-4ECE-B6B3-5C92EF28D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572000"/>
            <a:ext cx="914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u="sng">
                <a:solidFill>
                  <a:srgbClr val="0000FF"/>
                </a:solidFill>
              </a:rPr>
              <a:t>   5   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64549" name="Rectangle 5">
            <a:extLst>
              <a:ext uri="{FF2B5EF4-FFF2-40B4-BE49-F238E27FC236}">
                <a16:creationId xmlns:a16="http://schemas.microsoft.com/office/drawing/2014/main" id="{AA6D670C-6A4D-4A74-9057-B5DC6721D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5" y="4984751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/>
              <a:t>س +3 </a:t>
            </a:r>
            <a:endParaRPr lang="en-US" altLang="ar-KW" sz="2800"/>
          </a:p>
        </p:txBody>
      </p:sp>
      <p:sp>
        <p:nvSpPr>
          <p:cNvPr id="64550" name="Rectangle 5">
            <a:extLst>
              <a:ext uri="{FF2B5EF4-FFF2-40B4-BE49-F238E27FC236}">
                <a16:creationId xmlns:a16="http://schemas.microsoft.com/office/drawing/2014/main" id="{501B9184-25FF-4487-BF21-FD5B5EA83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006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 =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4551" name="Rectangle 5">
            <a:extLst>
              <a:ext uri="{FF2B5EF4-FFF2-40B4-BE49-F238E27FC236}">
                <a16:creationId xmlns:a16="http://schemas.microsoft.com/office/drawing/2014/main" id="{2F453862-858A-4ECD-91AC-6FF0A02C7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648200"/>
            <a:ext cx="1752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 </a:t>
            </a:r>
            <a:r>
              <a:rPr lang="ar-KW" altLang="ar-KW" sz="3200" u="sng">
                <a:solidFill>
                  <a:srgbClr val="0000FF"/>
                </a:solidFill>
              </a:rPr>
              <a:t>  </a:t>
            </a:r>
            <a:r>
              <a:rPr lang="ar-KW" altLang="ar-KW" sz="3200" u="sng">
                <a:solidFill>
                  <a:srgbClr val="FF0000"/>
                </a:solidFill>
              </a:rPr>
              <a:t>2 + 5</a:t>
            </a:r>
            <a:r>
              <a:rPr lang="ar-KW" altLang="ar-KW" sz="3200" u="sng">
                <a:solidFill>
                  <a:srgbClr val="0000FF"/>
                </a:solidFill>
              </a:rPr>
              <a:t>   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64552" name="Rectangle 5">
            <a:extLst>
              <a:ext uri="{FF2B5EF4-FFF2-40B4-BE49-F238E27FC236}">
                <a16:creationId xmlns:a16="http://schemas.microsoft.com/office/drawing/2014/main" id="{A816AE14-165B-4ECC-97D9-2A8A95A18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257801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/>
              <a:t>س + 3</a:t>
            </a:r>
            <a:endParaRPr lang="en-US" altLang="ar-KW" sz="2800" u="sng"/>
          </a:p>
        </p:txBody>
      </p:sp>
      <p:sp>
        <p:nvSpPr>
          <p:cNvPr id="64556" name="Rectangle 5">
            <a:extLst>
              <a:ext uri="{FF2B5EF4-FFF2-40B4-BE49-F238E27FC236}">
                <a16:creationId xmlns:a16="http://schemas.microsoft.com/office/drawing/2014/main" id="{97CC14F8-723A-478A-BE40-A355420ED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638800"/>
            <a:ext cx="914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 u="sng">
                <a:solidFill>
                  <a:srgbClr val="FF0000"/>
                </a:solidFill>
              </a:rPr>
              <a:t>   7   </a:t>
            </a:r>
            <a:endParaRPr lang="en-US" altLang="ar-KW" sz="3200" u="sng">
              <a:solidFill>
                <a:srgbClr val="FF0000"/>
              </a:solidFill>
            </a:endParaRPr>
          </a:p>
        </p:txBody>
      </p:sp>
      <p:sp>
        <p:nvSpPr>
          <p:cNvPr id="64557" name="Rectangle 5">
            <a:extLst>
              <a:ext uri="{FF2B5EF4-FFF2-40B4-BE49-F238E27FC236}">
                <a16:creationId xmlns:a16="http://schemas.microsoft.com/office/drawing/2014/main" id="{54BB708E-8748-409F-9AE4-A1829806F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6300" y="58674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>
                <a:solidFill>
                  <a:srgbClr val="0000FF"/>
                </a:solidFill>
              </a:rPr>
              <a:t>  =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4558" name="Rectangle 5">
            <a:extLst>
              <a:ext uri="{FF2B5EF4-FFF2-40B4-BE49-F238E27FC236}">
                <a16:creationId xmlns:a16="http://schemas.microsoft.com/office/drawing/2014/main" id="{C4A96136-7750-4EB9-8C9D-59CBC59CD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450" y="6083301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2800"/>
              <a:t>س + 3</a:t>
            </a:r>
            <a:endParaRPr lang="en-US" altLang="ar-KW" sz="2800" u="sng"/>
          </a:p>
        </p:txBody>
      </p:sp>
      <p:sp>
        <p:nvSpPr>
          <p:cNvPr id="64559" name="Rectangle 5">
            <a:extLst>
              <a:ext uri="{FF2B5EF4-FFF2-40B4-BE49-F238E27FC236}">
                <a16:creationId xmlns:a16="http://schemas.microsoft.com/office/drawing/2014/main" id="{E0457D84-F10D-4368-83F0-16B3C7F67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5720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   </a:t>
            </a:r>
            <a:r>
              <a:rPr lang="ar-KW" altLang="ar-KW" sz="2800">
                <a:solidFill>
                  <a:srgbClr val="FF0000"/>
                </a:solidFill>
              </a:rPr>
              <a:t>جمع البسوط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64560" name="Rectangle 5">
            <a:extLst>
              <a:ext uri="{FF2B5EF4-FFF2-40B4-BE49-F238E27FC236}">
                <a16:creationId xmlns:a16="http://schemas.microsoft.com/office/drawing/2014/main" id="{118EA2AE-F425-465E-B9F9-3CB3AD5AE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7150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KW" altLang="ar-KW" sz="3200">
                <a:solidFill>
                  <a:srgbClr val="0000FF"/>
                </a:solidFill>
              </a:rPr>
              <a:t>   </a:t>
            </a:r>
            <a:r>
              <a:rPr lang="ar-KW" altLang="ar-KW" sz="2800">
                <a:solidFill>
                  <a:srgbClr val="FF0000"/>
                </a:solidFill>
              </a:rPr>
              <a:t>التبسيط</a:t>
            </a:r>
            <a:endParaRPr lang="en-US" altLang="ar-KW" sz="3200" u="sng">
              <a:solidFill>
                <a:srgbClr val="0000FF"/>
              </a:solidFill>
            </a:endParaRPr>
          </a:p>
        </p:txBody>
      </p:sp>
      <p:sp>
        <p:nvSpPr>
          <p:cNvPr id="64561" name="Text Box 49">
            <a:extLst>
              <a:ext uri="{FF2B5EF4-FFF2-40B4-BE49-F238E27FC236}">
                <a16:creationId xmlns:a16="http://schemas.microsoft.com/office/drawing/2014/main" id="{EC9BD0F7-C39C-4CE0-9C6B-5EB095D84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48001"/>
            <a:ext cx="2514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000"/>
              <a:t>            تذكر :</a:t>
            </a:r>
          </a:p>
          <a:p>
            <a:pPr eaLnBrk="1" hangingPunct="1">
              <a:spcBef>
                <a:spcPct val="50000"/>
              </a:spcBef>
            </a:pPr>
            <a:r>
              <a:rPr lang="ar-KW" altLang="ar-KW" sz="2000"/>
              <a:t> مقام الحدوديات النسبية </a:t>
            </a:r>
          </a:p>
          <a:p>
            <a:pPr eaLnBrk="1" hangingPunct="1">
              <a:spcBef>
                <a:spcPct val="50000"/>
              </a:spcBef>
            </a:pPr>
            <a:r>
              <a:rPr lang="ar-KW" altLang="ar-KW" sz="2000"/>
              <a:t>لا يساوي صفرا اينما وجد</a:t>
            </a:r>
            <a:endParaRPr lang="en-US" altLang="ar-KW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5" dur="500"/>
                                        <p:tgtEl>
                                          <p:spTgt spid="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500"/>
                                        <p:tgtEl>
                                          <p:spTgt spid="6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500"/>
                                        <p:tgtEl>
                                          <p:spTgt spid="64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/>
      <p:bldP spid="64528" grpId="0"/>
      <p:bldP spid="64529" grpId="0"/>
      <p:bldP spid="64530" grpId="0"/>
      <p:bldP spid="64532" grpId="0"/>
      <p:bldP spid="64533" grpId="0"/>
      <p:bldP spid="64543" grpId="0"/>
      <p:bldP spid="64544" grpId="0"/>
      <p:bldP spid="64545" grpId="0"/>
      <p:bldP spid="64546" grpId="0"/>
      <p:bldP spid="64547" grpId="0"/>
      <p:bldP spid="64548" grpId="0"/>
      <p:bldP spid="64549" grpId="0"/>
      <p:bldP spid="64550" grpId="0"/>
      <p:bldP spid="64551" grpId="0"/>
      <p:bldP spid="64552" grpId="0"/>
      <p:bldP spid="64556" grpId="0"/>
      <p:bldP spid="64557" grpId="0"/>
      <p:bldP spid="64558" grpId="0"/>
      <p:bldP spid="64559" grpId="0"/>
      <p:bldP spid="64560" grpId="0"/>
      <p:bldP spid="64561" grpId="0"/>
      <p:bldP spid="6456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6">
            <a:extLst>
              <a:ext uri="{FF2B5EF4-FFF2-40B4-BE49-F238E27FC236}">
                <a16:creationId xmlns:a16="http://schemas.microsoft.com/office/drawing/2014/main" id="{6C82EE18-0BC2-4EB2-8ACE-CFE8D48D3F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53200" y="228600"/>
            <a:ext cx="3810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KW" sz="3600" kern="10">
                <a:ln w="190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cs"/>
                <a:ea typeface="+mj-cs"/>
                <a:cs typeface="+mj-cs"/>
              </a:rPr>
              <a:t>حاول أن تحل  : </a:t>
            </a:r>
          </a:p>
        </p:txBody>
      </p:sp>
      <p:sp>
        <p:nvSpPr>
          <p:cNvPr id="45059" name="Text Box 5">
            <a:extLst>
              <a:ext uri="{FF2B5EF4-FFF2-40B4-BE49-F238E27FC236}">
                <a16:creationId xmlns:a16="http://schemas.microsoft.com/office/drawing/2014/main" id="{4796A8AC-08BA-4874-BE6E-5595D4514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838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اوجد ناتج كل مما يلي في ابسط صورة: </a:t>
            </a:r>
            <a:endParaRPr lang="en-US" altLang="ar-KW"/>
          </a:p>
        </p:txBody>
      </p:sp>
      <p:sp>
        <p:nvSpPr>
          <p:cNvPr id="45060" name="Text Box 6">
            <a:extLst>
              <a:ext uri="{FF2B5EF4-FFF2-40B4-BE49-F238E27FC236}">
                <a16:creationId xmlns:a16="http://schemas.microsoft.com/office/drawing/2014/main" id="{ED95B7C4-B664-4FDD-9B2A-62B004157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371601"/>
            <a:ext cx="396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/>
              <a:t>(  أ )   </a:t>
            </a:r>
            <a:r>
              <a:rPr lang="ar-KW" altLang="ar-KW" sz="2800" u="sng"/>
              <a:t> 3 </a:t>
            </a:r>
            <a:r>
              <a:rPr lang="ar-KW" altLang="ar-KW" sz="2800"/>
              <a:t>      +    </a:t>
            </a:r>
            <a:r>
              <a:rPr lang="ar-KW" altLang="ar-KW" sz="2800" u="sng"/>
              <a:t>  2 </a:t>
            </a:r>
            <a:r>
              <a:rPr lang="ar-KW" altLang="ar-KW" sz="2800"/>
              <a:t>   </a:t>
            </a:r>
            <a:endParaRPr lang="en-US" altLang="ar-KW" sz="2800"/>
          </a:p>
        </p:txBody>
      </p:sp>
      <p:sp>
        <p:nvSpPr>
          <p:cNvPr id="45061" name="Text Box 7">
            <a:extLst>
              <a:ext uri="{FF2B5EF4-FFF2-40B4-BE49-F238E27FC236}">
                <a16:creationId xmlns:a16="http://schemas.microsoft.com/office/drawing/2014/main" id="{18113915-0271-4472-A296-8E7147BB6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752601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/>
              <a:t>     7ص</a:t>
            </a:r>
            <a:r>
              <a:rPr lang="ar-KW" altLang="ar-KW" sz="2800" baseline="30000"/>
              <a:t>3</a:t>
            </a:r>
            <a:r>
              <a:rPr lang="ar-KW" altLang="ar-KW" sz="2800"/>
              <a:t>         3ص</a:t>
            </a:r>
            <a:r>
              <a:rPr lang="ar-KW" altLang="ar-KW" sz="2800" baseline="30000"/>
              <a:t>2</a:t>
            </a:r>
            <a:r>
              <a:rPr lang="ar-KW" altLang="ar-KW" sz="2800"/>
              <a:t>   </a:t>
            </a:r>
            <a:endParaRPr lang="en-US" altLang="ar-KW" sz="2800"/>
          </a:p>
        </p:txBody>
      </p:sp>
      <p:sp>
        <p:nvSpPr>
          <p:cNvPr id="69640" name="Text Box 8">
            <a:extLst>
              <a:ext uri="{FF2B5EF4-FFF2-40B4-BE49-F238E27FC236}">
                <a16:creationId xmlns:a16="http://schemas.microsoft.com/office/drawing/2014/main" id="{3470929D-9DAF-4048-B79B-68BB45E25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14605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 u="sng">
                <a:solidFill>
                  <a:srgbClr val="0000FF"/>
                </a:solidFill>
              </a:rPr>
              <a:t>   9   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9641" name="Text Box 9">
            <a:extLst>
              <a:ext uri="{FF2B5EF4-FFF2-40B4-BE49-F238E27FC236}">
                <a16:creationId xmlns:a16="http://schemas.microsoft.com/office/drawing/2014/main" id="{D22CC695-2D49-4E5F-94E4-8D75F3547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1838326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>
                <a:solidFill>
                  <a:srgbClr val="FF0000"/>
                </a:solidFill>
              </a:rPr>
              <a:t>21ص</a:t>
            </a:r>
            <a:r>
              <a:rPr lang="ar-KW" altLang="ar-KW" sz="2800" baseline="30000">
                <a:solidFill>
                  <a:srgbClr val="FF0000"/>
                </a:solidFill>
              </a:rPr>
              <a:t>3</a:t>
            </a:r>
            <a:r>
              <a:rPr lang="ar-KW" altLang="ar-KW" sz="2800" u="sng">
                <a:solidFill>
                  <a:srgbClr val="FF0000"/>
                </a:solidFill>
              </a:rPr>
              <a:t>   </a:t>
            </a:r>
            <a:endParaRPr lang="en-US" altLang="ar-KW" sz="2800">
              <a:solidFill>
                <a:srgbClr val="FF0000"/>
              </a:solidFill>
            </a:endParaRPr>
          </a:p>
        </p:txBody>
      </p:sp>
      <p:sp>
        <p:nvSpPr>
          <p:cNvPr id="69642" name="Text Box 10">
            <a:extLst>
              <a:ext uri="{FF2B5EF4-FFF2-40B4-BE49-F238E27FC236}">
                <a16:creationId xmlns:a16="http://schemas.microsoft.com/office/drawing/2014/main" id="{E7EE08F9-FD43-4DE7-B011-65835B804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725" y="1600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=</a:t>
            </a:r>
            <a:endParaRPr lang="en-US" altLang="ar-KW"/>
          </a:p>
        </p:txBody>
      </p:sp>
      <p:sp>
        <p:nvSpPr>
          <p:cNvPr id="69643" name="Text Box 11">
            <a:extLst>
              <a:ext uri="{FF2B5EF4-FFF2-40B4-BE49-F238E27FC236}">
                <a16:creationId xmlns:a16="http://schemas.microsoft.com/office/drawing/2014/main" id="{A4CCAEE5-41D0-4056-B007-F5540B556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76401"/>
            <a:ext cx="45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/>
              <a:t>+ </a:t>
            </a:r>
            <a:endParaRPr lang="en-US" altLang="ar-KW" sz="2800"/>
          </a:p>
        </p:txBody>
      </p:sp>
      <p:sp>
        <p:nvSpPr>
          <p:cNvPr id="69644" name="Text Box 12">
            <a:extLst>
              <a:ext uri="{FF2B5EF4-FFF2-40B4-BE49-F238E27FC236}">
                <a16:creationId xmlns:a16="http://schemas.microsoft.com/office/drawing/2014/main" id="{65D2B710-7AEC-423A-B98E-9BD8C57E3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524001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 u="sng">
                <a:solidFill>
                  <a:srgbClr val="0000FF"/>
                </a:solidFill>
              </a:rPr>
              <a:t>   14ص   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9645" name="Text Box 13">
            <a:extLst>
              <a:ext uri="{FF2B5EF4-FFF2-40B4-BE49-F238E27FC236}">
                <a16:creationId xmlns:a16="http://schemas.microsoft.com/office/drawing/2014/main" id="{2C86B156-01FA-485C-B9F0-FBC7AD892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905001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>
                <a:solidFill>
                  <a:srgbClr val="FF0000"/>
                </a:solidFill>
              </a:rPr>
              <a:t>21ص</a:t>
            </a:r>
            <a:r>
              <a:rPr lang="ar-KW" altLang="ar-KW" sz="2800" baseline="30000">
                <a:solidFill>
                  <a:srgbClr val="FF0000"/>
                </a:solidFill>
              </a:rPr>
              <a:t>3</a:t>
            </a:r>
            <a:r>
              <a:rPr lang="ar-KW" altLang="ar-KW" sz="2800" u="sng">
                <a:solidFill>
                  <a:srgbClr val="FF0000"/>
                </a:solidFill>
              </a:rPr>
              <a:t>   </a:t>
            </a:r>
            <a:endParaRPr lang="en-US" altLang="ar-KW" sz="2800">
              <a:solidFill>
                <a:srgbClr val="FF0000"/>
              </a:solidFill>
            </a:endParaRPr>
          </a:p>
        </p:txBody>
      </p:sp>
      <p:sp>
        <p:nvSpPr>
          <p:cNvPr id="69646" name="Text Box 14">
            <a:extLst>
              <a:ext uri="{FF2B5EF4-FFF2-40B4-BE49-F238E27FC236}">
                <a16:creationId xmlns:a16="http://schemas.microsoft.com/office/drawing/2014/main" id="{E8A77A54-6D1F-43CC-B4DE-91FF1D21F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5650" y="25304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=</a:t>
            </a:r>
            <a:endParaRPr lang="en-US" altLang="ar-KW"/>
          </a:p>
        </p:txBody>
      </p:sp>
      <p:sp>
        <p:nvSpPr>
          <p:cNvPr id="69647" name="Text Box 15">
            <a:extLst>
              <a:ext uri="{FF2B5EF4-FFF2-40B4-BE49-F238E27FC236}">
                <a16:creationId xmlns:a16="http://schemas.microsoft.com/office/drawing/2014/main" id="{98E7A384-A08C-49F4-838D-6D48640E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2390776"/>
            <a:ext cx="1752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 u="sng">
                <a:solidFill>
                  <a:srgbClr val="0000FF"/>
                </a:solidFill>
              </a:rPr>
              <a:t> 9+14 ص   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9648" name="Text Box 16">
            <a:extLst>
              <a:ext uri="{FF2B5EF4-FFF2-40B4-BE49-F238E27FC236}">
                <a16:creationId xmlns:a16="http://schemas.microsoft.com/office/drawing/2014/main" id="{1F1EDFC0-737E-4634-ACA6-149108751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350" y="2736851"/>
            <a:ext cx="162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>
                <a:solidFill>
                  <a:srgbClr val="FF0000"/>
                </a:solidFill>
              </a:rPr>
              <a:t>21ص</a:t>
            </a:r>
            <a:r>
              <a:rPr lang="ar-KW" altLang="ar-KW" sz="2800" baseline="30000">
                <a:solidFill>
                  <a:srgbClr val="FF0000"/>
                </a:solidFill>
              </a:rPr>
              <a:t>3</a:t>
            </a:r>
            <a:r>
              <a:rPr lang="ar-KW" altLang="ar-KW" sz="2800" u="sng">
                <a:solidFill>
                  <a:srgbClr val="FF0000"/>
                </a:solidFill>
              </a:rPr>
              <a:t>   </a:t>
            </a:r>
            <a:endParaRPr lang="en-US" altLang="ar-KW" sz="2800">
              <a:solidFill>
                <a:srgbClr val="FF0000"/>
              </a:solidFill>
            </a:endParaRPr>
          </a:p>
        </p:txBody>
      </p:sp>
      <p:sp>
        <p:nvSpPr>
          <p:cNvPr id="45071" name="Text Box 17">
            <a:extLst>
              <a:ext uri="{FF2B5EF4-FFF2-40B4-BE49-F238E27FC236}">
                <a16:creationId xmlns:a16="http://schemas.microsoft.com/office/drawing/2014/main" id="{EAB483A5-8AE4-4848-B950-9F1C752D2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962401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/>
              <a:t>(  ب )   </a:t>
            </a:r>
            <a:r>
              <a:rPr lang="ar-KW" altLang="ar-KW" sz="2800" u="sng"/>
              <a:t> 3 </a:t>
            </a:r>
            <a:r>
              <a:rPr lang="ar-KW" altLang="ar-KW" sz="2800"/>
              <a:t>      +    </a:t>
            </a:r>
            <a:r>
              <a:rPr lang="ar-KW" altLang="ar-KW" sz="2800" u="sng"/>
              <a:t>  15 </a:t>
            </a:r>
            <a:r>
              <a:rPr lang="ar-KW" altLang="ar-KW" sz="2800"/>
              <a:t>   </a:t>
            </a:r>
            <a:endParaRPr lang="en-US" altLang="ar-KW" sz="2800"/>
          </a:p>
        </p:txBody>
      </p:sp>
      <p:sp>
        <p:nvSpPr>
          <p:cNvPr id="45072" name="Text Box 18">
            <a:extLst>
              <a:ext uri="{FF2B5EF4-FFF2-40B4-BE49-F238E27FC236}">
                <a16:creationId xmlns:a16="http://schemas.microsoft.com/office/drawing/2014/main" id="{5BE5B91F-E660-4795-AF25-E7C2A0909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3975" y="4314826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/>
              <a:t>12ب          36ب</a:t>
            </a:r>
            <a:r>
              <a:rPr lang="ar-KW" altLang="ar-KW" sz="2800" baseline="30000"/>
              <a:t>2</a:t>
            </a:r>
            <a:r>
              <a:rPr lang="ar-KW" altLang="ar-KW" sz="2800"/>
              <a:t>  </a:t>
            </a:r>
            <a:endParaRPr lang="en-US" altLang="ar-KW" sz="2800"/>
          </a:p>
        </p:txBody>
      </p:sp>
      <p:sp>
        <p:nvSpPr>
          <p:cNvPr id="69651" name="Text Box 19">
            <a:extLst>
              <a:ext uri="{FF2B5EF4-FFF2-40B4-BE49-F238E27FC236}">
                <a16:creationId xmlns:a16="http://schemas.microsoft.com/office/drawing/2014/main" id="{5B839AC8-01D3-409A-934E-A6F854706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114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=</a:t>
            </a:r>
            <a:endParaRPr lang="en-US" altLang="ar-KW"/>
          </a:p>
        </p:txBody>
      </p:sp>
      <p:sp>
        <p:nvSpPr>
          <p:cNvPr id="69652" name="Text Box 20">
            <a:extLst>
              <a:ext uri="{FF2B5EF4-FFF2-40B4-BE49-F238E27FC236}">
                <a16:creationId xmlns:a16="http://schemas.microsoft.com/office/drawing/2014/main" id="{3787819C-37F5-4445-9A25-6E877F4BE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3965576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 u="sng">
                <a:solidFill>
                  <a:srgbClr val="0000FF"/>
                </a:solidFill>
              </a:rPr>
              <a:t>  9 ب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9653" name="Text Box 21">
            <a:extLst>
              <a:ext uri="{FF2B5EF4-FFF2-40B4-BE49-F238E27FC236}">
                <a16:creationId xmlns:a16="http://schemas.microsoft.com/office/drawing/2014/main" id="{6AB85693-C6B1-4BDF-9076-7C6659329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4330701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>
                <a:solidFill>
                  <a:srgbClr val="FF0000"/>
                </a:solidFill>
              </a:rPr>
              <a:t>36ب</a:t>
            </a:r>
            <a:r>
              <a:rPr lang="ar-KW" altLang="ar-KW" sz="2800" baseline="30000">
                <a:solidFill>
                  <a:srgbClr val="FF0000"/>
                </a:solidFill>
              </a:rPr>
              <a:t>2</a:t>
            </a:r>
            <a:r>
              <a:rPr lang="ar-KW" altLang="ar-KW" sz="2800" u="sng">
                <a:solidFill>
                  <a:srgbClr val="FF0000"/>
                </a:solidFill>
              </a:rPr>
              <a:t>   </a:t>
            </a:r>
            <a:endParaRPr lang="en-US" altLang="ar-KW" sz="2800">
              <a:solidFill>
                <a:srgbClr val="FF0000"/>
              </a:solidFill>
            </a:endParaRPr>
          </a:p>
        </p:txBody>
      </p:sp>
      <p:sp>
        <p:nvSpPr>
          <p:cNvPr id="69654" name="Text Box 22">
            <a:extLst>
              <a:ext uri="{FF2B5EF4-FFF2-40B4-BE49-F238E27FC236}">
                <a16:creationId xmlns:a16="http://schemas.microsoft.com/office/drawing/2014/main" id="{1454F84C-7A18-4DC3-B0B3-BD4E96F83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14801"/>
            <a:ext cx="45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/>
              <a:t>+ </a:t>
            </a:r>
            <a:endParaRPr lang="en-US" altLang="ar-KW" sz="2800"/>
          </a:p>
        </p:txBody>
      </p:sp>
      <p:sp>
        <p:nvSpPr>
          <p:cNvPr id="69655" name="Text Box 23">
            <a:extLst>
              <a:ext uri="{FF2B5EF4-FFF2-40B4-BE49-F238E27FC236}">
                <a16:creationId xmlns:a16="http://schemas.microsoft.com/office/drawing/2014/main" id="{934C1917-4761-4BDC-80A6-6CBB8245D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3949701"/>
            <a:ext cx="124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 u="sng">
                <a:solidFill>
                  <a:srgbClr val="0000FF"/>
                </a:solidFill>
              </a:rPr>
              <a:t>   15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9656" name="Text Box 24">
            <a:extLst>
              <a:ext uri="{FF2B5EF4-FFF2-40B4-BE49-F238E27FC236}">
                <a16:creationId xmlns:a16="http://schemas.microsoft.com/office/drawing/2014/main" id="{6BA752B0-71F0-4025-96FD-D5B226FA1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200" y="4346576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>
                <a:solidFill>
                  <a:srgbClr val="FF0000"/>
                </a:solidFill>
              </a:rPr>
              <a:t>36ب</a:t>
            </a:r>
            <a:r>
              <a:rPr lang="ar-KW" altLang="ar-KW" sz="2800" baseline="30000">
                <a:solidFill>
                  <a:srgbClr val="FF0000"/>
                </a:solidFill>
              </a:rPr>
              <a:t>2</a:t>
            </a:r>
            <a:r>
              <a:rPr lang="ar-KW" altLang="ar-KW" sz="2800" u="sng">
                <a:solidFill>
                  <a:srgbClr val="FF0000"/>
                </a:solidFill>
              </a:rPr>
              <a:t>   </a:t>
            </a:r>
            <a:endParaRPr lang="en-US" altLang="ar-KW" sz="2800">
              <a:solidFill>
                <a:srgbClr val="FF0000"/>
              </a:solidFill>
            </a:endParaRPr>
          </a:p>
        </p:txBody>
      </p:sp>
      <p:sp>
        <p:nvSpPr>
          <p:cNvPr id="69657" name="Text Box 25">
            <a:extLst>
              <a:ext uri="{FF2B5EF4-FFF2-40B4-BE49-F238E27FC236}">
                <a16:creationId xmlns:a16="http://schemas.microsoft.com/office/drawing/2014/main" id="{F4EB1FFD-0B05-4A5F-824E-A15CAA308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953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=</a:t>
            </a:r>
            <a:endParaRPr lang="en-US" altLang="ar-KW"/>
          </a:p>
        </p:txBody>
      </p:sp>
      <p:sp>
        <p:nvSpPr>
          <p:cNvPr id="69658" name="Text Box 26">
            <a:extLst>
              <a:ext uri="{FF2B5EF4-FFF2-40B4-BE49-F238E27FC236}">
                <a16:creationId xmlns:a16="http://schemas.microsoft.com/office/drawing/2014/main" id="{F83F7301-72B8-49D8-878C-B2023DC62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876801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 u="sng">
                <a:solidFill>
                  <a:srgbClr val="0000FF"/>
                </a:solidFill>
              </a:rPr>
              <a:t>  9 ب+ 15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9659" name="Text Box 27">
            <a:extLst>
              <a:ext uri="{FF2B5EF4-FFF2-40B4-BE49-F238E27FC236}">
                <a16:creationId xmlns:a16="http://schemas.microsoft.com/office/drawing/2014/main" id="{ED7AFDC2-0B95-4F9A-8FD4-9217D35F3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5226051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>
                <a:solidFill>
                  <a:srgbClr val="FF0000"/>
                </a:solidFill>
              </a:rPr>
              <a:t>36ب</a:t>
            </a:r>
            <a:r>
              <a:rPr lang="ar-KW" altLang="ar-KW" sz="2800" baseline="30000">
                <a:solidFill>
                  <a:srgbClr val="FF0000"/>
                </a:solidFill>
              </a:rPr>
              <a:t>2</a:t>
            </a:r>
            <a:r>
              <a:rPr lang="ar-KW" altLang="ar-KW" sz="2800" u="sng">
                <a:solidFill>
                  <a:srgbClr val="FF0000"/>
                </a:solidFill>
              </a:rPr>
              <a:t>   </a:t>
            </a:r>
            <a:endParaRPr lang="en-US" altLang="ar-KW" sz="2800">
              <a:solidFill>
                <a:srgbClr val="FF0000"/>
              </a:solidFill>
            </a:endParaRPr>
          </a:p>
        </p:txBody>
      </p:sp>
      <p:sp>
        <p:nvSpPr>
          <p:cNvPr id="69660" name="Text Box 28">
            <a:extLst>
              <a:ext uri="{FF2B5EF4-FFF2-40B4-BE49-F238E27FC236}">
                <a16:creationId xmlns:a16="http://schemas.microsoft.com/office/drawing/2014/main" id="{CE1B424F-C28E-4B45-AD9D-4C02CA6D0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638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=</a:t>
            </a:r>
            <a:endParaRPr lang="en-US" altLang="ar-KW"/>
          </a:p>
        </p:txBody>
      </p:sp>
      <p:sp>
        <p:nvSpPr>
          <p:cNvPr id="69661" name="Text Box 29">
            <a:extLst>
              <a:ext uri="{FF2B5EF4-FFF2-40B4-BE49-F238E27FC236}">
                <a16:creationId xmlns:a16="http://schemas.microsoft.com/office/drawing/2014/main" id="{BD3D8517-71D2-4AFE-B73A-D471710EF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1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 u="sng">
                <a:solidFill>
                  <a:srgbClr val="0000FF"/>
                </a:solidFill>
              </a:rPr>
              <a:t>  3(3 ب+ 5)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9662" name="Text Box 30">
            <a:extLst>
              <a:ext uri="{FF2B5EF4-FFF2-40B4-BE49-F238E27FC236}">
                <a16:creationId xmlns:a16="http://schemas.microsoft.com/office/drawing/2014/main" id="{229D7F43-11B9-48F9-94D5-ABD90152D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1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>
                <a:solidFill>
                  <a:srgbClr val="FF0000"/>
                </a:solidFill>
              </a:rPr>
              <a:t>36ب</a:t>
            </a:r>
            <a:r>
              <a:rPr lang="ar-KW" altLang="ar-KW" sz="2800" baseline="30000">
                <a:solidFill>
                  <a:srgbClr val="FF0000"/>
                </a:solidFill>
              </a:rPr>
              <a:t>2</a:t>
            </a:r>
            <a:r>
              <a:rPr lang="ar-KW" altLang="ar-KW" sz="2800" u="sng">
                <a:solidFill>
                  <a:srgbClr val="FF0000"/>
                </a:solidFill>
              </a:rPr>
              <a:t>   </a:t>
            </a:r>
            <a:endParaRPr lang="en-US" altLang="ar-KW" sz="2800">
              <a:solidFill>
                <a:srgbClr val="FF0000"/>
              </a:solidFill>
            </a:endParaRPr>
          </a:p>
        </p:txBody>
      </p:sp>
      <p:sp>
        <p:nvSpPr>
          <p:cNvPr id="69663" name="Text Box 31">
            <a:extLst>
              <a:ext uri="{FF2B5EF4-FFF2-40B4-BE49-F238E27FC236}">
                <a16:creationId xmlns:a16="http://schemas.microsoft.com/office/drawing/2014/main" id="{9FDA9858-7AA4-403B-B463-2272DEF8C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638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/>
              <a:t>=</a:t>
            </a:r>
            <a:endParaRPr lang="en-US" altLang="ar-KW"/>
          </a:p>
        </p:txBody>
      </p:sp>
      <p:sp>
        <p:nvSpPr>
          <p:cNvPr id="69664" name="Text Box 32">
            <a:extLst>
              <a:ext uri="{FF2B5EF4-FFF2-40B4-BE49-F238E27FC236}">
                <a16:creationId xmlns:a16="http://schemas.microsoft.com/office/drawing/2014/main" id="{354D7042-1C3A-46CD-961C-C9FA512FF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486401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 u="sng">
                <a:solidFill>
                  <a:srgbClr val="0000FF"/>
                </a:solidFill>
              </a:rPr>
              <a:t>  (3 ب+ 5)</a:t>
            </a:r>
            <a:endParaRPr lang="en-US" altLang="ar-KW" sz="2800">
              <a:solidFill>
                <a:srgbClr val="0000FF"/>
              </a:solidFill>
            </a:endParaRPr>
          </a:p>
        </p:txBody>
      </p:sp>
      <p:sp>
        <p:nvSpPr>
          <p:cNvPr id="69665" name="Text Box 33">
            <a:extLst>
              <a:ext uri="{FF2B5EF4-FFF2-40B4-BE49-F238E27FC236}">
                <a16:creationId xmlns:a16="http://schemas.microsoft.com/office/drawing/2014/main" id="{3C058577-4404-427F-8D4B-E74D9BC3F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867401"/>
            <a:ext cx="106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KW" altLang="ar-KW" sz="2800">
                <a:solidFill>
                  <a:srgbClr val="FF0000"/>
                </a:solidFill>
              </a:rPr>
              <a:t>12ب</a:t>
            </a:r>
            <a:r>
              <a:rPr lang="ar-KW" altLang="ar-KW" sz="2800" baseline="30000">
                <a:solidFill>
                  <a:srgbClr val="FF0000"/>
                </a:solidFill>
              </a:rPr>
              <a:t>2</a:t>
            </a:r>
            <a:r>
              <a:rPr lang="ar-KW" altLang="ar-KW" sz="2800" u="sng">
                <a:solidFill>
                  <a:srgbClr val="FF0000"/>
                </a:solidFill>
              </a:rPr>
              <a:t>   </a:t>
            </a:r>
            <a:endParaRPr lang="en-US" altLang="ar-KW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/>
      <p:bldP spid="69641" grpId="0"/>
      <p:bldP spid="69642" grpId="0"/>
      <p:bldP spid="69643" grpId="0"/>
      <p:bldP spid="69644" grpId="0"/>
      <p:bldP spid="69645" grpId="0"/>
      <p:bldP spid="69646" grpId="0"/>
      <p:bldP spid="69647" grpId="0"/>
      <p:bldP spid="69648" grpId="0"/>
      <p:bldP spid="69651" grpId="0"/>
      <p:bldP spid="69652" grpId="0"/>
      <p:bldP spid="69653" grpId="0"/>
      <p:bldP spid="69654" grpId="0"/>
      <p:bldP spid="69655" grpId="0"/>
      <p:bldP spid="69656" grpId="0"/>
      <p:bldP spid="69657" grpId="0"/>
      <p:bldP spid="69658" grpId="0"/>
      <p:bldP spid="69659" grpId="0"/>
      <p:bldP spid="69660" grpId="0"/>
      <p:bldP spid="69661" grpId="0"/>
      <p:bldP spid="69662" grpId="0"/>
      <p:bldP spid="69663" grpId="0"/>
      <p:bldP spid="69664" grpId="0"/>
      <p:bldP spid="69665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207</Words>
  <Application>Microsoft Office PowerPoint</Application>
  <PresentationFormat>Widescreen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Century Gothic</vt:lpstr>
      <vt:lpstr>Lucida Sans Unicode</vt:lpstr>
      <vt:lpstr>Tahoma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Sondos</dc:creator>
  <cp:lastModifiedBy>Sondos</cp:lastModifiedBy>
  <cp:revision>1</cp:revision>
  <dcterms:created xsi:type="dcterms:W3CDTF">2020-12-10T16:02:44Z</dcterms:created>
  <dcterms:modified xsi:type="dcterms:W3CDTF">2020-12-10T16:04:48Z</dcterms:modified>
</cp:coreProperties>
</file>