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64" r:id="rId3"/>
    <p:sldId id="262" r:id="rId4"/>
    <p:sldId id="263" r:id="rId5"/>
    <p:sldId id="260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F0066"/>
    <a:srgbClr val="FA4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60" autoAdjust="0"/>
    <p:restoredTop sz="94660"/>
  </p:normalViewPr>
  <p:slideViewPr>
    <p:cSldViewPr snapToGrid="0">
      <p:cViewPr varScale="1">
        <p:scale>
          <a:sx n="48" d="100"/>
          <a:sy n="48" d="100"/>
        </p:scale>
        <p:origin x="72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B1C343-8029-43D0-9AE3-7AB23D330678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205E7F30-7B88-4818-85BD-7C1674D0EDB7}">
      <dgm:prSet phldrT="[نص]"/>
      <dgm:spPr/>
      <dgm:t>
        <a:bodyPr/>
        <a:lstStyle/>
        <a:p>
          <a:pPr rtl="1"/>
          <a:r>
            <a:rPr lang="ar-SY" dirty="0"/>
            <a:t>عدم تخريب و تكسير مرافق الخدمات </a:t>
          </a:r>
          <a:endParaRPr lang="ar-SA" dirty="0"/>
        </a:p>
      </dgm:t>
    </dgm:pt>
    <dgm:pt modelId="{D2112E93-B0C4-474A-B233-2CF0716C64C2}" type="parTrans" cxnId="{2AAD60A3-617A-47F6-856F-95B7849F24A6}">
      <dgm:prSet/>
      <dgm:spPr/>
      <dgm:t>
        <a:bodyPr/>
        <a:lstStyle/>
        <a:p>
          <a:pPr rtl="1"/>
          <a:endParaRPr lang="ar-SA"/>
        </a:p>
      </dgm:t>
    </dgm:pt>
    <dgm:pt modelId="{63FF5403-1558-4D04-93CE-FCC58D185EA7}" type="sibTrans" cxnId="{2AAD60A3-617A-47F6-856F-95B7849F24A6}">
      <dgm:prSet/>
      <dgm:spPr/>
      <dgm:t>
        <a:bodyPr/>
        <a:lstStyle/>
        <a:p>
          <a:pPr rtl="1"/>
          <a:endParaRPr lang="ar-SA"/>
        </a:p>
      </dgm:t>
    </dgm:pt>
    <dgm:pt modelId="{3F06C9BB-47AE-458D-A907-052376F28E5D}">
      <dgm:prSet phldrT="[نص]"/>
      <dgm:spPr/>
      <dgm:t>
        <a:bodyPr/>
        <a:lstStyle/>
        <a:p>
          <a:pPr rtl="1"/>
          <a:r>
            <a:rPr lang="ar-SY" dirty="0"/>
            <a:t>استخدام المرافق بشكل سليم من قبل الأهالي</a:t>
          </a:r>
          <a:endParaRPr lang="ar-SA" dirty="0"/>
        </a:p>
      </dgm:t>
    </dgm:pt>
    <dgm:pt modelId="{45518A7A-1716-4B1B-BD41-933A5CDCD0E2}" type="parTrans" cxnId="{D7702FA7-29DF-45B2-BC4D-0C943B0D38D4}">
      <dgm:prSet/>
      <dgm:spPr/>
      <dgm:t>
        <a:bodyPr/>
        <a:lstStyle/>
        <a:p>
          <a:pPr rtl="1"/>
          <a:endParaRPr lang="ar-SA"/>
        </a:p>
      </dgm:t>
    </dgm:pt>
    <dgm:pt modelId="{C25657BD-5BEF-49FA-8B88-B4BF727D8FC3}" type="sibTrans" cxnId="{D7702FA7-29DF-45B2-BC4D-0C943B0D38D4}">
      <dgm:prSet/>
      <dgm:spPr/>
      <dgm:t>
        <a:bodyPr/>
        <a:lstStyle/>
        <a:p>
          <a:pPr rtl="1"/>
          <a:endParaRPr lang="ar-SA"/>
        </a:p>
      </dgm:t>
    </dgm:pt>
    <dgm:pt modelId="{BCA7CE47-FCFD-4C98-84BD-E3408101976E}">
      <dgm:prSet phldrT="[نص]"/>
      <dgm:spPr/>
      <dgm:t>
        <a:bodyPr/>
        <a:lstStyle/>
        <a:p>
          <a:pPr rtl="1"/>
          <a:r>
            <a:rPr lang="ar-SY" dirty="0"/>
            <a:t>عدم الكتابة على الجدران</a:t>
          </a:r>
        </a:p>
      </dgm:t>
    </dgm:pt>
    <dgm:pt modelId="{BE57A527-0B36-4257-B99E-6A5E379FC4B4}" type="parTrans" cxnId="{B1DFDFB0-D9B7-45B7-8468-BCC890565757}">
      <dgm:prSet/>
      <dgm:spPr/>
      <dgm:t>
        <a:bodyPr/>
        <a:lstStyle/>
        <a:p>
          <a:pPr rtl="1"/>
          <a:endParaRPr lang="ar-SA"/>
        </a:p>
      </dgm:t>
    </dgm:pt>
    <dgm:pt modelId="{463DA99F-6088-4CFB-A861-1155FC4AD800}" type="sibTrans" cxnId="{B1DFDFB0-D9B7-45B7-8468-BCC890565757}">
      <dgm:prSet/>
      <dgm:spPr/>
      <dgm:t>
        <a:bodyPr/>
        <a:lstStyle/>
        <a:p>
          <a:pPr rtl="1"/>
          <a:endParaRPr lang="ar-SA"/>
        </a:p>
      </dgm:t>
    </dgm:pt>
    <dgm:pt modelId="{63135441-1317-4B96-B957-A4A251368B3A}">
      <dgm:prSet phldrT="[نص]"/>
      <dgm:spPr/>
      <dgm:t>
        <a:bodyPr/>
        <a:lstStyle/>
        <a:p>
          <a:pPr rtl="1"/>
          <a:r>
            <a:rPr lang="ar-SY" dirty="0"/>
            <a:t>التحلي بالآداب و السلوكيات عند زيارة المرافق</a:t>
          </a:r>
        </a:p>
      </dgm:t>
    </dgm:pt>
    <dgm:pt modelId="{0D8D765B-ADD3-4E27-BE0E-BC2DF410C133}" type="parTrans" cxnId="{4AFAEDC3-F4B3-4AD9-997F-0841843BEAC5}">
      <dgm:prSet/>
      <dgm:spPr/>
      <dgm:t>
        <a:bodyPr/>
        <a:lstStyle/>
        <a:p>
          <a:pPr rtl="1"/>
          <a:endParaRPr lang="ar-SA"/>
        </a:p>
      </dgm:t>
    </dgm:pt>
    <dgm:pt modelId="{DFAB8E4E-7B78-47BB-B556-28AFA7E672B6}" type="sibTrans" cxnId="{4AFAEDC3-F4B3-4AD9-997F-0841843BEAC5}">
      <dgm:prSet/>
      <dgm:spPr/>
      <dgm:t>
        <a:bodyPr/>
        <a:lstStyle/>
        <a:p>
          <a:pPr rtl="1"/>
          <a:endParaRPr lang="ar-SA"/>
        </a:p>
      </dgm:t>
    </dgm:pt>
    <dgm:pt modelId="{8407BA6B-4D58-4B6B-9C74-0E65A9CBB06C}">
      <dgm:prSet phldrT="[نص]"/>
      <dgm:spPr/>
      <dgm:t>
        <a:bodyPr/>
        <a:lstStyle/>
        <a:p>
          <a:pPr rtl="1"/>
          <a:r>
            <a:rPr lang="ar-SY" dirty="0"/>
            <a:t>كيفية المحافظة على المرافق و الخدمات</a:t>
          </a:r>
          <a:endParaRPr lang="ar-SA" dirty="0"/>
        </a:p>
      </dgm:t>
    </dgm:pt>
    <dgm:pt modelId="{1B1863D3-7DF9-4D69-A56C-D1F19101EF65}" type="parTrans" cxnId="{0744EF10-8016-48E8-BCFB-692C4FF8CE6D}">
      <dgm:prSet/>
      <dgm:spPr/>
      <dgm:t>
        <a:bodyPr/>
        <a:lstStyle/>
        <a:p>
          <a:pPr rtl="1"/>
          <a:endParaRPr lang="ar-SA"/>
        </a:p>
      </dgm:t>
    </dgm:pt>
    <dgm:pt modelId="{33164EB8-4564-4155-B63C-BB31836968DF}" type="sibTrans" cxnId="{0744EF10-8016-48E8-BCFB-692C4FF8CE6D}">
      <dgm:prSet/>
      <dgm:spPr/>
      <dgm:t>
        <a:bodyPr/>
        <a:lstStyle/>
        <a:p>
          <a:pPr rtl="1"/>
          <a:endParaRPr lang="ar-SA"/>
        </a:p>
      </dgm:t>
    </dgm:pt>
    <dgm:pt modelId="{794C9A53-020F-419E-8F5B-28530BFF881F}" type="pres">
      <dgm:prSet presAssocID="{58B1C343-8029-43D0-9AE3-7AB23D330678}" presName="outerComposite" presStyleCnt="0">
        <dgm:presLayoutVars>
          <dgm:chMax val="5"/>
          <dgm:dir/>
          <dgm:resizeHandles val="exact"/>
        </dgm:presLayoutVars>
      </dgm:prSet>
      <dgm:spPr/>
    </dgm:pt>
    <dgm:pt modelId="{9B25BF4F-0029-4639-9C83-C2866E46329D}" type="pres">
      <dgm:prSet presAssocID="{58B1C343-8029-43D0-9AE3-7AB23D330678}" presName="dummyMaxCanvas" presStyleCnt="0">
        <dgm:presLayoutVars/>
      </dgm:prSet>
      <dgm:spPr/>
    </dgm:pt>
    <dgm:pt modelId="{D30A1993-E18F-4386-A933-8BCD79A8153F}" type="pres">
      <dgm:prSet presAssocID="{58B1C343-8029-43D0-9AE3-7AB23D330678}" presName="FiveNodes_1" presStyleLbl="node1" presStyleIdx="0" presStyleCnt="5">
        <dgm:presLayoutVars>
          <dgm:bulletEnabled val="1"/>
        </dgm:presLayoutVars>
      </dgm:prSet>
      <dgm:spPr/>
    </dgm:pt>
    <dgm:pt modelId="{8932FB9E-4E3C-43F8-966A-D47D02830DAA}" type="pres">
      <dgm:prSet presAssocID="{58B1C343-8029-43D0-9AE3-7AB23D330678}" presName="FiveNodes_2" presStyleLbl="node1" presStyleIdx="1" presStyleCnt="5">
        <dgm:presLayoutVars>
          <dgm:bulletEnabled val="1"/>
        </dgm:presLayoutVars>
      </dgm:prSet>
      <dgm:spPr/>
    </dgm:pt>
    <dgm:pt modelId="{49C3F51F-2B82-48D9-B182-CA66C2126B1C}" type="pres">
      <dgm:prSet presAssocID="{58B1C343-8029-43D0-9AE3-7AB23D330678}" presName="FiveNodes_3" presStyleLbl="node1" presStyleIdx="2" presStyleCnt="5">
        <dgm:presLayoutVars>
          <dgm:bulletEnabled val="1"/>
        </dgm:presLayoutVars>
      </dgm:prSet>
      <dgm:spPr/>
    </dgm:pt>
    <dgm:pt modelId="{023E9B8A-0F33-47C6-96E3-789C205DD44E}" type="pres">
      <dgm:prSet presAssocID="{58B1C343-8029-43D0-9AE3-7AB23D330678}" presName="FiveNodes_4" presStyleLbl="node1" presStyleIdx="3" presStyleCnt="5">
        <dgm:presLayoutVars>
          <dgm:bulletEnabled val="1"/>
        </dgm:presLayoutVars>
      </dgm:prSet>
      <dgm:spPr/>
    </dgm:pt>
    <dgm:pt modelId="{7FA9B90C-CEBD-494C-97CD-B53003DB18CB}" type="pres">
      <dgm:prSet presAssocID="{58B1C343-8029-43D0-9AE3-7AB23D330678}" presName="FiveNodes_5" presStyleLbl="node1" presStyleIdx="4" presStyleCnt="5">
        <dgm:presLayoutVars>
          <dgm:bulletEnabled val="1"/>
        </dgm:presLayoutVars>
      </dgm:prSet>
      <dgm:spPr/>
    </dgm:pt>
    <dgm:pt modelId="{F3FBDE54-3274-49B7-AF97-38C336D43688}" type="pres">
      <dgm:prSet presAssocID="{58B1C343-8029-43D0-9AE3-7AB23D330678}" presName="FiveConn_1-2" presStyleLbl="fgAccFollowNode1" presStyleIdx="0" presStyleCnt="4">
        <dgm:presLayoutVars>
          <dgm:bulletEnabled val="1"/>
        </dgm:presLayoutVars>
      </dgm:prSet>
      <dgm:spPr/>
    </dgm:pt>
    <dgm:pt modelId="{8F901332-DB3C-4ECD-B9D3-D18DCAB3EFB0}" type="pres">
      <dgm:prSet presAssocID="{58B1C343-8029-43D0-9AE3-7AB23D330678}" presName="FiveConn_2-3" presStyleLbl="fgAccFollowNode1" presStyleIdx="1" presStyleCnt="4">
        <dgm:presLayoutVars>
          <dgm:bulletEnabled val="1"/>
        </dgm:presLayoutVars>
      </dgm:prSet>
      <dgm:spPr/>
    </dgm:pt>
    <dgm:pt modelId="{87764B4F-D811-4A33-ABD5-1D3EE8B255A0}" type="pres">
      <dgm:prSet presAssocID="{58B1C343-8029-43D0-9AE3-7AB23D330678}" presName="FiveConn_3-4" presStyleLbl="fgAccFollowNode1" presStyleIdx="2" presStyleCnt="4">
        <dgm:presLayoutVars>
          <dgm:bulletEnabled val="1"/>
        </dgm:presLayoutVars>
      </dgm:prSet>
      <dgm:spPr/>
    </dgm:pt>
    <dgm:pt modelId="{38144227-DA20-4E63-83C5-B499DC474F5F}" type="pres">
      <dgm:prSet presAssocID="{58B1C343-8029-43D0-9AE3-7AB23D330678}" presName="FiveConn_4-5" presStyleLbl="fgAccFollowNode1" presStyleIdx="3" presStyleCnt="4">
        <dgm:presLayoutVars>
          <dgm:bulletEnabled val="1"/>
        </dgm:presLayoutVars>
      </dgm:prSet>
      <dgm:spPr/>
    </dgm:pt>
    <dgm:pt modelId="{AF7899E2-63B3-4885-BF4A-A5ED66E67ADC}" type="pres">
      <dgm:prSet presAssocID="{58B1C343-8029-43D0-9AE3-7AB23D330678}" presName="FiveNodes_1_text" presStyleLbl="node1" presStyleIdx="4" presStyleCnt="5">
        <dgm:presLayoutVars>
          <dgm:bulletEnabled val="1"/>
        </dgm:presLayoutVars>
      </dgm:prSet>
      <dgm:spPr/>
    </dgm:pt>
    <dgm:pt modelId="{D5499E71-DC06-40DB-B3DD-1493CC6B12E4}" type="pres">
      <dgm:prSet presAssocID="{58B1C343-8029-43D0-9AE3-7AB23D330678}" presName="FiveNodes_2_text" presStyleLbl="node1" presStyleIdx="4" presStyleCnt="5">
        <dgm:presLayoutVars>
          <dgm:bulletEnabled val="1"/>
        </dgm:presLayoutVars>
      </dgm:prSet>
      <dgm:spPr/>
    </dgm:pt>
    <dgm:pt modelId="{CFCEA763-7969-4ECF-A559-0C0E9318CC72}" type="pres">
      <dgm:prSet presAssocID="{58B1C343-8029-43D0-9AE3-7AB23D330678}" presName="FiveNodes_3_text" presStyleLbl="node1" presStyleIdx="4" presStyleCnt="5">
        <dgm:presLayoutVars>
          <dgm:bulletEnabled val="1"/>
        </dgm:presLayoutVars>
      </dgm:prSet>
      <dgm:spPr/>
    </dgm:pt>
    <dgm:pt modelId="{8A83C2FA-2037-44F1-9EED-64B4AE4E01E4}" type="pres">
      <dgm:prSet presAssocID="{58B1C343-8029-43D0-9AE3-7AB23D330678}" presName="FiveNodes_4_text" presStyleLbl="node1" presStyleIdx="4" presStyleCnt="5">
        <dgm:presLayoutVars>
          <dgm:bulletEnabled val="1"/>
        </dgm:presLayoutVars>
      </dgm:prSet>
      <dgm:spPr/>
    </dgm:pt>
    <dgm:pt modelId="{2B0CF795-517E-4C88-A273-BB6C9180BEB9}" type="pres">
      <dgm:prSet presAssocID="{58B1C343-8029-43D0-9AE3-7AB23D330678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0744EF10-8016-48E8-BCFB-692C4FF8CE6D}" srcId="{58B1C343-8029-43D0-9AE3-7AB23D330678}" destId="{8407BA6B-4D58-4B6B-9C74-0E65A9CBB06C}" srcOrd="0" destOrd="0" parTransId="{1B1863D3-7DF9-4D69-A56C-D1F19101EF65}" sibTransId="{33164EB8-4564-4155-B63C-BB31836968DF}"/>
    <dgm:cxn modelId="{D9A8841A-1D5E-458E-8644-29837CCE4B5F}" type="presOf" srcId="{33164EB8-4564-4155-B63C-BB31836968DF}" destId="{F3FBDE54-3274-49B7-AF97-38C336D43688}" srcOrd="0" destOrd="0" presId="urn:microsoft.com/office/officeart/2005/8/layout/vProcess5"/>
    <dgm:cxn modelId="{C57CD71C-6E9C-441D-AB84-BBEC8B18A560}" type="presOf" srcId="{8407BA6B-4D58-4B6B-9C74-0E65A9CBB06C}" destId="{AF7899E2-63B3-4885-BF4A-A5ED66E67ADC}" srcOrd="1" destOrd="0" presId="urn:microsoft.com/office/officeart/2005/8/layout/vProcess5"/>
    <dgm:cxn modelId="{6CAF4025-A33A-43E7-9E60-F67ACB3315B1}" type="presOf" srcId="{BCA7CE47-FCFD-4C98-84BD-E3408101976E}" destId="{023E9B8A-0F33-47C6-96E3-789C205DD44E}" srcOrd="0" destOrd="0" presId="urn:microsoft.com/office/officeart/2005/8/layout/vProcess5"/>
    <dgm:cxn modelId="{98BBED32-7344-490C-9EBE-59B1199BF7D6}" type="presOf" srcId="{3F06C9BB-47AE-458D-A907-052376F28E5D}" destId="{49C3F51F-2B82-48D9-B182-CA66C2126B1C}" srcOrd="0" destOrd="0" presId="urn:microsoft.com/office/officeart/2005/8/layout/vProcess5"/>
    <dgm:cxn modelId="{93BA4D42-A9FD-45DF-8FEC-42E0077ED9F2}" type="presOf" srcId="{63135441-1317-4B96-B957-A4A251368B3A}" destId="{7FA9B90C-CEBD-494C-97CD-B53003DB18CB}" srcOrd="0" destOrd="0" presId="urn:microsoft.com/office/officeart/2005/8/layout/vProcess5"/>
    <dgm:cxn modelId="{4410CB53-7143-4BB2-A6BB-22A8876AD698}" type="presOf" srcId="{463DA99F-6088-4CFB-A861-1155FC4AD800}" destId="{38144227-DA20-4E63-83C5-B499DC474F5F}" srcOrd="0" destOrd="0" presId="urn:microsoft.com/office/officeart/2005/8/layout/vProcess5"/>
    <dgm:cxn modelId="{9CE3C475-0EB4-4808-B0FF-E3A07526CB40}" type="presOf" srcId="{8407BA6B-4D58-4B6B-9C74-0E65A9CBB06C}" destId="{D30A1993-E18F-4386-A933-8BCD79A8153F}" srcOrd="0" destOrd="0" presId="urn:microsoft.com/office/officeart/2005/8/layout/vProcess5"/>
    <dgm:cxn modelId="{04212B77-EA60-47FE-9939-1A213BEA9BD0}" type="presOf" srcId="{205E7F30-7B88-4818-85BD-7C1674D0EDB7}" destId="{D5499E71-DC06-40DB-B3DD-1493CC6B12E4}" srcOrd="1" destOrd="0" presId="urn:microsoft.com/office/officeart/2005/8/layout/vProcess5"/>
    <dgm:cxn modelId="{E308417C-3F4E-4673-BBE6-D3440088925A}" type="presOf" srcId="{63FF5403-1558-4D04-93CE-FCC58D185EA7}" destId="{8F901332-DB3C-4ECD-B9D3-D18DCAB3EFB0}" srcOrd="0" destOrd="0" presId="urn:microsoft.com/office/officeart/2005/8/layout/vProcess5"/>
    <dgm:cxn modelId="{2AAD60A3-617A-47F6-856F-95B7849F24A6}" srcId="{58B1C343-8029-43D0-9AE3-7AB23D330678}" destId="{205E7F30-7B88-4818-85BD-7C1674D0EDB7}" srcOrd="1" destOrd="0" parTransId="{D2112E93-B0C4-474A-B233-2CF0716C64C2}" sibTransId="{63FF5403-1558-4D04-93CE-FCC58D185EA7}"/>
    <dgm:cxn modelId="{D7702FA7-29DF-45B2-BC4D-0C943B0D38D4}" srcId="{58B1C343-8029-43D0-9AE3-7AB23D330678}" destId="{3F06C9BB-47AE-458D-A907-052376F28E5D}" srcOrd="2" destOrd="0" parTransId="{45518A7A-1716-4B1B-BD41-933A5CDCD0E2}" sibTransId="{C25657BD-5BEF-49FA-8B88-B4BF727D8FC3}"/>
    <dgm:cxn modelId="{B1DFDFB0-D9B7-45B7-8468-BCC890565757}" srcId="{58B1C343-8029-43D0-9AE3-7AB23D330678}" destId="{BCA7CE47-FCFD-4C98-84BD-E3408101976E}" srcOrd="3" destOrd="0" parTransId="{BE57A527-0B36-4257-B99E-6A5E379FC4B4}" sibTransId="{463DA99F-6088-4CFB-A861-1155FC4AD800}"/>
    <dgm:cxn modelId="{2D4469B2-20E6-4B26-A4F3-6F3BD4440FB1}" type="presOf" srcId="{C25657BD-5BEF-49FA-8B88-B4BF727D8FC3}" destId="{87764B4F-D811-4A33-ABD5-1D3EE8B255A0}" srcOrd="0" destOrd="0" presId="urn:microsoft.com/office/officeart/2005/8/layout/vProcess5"/>
    <dgm:cxn modelId="{7966E4B7-C6A3-402C-A0D3-985F5B8DCA72}" type="presOf" srcId="{58B1C343-8029-43D0-9AE3-7AB23D330678}" destId="{794C9A53-020F-419E-8F5B-28530BFF881F}" srcOrd="0" destOrd="0" presId="urn:microsoft.com/office/officeart/2005/8/layout/vProcess5"/>
    <dgm:cxn modelId="{4AFAEDC3-F4B3-4AD9-997F-0841843BEAC5}" srcId="{58B1C343-8029-43D0-9AE3-7AB23D330678}" destId="{63135441-1317-4B96-B957-A4A251368B3A}" srcOrd="4" destOrd="0" parTransId="{0D8D765B-ADD3-4E27-BE0E-BC2DF410C133}" sibTransId="{DFAB8E4E-7B78-47BB-B556-28AFA7E672B6}"/>
    <dgm:cxn modelId="{165F2CD6-A0F6-43E1-B726-64536D3A1DBB}" type="presOf" srcId="{BCA7CE47-FCFD-4C98-84BD-E3408101976E}" destId="{8A83C2FA-2037-44F1-9EED-64B4AE4E01E4}" srcOrd="1" destOrd="0" presId="urn:microsoft.com/office/officeart/2005/8/layout/vProcess5"/>
    <dgm:cxn modelId="{C07480E1-7DFD-41F8-966D-E013BD661994}" type="presOf" srcId="{63135441-1317-4B96-B957-A4A251368B3A}" destId="{2B0CF795-517E-4C88-A273-BB6C9180BEB9}" srcOrd="1" destOrd="0" presId="urn:microsoft.com/office/officeart/2005/8/layout/vProcess5"/>
    <dgm:cxn modelId="{1E7388E8-DB83-4014-8395-D248167597FA}" type="presOf" srcId="{205E7F30-7B88-4818-85BD-7C1674D0EDB7}" destId="{8932FB9E-4E3C-43F8-966A-D47D02830DAA}" srcOrd="0" destOrd="0" presId="urn:microsoft.com/office/officeart/2005/8/layout/vProcess5"/>
    <dgm:cxn modelId="{747D0DF1-4094-4CD8-A413-A84247170D34}" type="presOf" srcId="{3F06C9BB-47AE-458D-A907-052376F28E5D}" destId="{CFCEA763-7969-4ECF-A559-0C0E9318CC72}" srcOrd="1" destOrd="0" presId="urn:microsoft.com/office/officeart/2005/8/layout/vProcess5"/>
    <dgm:cxn modelId="{7B765E26-8655-4366-81A2-E7FCE29BFFC3}" type="presParOf" srcId="{794C9A53-020F-419E-8F5B-28530BFF881F}" destId="{9B25BF4F-0029-4639-9C83-C2866E46329D}" srcOrd="0" destOrd="0" presId="urn:microsoft.com/office/officeart/2005/8/layout/vProcess5"/>
    <dgm:cxn modelId="{E9AE6F42-35D0-4E05-A5B8-180C8B05D49B}" type="presParOf" srcId="{794C9A53-020F-419E-8F5B-28530BFF881F}" destId="{D30A1993-E18F-4386-A933-8BCD79A8153F}" srcOrd="1" destOrd="0" presId="urn:microsoft.com/office/officeart/2005/8/layout/vProcess5"/>
    <dgm:cxn modelId="{35AA220F-ED44-4B12-A2F9-68E5EABDB458}" type="presParOf" srcId="{794C9A53-020F-419E-8F5B-28530BFF881F}" destId="{8932FB9E-4E3C-43F8-966A-D47D02830DAA}" srcOrd="2" destOrd="0" presId="urn:microsoft.com/office/officeart/2005/8/layout/vProcess5"/>
    <dgm:cxn modelId="{65C24532-00CB-429E-9F5B-78F760BF7F9D}" type="presParOf" srcId="{794C9A53-020F-419E-8F5B-28530BFF881F}" destId="{49C3F51F-2B82-48D9-B182-CA66C2126B1C}" srcOrd="3" destOrd="0" presId="urn:microsoft.com/office/officeart/2005/8/layout/vProcess5"/>
    <dgm:cxn modelId="{C21B6C42-7A46-4846-823B-43DB7ADC48C2}" type="presParOf" srcId="{794C9A53-020F-419E-8F5B-28530BFF881F}" destId="{023E9B8A-0F33-47C6-96E3-789C205DD44E}" srcOrd="4" destOrd="0" presId="urn:microsoft.com/office/officeart/2005/8/layout/vProcess5"/>
    <dgm:cxn modelId="{139067DA-0B91-49A3-88E2-4F949C1A8E9C}" type="presParOf" srcId="{794C9A53-020F-419E-8F5B-28530BFF881F}" destId="{7FA9B90C-CEBD-494C-97CD-B53003DB18CB}" srcOrd="5" destOrd="0" presId="urn:microsoft.com/office/officeart/2005/8/layout/vProcess5"/>
    <dgm:cxn modelId="{D9A51292-1403-43D6-B6AE-D27F3E0468BB}" type="presParOf" srcId="{794C9A53-020F-419E-8F5B-28530BFF881F}" destId="{F3FBDE54-3274-49B7-AF97-38C336D43688}" srcOrd="6" destOrd="0" presId="urn:microsoft.com/office/officeart/2005/8/layout/vProcess5"/>
    <dgm:cxn modelId="{BB8AAD5A-367F-4D7C-BA5B-97966615198C}" type="presParOf" srcId="{794C9A53-020F-419E-8F5B-28530BFF881F}" destId="{8F901332-DB3C-4ECD-B9D3-D18DCAB3EFB0}" srcOrd="7" destOrd="0" presId="urn:microsoft.com/office/officeart/2005/8/layout/vProcess5"/>
    <dgm:cxn modelId="{A8DA2A56-44B6-4583-8B85-AA30778AC431}" type="presParOf" srcId="{794C9A53-020F-419E-8F5B-28530BFF881F}" destId="{87764B4F-D811-4A33-ABD5-1D3EE8B255A0}" srcOrd="8" destOrd="0" presId="urn:microsoft.com/office/officeart/2005/8/layout/vProcess5"/>
    <dgm:cxn modelId="{F77D5816-F4FF-47D3-AA6A-42A0E1818641}" type="presParOf" srcId="{794C9A53-020F-419E-8F5B-28530BFF881F}" destId="{38144227-DA20-4E63-83C5-B499DC474F5F}" srcOrd="9" destOrd="0" presId="urn:microsoft.com/office/officeart/2005/8/layout/vProcess5"/>
    <dgm:cxn modelId="{DB26E49C-1582-4F9F-A517-D33450890A6B}" type="presParOf" srcId="{794C9A53-020F-419E-8F5B-28530BFF881F}" destId="{AF7899E2-63B3-4885-BF4A-A5ED66E67ADC}" srcOrd="10" destOrd="0" presId="urn:microsoft.com/office/officeart/2005/8/layout/vProcess5"/>
    <dgm:cxn modelId="{ABBE1E0A-B2E6-4B80-9199-BF456C91D093}" type="presParOf" srcId="{794C9A53-020F-419E-8F5B-28530BFF881F}" destId="{D5499E71-DC06-40DB-B3DD-1493CC6B12E4}" srcOrd="11" destOrd="0" presId="urn:microsoft.com/office/officeart/2005/8/layout/vProcess5"/>
    <dgm:cxn modelId="{9C445552-2E14-47B9-A3F6-B5EC090A823F}" type="presParOf" srcId="{794C9A53-020F-419E-8F5B-28530BFF881F}" destId="{CFCEA763-7969-4ECF-A559-0C0E9318CC72}" srcOrd="12" destOrd="0" presId="urn:microsoft.com/office/officeart/2005/8/layout/vProcess5"/>
    <dgm:cxn modelId="{B3674211-9462-496C-B089-3C353FD34FB6}" type="presParOf" srcId="{794C9A53-020F-419E-8F5B-28530BFF881F}" destId="{8A83C2FA-2037-44F1-9EED-64B4AE4E01E4}" srcOrd="13" destOrd="0" presId="urn:microsoft.com/office/officeart/2005/8/layout/vProcess5"/>
    <dgm:cxn modelId="{B8E4954A-75F0-4C78-A999-69529BE9AC15}" type="presParOf" srcId="{794C9A53-020F-419E-8F5B-28530BFF881F}" destId="{2B0CF795-517E-4C88-A273-BB6C9180BEB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A1993-E18F-4386-A933-8BCD79A8153F}">
      <dsp:nvSpPr>
        <dsp:cNvPr id="0" name=""/>
        <dsp:cNvSpPr/>
      </dsp:nvSpPr>
      <dsp:spPr>
        <a:xfrm>
          <a:off x="0" y="0"/>
          <a:ext cx="7253912" cy="9753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000" kern="1200" dirty="0"/>
            <a:t>كيفية المحافظة على المرافق و الخدمات</a:t>
          </a:r>
          <a:endParaRPr lang="ar-SA" sz="3000" kern="1200" dirty="0"/>
        </a:p>
      </dsp:txBody>
      <dsp:txXfrm>
        <a:off x="28567" y="28567"/>
        <a:ext cx="6087305" cy="918226"/>
      </dsp:txXfrm>
    </dsp:sp>
    <dsp:sp modelId="{8932FB9E-4E3C-43F8-966A-D47D02830DAA}">
      <dsp:nvSpPr>
        <dsp:cNvPr id="0" name=""/>
        <dsp:cNvSpPr/>
      </dsp:nvSpPr>
      <dsp:spPr>
        <a:xfrm>
          <a:off x="541688" y="1110826"/>
          <a:ext cx="7253912" cy="975360"/>
        </a:xfrm>
        <a:prstGeom prst="roundRect">
          <a:avLst>
            <a:gd name="adj" fmla="val 10000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000" kern="1200" dirty="0"/>
            <a:t>عدم تخريب و تكسير مرافق الخدمات </a:t>
          </a:r>
          <a:endParaRPr lang="ar-SA" sz="3000" kern="1200" dirty="0"/>
        </a:p>
      </dsp:txBody>
      <dsp:txXfrm>
        <a:off x="570255" y="1139393"/>
        <a:ext cx="6021105" cy="918226"/>
      </dsp:txXfrm>
    </dsp:sp>
    <dsp:sp modelId="{49C3F51F-2B82-48D9-B182-CA66C2126B1C}">
      <dsp:nvSpPr>
        <dsp:cNvPr id="0" name=""/>
        <dsp:cNvSpPr/>
      </dsp:nvSpPr>
      <dsp:spPr>
        <a:xfrm>
          <a:off x="1083376" y="2221653"/>
          <a:ext cx="7253912" cy="975360"/>
        </a:xfrm>
        <a:prstGeom prst="roundRect">
          <a:avLst>
            <a:gd name="adj" fmla="val 1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000" kern="1200" dirty="0"/>
            <a:t>استخدام المرافق بشكل سليم من قبل الأهالي</a:t>
          </a:r>
          <a:endParaRPr lang="ar-SA" sz="3000" kern="1200" dirty="0"/>
        </a:p>
      </dsp:txBody>
      <dsp:txXfrm>
        <a:off x="1111943" y="2250220"/>
        <a:ext cx="6021105" cy="918226"/>
      </dsp:txXfrm>
    </dsp:sp>
    <dsp:sp modelId="{023E9B8A-0F33-47C6-96E3-789C205DD44E}">
      <dsp:nvSpPr>
        <dsp:cNvPr id="0" name=""/>
        <dsp:cNvSpPr/>
      </dsp:nvSpPr>
      <dsp:spPr>
        <a:xfrm>
          <a:off x="1625064" y="3332480"/>
          <a:ext cx="7253912" cy="975360"/>
        </a:xfrm>
        <a:prstGeom prst="roundRect">
          <a:avLst>
            <a:gd name="adj" fmla="val 10000"/>
          </a:avLst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000" kern="1200" dirty="0"/>
            <a:t>عدم الكتابة على الجدران</a:t>
          </a:r>
        </a:p>
      </dsp:txBody>
      <dsp:txXfrm>
        <a:off x="1653631" y="3361047"/>
        <a:ext cx="6021105" cy="918226"/>
      </dsp:txXfrm>
    </dsp:sp>
    <dsp:sp modelId="{7FA9B90C-CEBD-494C-97CD-B53003DB18CB}">
      <dsp:nvSpPr>
        <dsp:cNvPr id="0" name=""/>
        <dsp:cNvSpPr/>
      </dsp:nvSpPr>
      <dsp:spPr>
        <a:xfrm>
          <a:off x="2166752" y="4443306"/>
          <a:ext cx="7253912" cy="975360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000" kern="1200" dirty="0"/>
            <a:t>التحلي بالآداب و السلوكيات عند زيارة المرافق</a:t>
          </a:r>
        </a:p>
      </dsp:txBody>
      <dsp:txXfrm>
        <a:off x="2195319" y="4471873"/>
        <a:ext cx="6021105" cy="918226"/>
      </dsp:txXfrm>
    </dsp:sp>
    <dsp:sp modelId="{F3FBDE54-3274-49B7-AF97-38C336D43688}">
      <dsp:nvSpPr>
        <dsp:cNvPr id="0" name=""/>
        <dsp:cNvSpPr/>
      </dsp:nvSpPr>
      <dsp:spPr>
        <a:xfrm>
          <a:off x="6619928" y="712554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000" kern="1200"/>
        </a:p>
      </dsp:txBody>
      <dsp:txXfrm>
        <a:off x="6762574" y="712554"/>
        <a:ext cx="348692" cy="477073"/>
      </dsp:txXfrm>
    </dsp:sp>
    <dsp:sp modelId="{8F901332-DB3C-4ECD-B9D3-D18DCAB3EFB0}">
      <dsp:nvSpPr>
        <dsp:cNvPr id="0" name=""/>
        <dsp:cNvSpPr/>
      </dsp:nvSpPr>
      <dsp:spPr>
        <a:xfrm>
          <a:off x="7161616" y="1823381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3837973"/>
            <a:satOff val="-20420"/>
            <a:lumOff val="-1163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3837973"/>
              <a:satOff val="-20420"/>
              <a:lumOff val="-11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000" kern="1200"/>
        </a:p>
      </dsp:txBody>
      <dsp:txXfrm>
        <a:off x="7304262" y="1823381"/>
        <a:ext cx="348692" cy="477073"/>
      </dsp:txXfrm>
    </dsp:sp>
    <dsp:sp modelId="{87764B4F-D811-4A33-ABD5-1D3EE8B255A0}">
      <dsp:nvSpPr>
        <dsp:cNvPr id="0" name=""/>
        <dsp:cNvSpPr/>
      </dsp:nvSpPr>
      <dsp:spPr>
        <a:xfrm>
          <a:off x="7703304" y="2917952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7675946"/>
            <a:satOff val="-40841"/>
            <a:lumOff val="-2327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7675946"/>
              <a:satOff val="-40841"/>
              <a:lumOff val="-23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000" kern="1200"/>
        </a:p>
      </dsp:txBody>
      <dsp:txXfrm>
        <a:off x="7845950" y="2917952"/>
        <a:ext cx="348692" cy="477073"/>
      </dsp:txXfrm>
    </dsp:sp>
    <dsp:sp modelId="{38144227-DA20-4E63-83C5-B499DC474F5F}">
      <dsp:nvSpPr>
        <dsp:cNvPr id="0" name=""/>
        <dsp:cNvSpPr/>
      </dsp:nvSpPr>
      <dsp:spPr>
        <a:xfrm>
          <a:off x="8244992" y="4039616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000" kern="1200"/>
        </a:p>
      </dsp:txBody>
      <dsp:txXfrm>
        <a:off x="8387638" y="4039616"/>
        <a:ext cx="348692" cy="477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7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6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0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7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9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249D8-1789-4BDC-B9B3-CB7966CC587E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3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5.jpg" /><Relationship Id="rId5" Type="http://schemas.microsoft.com/office/2007/relationships/hdphoto" Target="../media/hdphoto1.wdp" /><Relationship Id="rId4" Type="http://schemas.openxmlformats.org/officeDocument/2006/relationships/image" Target="../media/image4.png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862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1195779" y="2921168"/>
            <a:ext cx="9813304" cy="2308324"/>
          </a:xfrm>
          <a:prstGeom prst="rect">
            <a:avLst/>
          </a:prstGeom>
          <a:solidFill>
            <a:schemeClr val="bg1">
              <a:alpha val="3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Y" sz="7200" b="1" dirty="0">
                <a:solidFill>
                  <a:srgbClr val="002060"/>
                </a:solidFill>
              </a:rPr>
              <a:t>المحافظة على مرافق و خدمات بلادي</a:t>
            </a:r>
            <a:endParaRPr lang="en-US" sz="7200" b="1" dirty="0">
              <a:solidFill>
                <a:srgbClr val="00206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9308123" y="6323428"/>
            <a:ext cx="2883877" cy="534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000" dirty="0"/>
              <a:t>الاسم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9749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/>
          <p:cNvSpPr txBox="1"/>
          <p:nvPr/>
        </p:nvSpPr>
        <p:spPr>
          <a:xfrm>
            <a:off x="6744447" y="637906"/>
            <a:ext cx="6555519" cy="2585323"/>
          </a:xfrm>
          <a:prstGeom prst="rect">
            <a:avLst/>
          </a:prstGeom>
          <a:solidFill>
            <a:schemeClr val="bg1">
              <a:alpha val="3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Y" sz="5400" b="1" dirty="0">
                <a:solidFill>
                  <a:srgbClr val="002060"/>
                </a:solidFill>
              </a:rPr>
              <a:t>بعض المرافق</a:t>
            </a:r>
          </a:p>
          <a:p>
            <a:pPr algn="ctr"/>
            <a:r>
              <a:rPr lang="ar-SY" sz="5400" b="1" dirty="0">
                <a:solidFill>
                  <a:srgbClr val="002060"/>
                </a:solidFill>
              </a:rPr>
              <a:t> العامة </a:t>
            </a:r>
          </a:p>
          <a:p>
            <a:pPr algn="ctr"/>
            <a:r>
              <a:rPr lang="ar-SY" sz="5400" b="1" dirty="0">
                <a:solidFill>
                  <a:srgbClr val="002060"/>
                </a:solidFill>
              </a:rPr>
              <a:t>في بلادي</a:t>
            </a:r>
            <a:endParaRPr lang="en-US" sz="5400" b="1" dirty="0">
              <a:solidFill>
                <a:srgbClr val="002060"/>
              </a:solidFill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05" y="3623810"/>
            <a:ext cx="5652138" cy="2861395"/>
          </a:xfrm>
          <a:prstGeom prst="rect">
            <a:avLst/>
          </a:prstGeom>
          <a:ln w="76200">
            <a:solidFill>
              <a:srgbClr val="FFC000"/>
            </a:solidFill>
          </a:ln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447" y="3623810"/>
            <a:ext cx="4945805" cy="2861395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558" l="0" r="99174">
                        <a14:foregroundMark x1="30579" y1="64904" x2="94628" y2="33654"/>
                        <a14:foregroundMark x1="81405" y1="71154" x2="97934" y2="30288"/>
                        <a14:foregroundMark x1="85124" y1="35577" x2="30165" y2="42788"/>
                        <a14:foregroundMark x1="28099" y1="44231" x2="28099" y2="44231"/>
                        <a14:backgroundMark x1="94628" y1="60096" x2="99587" y2="543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40" y="939968"/>
            <a:ext cx="2305050" cy="1981200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673" y="1001157"/>
            <a:ext cx="5089820" cy="2271332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428678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252025" y="393895"/>
            <a:ext cx="10733649" cy="5922499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مربع نص 2"/>
          <p:cNvSpPr txBox="1"/>
          <p:nvPr/>
        </p:nvSpPr>
        <p:spPr>
          <a:xfrm>
            <a:off x="1252025" y="930007"/>
            <a:ext cx="1068754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Y" sz="4000" dirty="0"/>
              <a:t>إن من واجبنا الديني و الوطني أن نحافظ على المرافق </a:t>
            </a:r>
          </a:p>
          <a:p>
            <a:r>
              <a:rPr lang="ar-SY" sz="4000" dirty="0"/>
              <a:t>التي تقدم الخدمات حتى تدوم و تستمر تلك الخدمات </a:t>
            </a:r>
          </a:p>
          <a:p>
            <a:r>
              <a:rPr lang="ar-SY" sz="4000" dirty="0"/>
              <a:t>و حتى تحقق المنفعة المطلوبة من هذه الممتلكات و المرافق العامة</a:t>
            </a:r>
          </a:p>
          <a:p>
            <a:r>
              <a:rPr lang="ar-SY" sz="4000" dirty="0"/>
              <a:t>لذلك يجب حمايتها و الحفاظ عليها فهي مسؤولية تقع على </a:t>
            </a:r>
          </a:p>
          <a:p>
            <a:r>
              <a:rPr lang="ar-SY" sz="4000" dirty="0"/>
              <a:t>عاتق كل فرد من أفراد هذه الدولة و أي ضرر قد يحدث لهذه</a:t>
            </a:r>
          </a:p>
          <a:p>
            <a:r>
              <a:rPr lang="ar-SY" sz="4000" dirty="0"/>
              <a:t> المرافق و الممتلكات ويؤثر سلبا على راحتنا</a:t>
            </a:r>
          </a:p>
          <a:p>
            <a:r>
              <a:rPr lang="ar-SY" sz="4000" dirty="0"/>
              <a:t> و حياتنا الكريمة</a:t>
            </a:r>
            <a:endParaRPr lang="en-US" sz="40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6152" y="1351886"/>
            <a:ext cx="61477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70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00865">
            <a:off x="446219" y="3413387"/>
            <a:ext cx="3476416" cy="2858679"/>
          </a:xfrm>
          <a:prstGeom prst="rect">
            <a:avLst/>
          </a:prstGeom>
          <a:ln w="57150">
            <a:solidFill>
              <a:srgbClr val="FFC000"/>
            </a:solidFill>
          </a:ln>
        </p:spPr>
      </p:pic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463195296"/>
              </p:ext>
            </p:extLst>
          </p:nvPr>
        </p:nvGraphicFramePr>
        <p:xfrm>
          <a:off x="2771335" y="733734"/>
          <a:ext cx="942066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96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0A1993-E18F-4386-A933-8BCD79A81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D30A1993-E18F-4386-A933-8BCD79A815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D30A1993-E18F-4386-A933-8BCD79A81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D30A1993-E18F-4386-A933-8BCD79A81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FBDE54-3274-49B7-AF97-38C336D43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graphicEl>
                                              <a:dgm id="{F3FBDE54-3274-49B7-AF97-38C336D436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F3FBDE54-3274-49B7-AF97-38C336D43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F3FBDE54-3274-49B7-AF97-38C336D43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32FB9E-4E3C-43F8-966A-D47D02830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8932FB9E-4E3C-43F8-966A-D47D02830D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8932FB9E-4E3C-43F8-966A-D47D02830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8932FB9E-4E3C-43F8-966A-D47D02830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901332-DB3C-4ECD-B9D3-D18DCAB3E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8F901332-DB3C-4ECD-B9D3-D18DCAB3EF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8F901332-DB3C-4ECD-B9D3-D18DCAB3E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8F901332-DB3C-4ECD-B9D3-D18DCAB3E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C3F51F-2B82-48D9-B182-CA66C2126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49C3F51F-2B82-48D9-B182-CA66C2126B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49C3F51F-2B82-48D9-B182-CA66C2126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49C3F51F-2B82-48D9-B182-CA66C2126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764B4F-D811-4A33-ABD5-1D3EE8B255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graphicEl>
                                              <a:dgm id="{87764B4F-D811-4A33-ABD5-1D3EE8B255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87764B4F-D811-4A33-ABD5-1D3EE8B255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87764B4F-D811-4A33-ABD5-1D3EE8B255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3E9B8A-0F33-47C6-96E3-789C205DD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023E9B8A-0F33-47C6-96E3-789C205DD4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023E9B8A-0F33-47C6-96E3-789C205DD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023E9B8A-0F33-47C6-96E3-789C205DD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44227-DA20-4E63-83C5-B499DC474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graphicEl>
                                              <a:dgm id="{38144227-DA20-4E63-83C5-B499DC474F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38144227-DA20-4E63-83C5-B499DC474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38144227-DA20-4E63-83C5-B499DC474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A9B90C-CEBD-494C-97CD-B53003DB1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7FA9B90C-CEBD-494C-97CD-B53003DB18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7FA9B90C-CEBD-494C-97CD-B53003DB1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7FA9B90C-CEBD-494C-97CD-B53003DB1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6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108</Words>
  <Application>Microsoft Office PowerPoint</Application>
  <PresentationFormat>شاشة عريضة</PresentationFormat>
  <Paragraphs>17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35</cp:revision>
  <dcterms:created xsi:type="dcterms:W3CDTF">2021-03-21T19:20:33Z</dcterms:created>
  <dcterms:modified xsi:type="dcterms:W3CDTF">2021-04-03T11:24:29Z</dcterms:modified>
</cp:coreProperties>
</file>