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  <p:sldId id="520" r:id="rId3"/>
    <p:sldId id="509" r:id="rId4"/>
    <p:sldId id="529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9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536"/>
      </p:cViewPr>
      <p:guideLst>
        <p:guide orient="horz" pos="2183"/>
        <p:guide pos="3840"/>
        <p:guide orient="horz" pos="73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586418-582F-4394-B762-4B8EA28B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3">
            <a:extLst>
              <a:ext uri="{FF2B5EF4-FFF2-40B4-BE49-F238E27FC236}">
                <a16:creationId xmlns:a16="http://schemas.microsoft.com/office/drawing/2014/main" id="{B70A7D43-9644-48AF-9C79-2B747AC3C95E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99BB4F73-BC40-4413-A2CC-4EA3FD21C712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6266892" y="2594154"/>
            <a:ext cx="3923862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148F6E-A305-4272-8B49-7D4C7DF8B444}"/>
              </a:ext>
            </a:extLst>
          </p:cNvPr>
          <p:cNvSpPr txBox="1"/>
          <p:nvPr/>
        </p:nvSpPr>
        <p:spPr>
          <a:xfrm>
            <a:off x="3876431" y="6052458"/>
            <a:ext cx="2455301" cy="3077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66FD05-713C-4585-89DD-8488FA7024A8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4549576-E9D7-4E7D-BBE0-70AC6B72A7DA}"/>
              </a:ext>
            </a:extLst>
          </p:cNvPr>
          <p:cNvSpPr txBox="1"/>
          <p:nvPr/>
        </p:nvSpPr>
        <p:spPr>
          <a:xfrm>
            <a:off x="9010009" y="6037944"/>
            <a:ext cx="2455301" cy="307777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8767ED-FB4B-42B8-B616-05B435E9E285}"/>
              </a:ext>
            </a:extLst>
          </p:cNvPr>
          <p:cNvCxnSpPr/>
          <p:nvPr/>
        </p:nvCxnSpPr>
        <p:spPr>
          <a:xfrm>
            <a:off x="9010009" y="6023429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5E0504-D2AA-4E06-9E85-0A1C0B6292F0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F31390A-0497-42B5-854D-D96789420512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D880A4-4C14-429C-B5AB-3415FB2B02BF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61D7D8-25AC-49BA-BD8C-AA3961AC55B7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BRAND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AWARD</a:t>
              </a:r>
            </a:p>
          </p:txBody>
        </p:sp>
      </p:grp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7A3277CD-538F-41E9-939D-1BA2F8EADADA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solidFill>
            <a:srgbClr val="F4B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B9C26FD-8233-466B-BB51-EA71AACE72F6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13000" t="-25000" r="-7000" b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7FE1A-C683-489A-8803-24EA3B0DBB76}"/>
              </a:ext>
            </a:extLst>
          </p:cNvPr>
          <p:cNvSpPr txBox="1"/>
          <p:nvPr/>
        </p:nvSpPr>
        <p:spPr>
          <a:xfrm>
            <a:off x="6096000" y="1215535"/>
            <a:ext cx="453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تقرير عن ..........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1B4E1C-D6E9-4158-88F8-044E182BC965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541A5C87-E3E7-4D45-B8D7-C8BDE7F2995C}"/>
              </a:ext>
            </a:extLst>
          </p:cNvPr>
          <p:cNvSpPr/>
          <p:nvPr/>
        </p:nvSpPr>
        <p:spPr>
          <a:xfrm rot="17690212">
            <a:off x="1866580" y="3788537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6607C12-367F-417D-BB50-F1F66C633DA1}"/>
              </a:ext>
            </a:extLst>
          </p:cNvPr>
          <p:cNvSpPr/>
          <p:nvPr/>
        </p:nvSpPr>
        <p:spPr>
          <a:xfrm rot="14740878">
            <a:off x="2653077" y="3816366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27D17-D347-4097-8893-7DA2344C65A9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72E0A6-563F-48DD-9C14-A714CB5B6EEE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solidFill>
              <a:srgbClr val="F4B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2CB9D2-4ED1-42BA-B568-EF8CD8332A36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991F1-D3C6-4BD7-BA5B-F5C4AD8F814D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5386355" y="3543971"/>
            <a:ext cx="4804399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الصف ......... </a:t>
            </a:r>
          </a:p>
        </p:txBody>
      </p:sp>
    </p:spTree>
    <p:extLst>
      <p:ext uri="{BB962C8B-B14F-4D97-AF65-F5344CB8AC3E}">
        <p14:creationId xmlns:p14="http://schemas.microsoft.com/office/powerpoint/2010/main" val="32117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1" y="2872084"/>
            <a:ext cx="458945" cy="38023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367528" y="1529366"/>
            <a:ext cx="2841699" cy="1371176"/>
            <a:chOff x="485885" y="1529365"/>
            <a:chExt cx="2711201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8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85885" y="1878891"/>
              <a:ext cx="2491097" cy="680878"/>
              <a:chOff x="2997524" y="5336682"/>
              <a:chExt cx="2491097" cy="68087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81753" y="5336682"/>
                <a:ext cx="1380332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العلوم المتكاملة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97524" y="5697364"/>
                <a:ext cx="2491097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نظام تحديد المواقع العالمي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923312" y="1262664"/>
            <a:ext cx="5132517" cy="3221717"/>
            <a:chOff x="3601100" y="1329658"/>
            <a:chExt cx="3944146" cy="3221717"/>
          </a:xfrm>
          <a:noFill/>
        </p:grpSpPr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4094" y="1691111"/>
              <a:ext cx="2629432" cy="2629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601100" y="1329658"/>
              <a:ext cx="3944146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يحتاج الإنسان أثناء السفر إلى مساعدة لتحديد </a:t>
              </a:r>
              <a:r>
                <a:rPr lang="en-US" sz="2400" b="1" dirty="0"/>
                <a:t> </a:t>
              </a:r>
              <a:r>
                <a:rPr lang="ar-SY" sz="2400" b="1" dirty="0"/>
                <a:t>الأماكن السياحية و المراكز التجارية . </a:t>
              </a:r>
            </a:p>
            <a:p>
              <a:pPr algn="r"/>
              <a:r>
                <a:rPr lang="ar-SY" sz="2400" b="1" dirty="0"/>
                <a:t>و بفضل تطور تكنولوجيا الفضاء , استطاع الإنسان تحديد المواقع و التوقيت من دون الحاجة إلى الخرائط الورقية أو للآخرين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ما التطبيق الذّي يوفِّر هذه الخدمة لك مجاناً ؟</a:t>
              </a: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01380" y="3312843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770287" y="4089710"/>
              <a:ext cx="377495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264723" y="48032"/>
            <a:ext cx="575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(GPS)</a:t>
            </a:r>
            <a:r>
              <a:rPr lang="ar-SY" sz="3200" b="1" dirty="0">
                <a:latin typeface="Century Gothic" panose="020B0502020202020204" pitchFamily="34" charset="0"/>
              </a:rPr>
              <a:t>نظام تحديد المواقع العالمي </a:t>
            </a: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41" y="2938833"/>
            <a:ext cx="3380259" cy="280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41" y="2924387"/>
            <a:ext cx="402048" cy="33309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01327" y="1878892"/>
              <a:ext cx="2317906" cy="651939"/>
              <a:chOff x="3212966" y="5336683"/>
              <a:chExt cx="2317906" cy="651939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08846" y="5336683"/>
                <a:ext cx="1439924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العلوم المتكاملة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12966" y="5668426"/>
                <a:ext cx="2317906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نظام تحديد المواقع العالمي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429292" y="584918"/>
            <a:ext cx="5515964" cy="3108543"/>
            <a:chOff x="4699046" y="1466406"/>
            <a:chExt cx="2716035" cy="4164773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749337" y="1466406"/>
              <a:ext cx="2665744" cy="41647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)</a:t>
              </a:r>
              <a:r>
                <a:rPr lang="en-US" sz="2800" b="1" dirty="0"/>
                <a:t>Global Position System)  </a:t>
              </a:r>
              <a:r>
                <a:rPr lang="en-US" sz="2800" b="1" dirty="0">
                  <a:solidFill>
                    <a:srgbClr val="C00000"/>
                  </a:solidFill>
                </a:rPr>
                <a:t>: GPS</a:t>
              </a:r>
            </a:p>
            <a:p>
              <a:pPr algn="r"/>
              <a:r>
                <a:rPr lang="ar-SY" sz="2800" b="1" dirty="0"/>
                <a:t>أي نظام تحديد المواقع الجغرافية</a:t>
              </a:r>
            </a:p>
            <a:p>
              <a:pPr algn="r"/>
              <a:r>
                <a:rPr lang="ar-SY" sz="2800" b="1" dirty="0"/>
                <a:t>عدد الأقمار الصناعية المخصّصة لهذا النظام </a:t>
              </a:r>
              <a:r>
                <a:rPr lang="ar-SY" sz="2800" b="1" dirty="0">
                  <a:solidFill>
                    <a:srgbClr val="C00000"/>
                  </a:solidFill>
                </a:rPr>
                <a:t>24 قمراً صناعيّاً </a:t>
              </a:r>
              <a:r>
                <a:rPr lang="ar-SY" sz="2800" b="1" dirty="0"/>
                <a:t>تدور حول الأرض في ستّة مدارات , و توجد محطة التَّحكم الرئيسة للنّظام في ولاية كولورادو الأمريكية , ويتبعها خمس محطَّات أخرى حول العالم </a:t>
              </a:r>
              <a:endParaRPr lang="ar-SY" sz="2400" b="1" dirty="0"/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96" y="3281329"/>
            <a:ext cx="3636431" cy="224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41" y="2924387"/>
            <a:ext cx="402048" cy="33309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55220"/>
              <a:ext cx="2317906" cy="716744"/>
              <a:chOff x="3223147" y="5313011"/>
              <a:chExt cx="2317906" cy="71674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34649" y="5313011"/>
                <a:ext cx="1536858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العلوم المتكاملة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709559"/>
                <a:ext cx="2317906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نظام تحديد المواقع العالمي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700373" y="584918"/>
            <a:ext cx="5244884" cy="3477875"/>
            <a:chOff x="4570110" y="1466406"/>
            <a:chExt cx="2844971" cy="4659597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570110" y="1466406"/>
              <a:ext cx="2844971" cy="46595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العالَمُ قريب منَّا </a:t>
              </a:r>
            </a:p>
            <a:p>
              <a:pPr algn="r"/>
              <a:r>
                <a:rPr lang="en-US" sz="2400" b="1" dirty="0">
                  <a:solidFill>
                    <a:srgbClr val="C00000"/>
                  </a:solidFill>
                </a:rPr>
                <a:t>GPS </a:t>
              </a:r>
              <a:r>
                <a:rPr lang="ar-SY" sz="2400" b="1" dirty="0"/>
                <a:t>تندرج تطبيقات النظام العالمي لتحديد المواقع</a:t>
              </a:r>
            </a:p>
            <a:p>
              <a:pPr algn="r"/>
              <a:r>
                <a:rPr lang="ar-SY" sz="2400" b="1" dirty="0"/>
                <a:t>ضمن خمس فئات :</a:t>
              </a:r>
            </a:p>
            <a:p>
              <a:pPr algn="r"/>
              <a:r>
                <a:rPr lang="en-US" sz="2400" b="1" dirty="0"/>
                <a:t> </a:t>
              </a:r>
              <a:r>
                <a:rPr lang="ar-SY" sz="2400" b="1" dirty="0">
                  <a:solidFill>
                    <a:srgbClr val="C00000"/>
                  </a:solidFill>
                </a:rPr>
                <a:t>*</a:t>
              </a:r>
              <a:r>
                <a:rPr lang="ar-SY" sz="2400" b="1" dirty="0"/>
                <a:t> الموقع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 </a:t>
              </a:r>
              <a:r>
                <a:rPr lang="ar-SY" sz="2400" b="1" dirty="0"/>
                <a:t>التوقيت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</a:t>
              </a:r>
              <a:r>
                <a:rPr lang="ar-SY" sz="2400" b="1" dirty="0"/>
                <a:t> الانتقال من موقع إلى آخر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</a:t>
              </a:r>
              <a:r>
                <a:rPr lang="ar-SY" sz="2400" b="1" dirty="0"/>
                <a:t> التَّتبَّع ( الطائرات و السفن لحمايتها )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</a:t>
              </a:r>
              <a:r>
                <a:rPr lang="ar-SY" sz="2400" b="1" dirty="0"/>
                <a:t> رسم الخرائط ( إنشاء خرائط للعالم )</a:t>
              </a:r>
            </a:p>
            <a:p>
              <a:pPr algn="r"/>
              <a:r>
                <a:rPr lang="ar-SY" sz="2400" b="1" dirty="0"/>
                <a:t>  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73" y="1652538"/>
            <a:ext cx="1756228" cy="145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11" y="1665625"/>
            <a:ext cx="1817033" cy="144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73" y="4943809"/>
            <a:ext cx="1756228" cy="138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11" y="4934791"/>
            <a:ext cx="1817033" cy="139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27" y="3501005"/>
            <a:ext cx="1955460" cy="120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167</Words>
  <Application>Microsoft Office PowerPoint</Application>
  <PresentationFormat>شاشة عريضة</PresentationFormat>
  <Paragraphs>30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2715</cp:revision>
  <dcterms:created xsi:type="dcterms:W3CDTF">2020-10-10T04:32:51Z</dcterms:created>
  <dcterms:modified xsi:type="dcterms:W3CDTF">2021-03-31T20:41:45Z</dcterms:modified>
</cp:coreProperties>
</file>