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B45458-290E-2E44-AD70-FE184CC25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6A379-5BE2-C949-8957-BB6BD2E02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3AD9541-1292-1749-91C9-656E0C8E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825B15-7D9F-AB49-AED6-475238DA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C50459-A3C2-CF4B-8FDA-433D28B0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973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E36400-346B-7646-B610-8EFAA0292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55FE0CB-4908-224E-AA4F-0E03F20C3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503061-6436-9542-BEC6-0502D076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85A0FC-2622-2445-B3DA-E2DDF69C0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DBD9C9-E582-DE40-BFC7-BEB67F716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708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BF1D246-6820-0E40-B181-4DDE0F3B3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19B749B-FB19-554A-8DB3-E6F05FD0C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A29161E-9558-6644-953D-677398CA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CDC34C-6C8B-FD41-9B6A-C9146F3C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CC3892-928D-9644-816A-043EB93B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5767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25EF75-260A-E04E-9C41-0899F6CA0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9E4A247-D9B5-1F4D-B576-0EFA2217E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E63CB49-DDAD-744E-ADB5-8D39FDF2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8EDA4F-C8B9-F446-83BB-6AA4F29E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596722A-CAA8-384E-BEFB-0B656073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4698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3F63D7-D8CC-4646-97C8-F3427BF9F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F32DF34-8111-C140-BD4D-9CD285313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4E14B84-B457-8543-9F6A-7DC1B5E6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8015C3-6A7A-784F-B7E4-1C494344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9B5441-EF4E-C145-9B14-60E0A950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2472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86B927-2403-FD40-B729-81F89FA9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FF92E4A-F879-CD40-8468-A32DFFE76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C347420-759A-0B4F-BDB1-785C0D134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620B8A2-5D07-B746-996A-B675D48BE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6D36A05-BA06-C74F-8C0F-4E933652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C4883BE-BEAA-034B-BCD8-EF73A5E4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0584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7899F1-0E0A-D845-938B-4F40FB70D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8A82A80-ED32-E540-B028-EF7D28F10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23CACAE-B36E-1545-A5BB-40E87DFE0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403152D-50D8-5749-A8BE-051751B2A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9F63C9D-F399-364A-8413-9579FDC54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EBC171A-CC08-3640-85F3-729595523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FBFEACE-BBB2-7D47-9296-038A12AA6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B6A4455-14AF-BA4E-B392-ED5E2C0C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6913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224D24-4D6F-AC47-B57B-20EAD062F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52BB598-BFB9-E548-903F-F2A75BA9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EF12E2B-8A45-064E-93E0-382789F6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A28BC8F-DC45-ED4E-A4FD-9C0008BA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1228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0F743C5-0D88-5F41-A55C-407F5239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98D1821-12FD-9542-BB6A-D7491B007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DD25D02-04CA-5C4B-B62B-F93CA1A1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5508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28BDB5-C220-A946-93B2-4567909D9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C4540B6-719B-1F48-96D8-C6E90D6B3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B17B47B-7E14-0E4D-BEE0-3291D9930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2D00411-1583-EC47-8F50-FE5778AE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2AA532E-57BB-D547-9136-35F8C52A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4700BB-3466-DF4B-84CE-8F5D39B7B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6752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C33303-85D0-7240-B14A-89382590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3AE18D4-8DDE-9B48-A005-C516B2F16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297C423-E4AE-CC48-883B-21D2A2ACF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BA7D0F-C0D8-D74C-945C-2839836FA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D8C4EA0-355D-2F48-A574-1A32138F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7111C37-CD0C-0A4E-881F-8AE71AF9F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9179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F8C581A-2519-5942-BB3D-93FAE502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CE03FEB-5555-9540-BAB0-9946017A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4FB33C-002E-884C-BB47-DF2B6FC97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E908-EBEA-6A45-821A-85C967B9186C}" type="datetimeFigureOut">
              <a:rPr lang="ar-KW" smtClean="0"/>
              <a:t>29‏/7‏/1442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2138EB-BCCB-B747-9C43-A38B01A66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69F867-6CB9-0540-95A5-45E527899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18C6E-A7A1-1042-9F54-5219ED82123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60748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A31F25-9179-924A-AE4B-AD4797F81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17750" y="85384"/>
            <a:ext cx="10515600" cy="1325563"/>
          </a:xfrm>
        </p:spPr>
        <p:txBody>
          <a:bodyPr/>
          <a:lstStyle/>
          <a:p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الاستهزاء بالدين وأهله.</a:t>
            </a:r>
            <a:endParaRPr lang="ar-KW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2CB171B-26EB-E540-93F1-54B022783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15" y="2359592"/>
            <a:ext cx="10515600" cy="4351338"/>
          </a:xfrm>
        </p:spPr>
        <p:txBody>
          <a:bodyPr/>
          <a:lstStyle/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تعريف</a:t>
            </a:r>
            <a:r>
              <a:rPr lang="ar-SA" dirty="0"/>
              <a:t>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الاستهزاء</a:t>
            </a:r>
            <a:r>
              <a:rPr lang="ar-SA" dirty="0"/>
              <a:t>: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الاستهزاء بالدين ردة عن الإسلام وخروج من ملة خير</a:t>
            </a:r>
          </a:p>
          <a:p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الأنام .</a:t>
            </a:r>
            <a:endParaRPr lang="ar-KW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70FDEF0-29A4-B747-B5AD-E42460BC857F}"/>
              </a:ext>
            </a:extLst>
          </p:cNvPr>
          <p:cNvSpPr txBox="1"/>
          <p:nvPr/>
        </p:nvSpPr>
        <p:spPr>
          <a:xfrm>
            <a:off x="6880749" y="4256881"/>
            <a:ext cx="4363995" cy="10310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000" dirty="0">
                <a:solidFill>
                  <a:schemeClr val="accent1">
                    <a:lumMod val="75000"/>
                  </a:schemeClr>
                </a:solidFill>
              </a:rPr>
              <a:t>حكم الاستهزاء ب الدين :</a:t>
            </a:r>
          </a:p>
          <a:p>
            <a:pPr algn="r"/>
            <a:r>
              <a:rPr lang="ar-SA" sz="3000" dirty="0">
                <a:solidFill>
                  <a:schemeClr val="accent2">
                    <a:lumMod val="75000"/>
                  </a:schemeClr>
                </a:solidFill>
              </a:rPr>
              <a:t>كفر مخرج من الملة</a:t>
            </a:r>
            <a:endParaRPr lang="ar-KW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صورة 5">
            <a:extLst>
              <a:ext uri="{FF2B5EF4-FFF2-40B4-BE49-F238E27FC236}">
                <a16:creationId xmlns:a16="http://schemas.microsoft.com/office/drawing/2014/main" id="{3B52ED99-A811-6E4E-BF36-04268BC8A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37" y="3213517"/>
            <a:ext cx="4343744" cy="325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6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B1DF6A-E98A-0A41-962E-C64F9762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977" y="365125"/>
            <a:ext cx="11586046" cy="1460500"/>
          </a:xfrm>
        </p:spPr>
        <p:txBody>
          <a:bodyPr/>
          <a:lstStyle/>
          <a:p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وقال تعالى </a:t>
            </a:r>
            <a:r>
              <a:rPr lang="ar-SA" dirty="0"/>
              <a:t>:</a:t>
            </a:r>
            <a:r>
              <a:rPr lang="ar-KW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Traditional Arabic" panose="020F0502020204030204" pitchFamily="34" charset="0"/>
              </a:rPr>
              <a:t>وَلَئِن سَأَلْتَهُمْ لَيَقُولُنَّ إِنَّمَا كُنَّا نَخُوضُ وَنَلْعَبُ ۚ قُلْ أَبِاللَّهِ وَآيَاتِهِ وَرَسُولِهِ كُنتُمْ تَسْتَهْزِئُونَ (65</a:t>
            </a:r>
            <a:r>
              <a:rPr lang="ar-KW" b="1" i="0" u="none" strike="noStrike" dirty="0">
                <a:solidFill>
                  <a:srgbClr val="000000"/>
                </a:solidFill>
                <a:effectLst/>
                <a:latin typeface="Traditional Arabic" panose="020F0502020204030204" pitchFamily="34" charset="0"/>
              </a:rPr>
              <a:t>)</a:t>
            </a:r>
            <a:endParaRPr lang="ar-KW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0EF2E76-84B7-D944-83C2-12AE567A2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8822" y="2309296"/>
            <a:ext cx="7749550" cy="3206751"/>
          </a:xfrm>
        </p:spPr>
        <p:txBody>
          <a:bodyPr/>
          <a:lstStyle/>
          <a:p>
            <a:r>
              <a:rPr lang="ar-SA" dirty="0"/>
              <a:t>‏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صور من مظاهر  الاستهزاءبالدين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‏الاستهزاء بالله تعالى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‏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ومن مظاهر الاستهزاء بالله تعالى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‏سب الله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‏سب دين الله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‏سبب ملائكته او كتبه او رسله .</a:t>
            </a:r>
            <a:r>
              <a:rPr lang="ar-KW" dirty="0"/>
              <a:t>   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A84DCB82-C25F-E741-B767-AE6C69CFA50C}"/>
              </a:ext>
            </a:extLst>
          </p:cNvPr>
          <p:cNvSpPr txBox="1"/>
          <p:nvPr/>
        </p:nvSpPr>
        <p:spPr>
          <a:xfrm>
            <a:off x="-974379" y="1879169"/>
            <a:ext cx="7070379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/>
              <a:t>‏</a:t>
            </a:r>
            <a:r>
              <a:rPr lang="ar-SA" sz="2700" dirty="0">
                <a:solidFill>
                  <a:schemeClr val="accent2">
                    <a:lumMod val="75000"/>
                  </a:schemeClr>
                </a:solidFill>
              </a:rPr>
              <a:t>الاستهزاء بالرسول</a:t>
            </a:r>
          </a:p>
          <a:p>
            <a:pPr algn="r"/>
            <a:r>
              <a:rPr lang="ar-SA" sz="2700" dirty="0">
                <a:solidFill>
                  <a:schemeClr val="accent2">
                    <a:lumMod val="75000"/>
                  </a:schemeClr>
                </a:solidFill>
              </a:rPr>
              <a:t>‏صور من الاستهزاء بالرسول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dirty="0"/>
              <a:t>‏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النيل من شخصيته الكريمة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‏الطعم في السنة الطاهرة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‏الاستهزاء من المتمسكين بالسنة النبوية المطهرة</a:t>
            </a:r>
            <a:endParaRPr lang="ar-KW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E7B40BAA-B374-7C48-AAC3-0773180F3D2D}"/>
              </a:ext>
            </a:extLst>
          </p:cNvPr>
          <p:cNvSpPr txBox="1"/>
          <p:nvPr/>
        </p:nvSpPr>
        <p:spPr>
          <a:xfrm>
            <a:off x="4517650" y="2998272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KW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A35C860-2AD8-8A43-B0E6-8ECB02B62CDF}"/>
              </a:ext>
            </a:extLst>
          </p:cNvPr>
          <p:cNvSpPr txBox="1"/>
          <p:nvPr/>
        </p:nvSpPr>
        <p:spPr>
          <a:xfrm>
            <a:off x="633628" y="4191848"/>
            <a:ext cx="546237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dirty="0"/>
              <a:t>‏</a:t>
            </a:r>
            <a:r>
              <a:rPr lang="ar-KW" sz="2700" dirty="0">
                <a:solidFill>
                  <a:schemeClr val="accent2">
                    <a:lumMod val="75000"/>
                  </a:schemeClr>
                </a:solidFill>
              </a:rPr>
              <a:t>الاستهزاء </a:t>
            </a:r>
            <a:r>
              <a:rPr lang="ar-SA" sz="2700" dirty="0">
                <a:solidFill>
                  <a:schemeClr val="accent2">
                    <a:lumMod val="75000"/>
                  </a:schemeClr>
                </a:solidFill>
              </a:rPr>
              <a:t>بأصحاب </a:t>
            </a:r>
            <a:r>
              <a:rPr lang="ar-KW" sz="2700" dirty="0">
                <a:solidFill>
                  <a:schemeClr val="accent2">
                    <a:lumMod val="75000"/>
                  </a:schemeClr>
                </a:solidFill>
              </a:rPr>
              <a:t> الرسول</a:t>
            </a:r>
            <a:endParaRPr lang="ar-SA" sz="270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ar-SA" sz="2700" dirty="0">
                <a:solidFill>
                  <a:schemeClr val="accent2">
                    <a:lumMod val="75000"/>
                  </a:schemeClr>
                </a:solidFill>
              </a:rPr>
              <a:t>‏وهذه بعض الصور الاستهزاء بأصحاب النبي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dirty="0"/>
              <a:t>‏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اتهامهم برد بعد موت النبي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‏النيل من دعواتهم التهما بسوء الخلق ونسيج الإشاعات الباطلة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 الإساءة إليهم من خلال الرسول الأفلام ومسلسلات وغيرها</a:t>
            </a: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603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2B11B7-0D7B-4543-958B-959EE5457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93706" y="657909"/>
            <a:ext cx="14213438" cy="1791701"/>
          </a:xfrm>
        </p:spPr>
        <p:txBody>
          <a:bodyPr>
            <a:normAutofit fontScale="90000"/>
          </a:bodyPr>
          <a:lstStyle/>
          <a:p>
            <a:r>
              <a:rPr lang="ar-SA" dirty="0"/>
              <a:t>‏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الاستهزاء بشعائر الدين وسنن المصطفى</a:t>
            </a:r>
            <a:br>
              <a:rPr lang="ar-SA" dirty="0"/>
            </a:br>
            <a:r>
              <a:rPr lang="ar-SA" dirty="0"/>
              <a:t>‏ ‏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الاستهزاء به الآذان إقامة</a:t>
            </a:r>
            <a:br>
              <a:rPr lang="ar-SA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‏الاستهزاء به اللحية والحجاب السواك وعلماء الدعوة ربانيين</a:t>
            </a:r>
            <a:br>
              <a:rPr lang="ar-SA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‏الاستهزاء في العبادات كل شاعر الحج والطوافو ونحر </a:t>
            </a:r>
            <a:br>
              <a:rPr lang="ar-SA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      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FE013AF-19E4-3F4D-89C2-F9FDE8B14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808571" y="2946730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/>
              <a:t>‏</a:t>
            </a:r>
            <a:r>
              <a:rPr lang="ar-SA" sz="3900" dirty="0">
                <a:solidFill>
                  <a:schemeClr val="accent2">
                    <a:lumMod val="75000"/>
                  </a:schemeClr>
                </a:solidFill>
              </a:rPr>
              <a:t>الاستهزاء بالمؤمنين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‏</a:t>
            </a:r>
            <a:r>
              <a:rPr lang="ar-KW" dirty="0"/>
              <a:t>‏</a:t>
            </a: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السخري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ة ‏بالمؤمنين لأجل ايمانهم وسبب دخولهم النار</a:t>
            </a: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‏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 ‏موقف المسلم من المستهزئين ومجالسته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‏النصح لهم وبيان خطاهم ‏وعظم جر مهم بالعقل والنقل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‏الصبر على الأذى في سبيل الله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‏اخذ عبرة من من هم بخير منه فقد ودي النبي الله</a:t>
            </a: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143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ED6BC9-F2E6-C34D-9094-8924CFA8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‏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اضرار السكوت عن الاستهزاء بالدين</a:t>
            </a:r>
            <a:endParaRPr lang="ar-KW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94FCB5D-7851-C748-94BB-F032A30C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/>
              <a:t>‏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التهوية والتقليل من حرمة الدين مهما يجري أعداء الدين على نوعين من شرعية رب العالمين</a:t>
            </a: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‏يزهد الناس في التزام بالدين أنا ما يتجرأ عليك الفاسق المنافق ومرق من الدين</a:t>
            </a: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‏ويكثر الفساد العريض المؤذن بعقوبة الديوانية قبل الأخروية</a:t>
            </a:r>
          </a:p>
          <a:p>
            <a:pPr marL="514350" indent="-514350">
              <a:buFont typeface="+mj-lt"/>
              <a:buAutoNum type="arabicPeriod"/>
            </a:pP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‏في نشر الفقر التفكك في المجتمع</a:t>
            </a:r>
          </a:p>
        </p:txBody>
      </p:sp>
    </p:spTree>
    <p:extLst>
      <p:ext uri="{BB962C8B-B14F-4D97-AF65-F5344CB8AC3E}">
        <p14:creationId xmlns:p14="http://schemas.microsoft.com/office/powerpoint/2010/main" val="38360958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الاستهزاء بالدين وأهله.</vt:lpstr>
      <vt:lpstr>وقال تعالى :وَلَئِن سَأَلْتَهُمْ لَيَقُولُنَّ إِنَّمَا كُنَّا نَخُوضُ وَنَلْعَبُ ۚ قُلْ أَبِاللَّهِ وَآيَاتِهِ وَرَسُولِهِ كُنتُمْ تَسْتَهْزِئُونَ (65)</vt:lpstr>
      <vt:lpstr>‏الاستهزاء بشعائر الدين وسنن المصطفى ‏ ‏الاستهزاء به الآذان إقامة ‏الاستهزاء به اللحية والحجاب السواك وعلماء الدعوة ربانيين ‏الاستهزاء في العبادات كل شاعر الحج والطوافو ونحر          </vt:lpstr>
      <vt:lpstr>‏اضرار السكوت عن الاستهزاء بالدين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الاستهزاء بالدين وأهله.</dc:title>
  <dc:creator>عائشه طلال بلوط الصلبي</dc:creator>
  <cp:lastModifiedBy>عائشه طلال بلوط الصلبي</cp:lastModifiedBy>
  <cp:revision>2</cp:revision>
  <dcterms:created xsi:type="dcterms:W3CDTF">2021-03-12T12:10:18Z</dcterms:created>
  <dcterms:modified xsi:type="dcterms:W3CDTF">2021-03-12T18:00:48Z</dcterms:modified>
</cp:coreProperties>
</file>