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0066"/>
    <a:srgbClr val="FA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>
        <p:scale>
          <a:sx n="66" d="100"/>
          <a:sy n="66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EE10E-BCB9-4DC7-9084-B0244B9703A8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0330F2A-DB25-4D83-B69B-1415987D2ABF}">
      <dgm:prSet phldrT="[نص]"/>
      <dgm:spPr/>
      <dgm:t>
        <a:bodyPr/>
        <a:lstStyle/>
        <a:p>
          <a:pPr rtl="1"/>
          <a:r>
            <a:rPr lang="ar-SY" dirty="0"/>
            <a:t>وتنقسم هذه الزوايا إلى</a:t>
          </a:r>
          <a:endParaRPr lang="ar-SA" dirty="0"/>
        </a:p>
      </dgm:t>
    </dgm:pt>
    <dgm:pt modelId="{ED4A7B34-94A1-4CF3-AE38-54D70F0DEDD7}" type="parTrans" cxnId="{8BF07B61-FAAE-4CC1-AE99-2A605A2FBE9B}">
      <dgm:prSet/>
      <dgm:spPr/>
      <dgm:t>
        <a:bodyPr/>
        <a:lstStyle/>
        <a:p>
          <a:pPr rtl="1"/>
          <a:endParaRPr lang="ar-SA"/>
        </a:p>
      </dgm:t>
    </dgm:pt>
    <dgm:pt modelId="{8A0482C5-A872-4C17-A47E-D5A5EB4C545D}" type="sibTrans" cxnId="{8BF07B61-FAAE-4CC1-AE99-2A605A2FBE9B}">
      <dgm:prSet/>
      <dgm:spPr/>
      <dgm:t>
        <a:bodyPr/>
        <a:lstStyle/>
        <a:p>
          <a:pPr rtl="1"/>
          <a:endParaRPr lang="ar-SA"/>
        </a:p>
      </dgm:t>
    </dgm:pt>
    <dgm:pt modelId="{E47B3686-92BA-40A0-91BB-4FCBDFAB53F9}">
      <dgm:prSet phldrT="[نص]"/>
      <dgm:spPr/>
      <dgm:t>
        <a:bodyPr/>
        <a:lstStyle/>
        <a:p>
          <a:pPr rtl="1"/>
          <a:r>
            <a:rPr lang="ar-SY" dirty="0"/>
            <a:t>زوايا متناظرة</a:t>
          </a:r>
        </a:p>
      </dgm:t>
    </dgm:pt>
    <dgm:pt modelId="{E55666D6-1F1C-4E43-A493-9D1F63DACDC0}" type="parTrans" cxnId="{D47B9452-2405-4021-B908-721EB9E42F62}">
      <dgm:prSet/>
      <dgm:spPr/>
      <dgm:t>
        <a:bodyPr/>
        <a:lstStyle/>
        <a:p>
          <a:pPr rtl="1"/>
          <a:endParaRPr lang="ar-SA"/>
        </a:p>
      </dgm:t>
    </dgm:pt>
    <dgm:pt modelId="{8077490E-2D5F-479B-9B71-D0ED136C655C}" type="sibTrans" cxnId="{D47B9452-2405-4021-B908-721EB9E42F62}">
      <dgm:prSet/>
      <dgm:spPr/>
      <dgm:t>
        <a:bodyPr/>
        <a:lstStyle/>
        <a:p>
          <a:pPr rtl="1"/>
          <a:endParaRPr lang="ar-SA"/>
        </a:p>
      </dgm:t>
    </dgm:pt>
    <dgm:pt modelId="{D110E40B-5083-4280-81B3-6B03ED164626}">
      <dgm:prSet phldrT="[نص]"/>
      <dgm:spPr/>
      <dgm:t>
        <a:bodyPr/>
        <a:lstStyle/>
        <a:p>
          <a:pPr rtl="1"/>
          <a:r>
            <a:rPr lang="ar-SY" dirty="0"/>
            <a:t>زوايا متبادلة</a:t>
          </a:r>
          <a:endParaRPr lang="ar-SA" dirty="0"/>
        </a:p>
      </dgm:t>
    </dgm:pt>
    <dgm:pt modelId="{0CE10976-C78C-4490-BFEE-079F14C9F5DC}" type="parTrans" cxnId="{24C2F741-E7D7-45DD-91AB-8971F4F8AA37}">
      <dgm:prSet/>
      <dgm:spPr/>
      <dgm:t>
        <a:bodyPr/>
        <a:lstStyle/>
        <a:p>
          <a:pPr rtl="1"/>
          <a:endParaRPr lang="ar-SA"/>
        </a:p>
      </dgm:t>
    </dgm:pt>
    <dgm:pt modelId="{80DCFB88-509F-4217-908E-6A7A221B242D}" type="sibTrans" cxnId="{24C2F741-E7D7-45DD-91AB-8971F4F8AA37}">
      <dgm:prSet/>
      <dgm:spPr/>
      <dgm:t>
        <a:bodyPr/>
        <a:lstStyle/>
        <a:p>
          <a:pPr rtl="1"/>
          <a:endParaRPr lang="ar-SA"/>
        </a:p>
      </dgm:t>
    </dgm:pt>
    <dgm:pt modelId="{A7237DA0-C4A0-48A1-A729-E0A293FD8C32}">
      <dgm:prSet phldrT="[نص]"/>
      <dgm:spPr/>
      <dgm:t>
        <a:bodyPr/>
        <a:lstStyle/>
        <a:p>
          <a:pPr rtl="1"/>
          <a:r>
            <a:rPr lang="ar-SY" dirty="0"/>
            <a:t>زوايا متحالفة</a:t>
          </a:r>
          <a:endParaRPr lang="ar-SA" dirty="0"/>
        </a:p>
      </dgm:t>
    </dgm:pt>
    <dgm:pt modelId="{BEF9BE30-093D-45FC-8735-A1D18571AF2E}" type="parTrans" cxnId="{3EE96480-58A7-40D6-B73E-4292A7710200}">
      <dgm:prSet/>
      <dgm:spPr/>
      <dgm:t>
        <a:bodyPr/>
        <a:lstStyle/>
        <a:p>
          <a:pPr rtl="1"/>
          <a:endParaRPr lang="ar-SA"/>
        </a:p>
      </dgm:t>
    </dgm:pt>
    <dgm:pt modelId="{5E29DA0D-F496-4BA7-B2F6-C3E881513FB5}" type="sibTrans" cxnId="{3EE96480-58A7-40D6-B73E-4292A7710200}">
      <dgm:prSet/>
      <dgm:spPr/>
      <dgm:t>
        <a:bodyPr/>
        <a:lstStyle/>
        <a:p>
          <a:pPr rtl="1"/>
          <a:endParaRPr lang="ar-SA"/>
        </a:p>
      </dgm:t>
    </dgm:pt>
    <dgm:pt modelId="{58EDF286-0FE4-4701-9CFB-02A176607E62}">
      <dgm:prSet phldrT="[نص]"/>
      <dgm:spPr/>
      <dgm:t>
        <a:bodyPr/>
        <a:lstStyle/>
        <a:p>
          <a:pPr rtl="1"/>
          <a:r>
            <a:rPr lang="ar-SY" dirty="0"/>
            <a:t>زوايا متقابلة الرأس</a:t>
          </a:r>
          <a:endParaRPr lang="ar-SA" dirty="0"/>
        </a:p>
      </dgm:t>
    </dgm:pt>
    <dgm:pt modelId="{F7D3E1C6-69B2-495C-8413-48AAAF3DC1EF}" type="parTrans" cxnId="{B1C70B6F-C091-4E0E-9485-A45AA1932330}">
      <dgm:prSet/>
      <dgm:spPr/>
      <dgm:t>
        <a:bodyPr/>
        <a:lstStyle/>
        <a:p>
          <a:pPr rtl="1"/>
          <a:endParaRPr lang="ar-SA"/>
        </a:p>
      </dgm:t>
    </dgm:pt>
    <dgm:pt modelId="{89C65224-EAA9-4097-A209-50A783FEE345}" type="sibTrans" cxnId="{B1C70B6F-C091-4E0E-9485-A45AA1932330}">
      <dgm:prSet/>
      <dgm:spPr/>
      <dgm:t>
        <a:bodyPr/>
        <a:lstStyle/>
        <a:p>
          <a:pPr rtl="1"/>
          <a:endParaRPr lang="ar-SA"/>
        </a:p>
      </dgm:t>
    </dgm:pt>
    <dgm:pt modelId="{E2E72B1A-773B-49A5-A2B2-5735E9E3C4C8}">
      <dgm:prSet phldrT="[نص]"/>
      <dgm:spPr/>
      <dgm:t>
        <a:bodyPr/>
        <a:lstStyle/>
        <a:p>
          <a:pPr rtl="1"/>
          <a:r>
            <a:rPr lang="ar-SY" dirty="0"/>
            <a:t>زوايا متجاورة</a:t>
          </a:r>
          <a:endParaRPr lang="ar-SA" dirty="0"/>
        </a:p>
      </dgm:t>
    </dgm:pt>
    <dgm:pt modelId="{C029B083-0C20-4BB5-82DD-C733534C22BA}" type="parTrans" cxnId="{182418D4-1704-4E93-AFED-A903BAC68193}">
      <dgm:prSet/>
      <dgm:spPr/>
      <dgm:t>
        <a:bodyPr/>
        <a:lstStyle/>
        <a:p>
          <a:pPr rtl="1"/>
          <a:endParaRPr lang="ar-SA"/>
        </a:p>
      </dgm:t>
    </dgm:pt>
    <dgm:pt modelId="{D78CDF31-E7AF-4793-99A6-C590FAF25D35}" type="sibTrans" cxnId="{182418D4-1704-4E93-AFED-A903BAC68193}">
      <dgm:prSet/>
      <dgm:spPr/>
      <dgm:t>
        <a:bodyPr/>
        <a:lstStyle/>
        <a:p>
          <a:pPr rtl="1"/>
          <a:endParaRPr lang="ar-SA"/>
        </a:p>
      </dgm:t>
    </dgm:pt>
    <dgm:pt modelId="{FDA6C298-7F04-409A-8174-AFEA223E8099}" type="pres">
      <dgm:prSet presAssocID="{566EE10E-BCB9-4DC7-9084-B0244B9703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A2B06F-1A7F-41CA-9F48-D38FB43C941D}" type="pres">
      <dgm:prSet presAssocID="{50330F2A-DB25-4D83-B69B-1415987D2ABF}" presName="hierRoot1" presStyleCnt="0"/>
      <dgm:spPr/>
    </dgm:pt>
    <dgm:pt modelId="{83B9A232-A3D2-4BFD-9FF8-00766252BA76}" type="pres">
      <dgm:prSet presAssocID="{50330F2A-DB25-4D83-B69B-1415987D2ABF}" presName="composite" presStyleCnt="0"/>
      <dgm:spPr/>
    </dgm:pt>
    <dgm:pt modelId="{86ADFEFD-AC92-4756-955D-4EF53C80A617}" type="pres">
      <dgm:prSet presAssocID="{50330F2A-DB25-4D83-B69B-1415987D2ABF}" presName="background" presStyleLbl="node0" presStyleIdx="0" presStyleCnt="1"/>
      <dgm:spPr/>
    </dgm:pt>
    <dgm:pt modelId="{FBE291F5-E82A-4ADC-9AC7-C4D6696A45A0}" type="pres">
      <dgm:prSet presAssocID="{50330F2A-DB25-4D83-B69B-1415987D2ABF}" presName="text" presStyleLbl="fgAcc0" presStyleIdx="0" presStyleCnt="1" custScaleX="201895">
        <dgm:presLayoutVars>
          <dgm:chPref val="3"/>
        </dgm:presLayoutVars>
      </dgm:prSet>
      <dgm:spPr/>
    </dgm:pt>
    <dgm:pt modelId="{57BECAD3-DC39-4316-BFB1-8A01234FE2B2}" type="pres">
      <dgm:prSet presAssocID="{50330F2A-DB25-4D83-B69B-1415987D2ABF}" presName="hierChild2" presStyleCnt="0"/>
      <dgm:spPr/>
    </dgm:pt>
    <dgm:pt modelId="{7D346847-CA56-4791-9E37-D23B7C38EB51}" type="pres">
      <dgm:prSet presAssocID="{E55666D6-1F1C-4E43-A493-9D1F63DACDC0}" presName="Name10" presStyleLbl="parChTrans1D2" presStyleIdx="0" presStyleCnt="5"/>
      <dgm:spPr/>
    </dgm:pt>
    <dgm:pt modelId="{BB7754B0-F6F3-4029-8840-FE12718594E5}" type="pres">
      <dgm:prSet presAssocID="{E47B3686-92BA-40A0-91BB-4FCBDFAB53F9}" presName="hierRoot2" presStyleCnt="0"/>
      <dgm:spPr/>
    </dgm:pt>
    <dgm:pt modelId="{3C6EF20F-AA98-45D2-9C37-7786CFF758AD}" type="pres">
      <dgm:prSet presAssocID="{E47B3686-92BA-40A0-91BB-4FCBDFAB53F9}" presName="composite2" presStyleCnt="0"/>
      <dgm:spPr/>
    </dgm:pt>
    <dgm:pt modelId="{C2CC4D93-A7F8-42F0-8618-7D40E73960C8}" type="pres">
      <dgm:prSet presAssocID="{E47B3686-92BA-40A0-91BB-4FCBDFAB53F9}" presName="background2" presStyleLbl="node2" presStyleIdx="0" presStyleCnt="5"/>
      <dgm:spPr/>
    </dgm:pt>
    <dgm:pt modelId="{27E958E3-352F-40A1-9A34-43D93A1AF60E}" type="pres">
      <dgm:prSet presAssocID="{E47B3686-92BA-40A0-91BB-4FCBDFAB53F9}" presName="text2" presStyleLbl="fgAcc2" presStyleIdx="0" presStyleCnt="5">
        <dgm:presLayoutVars>
          <dgm:chPref val="3"/>
        </dgm:presLayoutVars>
      </dgm:prSet>
      <dgm:spPr/>
    </dgm:pt>
    <dgm:pt modelId="{1A02FC7B-191D-47D2-94E4-0E22BCB592CC}" type="pres">
      <dgm:prSet presAssocID="{E47B3686-92BA-40A0-91BB-4FCBDFAB53F9}" presName="hierChild3" presStyleCnt="0"/>
      <dgm:spPr/>
    </dgm:pt>
    <dgm:pt modelId="{E28EF841-65B9-4089-A1F6-6BD32EA881A7}" type="pres">
      <dgm:prSet presAssocID="{0CE10976-C78C-4490-BFEE-079F14C9F5DC}" presName="Name10" presStyleLbl="parChTrans1D2" presStyleIdx="1" presStyleCnt="5"/>
      <dgm:spPr/>
    </dgm:pt>
    <dgm:pt modelId="{AFB0D19E-F84F-45A1-8551-7AE5196159B0}" type="pres">
      <dgm:prSet presAssocID="{D110E40B-5083-4280-81B3-6B03ED164626}" presName="hierRoot2" presStyleCnt="0"/>
      <dgm:spPr/>
    </dgm:pt>
    <dgm:pt modelId="{10DB57B0-D5D6-4A24-A756-98C696F9B7C4}" type="pres">
      <dgm:prSet presAssocID="{D110E40B-5083-4280-81B3-6B03ED164626}" presName="composite2" presStyleCnt="0"/>
      <dgm:spPr/>
    </dgm:pt>
    <dgm:pt modelId="{736B5C64-4655-4D4E-A09A-4944EAD7B9E2}" type="pres">
      <dgm:prSet presAssocID="{D110E40B-5083-4280-81B3-6B03ED164626}" presName="background2" presStyleLbl="node2" presStyleIdx="1" presStyleCnt="5"/>
      <dgm:spPr/>
    </dgm:pt>
    <dgm:pt modelId="{D577965A-D2D5-4E39-9B23-611BDBFEFC9F}" type="pres">
      <dgm:prSet presAssocID="{D110E40B-5083-4280-81B3-6B03ED164626}" presName="text2" presStyleLbl="fgAcc2" presStyleIdx="1" presStyleCnt="5">
        <dgm:presLayoutVars>
          <dgm:chPref val="3"/>
        </dgm:presLayoutVars>
      </dgm:prSet>
      <dgm:spPr/>
    </dgm:pt>
    <dgm:pt modelId="{B7405BC7-A74C-4F01-AEFF-4AC02761C189}" type="pres">
      <dgm:prSet presAssocID="{D110E40B-5083-4280-81B3-6B03ED164626}" presName="hierChild3" presStyleCnt="0"/>
      <dgm:spPr/>
    </dgm:pt>
    <dgm:pt modelId="{B1DAB122-3D76-42D4-B01B-6345495EDCCF}" type="pres">
      <dgm:prSet presAssocID="{BEF9BE30-093D-45FC-8735-A1D18571AF2E}" presName="Name10" presStyleLbl="parChTrans1D2" presStyleIdx="2" presStyleCnt="5"/>
      <dgm:spPr/>
    </dgm:pt>
    <dgm:pt modelId="{1CB0EE83-BDBC-4A3B-ACD7-E8BE808301AE}" type="pres">
      <dgm:prSet presAssocID="{A7237DA0-C4A0-48A1-A729-E0A293FD8C32}" presName="hierRoot2" presStyleCnt="0"/>
      <dgm:spPr/>
    </dgm:pt>
    <dgm:pt modelId="{84E27F1E-FCE5-4303-92C7-31279DA41228}" type="pres">
      <dgm:prSet presAssocID="{A7237DA0-C4A0-48A1-A729-E0A293FD8C32}" presName="composite2" presStyleCnt="0"/>
      <dgm:spPr/>
    </dgm:pt>
    <dgm:pt modelId="{8D6C3FCF-26EA-45F9-A936-2D5B9EA8670B}" type="pres">
      <dgm:prSet presAssocID="{A7237DA0-C4A0-48A1-A729-E0A293FD8C32}" presName="background2" presStyleLbl="node2" presStyleIdx="2" presStyleCnt="5"/>
      <dgm:spPr/>
    </dgm:pt>
    <dgm:pt modelId="{DC5375CA-016C-4576-B091-DFB48875E169}" type="pres">
      <dgm:prSet presAssocID="{A7237DA0-C4A0-48A1-A729-E0A293FD8C32}" presName="text2" presStyleLbl="fgAcc2" presStyleIdx="2" presStyleCnt="5">
        <dgm:presLayoutVars>
          <dgm:chPref val="3"/>
        </dgm:presLayoutVars>
      </dgm:prSet>
      <dgm:spPr/>
    </dgm:pt>
    <dgm:pt modelId="{B6BD45DE-B529-4545-B6F8-2991CED70ED2}" type="pres">
      <dgm:prSet presAssocID="{A7237DA0-C4A0-48A1-A729-E0A293FD8C32}" presName="hierChild3" presStyleCnt="0"/>
      <dgm:spPr/>
    </dgm:pt>
    <dgm:pt modelId="{17470630-9E98-4AFF-8A3B-34E64F20D8AF}" type="pres">
      <dgm:prSet presAssocID="{F7D3E1C6-69B2-495C-8413-48AAAF3DC1EF}" presName="Name10" presStyleLbl="parChTrans1D2" presStyleIdx="3" presStyleCnt="5"/>
      <dgm:spPr/>
    </dgm:pt>
    <dgm:pt modelId="{A1F7408D-AA92-4F95-87DD-9F0B6C993394}" type="pres">
      <dgm:prSet presAssocID="{58EDF286-0FE4-4701-9CFB-02A176607E62}" presName="hierRoot2" presStyleCnt="0"/>
      <dgm:spPr/>
    </dgm:pt>
    <dgm:pt modelId="{24975C72-2A42-48DA-BC6B-D30E15903F6A}" type="pres">
      <dgm:prSet presAssocID="{58EDF286-0FE4-4701-9CFB-02A176607E62}" presName="composite2" presStyleCnt="0"/>
      <dgm:spPr/>
    </dgm:pt>
    <dgm:pt modelId="{4924C735-C812-4517-BDE4-1C34101D2C4F}" type="pres">
      <dgm:prSet presAssocID="{58EDF286-0FE4-4701-9CFB-02A176607E62}" presName="background2" presStyleLbl="node2" presStyleIdx="3" presStyleCnt="5"/>
      <dgm:spPr/>
    </dgm:pt>
    <dgm:pt modelId="{AE4C5441-E12B-47FC-9026-6D856CE899FC}" type="pres">
      <dgm:prSet presAssocID="{58EDF286-0FE4-4701-9CFB-02A176607E62}" presName="text2" presStyleLbl="fgAcc2" presStyleIdx="3" presStyleCnt="5">
        <dgm:presLayoutVars>
          <dgm:chPref val="3"/>
        </dgm:presLayoutVars>
      </dgm:prSet>
      <dgm:spPr/>
    </dgm:pt>
    <dgm:pt modelId="{A9F3F273-D50D-49A4-8141-B363E3961E65}" type="pres">
      <dgm:prSet presAssocID="{58EDF286-0FE4-4701-9CFB-02A176607E62}" presName="hierChild3" presStyleCnt="0"/>
      <dgm:spPr/>
    </dgm:pt>
    <dgm:pt modelId="{6587ADCB-39AF-4A05-896E-6429C7AA2C6F}" type="pres">
      <dgm:prSet presAssocID="{C029B083-0C20-4BB5-82DD-C733534C22BA}" presName="Name10" presStyleLbl="parChTrans1D2" presStyleIdx="4" presStyleCnt="5"/>
      <dgm:spPr/>
    </dgm:pt>
    <dgm:pt modelId="{A34E0C07-09FD-4AF0-9A8C-3B64A70A434C}" type="pres">
      <dgm:prSet presAssocID="{E2E72B1A-773B-49A5-A2B2-5735E9E3C4C8}" presName="hierRoot2" presStyleCnt="0"/>
      <dgm:spPr/>
    </dgm:pt>
    <dgm:pt modelId="{B19143E4-7FD7-4631-B9CE-0400592250C2}" type="pres">
      <dgm:prSet presAssocID="{E2E72B1A-773B-49A5-A2B2-5735E9E3C4C8}" presName="composite2" presStyleCnt="0"/>
      <dgm:spPr/>
    </dgm:pt>
    <dgm:pt modelId="{765F6A30-4F61-469F-9112-16D7DADF4A16}" type="pres">
      <dgm:prSet presAssocID="{E2E72B1A-773B-49A5-A2B2-5735E9E3C4C8}" presName="background2" presStyleLbl="node2" presStyleIdx="4" presStyleCnt="5"/>
      <dgm:spPr/>
    </dgm:pt>
    <dgm:pt modelId="{368DDD6B-3A97-4169-8398-0DD635AE381C}" type="pres">
      <dgm:prSet presAssocID="{E2E72B1A-773B-49A5-A2B2-5735E9E3C4C8}" presName="text2" presStyleLbl="fgAcc2" presStyleIdx="4" presStyleCnt="5">
        <dgm:presLayoutVars>
          <dgm:chPref val="3"/>
        </dgm:presLayoutVars>
      </dgm:prSet>
      <dgm:spPr/>
    </dgm:pt>
    <dgm:pt modelId="{70B378A5-D925-4621-A592-76D93D24C289}" type="pres">
      <dgm:prSet presAssocID="{E2E72B1A-773B-49A5-A2B2-5735E9E3C4C8}" presName="hierChild3" presStyleCnt="0"/>
      <dgm:spPr/>
    </dgm:pt>
  </dgm:ptLst>
  <dgm:cxnLst>
    <dgm:cxn modelId="{36400C0E-D98C-461B-A3F6-C8DC24059B5C}" type="presOf" srcId="{BEF9BE30-093D-45FC-8735-A1D18571AF2E}" destId="{B1DAB122-3D76-42D4-B01B-6345495EDCCF}" srcOrd="0" destOrd="0" presId="urn:microsoft.com/office/officeart/2005/8/layout/hierarchy1"/>
    <dgm:cxn modelId="{2FF4931B-7E69-4D91-8A63-5ADB9AE1B9E5}" type="presOf" srcId="{E2E72B1A-773B-49A5-A2B2-5735E9E3C4C8}" destId="{368DDD6B-3A97-4169-8398-0DD635AE381C}" srcOrd="0" destOrd="0" presId="urn:microsoft.com/office/officeart/2005/8/layout/hierarchy1"/>
    <dgm:cxn modelId="{6EAEAC39-8932-4AF7-A95A-FA958FB1E663}" type="presOf" srcId="{E47B3686-92BA-40A0-91BB-4FCBDFAB53F9}" destId="{27E958E3-352F-40A1-9A34-43D93A1AF60E}" srcOrd="0" destOrd="0" presId="urn:microsoft.com/office/officeart/2005/8/layout/hierarchy1"/>
    <dgm:cxn modelId="{8BF07B61-FAAE-4CC1-AE99-2A605A2FBE9B}" srcId="{566EE10E-BCB9-4DC7-9084-B0244B9703A8}" destId="{50330F2A-DB25-4D83-B69B-1415987D2ABF}" srcOrd="0" destOrd="0" parTransId="{ED4A7B34-94A1-4CF3-AE38-54D70F0DEDD7}" sibTransId="{8A0482C5-A872-4C17-A47E-D5A5EB4C545D}"/>
    <dgm:cxn modelId="{24C2F741-E7D7-45DD-91AB-8971F4F8AA37}" srcId="{50330F2A-DB25-4D83-B69B-1415987D2ABF}" destId="{D110E40B-5083-4280-81B3-6B03ED164626}" srcOrd="1" destOrd="0" parTransId="{0CE10976-C78C-4490-BFEE-079F14C9F5DC}" sibTransId="{80DCFB88-509F-4217-908E-6A7A221B242D}"/>
    <dgm:cxn modelId="{D5D3F66D-B5F2-4D10-9AE2-24F84BEDC919}" type="presOf" srcId="{E55666D6-1F1C-4E43-A493-9D1F63DACDC0}" destId="{7D346847-CA56-4791-9E37-D23B7C38EB51}" srcOrd="0" destOrd="0" presId="urn:microsoft.com/office/officeart/2005/8/layout/hierarchy1"/>
    <dgm:cxn modelId="{B1C70B6F-C091-4E0E-9485-A45AA1932330}" srcId="{50330F2A-DB25-4D83-B69B-1415987D2ABF}" destId="{58EDF286-0FE4-4701-9CFB-02A176607E62}" srcOrd="3" destOrd="0" parTransId="{F7D3E1C6-69B2-495C-8413-48AAAF3DC1EF}" sibTransId="{89C65224-EAA9-4097-A209-50A783FEE345}"/>
    <dgm:cxn modelId="{D47B9452-2405-4021-B908-721EB9E42F62}" srcId="{50330F2A-DB25-4D83-B69B-1415987D2ABF}" destId="{E47B3686-92BA-40A0-91BB-4FCBDFAB53F9}" srcOrd="0" destOrd="0" parTransId="{E55666D6-1F1C-4E43-A493-9D1F63DACDC0}" sibTransId="{8077490E-2D5F-479B-9B71-D0ED136C655C}"/>
    <dgm:cxn modelId="{8A346E53-75B8-4A2C-8B7A-A17BCEADE2E3}" type="presOf" srcId="{A7237DA0-C4A0-48A1-A729-E0A293FD8C32}" destId="{DC5375CA-016C-4576-B091-DFB48875E169}" srcOrd="0" destOrd="0" presId="urn:microsoft.com/office/officeart/2005/8/layout/hierarchy1"/>
    <dgm:cxn modelId="{9C300C78-200A-4D3C-A2FF-C1C83B536753}" type="presOf" srcId="{566EE10E-BCB9-4DC7-9084-B0244B9703A8}" destId="{FDA6C298-7F04-409A-8174-AFEA223E8099}" srcOrd="0" destOrd="0" presId="urn:microsoft.com/office/officeart/2005/8/layout/hierarchy1"/>
    <dgm:cxn modelId="{3EE96480-58A7-40D6-B73E-4292A7710200}" srcId="{50330F2A-DB25-4D83-B69B-1415987D2ABF}" destId="{A7237DA0-C4A0-48A1-A729-E0A293FD8C32}" srcOrd="2" destOrd="0" parTransId="{BEF9BE30-093D-45FC-8735-A1D18571AF2E}" sibTransId="{5E29DA0D-F496-4BA7-B2F6-C3E881513FB5}"/>
    <dgm:cxn modelId="{BBA23095-4CEC-47E8-80D5-5F36EACB4A4C}" type="presOf" srcId="{C029B083-0C20-4BB5-82DD-C733534C22BA}" destId="{6587ADCB-39AF-4A05-896E-6429C7AA2C6F}" srcOrd="0" destOrd="0" presId="urn:microsoft.com/office/officeart/2005/8/layout/hierarchy1"/>
    <dgm:cxn modelId="{8D39D098-C920-4FC5-9207-6E592DDE24A1}" type="presOf" srcId="{D110E40B-5083-4280-81B3-6B03ED164626}" destId="{D577965A-D2D5-4E39-9B23-611BDBFEFC9F}" srcOrd="0" destOrd="0" presId="urn:microsoft.com/office/officeart/2005/8/layout/hierarchy1"/>
    <dgm:cxn modelId="{70F714A3-62DC-43CD-860C-DAA8EA0A4840}" type="presOf" srcId="{0CE10976-C78C-4490-BFEE-079F14C9F5DC}" destId="{E28EF841-65B9-4089-A1F6-6BD32EA881A7}" srcOrd="0" destOrd="0" presId="urn:microsoft.com/office/officeart/2005/8/layout/hierarchy1"/>
    <dgm:cxn modelId="{27A41CBE-D43E-4023-8BCF-9582F6B786A7}" type="presOf" srcId="{F7D3E1C6-69B2-495C-8413-48AAAF3DC1EF}" destId="{17470630-9E98-4AFF-8A3B-34E64F20D8AF}" srcOrd="0" destOrd="0" presId="urn:microsoft.com/office/officeart/2005/8/layout/hierarchy1"/>
    <dgm:cxn modelId="{F1EB6EBE-32B2-45B2-8E42-DCD5BDAA12FF}" type="presOf" srcId="{50330F2A-DB25-4D83-B69B-1415987D2ABF}" destId="{FBE291F5-E82A-4ADC-9AC7-C4D6696A45A0}" srcOrd="0" destOrd="0" presId="urn:microsoft.com/office/officeart/2005/8/layout/hierarchy1"/>
    <dgm:cxn modelId="{182418D4-1704-4E93-AFED-A903BAC68193}" srcId="{50330F2A-DB25-4D83-B69B-1415987D2ABF}" destId="{E2E72B1A-773B-49A5-A2B2-5735E9E3C4C8}" srcOrd="4" destOrd="0" parTransId="{C029B083-0C20-4BB5-82DD-C733534C22BA}" sibTransId="{D78CDF31-E7AF-4793-99A6-C590FAF25D35}"/>
    <dgm:cxn modelId="{2A0CA0E9-DD6D-4324-8F5C-A2D308ADBB82}" type="presOf" srcId="{58EDF286-0FE4-4701-9CFB-02A176607E62}" destId="{AE4C5441-E12B-47FC-9026-6D856CE899FC}" srcOrd="0" destOrd="0" presId="urn:microsoft.com/office/officeart/2005/8/layout/hierarchy1"/>
    <dgm:cxn modelId="{3F798948-24A5-4E3A-85E9-04ED75E46D61}" type="presParOf" srcId="{FDA6C298-7F04-409A-8174-AFEA223E8099}" destId="{2AA2B06F-1A7F-41CA-9F48-D38FB43C941D}" srcOrd="0" destOrd="0" presId="urn:microsoft.com/office/officeart/2005/8/layout/hierarchy1"/>
    <dgm:cxn modelId="{074E3160-F2FF-4FF5-8513-36644512B60A}" type="presParOf" srcId="{2AA2B06F-1A7F-41CA-9F48-D38FB43C941D}" destId="{83B9A232-A3D2-4BFD-9FF8-00766252BA76}" srcOrd="0" destOrd="0" presId="urn:microsoft.com/office/officeart/2005/8/layout/hierarchy1"/>
    <dgm:cxn modelId="{839C2E7E-229E-48D6-BA23-2F920D74C8B0}" type="presParOf" srcId="{83B9A232-A3D2-4BFD-9FF8-00766252BA76}" destId="{86ADFEFD-AC92-4756-955D-4EF53C80A617}" srcOrd="0" destOrd="0" presId="urn:microsoft.com/office/officeart/2005/8/layout/hierarchy1"/>
    <dgm:cxn modelId="{39FAF476-D09C-478B-82C3-F6F9D68656BB}" type="presParOf" srcId="{83B9A232-A3D2-4BFD-9FF8-00766252BA76}" destId="{FBE291F5-E82A-4ADC-9AC7-C4D6696A45A0}" srcOrd="1" destOrd="0" presId="urn:microsoft.com/office/officeart/2005/8/layout/hierarchy1"/>
    <dgm:cxn modelId="{CEEEA4AA-50D9-4C57-AD6A-B90FB760BC91}" type="presParOf" srcId="{2AA2B06F-1A7F-41CA-9F48-D38FB43C941D}" destId="{57BECAD3-DC39-4316-BFB1-8A01234FE2B2}" srcOrd="1" destOrd="0" presId="urn:microsoft.com/office/officeart/2005/8/layout/hierarchy1"/>
    <dgm:cxn modelId="{D001D58C-A5AD-4F80-ABF3-156E09C52010}" type="presParOf" srcId="{57BECAD3-DC39-4316-BFB1-8A01234FE2B2}" destId="{7D346847-CA56-4791-9E37-D23B7C38EB51}" srcOrd="0" destOrd="0" presId="urn:microsoft.com/office/officeart/2005/8/layout/hierarchy1"/>
    <dgm:cxn modelId="{41B33DCF-F624-4F96-90FF-4F838B3D12F8}" type="presParOf" srcId="{57BECAD3-DC39-4316-BFB1-8A01234FE2B2}" destId="{BB7754B0-F6F3-4029-8840-FE12718594E5}" srcOrd="1" destOrd="0" presId="urn:microsoft.com/office/officeart/2005/8/layout/hierarchy1"/>
    <dgm:cxn modelId="{DD078983-7A7C-4570-B834-F968A5717208}" type="presParOf" srcId="{BB7754B0-F6F3-4029-8840-FE12718594E5}" destId="{3C6EF20F-AA98-45D2-9C37-7786CFF758AD}" srcOrd="0" destOrd="0" presId="urn:microsoft.com/office/officeart/2005/8/layout/hierarchy1"/>
    <dgm:cxn modelId="{1805F484-0639-4AF9-B818-4D4D853A11C7}" type="presParOf" srcId="{3C6EF20F-AA98-45D2-9C37-7786CFF758AD}" destId="{C2CC4D93-A7F8-42F0-8618-7D40E73960C8}" srcOrd="0" destOrd="0" presId="urn:microsoft.com/office/officeart/2005/8/layout/hierarchy1"/>
    <dgm:cxn modelId="{950F73DC-3AC9-43FF-A62A-ABECF037F507}" type="presParOf" srcId="{3C6EF20F-AA98-45D2-9C37-7786CFF758AD}" destId="{27E958E3-352F-40A1-9A34-43D93A1AF60E}" srcOrd="1" destOrd="0" presId="urn:microsoft.com/office/officeart/2005/8/layout/hierarchy1"/>
    <dgm:cxn modelId="{7972F86F-A5B5-4F89-B1B0-6630FDA85E7E}" type="presParOf" srcId="{BB7754B0-F6F3-4029-8840-FE12718594E5}" destId="{1A02FC7B-191D-47D2-94E4-0E22BCB592CC}" srcOrd="1" destOrd="0" presId="urn:microsoft.com/office/officeart/2005/8/layout/hierarchy1"/>
    <dgm:cxn modelId="{9F434DE2-FF18-45CA-BCE2-F4C26F7FAFC6}" type="presParOf" srcId="{57BECAD3-DC39-4316-BFB1-8A01234FE2B2}" destId="{E28EF841-65B9-4089-A1F6-6BD32EA881A7}" srcOrd="2" destOrd="0" presId="urn:microsoft.com/office/officeart/2005/8/layout/hierarchy1"/>
    <dgm:cxn modelId="{596B1E98-7210-4CD2-B1CD-1906FDE3171D}" type="presParOf" srcId="{57BECAD3-DC39-4316-BFB1-8A01234FE2B2}" destId="{AFB0D19E-F84F-45A1-8551-7AE5196159B0}" srcOrd="3" destOrd="0" presId="urn:microsoft.com/office/officeart/2005/8/layout/hierarchy1"/>
    <dgm:cxn modelId="{65ED769A-1D6E-42DE-8A46-C9767BB6CF6E}" type="presParOf" srcId="{AFB0D19E-F84F-45A1-8551-7AE5196159B0}" destId="{10DB57B0-D5D6-4A24-A756-98C696F9B7C4}" srcOrd="0" destOrd="0" presId="urn:microsoft.com/office/officeart/2005/8/layout/hierarchy1"/>
    <dgm:cxn modelId="{420E493F-E49A-4298-AC77-CF75DFD8D404}" type="presParOf" srcId="{10DB57B0-D5D6-4A24-A756-98C696F9B7C4}" destId="{736B5C64-4655-4D4E-A09A-4944EAD7B9E2}" srcOrd="0" destOrd="0" presId="urn:microsoft.com/office/officeart/2005/8/layout/hierarchy1"/>
    <dgm:cxn modelId="{2CB5352B-FA76-4F1C-9CB6-DE68AF6CB1AD}" type="presParOf" srcId="{10DB57B0-D5D6-4A24-A756-98C696F9B7C4}" destId="{D577965A-D2D5-4E39-9B23-611BDBFEFC9F}" srcOrd="1" destOrd="0" presId="urn:microsoft.com/office/officeart/2005/8/layout/hierarchy1"/>
    <dgm:cxn modelId="{3CBA631A-BEC6-4F7A-AC30-7DE4A8EB3573}" type="presParOf" srcId="{AFB0D19E-F84F-45A1-8551-7AE5196159B0}" destId="{B7405BC7-A74C-4F01-AEFF-4AC02761C189}" srcOrd="1" destOrd="0" presId="urn:microsoft.com/office/officeart/2005/8/layout/hierarchy1"/>
    <dgm:cxn modelId="{CC162DA3-557D-4E0F-83B8-BC14163F66A2}" type="presParOf" srcId="{57BECAD3-DC39-4316-BFB1-8A01234FE2B2}" destId="{B1DAB122-3D76-42D4-B01B-6345495EDCCF}" srcOrd="4" destOrd="0" presId="urn:microsoft.com/office/officeart/2005/8/layout/hierarchy1"/>
    <dgm:cxn modelId="{4F47E35F-21F3-4264-995C-6EA137DC7A66}" type="presParOf" srcId="{57BECAD3-DC39-4316-BFB1-8A01234FE2B2}" destId="{1CB0EE83-BDBC-4A3B-ACD7-E8BE808301AE}" srcOrd="5" destOrd="0" presId="urn:microsoft.com/office/officeart/2005/8/layout/hierarchy1"/>
    <dgm:cxn modelId="{744529F6-BE1C-4619-BE78-52791F2474C0}" type="presParOf" srcId="{1CB0EE83-BDBC-4A3B-ACD7-E8BE808301AE}" destId="{84E27F1E-FCE5-4303-92C7-31279DA41228}" srcOrd="0" destOrd="0" presId="urn:microsoft.com/office/officeart/2005/8/layout/hierarchy1"/>
    <dgm:cxn modelId="{3C4A9E61-8BA9-4AB5-AEDA-78D0AE5E9020}" type="presParOf" srcId="{84E27F1E-FCE5-4303-92C7-31279DA41228}" destId="{8D6C3FCF-26EA-45F9-A936-2D5B9EA8670B}" srcOrd="0" destOrd="0" presId="urn:microsoft.com/office/officeart/2005/8/layout/hierarchy1"/>
    <dgm:cxn modelId="{74D74F60-9EA6-4382-BC88-1B336CAE8A6C}" type="presParOf" srcId="{84E27F1E-FCE5-4303-92C7-31279DA41228}" destId="{DC5375CA-016C-4576-B091-DFB48875E169}" srcOrd="1" destOrd="0" presId="urn:microsoft.com/office/officeart/2005/8/layout/hierarchy1"/>
    <dgm:cxn modelId="{3DEAC6C6-0030-4DEA-A313-D3E1A43AD02C}" type="presParOf" srcId="{1CB0EE83-BDBC-4A3B-ACD7-E8BE808301AE}" destId="{B6BD45DE-B529-4545-B6F8-2991CED70ED2}" srcOrd="1" destOrd="0" presId="urn:microsoft.com/office/officeart/2005/8/layout/hierarchy1"/>
    <dgm:cxn modelId="{83B1B025-58AC-4816-9A7D-23763FFB946E}" type="presParOf" srcId="{57BECAD3-DC39-4316-BFB1-8A01234FE2B2}" destId="{17470630-9E98-4AFF-8A3B-34E64F20D8AF}" srcOrd="6" destOrd="0" presId="urn:microsoft.com/office/officeart/2005/8/layout/hierarchy1"/>
    <dgm:cxn modelId="{9A54CE21-79DC-4673-B9E9-2BCF15789735}" type="presParOf" srcId="{57BECAD3-DC39-4316-BFB1-8A01234FE2B2}" destId="{A1F7408D-AA92-4F95-87DD-9F0B6C993394}" srcOrd="7" destOrd="0" presId="urn:microsoft.com/office/officeart/2005/8/layout/hierarchy1"/>
    <dgm:cxn modelId="{464DB687-67AA-40CF-8C7C-817160D71FAD}" type="presParOf" srcId="{A1F7408D-AA92-4F95-87DD-9F0B6C993394}" destId="{24975C72-2A42-48DA-BC6B-D30E15903F6A}" srcOrd="0" destOrd="0" presId="urn:microsoft.com/office/officeart/2005/8/layout/hierarchy1"/>
    <dgm:cxn modelId="{C93ECF40-C44E-47AE-982B-29EEEE5F32F7}" type="presParOf" srcId="{24975C72-2A42-48DA-BC6B-D30E15903F6A}" destId="{4924C735-C812-4517-BDE4-1C34101D2C4F}" srcOrd="0" destOrd="0" presId="urn:microsoft.com/office/officeart/2005/8/layout/hierarchy1"/>
    <dgm:cxn modelId="{ACDC2EB0-7D7F-4487-A07D-58D28CBDF063}" type="presParOf" srcId="{24975C72-2A42-48DA-BC6B-D30E15903F6A}" destId="{AE4C5441-E12B-47FC-9026-6D856CE899FC}" srcOrd="1" destOrd="0" presId="urn:microsoft.com/office/officeart/2005/8/layout/hierarchy1"/>
    <dgm:cxn modelId="{1B338E65-528E-4F0D-93B1-1980C64AFF10}" type="presParOf" srcId="{A1F7408D-AA92-4F95-87DD-9F0B6C993394}" destId="{A9F3F273-D50D-49A4-8141-B363E3961E65}" srcOrd="1" destOrd="0" presId="urn:microsoft.com/office/officeart/2005/8/layout/hierarchy1"/>
    <dgm:cxn modelId="{12A45139-87A8-4129-9205-87440A17CAB9}" type="presParOf" srcId="{57BECAD3-DC39-4316-BFB1-8A01234FE2B2}" destId="{6587ADCB-39AF-4A05-896E-6429C7AA2C6F}" srcOrd="8" destOrd="0" presId="urn:microsoft.com/office/officeart/2005/8/layout/hierarchy1"/>
    <dgm:cxn modelId="{247DAF42-F717-4191-9C09-8886587019B0}" type="presParOf" srcId="{57BECAD3-DC39-4316-BFB1-8A01234FE2B2}" destId="{A34E0C07-09FD-4AF0-9A8C-3B64A70A434C}" srcOrd="9" destOrd="0" presId="urn:microsoft.com/office/officeart/2005/8/layout/hierarchy1"/>
    <dgm:cxn modelId="{79C9CB36-7915-457E-A295-FB09905B7A72}" type="presParOf" srcId="{A34E0C07-09FD-4AF0-9A8C-3B64A70A434C}" destId="{B19143E4-7FD7-4631-B9CE-0400592250C2}" srcOrd="0" destOrd="0" presId="urn:microsoft.com/office/officeart/2005/8/layout/hierarchy1"/>
    <dgm:cxn modelId="{144F34EB-7F13-4121-A5D3-402CA28ACD87}" type="presParOf" srcId="{B19143E4-7FD7-4631-B9CE-0400592250C2}" destId="{765F6A30-4F61-469F-9112-16D7DADF4A16}" srcOrd="0" destOrd="0" presId="urn:microsoft.com/office/officeart/2005/8/layout/hierarchy1"/>
    <dgm:cxn modelId="{6BAB0B9E-32AB-43C8-A36F-6EE5EF94A90B}" type="presParOf" srcId="{B19143E4-7FD7-4631-B9CE-0400592250C2}" destId="{368DDD6B-3A97-4169-8398-0DD635AE381C}" srcOrd="1" destOrd="0" presId="urn:microsoft.com/office/officeart/2005/8/layout/hierarchy1"/>
    <dgm:cxn modelId="{62C337E9-E15E-41B0-B53A-256BF15EC49E}" type="presParOf" srcId="{A34E0C07-09FD-4AF0-9A8C-3B64A70A434C}" destId="{70B378A5-D925-4621-A592-76D93D24C2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7ADCB-39AF-4A05-896E-6429C7AA2C6F}">
      <dsp:nvSpPr>
        <dsp:cNvPr id="0" name=""/>
        <dsp:cNvSpPr/>
      </dsp:nvSpPr>
      <dsp:spPr>
        <a:xfrm>
          <a:off x="4368494" y="2415489"/>
          <a:ext cx="3624148" cy="431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44"/>
              </a:lnTo>
              <a:lnTo>
                <a:pt x="3624148" y="293844"/>
              </a:lnTo>
              <a:lnTo>
                <a:pt x="3624148" y="4311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70630-9E98-4AFF-8A3B-34E64F20D8AF}">
      <dsp:nvSpPr>
        <dsp:cNvPr id="0" name=""/>
        <dsp:cNvSpPr/>
      </dsp:nvSpPr>
      <dsp:spPr>
        <a:xfrm>
          <a:off x="4368494" y="2415489"/>
          <a:ext cx="1812074" cy="431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44"/>
              </a:lnTo>
              <a:lnTo>
                <a:pt x="1812074" y="293844"/>
              </a:lnTo>
              <a:lnTo>
                <a:pt x="1812074" y="4311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AB122-3D76-42D4-B01B-6345495EDCCF}">
      <dsp:nvSpPr>
        <dsp:cNvPr id="0" name=""/>
        <dsp:cNvSpPr/>
      </dsp:nvSpPr>
      <dsp:spPr>
        <a:xfrm>
          <a:off x="4322774" y="2415489"/>
          <a:ext cx="91440" cy="431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EF841-65B9-4089-A1F6-6BD32EA881A7}">
      <dsp:nvSpPr>
        <dsp:cNvPr id="0" name=""/>
        <dsp:cNvSpPr/>
      </dsp:nvSpPr>
      <dsp:spPr>
        <a:xfrm>
          <a:off x="2556420" y="2415489"/>
          <a:ext cx="1812074" cy="431191"/>
        </a:xfrm>
        <a:custGeom>
          <a:avLst/>
          <a:gdLst/>
          <a:ahLst/>
          <a:cxnLst/>
          <a:rect l="0" t="0" r="0" b="0"/>
          <a:pathLst>
            <a:path>
              <a:moveTo>
                <a:pt x="1812074" y="0"/>
              </a:moveTo>
              <a:lnTo>
                <a:pt x="1812074" y="293844"/>
              </a:lnTo>
              <a:lnTo>
                <a:pt x="0" y="293844"/>
              </a:lnTo>
              <a:lnTo>
                <a:pt x="0" y="4311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6847-CA56-4791-9E37-D23B7C38EB51}">
      <dsp:nvSpPr>
        <dsp:cNvPr id="0" name=""/>
        <dsp:cNvSpPr/>
      </dsp:nvSpPr>
      <dsp:spPr>
        <a:xfrm>
          <a:off x="744345" y="2415489"/>
          <a:ext cx="3624148" cy="431191"/>
        </a:xfrm>
        <a:custGeom>
          <a:avLst/>
          <a:gdLst/>
          <a:ahLst/>
          <a:cxnLst/>
          <a:rect l="0" t="0" r="0" b="0"/>
          <a:pathLst>
            <a:path>
              <a:moveTo>
                <a:pt x="3624148" y="0"/>
              </a:moveTo>
              <a:lnTo>
                <a:pt x="3624148" y="293844"/>
              </a:lnTo>
              <a:lnTo>
                <a:pt x="0" y="293844"/>
              </a:lnTo>
              <a:lnTo>
                <a:pt x="0" y="4311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DFEFD-AC92-4756-955D-4EF53C80A617}">
      <dsp:nvSpPr>
        <dsp:cNvPr id="0" name=""/>
        <dsp:cNvSpPr/>
      </dsp:nvSpPr>
      <dsp:spPr>
        <a:xfrm>
          <a:off x="2871840" y="1474034"/>
          <a:ext cx="2993308" cy="941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E291F5-E82A-4ADC-9AC7-C4D6696A45A0}">
      <dsp:nvSpPr>
        <dsp:cNvPr id="0" name=""/>
        <dsp:cNvSpPr/>
      </dsp:nvSpPr>
      <dsp:spPr>
        <a:xfrm>
          <a:off x="3036574" y="1630531"/>
          <a:ext cx="2993308" cy="94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وتنقسم هذه الزوايا إلى</a:t>
          </a:r>
          <a:endParaRPr lang="ar-SA" sz="2500" kern="1200" dirty="0"/>
        </a:p>
      </dsp:txBody>
      <dsp:txXfrm>
        <a:off x="3064148" y="1658105"/>
        <a:ext cx="2938160" cy="886307"/>
      </dsp:txXfrm>
    </dsp:sp>
    <dsp:sp modelId="{C2CC4D93-A7F8-42F0-8618-7D40E73960C8}">
      <dsp:nvSpPr>
        <dsp:cNvPr id="0" name=""/>
        <dsp:cNvSpPr/>
      </dsp:nvSpPr>
      <dsp:spPr>
        <a:xfrm>
          <a:off x="3042" y="2846680"/>
          <a:ext cx="1482606" cy="941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E958E3-352F-40A1-9A34-43D93A1AF60E}">
      <dsp:nvSpPr>
        <dsp:cNvPr id="0" name=""/>
        <dsp:cNvSpPr/>
      </dsp:nvSpPr>
      <dsp:spPr>
        <a:xfrm>
          <a:off x="167776" y="3003177"/>
          <a:ext cx="1482606" cy="94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زوايا متناظرة</a:t>
          </a:r>
        </a:p>
      </dsp:txBody>
      <dsp:txXfrm>
        <a:off x="195350" y="3030751"/>
        <a:ext cx="1427458" cy="886307"/>
      </dsp:txXfrm>
    </dsp:sp>
    <dsp:sp modelId="{736B5C64-4655-4D4E-A09A-4944EAD7B9E2}">
      <dsp:nvSpPr>
        <dsp:cNvPr id="0" name=""/>
        <dsp:cNvSpPr/>
      </dsp:nvSpPr>
      <dsp:spPr>
        <a:xfrm>
          <a:off x="1815116" y="2846680"/>
          <a:ext cx="1482606" cy="941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77965A-D2D5-4E39-9B23-611BDBFEFC9F}">
      <dsp:nvSpPr>
        <dsp:cNvPr id="0" name=""/>
        <dsp:cNvSpPr/>
      </dsp:nvSpPr>
      <dsp:spPr>
        <a:xfrm>
          <a:off x="1979850" y="3003177"/>
          <a:ext cx="1482606" cy="94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زوايا متبادلة</a:t>
          </a:r>
          <a:endParaRPr lang="ar-SA" sz="2500" kern="1200" dirty="0"/>
        </a:p>
      </dsp:txBody>
      <dsp:txXfrm>
        <a:off x="2007424" y="3030751"/>
        <a:ext cx="1427458" cy="886307"/>
      </dsp:txXfrm>
    </dsp:sp>
    <dsp:sp modelId="{8D6C3FCF-26EA-45F9-A936-2D5B9EA8670B}">
      <dsp:nvSpPr>
        <dsp:cNvPr id="0" name=""/>
        <dsp:cNvSpPr/>
      </dsp:nvSpPr>
      <dsp:spPr>
        <a:xfrm>
          <a:off x="3627191" y="2846680"/>
          <a:ext cx="1482606" cy="941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5375CA-016C-4576-B091-DFB48875E169}">
      <dsp:nvSpPr>
        <dsp:cNvPr id="0" name=""/>
        <dsp:cNvSpPr/>
      </dsp:nvSpPr>
      <dsp:spPr>
        <a:xfrm>
          <a:off x="3791925" y="3003177"/>
          <a:ext cx="1482606" cy="94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زوايا متحالفة</a:t>
          </a:r>
          <a:endParaRPr lang="ar-SA" sz="2500" kern="1200" dirty="0"/>
        </a:p>
      </dsp:txBody>
      <dsp:txXfrm>
        <a:off x="3819499" y="3030751"/>
        <a:ext cx="1427458" cy="886307"/>
      </dsp:txXfrm>
    </dsp:sp>
    <dsp:sp modelId="{4924C735-C812-4517-BDE4-1C34101D2C4F}">
      <dsp:nvSpPr>
        <dsp:cNvPr id="0" name=""/>
        <dsp:cNvSpPr/>
      </dsp:nvSpPr>
      <dsp:spPr>
        <a:xfrm>
          <a:off x="5439265" y="2846680"/>
          <a:ext cx="1482606" cy="941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4C5441-E12B-47FC-9026-6D856CE899FC}">
      <dsp:nvSpPr>
        <dsp:cNvPr id="0" name=""/>
        <dsp:cNvSpPr/>
      </dsp:nvSpPr>
      <dsp:spPr>
        <a:xfrm>
          <a:off x="5603999" y="3003177"/>
          <a:ext cx="1482606" cy="94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زوايا متقابلة الرأس</a:t>
          </a:r>
          <a:endParaRPr lang="ar-SA" sz="2500" kern="1200" dirty="0"/>
        </a:p>
      </dsp:txBody>
      <dsp:txXfrm>
        <a:off x="5631573" y="3030751"/>
        <a:ext cx="1427458" cy="886307"/>
      </dsp:txXfrm>
    </dsp:sp>
    <dsp:sp modelId="{765F6A30-4F61-469F-9112-16D7DADF4A16}">
      <dsp:nvSpPr>
        <dsp:cNvPr id="0" name=""/>
        <dsp:cNvSpPr/>
      </dsp:nvSpPr>
      <dsp:spPr>
        <a:xfrm>
          <a:off x="7251340" y="2846680"/>
          <a:ext cx="1482606" cy="941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8DDD6B-3A97-4169-8398-0DD635AE381C}">
      <dsp:nvSpPr>
        <dsp:cNvPr id="0" name=""/>
        <dsp:cNvSpPr/>
      </dsp:nvSpPr>
      <dsp:spPr>
        <a:xfrm>
          <a:off x="7416074" y="3003177"/>
          <a:ext cx="1482606" cy="94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زوايا متجاورة</a:t>
          </a:r>
          <a:endParaRPr lang="ar-SA" sz="2500" kern="1200" dirty="0"/>
        </a:p>
      </dsp:txBody>
      <dsp:txXfrm>
        <a:off x="7443648" y="3030751"/>
        <a:ext cx="1427458" cy="886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6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9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98286" y="2587227"/>
            <a:ext cx="8737600" cy="1446550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ar-SY" sz="8800" b="1" dirty="0"/>
              <a:t>المستقيمات المتوازية</a:t>
            </a:r>
            <a:endParaRPr lang="en-US" sz="8800" b="1" dirty="0"/>
          </a:p>
        </p:txBody>
      </p:sp>
      <p:sp>
        <p:nvSpPr>
          <p:cNvPr id="5" name="مستطيل 4"/>
          <p:cNvSpPr/>
          <p:nvPr/>
        </p:nvSpPr>
        <p:spPr>
          <a:xfrm>
            <a:off x="8904849" y="6147583"/>
            <a:ext cx="3287151" cy="7104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الاسم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8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12" y="38573"/>
            <a:ext cx="12192000" cy="90217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سوف نتعلم العلاقة بين الزوايا الناتجة من قطع مستقيم لمستقيمين متوازيين</a:t>
            </a:r>
            <a:endParaRPr lang="en-US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72093" y="1028754"/>
            <a:ext cx="1181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>
                <a:solidFill>
                  <a:srgbClr val="FF0000"/>
                </a:solidFill>
              </a:rPr>
              <a:t>الخطوط المتوازية </a:t>
            </a:r>
            <a:r>
              <a:rPr lang="ar-SY" sz="2800" dirty="0"/>
              <a:t>هي التي تقع في مستوى واحد ولا تتقاطع أبدا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57442" t="26041" r="18231" b="50497"/>
          <a:stretch/>
        </p:blipFill>
        <p:spPr>
          <a:xfrm>
            <a:off x="942535" y="1060209"/>
            <a:ext cx="3165231" cy="1716259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2"/>
          <a:srcRect l="13780" t="53381" r="65894" b="11619"/>
          <a:stretch/>
        </p:blipFill>
        <p:spPr>
          <a:xfrm>
            <a:off x="274294" y="3586026"/>
            <a:ext cx="2644727" cy="256032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2"/>
          <a:srcRect l="17456" t="32804" r="68921" b="55465"/>
          <a:stretch/>
        </p:blipFill>
        <p:spPr>
          <a:xfrm>
            <a:off x="9162418" y="1580767"/>
            <a:ext cx="1772529" cy="858129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10752406" y="1685812"/>
            <a:ext cx="121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>
                <a:solidFill>
                  <a:srgbClr val="FF0000"/>
                </a:solidFill>
              </a:rPr>
              <a:t>وتكتب</a:t>
            </a:r>
            <a:endParaRPr lang="ar-SY" sz="24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559126" y="2374282"/>
            <a:ext cx="841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>
                <a:solidFill>
                  <a:srgbClr val="FF0000"/>
                </a:solidFill>
              </a:rPr>
              <a:t>عندما يقطع </a:t>
            </a:r>
            <a:r>
              <a:rPr lang="ar-SY" sz="3600" b="1" dirty="0" err="1">
                <a:solidFill>
                  <a:srgbClr val="FF0000"/>
                </a:solidFill>
              </a:rPr>
              <a:t>مستقييم</a:t>
            </a:r>
            <a:r>
              <a:rPr lang="ar-SY" sz="3600" b="1" dirty="0">
                <a:solidFill>
                  <a:srgbClr val="FF0000"/>
                </a:solidFill>
              </a:rPr>
              <a:t> مستقيمين تنتج منه زوايا عددها 8</a:t>
            </a: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509890502"/>
              </p:ext>
            </p:extLst>
          </p:nvPr>
        </p:nvGraphicFramePr>
        <p:xfrm>
          <a:off x="2785403" y="1702599"/>
          <a:ext cx="89017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8019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ADFEFD-AC92-4756-955D-4EF53C80A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>
                                            <p:graphicEl>
                                              <a:dgm id="{86ADFEFD-AC92-4756-955D-4EF53C80A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E291F5-E82A-4ADC-9AC7-C4D6696A4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dgm id="{FBE291F5-E82A-4ADC-9AC7-C4D6696A4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346847-CA56-4791-9E37-D23B7C38E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>
                                            <p:graphicEl>
                                              <a:dgm id="{7D346847-CA56-4791-9E37-D23B7C38E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CC4D93-A7F8-42F0-8618-7D40E7396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>
                                            <p:graphicEl>
                                              <a:dgm id="{C2CC4D93-A7F8-42F0-8618-7D40E7396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E958E3-352F-40A1-9A34-43D93A1AF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>
                                            <p:graphicEl>
                                              <a:dgm id="{27E958E3-352F-40A1-9A34-43D93A1AF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8EF841-65B9-4089-A1F6-6BD32EA88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E28EF841-65B9-4089-A1F6-6BD32EA88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6B5C64-4655-4D4E-A09A-4944EAD7B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">
                                            <p:graphicEl>
                                              <a:dgm id="{736B5C64-4655-4D4E-A09A-4944EAD7B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77965A-D2D5-4E39-9B23-611BDBFEF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">
                                            <p:graphicEl>
                                              <a:dgm id="{D577965A-D2D5-4E39-9B23-611BDBFEF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DAB122-3D76-42D4-B01B-6345495E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>
                                            <p:graphicEl>
                                              <a:dgm id="{B1DAB122-3D76-42D4-B01B-6345495ED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6C3FCF-26EA-45F9-A936-2D5B9EA86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">
                                            <p:graphicEl>
                                              <a:dgm id="{8D6C3FCF-26EA-45F9-A936-2D5B9EA86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5375CA-016C-4576-B091-DFB48875E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">
                                            <p:graphicEl>
                                              <a:dgm id="{DC5375CA-016C-4576-B091-DFB48875E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470630-9E98-4AFF-8A3B-34E64F20D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7">
                                            <p:graphicEl>
                                              <a:dgm id="{17470630-9E98-4AFF-8A3B-34E64F20D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4C735-C812-4517-BDE4-1C34101D2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">
                                            <p:graphicEl>
                                              <a:dgm id="{4924C735-C812-4517-BDE4-1C34101D2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C5441-E12B-47FC-9026-6D856CE89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">
                                            <p:graphicEl>
                                              <a:dgm id="{AE4C5441-E12B-47FC-9026-6D856CE89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87ADCB-39AF-4A05-896E-6429C7AA2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7">
                                            <p:graphicEl>
                                              <a:dgm id="{6587ADCB-39AF-4A05-896E-6429C7AA2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5F6A30-4F61-469F-9112-16D7DADF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">
                                            <p:graphicEl>
                                              <a:dgm id="{765F6A30-4F61-469F-9112-16D7DADF4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8DDD6B-3A97-4169-8398-0DD635AE3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7">
                                            <p:graphicEl>
                                              <a:dgm id="{368DDD6B-3A97-4169-8398-0DD635AE3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2" grpId="0"/>
      <p:bldP spid="43" grpId="0"/>
      <p:bldGraphic spid="7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377">
            <a:off x="805034" y="413506"/>
            <a:ext cx="1925798" cy="21226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22825" t="37740" r="7761" b="14760"/>
          <a:stretch/>
        </p:blipFill>
        <p:spPr>
          <a:xfrm>
            <a:off x="2245741" y="2016927"/>
            <a:ext cx="9031459" cy="347472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7" name="مربع نص 6"/>
          <p:cNvSpPr txBox="1"/>
          <p:nvPr/>
        </p:nvSpPr>
        <p:spPr>
          <a:xfrm>
            <a:off x="2985089" y="968011"/>
            <a:ext cx="841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>
                <a:solidFill>
                  <a:srgbClr val="FF0000"/>
                </a:solidFill>
              </a:rPr>
              <a:t>عندما يقطع </a:t>
            </a:r>
            <a:r>
              <a:rPr lang="ar-SY" sz="3600" b="1" dirty="0" err="1">
                <a:solidFill>
                  <a:srgbClr val="FF0000"/>
                </a:solidFill>
              </a:rPr>
              <a:t>مستقييم</a:t>
            </a:r>
            <a:r>
              <a:rPr lang="ar-SY" sz="3600" b="1" dirty="0">
                <a:solidFill>
                  <a:srgbClr val="FF0000"/>
                </a:solidFill>
              </a:rPr>
              <a:t> مستقيمين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ar-SY" sz="3600" b="1" dirty="0">
                <a:solidFill>
                  <a:srgbClr val="FF0000"/>
                </a:solidFill>
              </a:rPr>
              <a:t> متوازيين فإن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91886" y="406400"/>
            <a:ext cx="11600767" cy="62898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0595429" y="38574"/>
            <a:ext cx="1604282" cy="5268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القاعدة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1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23"/>
          <p:cNvSpPr/>
          <p:nvPr/>
        </p:nvSpPr>
        <p:spPr>
          <a:xfrm>
            <a:off x="391886" y="406400"/>
            <a:ext cx="11600767" cy="62898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9251" t="21379" r="53570" b="50248"/>
          <a:stretch/>
        </p:blipFill>
        <p:spPr>
          <a:xfrm>
            <a:off x="2680684" y="565426"/>
            <a:ext cx="3435384" cy="249681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48717" t="26637" r="25013" b="50248"/>
          <a:stretch/>
        </p:blipFill>
        <p:spPr>
          <a:xfrm>
            <a:off x="7142778" y="699481"/>
            <a:ext cx="4767943" cy="2191657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10726057" y="38574"/>
            <a:ext cx="1473654" cy="5268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مثال</a:t>
            </a:r>
            <a:endParaRPr lang="en-US" sz="32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0628310" y="3062242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المعطيات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/>
          <a:srcRect l="42415" t="25149" r="25793" b="67112"/>
          <a:stretch/>
        </p:blipFill>
        <p:spPr>
          <a:xfrm>
            <a:off x="6869110" y="2959884"/>
            <a:ext cx="4136571" cy="56605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/>
          <a:srcRect l="38175" t="32688" r="24901" b="60367"/>
          <a:stretch/>
        </p:blipFill>
        <p:spPr>
          <a:xfrm>
            <a:off x="2235200" y="2880118"/>
            <a:ext cx="4670520" cy="60674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/>
          <a:srcRect l="54573" t="39633" r="25124" b="52828"/>
          <a:stretch/>
        </p:blipFill>
        <p:spPr>
          <a:xfrm>
            <a:off x="7859484" y="3740864"/>
            <a:ext cx="2641601" cy="55154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/>
          <a:srcRect l="57809" t="46379" r="23673" b="45883"/>
          <a:stretch/>
        </p:blipFill>
        <p:spPr>
          <a:xfrm>
            <a:off x="8828538" y="4442205"/>
            <a:ext cx="2409372" cy="56605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/>
          <a:srcRect l="46207" t="53522" r="23339" b="39732"/>
          <a:stretch/>
        </p:blipFill>
        <p:spPr>
          <a:xfrm>
            <a:off x="7355337" y="4995350"/>
            <a:ext cx="3962401" cy="49348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/>
          <a:srcRect l="56916" t="60466" r="23005" b="32589"/>
          <a:stretch/>
        </p:blipFill>
        <p:spPr>
          <a:xfrm>
            <a:off x="8726938" y="5545789"/>
            <a:ext cx="2612572" cy="50800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/>
          <a:srcRect l="46542" t="67609" r="23674" b="25843"/>
          <a:stretch/>
        </p:blipFill>
        <p:spPr>
          <a:xfrm>
            <a:off x="7393225" y="6150581"/>
            <a:ext cx="3875314" cy="478972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3"/>
          <a:srcRect l="61155" t="74553" r="23785" b="18899"/>
          <a:stretch/>
        </p:blipFill>
        <p:spPr>
          <a:xfrm>
            <a:off x="1923145" y="5608098"/>
            <a:ext cx="1959429" cy="478971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0501085" y="3824808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المطلوب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0501085" y="4451421"/>
            <a:ext cx="136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الحل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سهم إلى اليمين 18"/>
          <p:cNvSpPr/>
          <p:nvPr/>
        </p:nvSpPr>
        <p:spPr>
          <a:xfrm>
            <a:off x="6763657" y="4426507"/>
            <a:ext cx="2064881" cy="612394"/>
          </a:xfrm>
          <a:prstGeom prst="rightArrow">
            <a:avLst>
              <a:gd name="adj1" fmla="val 50000"/>
              <a:gd name="adj2" fmla="val 5823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معطى</a:t>
            </a:r>
            <a:endParaRPr lang="en-US" sz="2400" dirty="0"/>
          </a:p>
        </p:txBody>
      </p:sp>
      <p:sp>
        <p:nvSpPr>
          <p:cNvPr id="20" name="سهم إلى اليمين 19"/>
          <p:cNvSpPr/>
          <p:nvPr/>
        </p:nvSpPr>
        <p:spPr>
          <a:xfrm>
            <a:off x="4731655" y="4981882"/>
            <a:ext cx="2623681" cy="612394"/>
          </a:xfrm>
          <a:prstGeom prst="rightArrow">
            <a:avLst>
              <a:gd name="adj1" fmla="val 50000"/>
              <a:gd name="adj2" fmla="val 5823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بالتجاور على مستقيم</a:t>
            </a:r>
            <a:endParaRPr lang="en-US" sz="2400" dirty="0"/>
          </a:p>
        </p:txBody>
      </p:sp>
      <p:sp>
        <p:nvSpPr>
          <p:cNvPr id="21" name="سهم إلى اليمين 20"/>
          <p:cNvSpPr/>
          <p:nvPr/>
        </p:nvSpPr>
        <p:spPr>
          <a:xfrm>
            <a:off x="6763656" y="5528549"/>
            <a:ext cx="2064881" cy="554337"/>
          </a:xfrm>
          <a:prstGeom prst="rightArrow">
            <a:avLst>
              <a:gd name="adj1" fmla="val 50000"/>
              <a:gd name="adj2" fmla="val 5823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معطى</a:t>
            </a:r>
            <a:endParaRPr lang="en-US" sz="2400" dirty="0"/>
          </a:p>
        </p:txBody>
      </p:sp>
      <p:sp>
        <p:nvSpPr>
          <p:cNvPr id="22" name="سهم إلى اليمين 21"/>
          <p:cNvSpPr/>
          <p:nvPr/>
        </p:nvSpPr>
        <p:spPr>
          <a:xfrm>
            <a:off x="4769544" y="6083870"/>
            <a:ext cx="2623681" cy="612394"/>
          </a:xfrm>
          <a:prstGeom prst="rightArrow">
            <a:avLst>
              <a:gd name="adj1" fmla="val 50000"/>
              <a:gd name="adj2" fmla="val 5823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وهما في وضع تناظر</a:t>
            </a:r>
            <a:endParaRPr lang="en-US" sz="2400" dirty="0"/>
          </a:p>
        </p:txBody>
      </p:sp>
      <p:sp>
        <p:nvSpPr>
          <p:cNvPr id="23" name="مستطيل 22"/>
          <p:cNvSpPr/>
          <p:nvPr/>
        </p:nvSpPr>
        <p:spPr>
          <a:xfrm>
            <a:off x="1785259" y="5402106"/>
            <a:ext cx="2097316" cy="943428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5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70</Words>
  <Application>Microsoft Office PowerPoint</Application>
  <PresentationFormat>شاشة عريضة</PresentationFormat>
  <Paragraphs>22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33</cp:revision>
  <dcterms:created xsi:type="dcterms:W3CDTF">2021-03-21T19:20:33Z</dcterms:created>
  <dcterms:modified xsi:type="dcterms:W3CDTF">2021-03-30T12:22:46Z</dcterms:modified>
</cp:coreProperties>
</file>