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5"/>
  </p:notesMasterIdLst>
  <p:sldIdLst>
    <p:sldId id="289" r:id="rId2"/>
    <p:sldId id="294" r:id="rId3"/>
    <p:sldId id="29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BF24E30-3B7A-442C-9E77-4947CF511F1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26DA864-C054-4B11-A028-BFE21B0E9C7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9060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B57550CE-8B51-4D3E-8D24-F8129C18CB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D96EA1B-185A-4E11-B3EF-955B465DE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4E7B4D55-5D43-45D2-B6D5-6AA32A100E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BDB9B4C-8DB1-4BE2-8406-A22D1FB26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91CF77F0-15E8-4795-BB5D-182FA75E1D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43B2A0BB-169C-4842-890D-F1C41EA532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63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7328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5354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2183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6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5893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8616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4834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0157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9759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5133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7C356A-CCE7-4B1A-9C54-ECBCCF2E5D82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B615B2-5731-4411-9D8D-B60561ACBD31}" type="slidenum">
              <a:rPr lang="ar-KW" smtClean="0"/>
              <a:t>‹#›</a:t>
            </a:fld>
            <a:endParaRPr lang="ar-KW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36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>
            <a:extLst>
              <a:ext uri="{FF2B5EF4-FFF2-40B4-BE49-F238E27FC236}">
                <a16:creationId xmlns:a16="http://schemas.microsoft.com/office/drawing/2014/main" id="{735EFA97-CB09-462F-A178-9728CB6F9E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2743200"/>
            <a:ext cx="7924800" cy="2667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ar-KW" sz="4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جمع الحدوديات النسبية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>
            <a:extLst>
              <a:ext uri="{FF2B5EF4-FFF2-40B4-BE49-F238E27FC236}">
                <a16:creationId xmlns:a16="http://schemas.microsoft.com/office/drawing/2014/main" id="{2A94323F-E066-4D39-8D6B-C0604CE262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6350"/>
            <a:ext cx="853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KW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ثانيا: جمع الحدوديات النسبية ذات المقامات المختلفة</a:t>
            </a: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3FB8CE18-D9EC-4D4E-9D07-1DBC98678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71601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لجمع الحدوديات النسبية ذات المقامات المختلفة ، يمكنك ان تبدأ بكتابة هذه الحدوديات </a:t>
            </a:r>
          </a:p>
          <a:p>
            <a:pPr eaLnBrk="1" hangingPunct="1">
              <a:spcBef>
                <a:spcPct val="50000"/>
              </a:spcBef>
            </a:pPr>
            <a:r>
              <a:rPr lang="ar-KW" altLang="ar-KW"/>
              <a:t>  مع المقام المشترك الاصغر وهو المضاعف المشترك الاصغر للمقامين </a:t>
            </a:r>
            <a:endParaRPr lang="en-US" altLang="ar-KW"/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A572D766-729A-4E0B-B325-CE6E6E1B7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667001"/>
            <a:ext cx="3352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/>
              <a:t>م . م . أ ( الاعداد الكلية) </a:t>
            </a:r>
          </a:p>
          <a:p>
            <a:pPr eaLnBrk="1" hangingPunct="1">
              <a:spcBef>
                <a:spcPct val="50000"/>
              </a:spcBef>
            </a:pPr>
            <a:r>
              <a:rPr lang="ar-KW" altLang="ar-KW" sz="2800"/>
              <a:t>4 =  2  × 2 </a:t>
            </a:r>
          </a:p>
          <a:p>
            <a:pPr eaLnBrk="1" hangingPunct="1">
              <a:spcBef>
                <a:spcPct val="50000"/>
              </a:spcBef>
            </a:pPr>
            <a:r>
              <a:rPr lang="ar-KW" altLang="ar-KW" sz="2800"/>
              <a:t>6=   2  × 3   </a:t>
            </a:r>
            <a:endParaRPr lang="en-US" altLang="ar-KW" sz="2800"/>
          </a:p>
        </p:txBody>
      </p:sp>
      <p:sp>
        <p:nvSpPr>
          <p:cNvPr id="67591" name="Oval 7">
            <a:extLst>
              <a:ext uri="{FF2B5EF4-FFF2-40B4-BE49-F238E27FC236}">
                <a16:creationId xmlns:a16="http://schemas.microsoft.com/office/drawing/2014/main" id="{1FB42965-8A75-4258-918C-972136E75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3276600"/>
            <a:ext cx="3810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ar-KW"/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DD443E74-E656-4908-B0E3-FED0D35CD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029200"/>
            <a:ext cx="3733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/>
              <a:t>م . م . أ = 2×2×3= 12 </a:t>
            </a:r>
            <a:endParaRPr lang="en-US" altLang="ar-KW" sz="3200"/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EF966862-54F8-47B5-872D-6EB63DBD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1"/>
            <a:ext cx="4419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/>
              <a:t>م . م . أ [ الحدود( وحيدة الحد)]</a:t>
            </a:r>
          </a:p>
          <a:p>
            <a:pPr eaLnBrk="1" hangingPunct="1">
              <a:spcBef>
                <a:spcPct val="50000"/>
              </a:spcBef>
            </a:pPr>
            <a:r>
              <a:rPr lang="ar-KW" altLang="ar-KW" sz="2800"/>
              <a:t>4 س  =  2  × 2 × س</a:t>
            </a:r>
          </a:p>
          <a:p>
            <a:pPr eaLnBrk="1" hangingPunct="1">
              <a:spcBef>
                <a:spcPct val="50000"/>
              </a:spcBef>
            </a:pPr>
            <a:r>
              <a:rPr lang="ar-KW" altLang="ar-KW" sz="2800"/>
              <a:t>6 س</a:t>
            </a:r>
            <a:r>
              <a:rPr lang="ar-KW" altLang="ar-KW" sz="2800" baseline="30000"/>
              <a:t>2</a:t>
            </a:r>
            <a:r>
              <a:rPr lang="ar-KW" altLang="ar-KW" sz="2800"/>
              <a:t>=   2  × 3 × س ×  س  </a:t>
            </a:r>
            <a:endParaRPr lang="en-US" altLang="ar-KW" sz="2800"/>
          </a:p>
        </p:txBody>
      </p:sp>
      <p:sp>
        <p:nvSpPr>
          <p:cNvPr id="67594" name="Oval 10">
            <a:extLst>
              <a:ext uri="{FF2B5EF4-FFF2-40B4-BE49-F238E27FC236}">
                <a16:creationId xmlns:a16="http://schemas.microsoft.com/office/drawing/2014/main" id="{663CDB50-44D4-4241-8CE0-4A2D10202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3111500"/>
            <a:ext cx="3810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ar-KW"/>
          </a:p>
        </p:txBody>
      </p:sp>
      <p:sp>
        <p:nvSpPr>
          <p:cNvPr id="67595" name="Oval 11">
            <a:extLst>
              <a:ext uri="{FF2B5EF4-FFF2-40B4-BE49-F238E27FC236}">
                <a16:creationId xmlns:a16="http://schemas.microsoft.com/office/drawing/2014/main" id="{BA7D4A00-C2D3-4844-A07A-F5D0641B1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46426"/>
            <a:ext cx="533400" cy="1196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ar-KW"/>
          </a:p>
        </p:txBody>
      </p:sp>
      <p:sp>
        <p:nvSpPr>
          <p:cNvPr id="67596" name="Text Box 12">
            <a:extLst>
              <a:ext uri="{FF2B5EF4-FFF2-40B4-BE49-F238E27FC236}">
                <a16:creationId xmlns:a16="http://schemas.microsoft.com/office/drawing/2014/main" id="{0DDBD02E-5D74-4A29-8068-916FBAF3A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/>
              <a:t>م . م . أ = 2×2×3= 12 س</a:t>
            </a:r>
            <a:r>
              <a:rPr lang="ar-KW" altLang="ar-KW" sz="3200" baseline="30000"/>
              <a:t>2</a:t>
            </a:r>
            <a:endParaRPr lang="en-US" altLang="ar-KW" sz="32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  <p:bldP spid="67591" grpId="0" animBg="1"/>
      <p:bldP spid="67592" grpId="0"/>
      <p:bldP spid="67593" grpId="0"/>
      <p:bldP spid="67594" grpId="0" animBg="1"/>
      <p:bldP spid="67595" grpId="0" animBg="1"/>
      <p:bldP spid="675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5">
            <a:extLst>
              <a:ext uri="{FF2B5EF4-FFF2-40B4-BE49-F238E27FC236}">
                <a16:creationId xmlns:a16="http://schemas.microsoft.com/office/drawing/2014/main" id="{719EC3EA-BA25-4C30-8B37-BF93B37AA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مثال ( 2)</a:t>
            </a:r>
            <a:r>
              <a:rPr lang="en-US" altLang="ar-KW" sz="3200">
                <a:solidFill>
                  <a:srgbClr val="0000FF"/>
                </a:solidFill>
              </a:rPr>
              <a:t> : 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3D170CF6-C7BF-4A7D-B3B3-6B3665F68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01601"/>
            <a:ext cx="4692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اوجد </a:t>
            </a:r>
            <a:r>
              <a:rPr lang="ar-KW" altLang="ar-KW" sz="2800"/>
              <a:t>الناتج</a:t>
            </a:r>
            <a:r>
              <a:rPr lang="ar-KW" altLang="ar-KW" sz="2800">
                <a:solidFill>
                  <a:srgbClr val="0000FF"/>
                </a:solidFill>
              </a:rPr>
              <a:t> في ابسط صورة </a:t>
            </a:r>
            <a:r>
              <a:rPr lang="en-US" altLang="ar-KW" sz="2800">
                <a:solidFill>
                  <a:srgbClr val="0000FF"/>
                </a:solidFill>
              </a:rPr>
              <a:t>        </a:t>
            </a:r>
            <a:r>
              <a:rPr lang="ar-SA" altLang="ar-KW" sz="2800">
                <a:solidFill>
                  <a:srgbClr val="0000FF"/>
                </a:solidFill>
              </a:rPr>
              <a:t> </a:t>
            </a:r>
            <a:r>
              <a:rPr lang="ar-SA" altLang="ar-KW" sz="2800" u="sng">
                <a:solidFill>
                  <a:srgbClr val="0000FF"/>
                </a:solidFill>
              </a:rPr>
              <a:t>2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14" name="Rectangle 5">
            <a:extLst>
              <a:ext uri="{FF2B5EF4-FFF2-40B4-BE49-F238E27FC236}">
                <a16:creationId xmlns:a16="http://schemas.microsoft.com/office/drawing/2014/main" id="{2D8742CB-3728-4B57-B7D4-EB123DEA9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57201"/>
            <a:ext cx="882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3 س 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15" name="Rectangle 5">
            <a:extLst>
              <a:ext uri="{FF2B5EF4-FFF2-40B4-BE49-F238E27FC236}">
                <a16:creationId xmlns:a16="http://schemas.microsoft.com/office/drawing/2014/main" id="{CFF84376-E9F1-4DD7-A07D-629E9585B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8601"/>
            <a:ext cx="57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+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16" name="Rectangle 5">
            <a:extLst>
              <a:ext uri="{FF2B5EF4-FFF2-40B4-BE49-F238E27FC236}">
                <a16:creationId xmlns:a16="http://schemas.microsoft.com/office/drawing/2014/main" id="{EE78D260-9EB4-40EC-8DBB-BC5CBB0C7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133351"/>
            <a:ext cx="57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</a:t>
            </a:r>
            <a:r>
              <a:rPr lang="ar-KW" altLang="ar-KW" sz="2800" u="sng">
                <a:solidFill>
                  <a:srgbClr val="0000FF"/>
                </a:solidFill>
              </a:rPr>
              <a:t>1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17" name="Rectangle 5">
            <a:extLst>
              <a:ext uri="{FF2B5EF4-FFF2-40B4-BE49-F238E27FC236}">
                <a16:creationId xmlns:a16="http://schemas.microsoft.com/office/drawing/2014/main" id="{49C14507-1044-4A5E-A9E9-B536AF9EE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514351"/>
            <a:ext cx="57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6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18" name="Rectangle 5">
            <a:extLst>
              <a:ext uri="{FF2B5EF4-FFF2-40B4-BE49-F238E27FC236}">
                <a16:creationId xmlns:a16="http://schemas.microsoft.com/office/drawing/2014/main" id="{B7343269-B984-44B2-9177-3DDE5D85A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609601"/>
            <a:ext cx="2711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الحل : الخطوة 1 : </a:t>
            </a:r>
            <a:endParaRPr lang="en-US" altLang="ar-KW" sz="2800" u="sng"/>
          </a:p>
        </p:txBody>
      </p:sp>
      <p:sp>
        <p:nvSpPr>
          <p:cNvPr id="68619" name="Rectangle 5">
            <a:extLst>
              <a:ext uri="{FF2B5EF4-FFF2-40B4-BE49-F238E27FC236}">
                <a16:creationId xmlns:a16="http://schemas.microsoft.com/office/drawing/2014/main" id="{AF647CFE-7F34-4C04-A64B-C32D57277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950" y="1066801"/>
            <a:ext cx="2940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اوجد م.م.أ ل 3س ، 6</a:t>
            </a:r>
            <a:endParaRPr lang="en-US" altLang="ar-KW" sz="2800" u="sng"/>
          </a:p>
        </p:txBody>
      </p:sp>
      <p:sp>
        <p:nvSpPr>
          <p:cNvPr id="68620" name="Rectangle 5">
            <a:extLst>
              <a:ext uri="{FF2B5EF4-FFF2-40B4-BE49-F238E27FC236}">
                <a16:creationId xmlns:a16="http://schemas.microsoft.com/office/drawing/2014/main" id="{53206733-53F1-4482-85CB-47A243DF7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524001"/>
            <a:ext cx="3473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3س = 3 × س </a:t>
            </a:r>
          </a:p>
          <a:p>
            <a:pPr eaLnBrk="1" hangingPunct="1"/>
            <a:r>
              <a:rPr lang="ar-KW" altLang="ar-KW" sz="2800"/>
              <a:t>6    = 3 ×      × 2 </a:t>
            </a:r>
          </a:p>
          <a:p>
            <a:pPr eaLnBrk="1" hangingPunct="1"/>
            <a:r>
              <a:rPr lang="ar-KW" altLang="ar-KW" sz="2800"/>
              <a:t>م.م.أ = 3 ×2 × س</a:t>
            </a:r>
            <a:r>
              <a:rPr lang="en-US" altLang="ar-KW" sz="2800"/>
              <a:t>        </a:t>
            </a:r>
          </a:p>
          <a:p>
            <a:pPr eaLnBrk="1" hangingPunct="1"/>
            <a:r>
              <a:rPr lang="en-US" altLang="ar-KW" sz="2800"/>
              <a:t>=      </a:t>
            </a:r>
            <a:r>
              <a:rPr lang="ar-SA" altLang="ar-KW" sz="2800"/>
              <a:t>  6 س </a:t>
            </a:r>
            <a:endParaRPr lang="en-US" altLang="ar-KW" sz="2800" u="sng"/>
          </a:p>
        </p:txBody>
      </p:sp>
      <p:sp>
        <p:nvSpPr>
          <p:cNvPr id="68621" name="Oval 13">
            <a:extLst>
              <a:ext uri="{FF2B5EF4-FFF2-40B4-BE49-F238E27FC236}">
                <a16:creationId xmlns:a16="http://schemas.microsoft.com/office/drawing/2014/main" id="{3C8C8D06-8583-4484-B0AD-F4B29FA2F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1524000"/>
            <a:ext cx="304800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ar-KW"/>
          </a:p>
        </p:txBody>
      </p:sp>
      <p:sp>
        <p:nvSpPr>
          <p:cNvPr id="68622" name="Rectangle 5">
            <a:extLst>
              <a:ext uri="{FF2B5EF4-FFF2-40B4-BE49-F238E27FC236}">
                <a16:creationId xmlns:a16="http://schemas.microsoft.com/office/drawing/2014/main" id="{2B0CA347-0E6F-43A1-8783-3E4D5C7B5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3200401"/>
            <a:ext cx="1568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الخطوة 2 : </a:t>
            </a:r>
            <a:endParaRPr lang="en-US" altLang="ar-KW" sz="2800" u="sng"/>
          </a:p>
        </p:txBody>
      </p:sp>
      <p:sp>
        <p:nvSpPr>
          <p:cNvPr id="68623" name="Rectangle 5">
            <a:extLst>
              <a:ext uri="{FF2B5EF4-FFF2-40B4-BE49-F238E27FC236}">
                <a16:creationId xmlns:a16="http://schemas.microsoft.com/office/drawing/2014/main" id="{17D65E21-18E1-48C2-9E89-2856B2FE4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1"/>
            <a:ext cx="6216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أعد كتابة الحدوديات النسبية مستخدما م.م.أ ثم اجمع </a:t>
            </a:r>
            <a:endParaRPr lang="en-US" altLang="ar-KW" sz="2800" u="sng"/>
          </a:p>
        </p:txBody>
      </p:sp>
      <p:sp>
        <p:nvSpPr>
          <p:cNvPr id="68625" name="Rectangle 5">
            <a:extLst>
              <a:ext uri="{FF2B5EF4-FFF2-40B4-BE49-F238E27FC236}">
                <a16:creationId xmlns:a16="http://schemas.microsoft.com/office/drawing/2014/main" id="{1D4A2B17-80EC-4FE4-BC09-1348FA8FA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3733801"/>
            <a:ext cx="425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KW" sz="2800" u="sng">
                <a:solidFill>
                  <a:srgbClr val="0000FF"/>
                </a:solidFill>
              </a:rPr>
              <a:t>2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26" name="Rectangle 5">
            <a:extLst>
              <a:ext uri="{FF2B5EF4-FFF2-40B4-BE49-F238E27FC236}">
                <a16:creationId xmlns:a16="http://schemas.microsoft.com/office/drawing/2014/main" id="{D2B4862C-EA72-4F63-8337-95D91C97B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0850" y="4067176"/>
            <a:ext cx="882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3 س 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27" name="Rectangle 5">
            <a:extLst>
              <a:ext uri="{FF2B5EF4-FFF2-40B4-BE49-F238E27FC236}">
                <a16:creationId xmlns:a16="http://schemas.microsoft.com/office/drawing/2014/main" id="{DC8A0C5C-76A9-4709-94CA-94094BFA2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50" y="3886201"/>
            <a:ext cx="57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+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28" name="Rectangle 5">
            <a:extLst>
              <a:ext uri="{FF2B5EF4-FFF2-40B4-BE49-F238E27FC236}">
                <a16:creationId xmlns:a16="http://schemas.microsoft.com/office/drawing/2014/main" id="{F55A3321-7619-4B78-95B6-FBEE78F33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7575" y="3778251"/>
            <a:ext cx="57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</a:t>
            </a:r>
            <a:r>
              <a:rPr lang="ar-KW" altLang="ar-KW" sz="2800" u="sng">
                <a:solidFill>
                  <a:srgbClr val="0000FF"/>
                </a:solidFill>
              </a:rPr>
              <a:t>1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29" name="Rectangle 5">
            <a:extLst>
              <a:ext uri="{FF2B5EF4-FFF2-40B4-BE49-F238E27FC236}">
                <a16:creationId xmlns:a16="http://schemas.microsoft.com/office/drawing/2014/main" id="{2E4259D3-6577-4BDF-8548-38B4DB680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6775" y="4127501"/>
            <a:ext cx="57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6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30" name="Text Box 22">
            <a:extLst>
              <a:ext uri="{FF2B5EF4-FFF2-40B4-BE49-F238E27FC236}">
                <a16:creationId xmlns:a16="http://schemas.microsoft.com/office/drawing/2014/main" id="{8F69B30E-0AE2-4CD5-B83C-A376DE6F7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96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KW"/>
              <a:t>=</a:t>
            </a:r>
          </a:p>
        </p:txBody>
      </p:sp>
      <p:sp>
        <p:nvSpPr>
          <p:cNvPr id="68631" name="Text Box 23">
            <a:extLst>
              <a:ext uri="{FF2B5EF4-FFF2-40B4-BE49-F238E27FC236}">
                <a16:creationId xmlns:a16="http://schemas.microsoft.com/office/drawing/2014/main" id="{81757C18-31F1-4030-A4B9-3DC07BA76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810001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KW" sz="2800"/>
              <a:t> </a:t>
            </a:r>
            <a:r>
              <a:rPr lang="ar-SA" altLang="ar-KW" sz="2800" u="sng"/>
              <a:t>2 </a:t>
            </a:r>
            <a:r>
              <a:rPr lang="ar-KW" altLang="ar-KW" sz="2800" u="sng"/>
              <a:t>×  </a:t>
            </a:r>
            <a:r>
              <a:rPr lang="ar-SA" altLang="ar-KW" sz="2800" u="sng"/>
              <a:t>2</a:t>
            </a:r>
            <a:r>
              <a:rPr lang="ar-SA" altLang="ar-KW" sz="2800"/>
              <a:t> </a:t>
            </a:r>
            <a:endParaRPr lang="en-US" altLang="ar-KW" sz="2800"/>
          </a:p>
        </p:txBody>
      </p:sp>
      <p:sp>
        <p:nvSpPr>
          <p:cNvPr id="68632" name="Text Box 24">
            <a:extLst>
              <a:ext uri="{FF2B5EF4-FFF2-40B4-BE49-F238E27FC236}">
                <a16:creationId xmlns:a16="http://schemas.microsoft.com/office/drawing/2014/main" id="{7D18EEC8-5E8B-4665-9F5C-458D50A4E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4146551"/>
            <a:ext cx="129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KW" sz="2800">
                <a:solidFill>
                  <a:srgbClr val="FF0000"/>
                </a:solidFill>
              </a:rPr>
              <a:t> </a:t>
            </a:r>
            <a:r>
              <a:rPr lang="ar-SA" altLang="ar-KW" sz="2800">
                <a:solidFill>
                  <a:srgbClr val="FF0000"/>
                </a:solidFill>
              </a:rPr>
              <a:t>2</a:t>
            </a:r>
            <a:r>
              <a:rPr lang="ar-KW" altLang="ar-KW" sz="2800">
                <a:solidFill>
                  <a:srgbClr val="FF0000"/>
                </a:solidFill>
              </a:rPr>
              <a:t>×3س</a:t>
            </a:r>
            <a:r>
              <a:rPr lang="ar-SA" altLang="ar-KW" sz="2800">
                <a:solidFill>
                  <a:srgbClr val="FF0000"/>
                </a:solidFill>
              </a:rPr>
              <a:t>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68633" name="Rectangle 5">
            <a:extLst>
              <a:ext uri="{FF2B5EF4-FFF2-40B4-BE49-F238E27FC236}">
                <a16:creationId xmlns:a16="http://schemas.microsoft.com/office/drawing/2014/main" id="{48BFA5FC-B6CD-4EB2-850A-80429FF18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550" y="3930651"/>
            <a:ext cx="57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+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34" name="Rectangle 5">
            <a:extLst>
              <a:ext uri="{FF2B5EF4-FFF2-40B4-BE49-F238E27FC236}">
                <a16:creationId xmlns:a16="http://schemas.microsoft.com/office/drawing/2014/main" id="{04E99ABF-793C-4BFB-9F86-B5B5DD407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733801"/>
            <a:ext cx="1416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  </a:t>
            </a:r>
            <a:r>
              <a:rPr lang="ar-KW" altLang="ar-KW" sz="2800" u="sng"/>
              <a:t>1× س </a:t>
            </a:r>
            <a:endParaRPr lang="en-US" altLang="ar-KW" sz="2800" u="sng"/>
          </a:p>
        </p:txBody>
      </p:sp>
      <p:sp>
        <p:nvSpPr>
          <p:cNvPr id="68635" name="Rectangle 5">
            <a:extLst>
              <a:ext uri="{FF2B5EF4-FFF2-40B4-BE49-F238E27FC236}">
                <a16:creationId xmlns:a16="http://schemas.microsoft.com/office/drawing/2014/main" id="{51ED2A98-7BAB-4226-9516-805403CFA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4064001"/>
            <a:ext cx="1416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FF0000"/>
                </a:solidFill>
              </a:rPr>
              <a:t>6 × س</a:t>
            </a:r>
            <a:endParaRPr lang="en-US" altLang="ar-KW" sz="2800" u="sng">
              <a:solidFill>
                <a:srgbClr val="FF0000"/>
              </a:solidFill>
            </a:endParaRPr>
          </a:p>
        </p:txBody>
      </p:sp>
      <p:sp>
        <p:nvSpPr>
          <p:cNvPr id="68636" name="Text Box 28">
            <a:extLst>
              <a:ext uri="{FF2B5EF4-FFF2-40B4-BE49-F238E27FC236}">
                <a16:creationId xmlns:a16="http://schemas.microsoft.com/office/drawing/2014/main" id="{BA42494A-42AA-42D0-B8D2-C66EEA7EC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650" y="391795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>
                <a:solidFill>
                  <a:srgbClr val="FF0000"/>
                </a:solidFill>
              </a:rPr>
              <a:t>اعد كتابة الحد وديات مستخدما م.م.أ </a:t>
            </a:r>
            <a:endParaRPr lang="en-US" altLang="ar-KW">
              <a:solidFill>
                <a:srgbClr val="FF0000"/>
              </a:solidFill>
            </a:endParaRPr>
          </a:p>
        </p:txBody>
      </p:sp>
      <p:sp>
        <p:nvSpPr>
          <p:cNvPr id="68637" name="Text Box 29">
            <a:extLst>
              <a:ext uri="{FF2B5EF4-FFF2-40B4-BE49-F238E27FC236}">
                <a16:creationId xmlns:a16="http://schemas.microsoft.com/office/drawing/2014/main" id="{FAB93FF7-BD76-4A8E-AFCC-AC7BE788F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648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KW"/>
              <a:t>=</a:t>
            </a:r>
          </a:p>
        </p:txBody>
      </p:sp>
      <p:sp>
        <p:nvSpPr>
          <p:cNvPr id="68638" name="Text Box 30">
            <a:extLst>
              <a:ext uri="{FF2B5EF4-FFF2-40B4-BE49-F238E27FC236}">
                <a16:creationId xmlns:a16="http://schemas.microsoft.com/office/drawing/2014/main" id="{A71ECFF0-B30A-4565-8406-A0C0364CF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958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KW" sz="2800"/>
              <a:t> </a:t>
            </a:r>
            <a:r>
              <a:rPr lang="ar-SA" altLang="ar-KW" sz="2800"/>
              <a:t>   </a:t>
            </a:r>
            <a:r>
              <a:rPr lang="ar-SA" altLang="ar-KW" sz="2800" u="sng"/>
              <a:t>4 </a:t>
            </a:r>
            <a:endParaRPr lang="en-US" altLang="ar-KW" sz="2800"/>
          </a:p>
        </p:txBody>
      </p:sp>
      <p:sp>
        <p:nvSpPr>
          <p:cNvPr id="68639" name="Text Box 31">
            <a:extLst>
              <a:ext uri="{FF2B5EF4-FFF2-40B4-BE49-F238E27FC236}">
                <a16:creationId xmlns:a16="http://schemas.microsoft.com/office/drawing/2014/main" id="{8AACB36F-89AB-47BE-A4E6-CAAAEC73F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450" y="4810126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KW" sz="2800">
                <a:solidFill>
                  <a:srgbClr val="FF0000"/>
                </a:solidFill>
              </a:rPr>
              <a:t> </a:t>
            </a:r>
            <a:r>
              <a:rPr lang="ar-KW" altLang="ar-KW" sz="2800">
                <a:solidFill>
                  <a:srgbClr val="FF0000"/>
                </a:solidFill>
              </a:rPr>
              <a:t>6س</a:t>
            </a:r>
            <a:r>
              <a:rPr lang="ar-SA" altLang="ar-KW" sz="2800">
                <a:solidFill>
                  <a:srgbClr val="FF0000"/>
                </a:solidFill>
              </a:rPr>
              <a:t>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68640" name="Rectangle 5">
            <a:extLst>
              <a:ext uri="{FF2B5EF4-FFF2-40B4-BE49-F238E27FC236}">
                <a16:creationId xmlns:a16="http://schemas.microsoft.com/office/drawing/2014/main" id="{46C31C7E-421C-49E4-9028-FB0BA94C7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724401"/>
            <a:ext cx="57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+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68641" name="Rectangle 5">
            <a:extLst>
              <a:ext uri="{FF2B5EF4-FFF2-40B4-BE49-F238E27FC236}">
                <a16:creationId xmlns:a16="http://schemas.microsoft.com/office/drawing/2014/main" id="{2C153561-CAB0-49C8-A4D5-1C50132B6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572001"/>
            <a:ext cx="958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 u="sng"/>
              <a:t>  س </a:t>
            </a:r>
            <a:endParaRPr lang="en-US" altLang="ar-KW" sz="2800" u="sng"/>
          </a:p>
        </p:txBody>
      </p:sp>
      <p:sp>
        <p:nvSpPr>
          <p:cNvPr id="68642" name="Rectangle 5">
            <a:extLst>
              <a:ext uri="{FF2B5EF4-FFF2-40B4-BE49-F238E27FC236}">
                <a16:creationId xmlns:a16="http://schemas.microsoft.com/office/drawing/2014/main" id="{539064E6-DEA6-4CB2-BA0B-AE312EAF2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905376"/>
            <a:ext cx="882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FF0000"/>
                </a:solidFill>
              </a:rPr>
              <a:t>6س</a:t>
            </a:r>
            <a:endParaRPr lang="en-US" altLang="ar-KW" sz="2800" u="sng">
              <a:solidFill>
                <a:srgbClr val="FF0000"/>
              </a:solidFill>
            </a:endParaRPr>
          </a:p>
        </p:txBody>
      </p:sp>
      <p:sp>
        <p:nvSpPr>
          <p:cNvPr id="68643" name="Text Box 35">
            <a:extLst>
              <a:ext uri="{FF2B5EF4-FFF2-40B4-BE49-F238E27FC236}">
                <a16:creationId xmlns:a16="http://schemas.microsoft.com/office/drawing/2014/main" id="{AC9CBBA5-F51C-4F9B-BE3E-E57501FA2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41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KW"/>
              <a:t>=</a:t>
            </a:r>
          </a:p>
        </p:txBody>
      </p:sp>
      <p:sp>
        <p:nvSpPr>
          <p:cNvPr id="68644" name="Text Box 36">
            <a:extLst>
              <a:ext uri="{FF2B5EF4-FFF2-40B4-BE49-F238E27FC236}">
                <a16:creationId xmlns:a16="http://schemas.microsoft.com/office/drawing/2014/main" id="{BD46CF2A-C07C-4D8D-88BC-DCEB7E6A2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257801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KW" sz="2800"/>
              <a:t> </a:t>
            </a:r>
            <a:r>
              <a:rPr lang="ar-SA" altLang="ar-KW" sz="2800"/>
              <a:t>   </a:t>
            </a:r>
            <a:r>
              <a:rPr lang="ar-SA" altLang="ar-KW" sz="2800" u="sng"/>
              <a:t>4+س  </a:t>
            </a:r>
            <a:endParaRPr lang="en-US" altLang="ar-KW" sz="2800"/>
          </a:p>
        </p:txBody>
      </p:sp>
      <p:sp>
        <p:nvSpPr>
          <p:cNvPr id="68645" name="Text Box 37">
            <a:extLst>
              <a:ext uri="{FF2B5EF4-FFF2-40B4-BE49-F238E27FC236}">
                <a16:creationId xmlns:a16="http://schemas.microsoft.com/office/drawing/2014/main" id="{750DDCCC-68C2-4667-9ACF-540D632F9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559426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KW" sz="2800">
                <a:solidFill>
                  <a:srgbClr val="FF0000"/>
                </a:solidFill>
              </a:rPr>
              <a:t> </a:t>
            </a:r>
            <a:r>
              <a:rPr lang="ar-KW" altLang="ar-KW" sz="2800">
                <a:solidFill>
                  <a:srgbClr val="FF0000"/>
                </a:solidFill>
              </a:rPr>
              <a:t>6س</a:t>
            </a:r>
            <a:r>
              <a:rPr lang="ar-SA" altLang="ar-KW" sz="2800">
                <a:solidFill>
                  <a:srgbClr val="FF0000"/>
                </a:solidFill>
              </a:rPr>
              <a:t>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68646" name="Text Box 38">
            <a:extLst>
              <a:ext uri="{FF2B5EF4-FFF2-40B4-BE49-F238E27FC236}">
                <a16:creationId xmlns:a16="http://schemas.microsoft.com/office/drawing/2014/main" id="{73F8B8A1-C9DC-49CD-8C59-513F8EE5D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800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>
                <a:solidFill>
                  <a:srgbClr val="FF0000"/>
                </a:solidFill>
              </a:rPr>
              <a:t>بسط  </a:t>
            </a:r>
            <a:endParaRPr lang="en-US" altLang="ar-KW">
              <a:solidFill>
                <a:srgbClr val="FF0000"/>
              </a:solidFill>
            </a:endParaRPr>
          </a:p>
        </p:txBody>
      </p:sp>
      <p:sp>
        <p:nvSpPr>
          <p:cNvPr id="68647" name="Text Box 39">
            <a:extLst>
              <a:ext uri="{FF2B5EF4-FFF2-40B4-BE49-F238E27FC236}">
                <a16:creationId xmlns:a16="http://schemas.microsoft.com/office/drawing/2014/main" id="{F1205526-8169-467B-9B07-A2BBE4250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86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>
                <a:solidFill>
                  <a:srgbClr val="FF0000"/>
                </a:solidFill>
              </a:rPr>
              <a:t>اجمع ألبسوط </a:t>
            </a:r>
            <a:endParaRPr lang="en-US" altLang="ar-KW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  <p:bldP spid="68616" grpId="0"/>
      <p:bldP spid="68617" grpId="0"/>
      <p:bldP spid="68618" grpId="0"/>
      <p:bldP spid="68619" grpId="0"/>
      <p:bldP spid="68620" grpId="0"/>
      <p:bldP spid="68621" grpId="0" animBg="1"/>
      <p:bldP spid="68622" grpId="0"/>
      <p:bldP spid="68623" grpId="0"/>
      <p:bldP spid="68623" grpId="1"/>
      <p:bldP spid="68625" grpId="0"/>
      <p:bldP spid="68626" grpId="0"/>
      <p:bldP spid="68627" grpId="0"/>
      <p:bldP spid="68628" grpId="0"/>
      <p:bldP spid="68629" grpId="0"/>
      <p:bldP spid="68630" grpId="0"/>
      <p:bldP spid="68631" grpId="0"/>
      <p:bldP spid="68632" grpId="0"/>
      <p:bldP spid="68633" grpId="0"/>
      <p:bldP spid="68633" grpId="1"/>
      <p:bldP spid="68634" grpId="0"/>
      <p:bldP spid="68635" grpId="0"/>
      <p:bldP spid="68636" grpId="0"/>
      <p:bldP spid="68637" grpId="0"/>
      <p:bldP spid="68638" grpId="0"/>
      <p:bldP spid="68639" grpId="0"/>
      <p:bldP spid="68640" grpId="0"/>
      <p:bldP spid="68640" grpId="1"/>
      <p:bldP spid="68641" grpId="0"/>
      <p:bldP spid="68642" grpId="0"/>
      <p:bldP spid="68643" grpId="0"/>
      <p:bldP spid="68644" grpId="0"/>
      <p:bldP spid="68645" grpId="0"/>
      <p:bldP spid="68646" grpId="0"/>
      <p:bldP spid="68647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230</Words>
  <Application>Microsoft Office PowerPoint</Application>
  <PresentationFormat>Widescreen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Sondos</dc:creator>
  <cp:lastModifiedBy>Sondos</cp:lastModifiedBy>
  <cp:revision>1</cp:revision>
  <dcterms:created xsi:type="dcterms:W3CDTF">2020-12-10T16:05:06Z</dcterms:created>
  <dcterms:modified xsi:type="dcterms:W3CDTF">2020-12-10T16:08:09Z</dcterms:modified>
</cp:coreProperties>
</file>