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6" r:id="rId2"/>
    <p:sldMasterId id="2147483654" r:id="rId3"/>
  </p:sldMasterIdLst>
  <p:notesMasterIdLst>
    <p:notesMasterId r:id="rId7"/>
  </p:notesMasterIdLst>
  <p:handoutMasterIdLst>
    <p:handoutMasterId r:id="rId8"/>
  </p:handoutMasterIdLst>
  <p:sldIdLst>
    <p:sldId id="290" r:id="rId4"/>
    <p:sldId id="291" r:id="rId5"/>
    <p:sldId id="29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7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99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52" y="52"/>
      </p:cViewPr>
      <p:guideLst>
        <p:guide orient="horz" pos="237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3" d="100"/>
          <a:sy n="83" d="100"/>
        </p:scale>
        <p:origin x="504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46F296-6824-49EA-BA4A-C43D17A44E55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pPr rtl="1"/>
          <a:endParaRPr lang="ar-KW"/>
        </a:p>
      </dgm:t>
    </dgm:pt>
    <dgm:pt modelId="{1373FD6A-6549-4A49-B7D4-5DDF89538B2A}">
      <dgm:prSet phldrT="[نص]" custT="1"/>
      <dgm:spPr/>
      <dgm:t>
        <a:bodyPr/>
        <a:lstStyle/>
        <a:p>
          <a:pPr rtl="1"/>
          <a:r>
            <a:rPr lang="ar-SA" sz="2800" dirty="0"/>
            <a:t>المركبات العضوية </a:t>
          </a:r>
        </a:p>
      </dgm:t>
    </dgm:pt>
    <dgm:pt modelId="{052DDE6B-CC35-4433-B035-8A09F1633712}" type="parTrans" cxnId="{488C4AA1-5CE3-47E3-A251-3320DCA688FA}">
      <dgm:prSet/>
      <dgm:spPr/>
      <dgm:t>
        <a:bodyPr/>
        <a:lstStyle/>
        <a:p>
          <a:pPr rtl="1"/>
          <a:endParaRPr lang="ar-KW"/>
        </a:p>
      </dgm:t>
    </dgm:pt>
    <dgm:pt modelId="{D7AB18CF-E024-4D8E-B123-6731E54E4626}" type="sibTrans" cxnId="{488C4AA1-5CE3-47E3-A251-3320DCA688FA}">
      <dgm:prSet/>
      <dgm:spPr/>
      <dgm:t>
        <a:bodyPr/>
        <a:lstStyle/>
        <a:p>
          <a:pPr rtl="1"/>
          <a:r>
            <a:rPr lang="ar-SA" dirty="0"/>
            <a:t>تنقسم الى قسمين :</a:t>
          </a:r>
          <a:endParaRPr lang="ar-KW" dirty="0"/>
        </a:p>
      </dgm:t>
    </dgm:pt>
    <dgm:pt modelId="{D97DF428-8990-4F53-B83E-2C9BCFDA82D9}">
      <dgm:prSet phldrT="[نص]"/>
      <dgm:spPr/>
      <dgm:t>
        <a:bodyPr/>
        <a:lstStyle/>
        <a:p>
          <a:pPr rtl="1"/>
          <a:r>
            <a:rPr lang="ar-SA" dirty="0"/>
            <a:t>المركبات العطرية </a:t>
          </a:r>
          <a:r>
            <a:rPr lang="ar-SA" dirty="0" err="1"/>
            <a:t>الأروماتية</a:t>
          </a:r>
          <a:r>
            <a:rPr lang="ar-SA" dirty="0"/>
            <a:t> </a:t>
          </a:r>
          <a:endParaRPr lang="ar-KW" dirty="0"/>
        </a:p>
      </dgm:t>
    </dgm:pt>
    <dgm:pt modelId="{AEB2821C-E324-4592-90CC-FC2DEA7F0A60}" type="parTrans" cxnId="{E9990D5A-1A66-4DAF-A817-80AD31D4CBE5}">
      <dgm:prSet/>
      <dgm:spPr/>
      <dgm:t>
        <a:bodyPr/>
        <a:lstStyle/>
        <a:p>
          <a:pPr rtl="1"/>
          <a:endParaRPr lang="ar-KW"/>
        </a:p>
      </dgm:t>
    </dgm:pt>
    <dgm:pt modelId="{D0862DCC-ADDA-4B3E-A7B8-F2C163A02243}" type="sibTrans" cxnId="{E9990D5A-1A66-4DAF-A817-80AD31D4CBE5}">
      <dgm:prSet/>
      <dgm:spPr/>
      <dgm:t>
        <a:bodyPr/>
        <a:lstStyle/>
        <a:p>
          <a:pPr rtl="1"/>
          <a:endParaRPr lang="ar-KW"/>
        </a:p>
      </dgm:t>
    </dgm:pt>
    <dgm:pt modelId="{77F5A923-2AF3-4A31-8E81-46D0638C36DF}">
      <dgm:prSet phldrT="[نص]"/>
      <dgm:spPr/>
      <dgm:t>
        <a:bodyPr/>
        <a:lstStyle/>
        <a:p>
          <a:pPr rtl="1"/>
          <a:r>
            <a:rPr lang="ar-SA" dirty="0"/>
            <a:t>المركبات </a:t>
          </a:r>
          <a:r>
            <a:rPr lang="ar-SA" dirty="0" err="1"/>
            <a:t>الألفاتية</a:t>
          </a:r>
          <a:r>
            <a:rPr lang="ar-SA" dirty="0"/>
            <a:t> </a:t>
          </a:r>
          <a:endParaRPr lang="ar-KW" dirty="0"/>
        </a:p>
      </dgm:t>
    </dgm:pt>
    <dgm:pt modelId="{F0E6A346-AA25-4F49-87EA-CAFC274AA2B9}" type="parTrans" cxnId="{2F6B742E-5CA5-4046-8760-FF24494F6E1B}">
      <dgm:prSet/>
      <dgm:spPr/>
      <dgm:t>
        <a:bodyPr/>
        <a:lstStyle/>
        <a:p>
          <a:pPr rtl="1"/>
          <a:endParaRPr lang="ar-KW"/>
        </a:p>
      </dgm:t>
    </dgm:pt>
    <dgm:pt modelId="{DF7719E5-90B5-446E-A8D4-AA52D05E0BBD}" type="sibTrans" cxnId="{2F6B742E-5CA5-4046-8760-FF24494F6E1B}">
      <dgm:prSet/>
      <dgm:spPr/>
      <dgm:t>
        <a:bodyPr/>
        <a:lstStyle/>
        <a:p>
          <a:pPr rtl="1"/>
          <a:r>
            <a:rPr lang="ar-SA" dirty="0"/>
            <a:t>وتنقسم الى مركبات هيدروكربونية والى مشتقات هيدروكربونية </a:t>
          </a:r>
          <a:endParaRPr lang="ar-KW" dirty="0"/>
        </a:p>
      </dgm:t>
    </dgm:pt>
    <dgm:pt modelId="{25BC1C91-10AA-4B49-A58E-0A52B67E565C}" type="pres">
      <dgm:prSet presAssocID="{BF46F296-6824-49EA-BA4A-C43D17A44E5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4E6A74-8F92-4E7B-9093-839DFDD415E8}" type="pres">
      <dgm:prSet presAssocID="{1373FD6A-6549-4A49-B7D4-5DDF89538B2A}" presName="hierRoot1" presStyleCnt="0">
        <dgm:presLayoutVars>
          <dgm:hierBranch val="init"/>
        </dgm:presLayoutVars>
      </dgm:prSet>
      <dgm:spPr/>
    </dgm:pt>
    <dgm:pt modelId="{E70A48F4-F77E-4240-8C20-BF503AA41F63}" type="pres">
      <dgm:prSet presAssocID="{1373FD6A-6549-4A49-B7D4-5DDF89538B2A}" presName="rootComposite1" presStyleCnt="0"/>
      <dgm:spPr/>
    </dgm:pt>
    <dgm:pt modelId="{ED4269F4-8FFB-4B80-85A3-D89C9CF2EEC2}" type="pres">
      <dgm:prSet presAssocID="{1373FD6A-6549-4A49-B7D4-5DDF89538B2A}" presName="rootText1" presStyleLbl="node0" presStyleIdx="0" presStyleCnt="1" custLinFactNeighborX="947" custLinFactNeighborY="-8982">
        <dgm:presLayoutVars>
          <dgm:chMax/>
          <dgm:chPref val="3"/>
        </dgm:presLayoutVars>
      </dgm:prSet>
      <dgm:spPr/>
    </dgm:pt>
    <dgm:pt modelId="{9399DCA6-20FE-4DC6-A444-3B52381D88D9}" type="pres">
      <dgm:prSet presAssocID="{1373FD6A-6549-4A49-B7D4-5DDF89538B2A}" presName="titleText1" presStyleLbl="fgAcc0" presStyleIdx="0" presStyleCnt="1" custLinFactNeighborX="17043" custLinFactNeighborY="-6227">
        <dgm:presLayoutVars>
          <dgm:chMax val="0"/>
          <dgm:chPref val="0"/>
        </dgm:presLayoutVars>
      </dgm:prSet>
      <dgm:spPr/>
    </dgm:pt>
    <dgm:pt modelId="{F3657194-CD20-4791-BB69-50AC1719FC9E}" type="pres">
      <dgm:prSet presAssocID="{1373FD6A-6549-4A49-B7D4-5DDF89538B2A}" presName="rootConnector1" presStyleLbl="node1" presStyleIdx="0" presStyleCnt="2"/>
      <dgm:spPr/>
    </dgm:pt>
    <dgm:pt modelId="{8D02C877-E107-40D1-9A50-CB5097B7E887}" type="pres">
      <dgm:prSet presAssocID="{1373FD6A-6549-4A49-B7D4-5DDF89538B2A}" presName="hierChild2" presStyleCnt="0"/>
      <dgm:spPr/>
    </dgm:pt>
    <dgm:pt modelId="{37CC09FC-D4AC-4550-BB63-EF4512CAFC51}" type="pres">
      <dgm:prSet presAssocID="{AEB2821C-E324-4592-90CC-FC2DEA7F0A60}" presName="Name37" presStyleLbl="parChTrans1D2" presStyleIdx="0" presStyleCnt="2"/>
      <dgm:spPr/>
    </dgm:pt>
    <dgm:pt modelId="{47AE83B6-1DB5-4190-B022-19174CF9C4F0}" type="pres">
      <dgm:prSet presAssocID="{D97DF428-8990-4F53-B83E-2C9BCFDA82D9}" presName="hierRoot2" presStyleCnt="0">
        <dgm:presLayoutVars>
          <dgm:hierBranch val="init"/>
        </dgm:presLayoutVars>
      </dgm:prSet>
      <dgm:spPr/>
    </dgm:pt>
    <dgm:pt modelId="{CF9EAED9-51A5-46C6-ABDD-580B607AB6C1}" type="pres">
      <dgm:prSet presAssocID="{D97DF428-8990-4F53-B83E-2C9BCFDA82D9}" presName="rootComposite" presStyleCnt="0"/>
      <dgm:spPr/>
    </dgm:pt>
    <dgm:pt modelId="{0E25C106-EAF5-42EC-B1E3-C4CD4502C8BC}" type="pres">
      <dgm:prSet presAssocID="{D97DF428-8990-4F53-B83E-2C9BCFDA82D9}" presName="rootText" presStyleLbl="node1" presStyleIdx="0" presStyleCnt="2">
        <dgm:presLayoutVars>
          <dgm:chMax/>
          <dgm:chPref val="3"/>
        </dgm:presLayoutVars>
      </dgm:prSet>
      <dgm:spPr/>
    </dgm:pt>
    <dgm:pt modelId="{DBD2BD2B-75D3-4218-9B30-CA4C943A374F}" type="pres">
      <dgm:prSet presAssocID="{D97DF428-8990-4F53-B83E-2C9BCFDA82D9}" presName="titleText2" presStyleLbl="fgAcc1" presStyleIdx="0" presStyleCnt="2" custFlipVert="1" custScaleX="36769" custScaleY="13185" custLinFactX="83507" custLinFactY="36954" custLinFactNeighborX="100000" custLinFactNeighborY="100000">
        <dgm:presLayoutVars>
          <dgm:chMax val="0"/>
          <dgm:chPref val="0"/>
        </dgm:presLayoutVars>
      </dgm:prSet>
      <dgm:spPr/>
    </dgm:pt>
    <dgm:pt modelId="{9CE266F5-325D-42AA-A020-46BA61EF447B}" type="pres">
      <dgm:prSet presAssocID="{D97DF428-8990-4F53-B83E-2C9BCFDA82D9}" presName="rootConnector" presStyleLbl="node2" presStyleIdx="0" presStyleCnt="0"/>
      <dgm:spPr/>
    </dgm:pt>
    <dgm:pt modelId="{1008AD4B-01B1-40B9-BA6F-1C7385B092C9}" type="pres">
      <dgm:prSet presAssocID="{D97DF428-8990-4F53-B83E-2C9BCFDA82D9}" presName="hierChild4" presStyleCnt="0"/>
      <dgm:spPr/>
    </dgm:pt>
    <dgm:pt modelId="{68214E45-2D15-4161-97D2-64C87F3E0ABE}" type="pres">
      <dgm:prSet presAssocID="{D97DF428-8990-4F53-B83E-2C9BCFDA82D9}" presName="hierChild5" presStyleCnt="0"/>
      <dgm:spPr/>
    </dgm:pt>
    <dgm:pt modelId="{858A319F-C752-4575-B507-3A341FF7C5E8}" type="pres">
      <dgm:prSet presAssocID="{F0E6A346-AA25-4F49-87EA-CAFC274AA2B9}" presName="Name37" presStyleLbl="parChTrans1D2" presStyleIdx="1" presStyleCnt="2"/>
      <dgm:spPr/>
    </dgm:pt>
    <dgm:pt modelId="{C6968DB8-0975-479F-8750-FCE2A6471D87}" type="pres">
      <dgm:prSet presAssocID="{77F5A923-2AF3-4A31-8E81-46D0638C36DF}" presName="hierRoot2" presStyleCnt="0">
        <dgm:presLayoutVars>
          <dgm:hierBranch val="init"/>
        </dgm:presLayoutVars>
      </dgm:prSet>
      <dgm:spPr/>
    </dgm:pt>
    <dgm:pt modelId="{2FB7BD1C-9C14-43AE-9567-8B42E7C7977D}" type="pres">
      <dgm:prSet presAssocID="{77F5A923-2AF3-4A31-8E81-46D0638C36DF}" presName="rootComposite" presStyleCnt="0"/>
      <dgm:spPr/>
    </dgm:pt>
    <dgm:pt modelId="{66D367B0-5E61-4079-BB4C-0E877192D0C6}" type="pres">
      <dgm:prSet presAssocID="{77F5A923-2AF3-4A31-8E81-46D0638C36DF}" presName="rootText" presStyleLbl="node1" presStyleIdx="1" presStyleCnt="2">
        <dgm:presLayoutVars>
          <dgm:chMax/>
          <dgm:chPref val="3"/>
        </dgm:presLayoutVars>
      </dgm:prSet>
      <dgm:spPr/>
    </dgm:pt>
    <dgm:pt modelId="{647F2BD7-05AB-48AA-AEDC-3AF4E08D8EAD}" type="pres">
      <dgm:prSet presAssocID="{77F5A923-2AF3-4A31-8E81-46D0638C36DF}" presName="titleText2" presStyleLbl="fgAcc1" presStyleIdx="1" presStyleCnt="2" custScaleX="123294" custScaleY="203085" custLinFactNeighborX="7012" custLinFactNeighborY="37766">
        <dgm:presLayoutVars>
          <dgm:chMax val="0"/>
          <dgm:chPref val="0"/>
        </dgm:presLayoutVars>
      </dgm:prSet>
      <dgm:spPr/>
    </dgm:pt>
    <dgm:pt modelId="{809E38F1-2B6B-4A73-861C-C265AA685CF4}" type="pres">
      <dgm:prSet presAssocID="{77F5A923-2AF3-4A31-8E81-46D0638C36DF}" presName="rootConnector" presStyleLbl="node2" presStyleIdx="0" presStyleCnt="0"/>
      <dgm:spPr/>
    </dgm:pt>
    <dgm:pt modelId="{8176A494-F347-438A-97E3-83A5D540AA9B}" type="pres">
      <dgm:prSet presAssocID="{77F5A923-2AF3-4A31-8E81-46D0638C36DF}" presName="hierChild4" presStyleCnt="0"/>
      <dgm:spPr/>
    </dgm:pt>
    <dgm:pt modelId="{152C9F7B-A69D-4677-B92D-C355DFDD6B5B}" type="pres">
      <dgm:prSet presAssocID="{77F5A923-2AF3-4A31-8E81-46D0638C36DF}" presName="hierChild5" presStyleCnt="0"/>
      <dgm:spPr/>
    </dgm:pt>
    <dgm:pt modelId="{B90CE91B-C3EF-49E2-B21B-20D1814AA164}" type="pres">
      <dgm:prSet presAssocID="{1373FD6A-6549-4A49-B7D4-5DDF89538B2A}" presName="hierChild3" presStyleCnt="0"/>
      <dgm:spPr/>
    </dgm:pt>
  </dgm:ptLst>
  <dgm:cxnLst>
    <dgm:cxn modelId="{52D6B727-84B2-4D42-A955-5125A350A364}" type="presOf" srcId="{77F5A923-2AF3-4A31-8E81-46D0638C36DF}" destId="{66D367B0-5E61-4079-BB4C-0E877192D0C6}" srcOrd="0" destOrd="0" presId="urn:microsoft.com/office/officeart/2008/layout/NameandTitleOrganizationalChart"/>
    <dgm:cxn modelId="{DEE32229-0725-4732-B8FA-A2B0176C6446}" type="presOf" srcId="{77F5A923-2AF3-4A31-8E81-46D0638C36DF}" destId="{809E38F1-2B6B-4A73-861C-C265AA685CF4}" srcOrd="1" destOrd="0" presId="urn:microsoft.com/office/officeart/2008/layout/NameandTitleOrganizationalChart"/>
    <dgm:cxn modelId="{2F6B742E-5CA5-4046-8760-FF24494F6E1B}" srcId="{1373FD6A-6549-4A49-B7D4-5DDF89538B2A}" destId="{77F5A923-2AF3-4A31-8E81-46D0638C36DF}" srcOrd="1" destOrd="0" parTransId="{F0E6A346-AA25-4F49-87EA-CAFC274AA2B9}" sibTransId="{DF7719E5-90B5-446E-A8D4-AA52D05E0BBD}"/>
    <dgm:cxn modelId="{7F86E43D-F2D5-40DD-8F17-62E400D3C28B}" type="presOf" srcId="{D0862DCC-ADDA-4B3E-A7B8-F2C163A02243}" destId="{DBD2BD2B-75D3-4218-9B30-CA4C943A374F}" srcOrd="0" destOrd="0" presId="urn:microsoft.com/office/officeart/2008/layout/NameandTitleOrganizationalChart"/>
    <dgm:cxn modelId="{3E3A2465-EE41-42FD-A982-67336475602E}" type="presOf" srcId="{AEB2821C-E324-4592-90CC-FC2DEA7F0A60}" destId="{37CC09FC-D4AC-4550-BB63-EF4512CAFC51}" srcOrd="0" destOrd="0" presId="urn:microsoft.com/office/officeart/2008/layout/NameandTitleOrganizationalChart"/>
    <dgm:cxn modelId="{17C1B36B-E5D8-43A0-BEE0-04344104791E}" type="presOf" srcId="{1373FD6A-6549-4A49-B7D4-5DDF89538B2A}" destId="{F3657194-CD20-4791-BB69-50AC1719FC9E}" srcOrd="1" destOrd="0" presId="urn:microsoft.com/office/officeart/2008/layout/NameandTitleOrganizationalChart"/>
    <dgm:cxn modelId="{925AAF51-D8DA-4DAC-8785-05EC13656808}" type="presOf" srcId="{D97DF428-8990-4F53-B83E-2C9BCFDA82D9}" destId="{0E25C106-EAF5-42EC-B1E3-C4CD4502C8BC}" srcOrd="0" destOrd="0" presId="urn:microsoft.com/office/officeart/2008/layout/NameandTitleOrganizationalChart"/>
    <dgm:cxn modelId="{E9990D5A-1A66-4DAF-A817-80AD31D4CBE5}" srcId="{1373FD6A-6549-4A49-B7D4-5DDF89538B2A}" destId="{D97DF428-8990-4F53-B83E-2C9BCFDA82D9}" srcOrd="0" destOrd="0" parTransId="{AEB2821C-E324-4592-90CC-FC2DEA7F0A60}" sibTransId="{D0862DCC-ADDA-4B3E-A7B8-F2C163A02243}"/>
    <dgm:cxn modelId="{5838BD7F-4CAF-4B49-A0C9-C72DC96D92A5}" type="presOf" srcId="{DF7719E5-90B5-446E-A8D4-AA52D05E0BBD}" destId="{647F2BD7-05AB-48AA-AEDC-3AF4E08D8EAD}" srcOrd="0" destOrd="0" presId="urn:microsoft.com/office/officeart/2008/layout/NameandTitleOrganizationalChart"/>
    <dgm:cxn modelId="{D8BFC896-57F2-4D44-A537-6E034A25D09A}" type="presOf" srcId="{F0E6A346-AA25-4F49-87EA-CAFC274AA2B9}" destId="{858A319F-C752-4575-B507-3A341FF7C5E8}" srcOrd="0" destOrd="0" presId="urn:microsoft.com/office/officeart/2008/layout/NameandTitleOrganizationalChart"/>
    <dgm:cxn modelId="{488C4AA1-5CE3-47E3-A251-3320DCA688FA}" srcId="{BF46F296-6824-49EA-BA4A-C43D17A44E55}" destId="{1373FD6A-6549-4A49-B7D4-5DDF89538B2A}" srcOrd="0" destOrd="0" parTransId="{052DDE6B-CC35-4433-B035-8A09F1633712}" sibTransId="{D7AB18CF-E024-4D8E-B123-6731E54E4626}"/>
    <dgm:cxn modelId="{8ABAC8BA-7A52-4354-AE1A-167D2966AD6F}" type="presOf" srcId="{D7AB18CF-E024-4D8E-B123-6731E54E4626}" destId="{9399DCA6-20FE-4DC6-A444-3B52381D88D9}" srcOrd="0" destOrd="0" presId="urn:microsoft.com/office/officeart/2008/layout/NameandTitleOrganizationalChart"/>
    <dgm:cxn modelId="{9FF733CD-5B31-4F71-BB3D-2B44C77919A8}" type="presOf" srcId="{1373FD6A-6549-4A49-B7D4-5DDF89538B2A}" destId="{ED4269F4-8FFB-4B80-85A3-D89C9CF2EEC2}" srcOrd="0" destOrd="0" presId="urn:microsoft.com/office/officeart/2008/layout/NameandTitleOrganizationalChart"/>
    <dgm:cxn modelId="{140E64F6-001B-43F2-A160-EA8D9B60D96F}" type="presOf" srcId="{D97DF428-8990-4F53-B83E-2C9BCFDA82D9}" destId="{9CE266F5-325D-42AA-A020-46BA61EF447B}" srcOrd="1" destOrd="0" presId="urn:microsoft.com/office/officeart/2008/layout/NameandTitleOrganizationalChart"/>
    <dgm:cxn modelId="{D96573FD-EF1B-4CB9-B5D8-C81147C2E804}" type="presOf" srcId="{BF46F296-6824-49EA-BA4A-C43D17A44E55}" destId="{25BC1C91-10AA-4B49-A58E-0A52B67E565C}" srcOrd="0" destOrd="0" presId="urn:microsoft.com/office/officeart/2008/layout/NameandTitleOrganizationalChart"/>
    <dgm:cxn modelId="{5E2F1CEB-6332-4DE2-BB3D-355FF50E2A7B}" type="presParOf" srcId="{25BC1C91-10AA-4B49-A58E-0A52B67E565C}" destId="{624E6A74-8F92-4E7B-9093-839DFDD415E8}" srcOrd="0" destOrd="0" presId="urn:microsoft.com/office/officeart/2008/layout/NameandTitleOrganizationalChart"/>
    <dgm:cxn modelId="{9AB6FA1F-AC83-417C-89E4-528DFB1764E9}" type="presParOf" srcId="{624E6A74-8F92-4E7B-9093-839DFDD415E8}" destId="{E70A48F4-F77E-4240-8C20-BF503AA41F63}" srcOrd="0" destOrd="0" presId="urn:microsoft.com/office/officeart/2008/layout/NameandTitleOrganizationalChart"/>
    <dgm:cxn modelId="{347CD2C8-DB0D-4F25-99BE-1A4EA0CD452E}" type="presParOf" srcId="{E70A48F4-F77E-4240-8C20-BF503AA41F63}" destId="{ED4269F4-8FFB-4B80-85A3-D89C9CF2EEC2}" srcOrd="0" destOrd="0" presId="urn:microsoft.com/office/officeart/2008/layout/NameandTitleOrganizationalChart"/>
    <dgm:cxn modelId="{563E0BCD-27A6-42E0-8F26-A558FF0D9B3C}" type="presParOf" srcId="{E70A48F4-F77E-4240-8C20-BF503AA41F63}" destId="{9399DCA6-20FE-4DC6-A444-3B52381D88D9}" srcOrd="1" destOrd="0" presId="urn:microsoft.com/office/officeart/2008/layout/NameandTitleOrganizationalChart"/>
    <dgm:cxn modelId="{B3C48ADE-7A3F-4BD5-A8CE-318712CEAA32}" type="presParOf" srcId="{E70A48F4-F77E-4240-8C20-BF503AA41F63}" destId="{F3657194-CD20-4791-BB69-50AC1719FC9E}" srcOrd="2" destOrd="0" presId="urn:microsoft.com/office/officeart/2008/layout/NameandTitleOrganizationalChart"/>
    <dgm:cxn modelId="{B49C2C32-DA50-4236-9306-49CE37FBE429}" type="presParOf" srcId="{624E6A74-8F92-4E7B-9093-839DFDD415E8}" destId="{8D02C877-E107-40D1-9A50-CB5097B7E887}" srcOrd="1" destOrd="0" presId="urn:microsoft.com/office/officeart/2008/layout/NameandTitleOrganizationalChart"/>
    <dgm:cxn modelId="{0AF8F734-0E3D-4816-A0E6-F87FB990DE0E}" type="presParOf" srcId="{8D02C877-E107-40D1-9A50-CB5097B7E887}" destId="{37CC09FC-D4AC-4550-BB63-EF4512CAFC51}" srcOrd="0" destOrd="0" presId="urn:microsoft.com/office/officeart/2008/layout/NameandTitleOrganizationalChart"/>
    <dgm:cxn modelId="{3AF2CC6B-A319-4F9F-8FB4-5CBDAFCCFE1B}" type="presParOf" srcId="{8D02C877-E107-40D1-9A50-CB5097B7E887}" destId="{47AE83B6-1DB5-4190-B022-19174CF9C4F0}" srcOrd="1" destOrd="0" presId="urn:microsoft.com/office/officeart/2008/layout/NameandTitleOrganizationalChart"/>
    <dgm:cxn modelId="{20D93678-EA36-4C96-A216-A7F5519BD599}" type="presParOf" srcId="{47AE83B6-1DB5-4190-B022-19174CF9C4F0}" destId="{CF9EAED9-51A5-46C6-ABDD-580B607AB6C1}" srcOrd="0" destOrd="0" presId="urn:microsoft.com/office/officeart/2008/layout/NameandTitleOrganizationalChart"/>
    <dgm:cxn modelId="{9254F573-0EAB-4A73-AA9E-649F98D72DA7}" type="presParOf" srcId="{CF9EAED9-51A5-46C6-ABDD-580B607AB6C1}" destId="{0E25C106-EAF5-42EC-B1E3-C4CD4502C8BC}" srcOrd="0" destOrd="0" presId="urn:microsoft.com/office/officeart/2008/layout/NameandTitleOrganizationalChart"/>
    <dgm:cxn modelId="{A9E007C1-18E3-4AE7-978E-66514636892D}" type="presParOf" srcId="{CF9EAED9-51A5-46C6-ABDD-580B607AB6C1}" destId="{DBD2BD2B-75D3-4218-9B30-CA4C943A374F}" srcOrd="1" destOrd="0" presId="urn:microsoft.com/office/officeart/2008/layout/NameandTitleOrganizationalChart"/>
    <dgm:cxn modelId="{4EEBF5BE-97B2-457E-B308-38AADD705E85}" type="presParOf" srcId="{CF9EAED9-51A5-46C6-ABDD-580B607AB6C1}" destId="{9CE266F5-325D-42AA-A020-46BA61EF447B}" srcOrd="2" destOrd="0" presId="urn:microsoft.com/office/officeart/2008/layout/NameandTitleOrganizationalChart"/>
    <dgm:cxn modelId="{76A5C6DE-37D7-4B1F-B634-7739F88E928F}" type="presParOf" srcId="{47AE83B6-1DB5-4190-B022-19174CF9C4F0}" destId="{1008AD4B-01B1-40B9-BA6F-1C7385B092C9}" srcOrd="1" destOrd="0" presId="urn:microsoft.com/office/officeart/2008/layout/NameandTitleOrganizationalChart"/>
    <dgm:cxn modelId="{4FC6CE3F-9F8B-4599-95F8-ADEF82F335CA}" type="presParOf" srcId="{47AE83B6-1DB5-4190-B022-19174CF9C4F0}" destId="{68214E45-2D15-4161-97D2-64C87F3E0ABE}" srcOrd="2" destOrd="0" presId="urn:microsoft.com/office/officeart/2008/layout/NameandTitleOrganizationalChart"/>
    <dgm:cxn modelId="{0F6769CC-3500-48AE-A57B-1979D01CF173}" type="presParOf" srcId="{8D02C877-E107-40D1-9A50-CB5097B7E887}" destId="{858A319F-C752-4575-B507-3A341FF7C5E8}" srcOrd="2" destOrd="0" presId="urn:microsoft.com/office/officeart/2008/layout/NameandTitleOrganizationalChart"/>
    <dgm:cxn modelId="{291E9B70-6B1E-4001-B2E8-B8277FD3C73A}" type="presParOf" srcId="{8D02C877-E107-40D1-9A50-CB5097B7E887}" destId="{C6968DB8-0975-479F-8750-FCE2A6471D87}" srcOrd="3" destOrd="0" presId="urn:microsoft.com/office/officeart/2008/layout/NameandTitleOrganizationalChart"/>
    <dgm:cxn modelId="{A0354C0B-B019-4C71-B3F8-7563A26CE240}" type="presParOf" srcId="{C6968DB8-0975-479F-8750-FCE2A6471D87}" destId="{2FB7BD1C-9C14-43AE-9567-8B42E7C7977D}" srcOrd="0" destOrd="0" presId="urn:microsoft.com/office/officeart/2008/layout/NameandTitleOrganizationalChart"/>
    <dgm:cxn modelId="{1DA4AC3E-A483-4C6C-8E1A-AA5A79C63930}" type="presParOf" srcId="{2FB7BD1C-9C14-43AE-9567-8B42E7C7977D}" destId="{66D367B0-5E61-4079-BB4C-0E877192D0C6}" srcOrd="0" destOrd="0" presId="urn:microsoft.com/office/officeart/2008/layout/NameandTitleOrganizationalChart"/>
    <dgm:cxn modelId="{08152DCB-1758-48DF-9621-CD8C0E6BC726}" type="presParOf" srcId="{2FB7BD1C-9C14-43AE-9567-8B42E7C7977D}" destId="{647F2BD7-05AB-48AA-AEDC-3AF4E08D8EAD}" srcOrd="1" destOrd="0" presId="urn:microsoft.com/office/officeart/2008/layout/NameandTitleOrganizationalChart"/>
    <dgm:cxn modelId="{AD9B14ED-D195-4714-BA06-62DF6E59E8BD}" type="presParOf" srcId="{2FB7BD1C-9C14-43AE-9567-8B42E7C7977D}" destId="{809E38F1-2B6B-4A73-861C-C265AA685CF4}" srcOrd="2" destOrd="0" presId="urn:microsoft.com/office/officeart/2008/layout/NameandTitleOrganizationalChart"/>
    <dgm:cxn modelId="{437C803B-FD7E-43D8-ABD6-ECBE09576EA1}" type="presParOf" srcId="{C6968DB8-0975-479F-8750-FCE2A6471D87}" destId="{8176A494-F347-438A-97E3-83A5D540AA9B}" srcOrd="1" destOrd="0" presId="urn:microsoft.com/office/officeart/2008/layout/NameandTitleOrganizationalChart"/>
    <dgm:cxn modelId="{A468DA56-61F6-4B84-83AD-3DFE556B035A}" type="presParOf" srcId="{C6968DB8-0975-479F-8750-FCE2A6471D87}" destId="{152C9F7B-A69D-4677-B92D-C355DFDD6B5B}" srcOrd="2" destOrd="0" presId="urn:microsoft.com/office/officeart/2008/layout/NameandTitleOrganizationalChart"/>
    <dgm:cxn modelId="{372D0D96-2CDB-40E4-9366-42DEA647CBEC}" type="presParOf" srcId="{624E6A74-8F92-4E7B-9093-839DFDD415E8}" destId="{B90CE91B-C3EF-49E2-B21B-20D1814AA164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8A319F-C752-4575-B507-3A341FF7C5E8}">
      <dsp:nvSpPr>
        <dsp:cNvPr id="0" name=""/>
        <dsp:cNvSpPr/>
      </dsp:nvSpPr>
      <dsp:spPr>
        <a:xfrm>
          <a:off x="2426818" y="1156395"/>
          <a:ext cx="1122978" cy="694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1746"/>
              </a:lnTo>
              <a:lnTo>
                <a:pt x="1122978" y="451746"/>
              </a:lnTo>
              <a:lnTo>
                <a:pt x="1122978" y="69447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CC09FC-D4AC-4550-BB63-EF4512CAFC51}">
      <dsp:nvSpPr>
        <dsp:cNvPr id="0" name=""/>
        <dsp:cNvSpPr/>
      </dsp:nvSpPr>
      <dsp:spPr>
        <a:xfrm>
          <a:off x="1055179" y="1156395"/>
          <a:ext cx="1371638" cy="694472"/>
        </a:xfrm>
        <a:custGeom>
          <a:avLst/>
          <a:gdLst/>
          <a:ahLst/>
          <a:cxnLst/>
          <a:rect l="0" t="0" r="0" b="0"/>
          <a:pathLst>
            <a:path>
              <a:moveTo>
                <a:pt x="1371638" y="0"/>
              </a:moveTo>
              <a:lnTo>
                <a:pt x="1371638" y="451746"/>
              </a:lnTo>
              <a:lnTo>
                <a:pt x="0" y="451746"/>
              </a:lnTo>
              <a:lnTo>
                <a:pt x="0" y="69447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269F4-8FFB-4B80-85A3-D89C9CF2EEC2}">
      <dsp:nvSpPr>
        <dsp:cNvPr id="0" name=""/>
        <dsp:cNvSpPr/>
      </dsp:nvSpPr>
      <dsp:spPr>
        <a:xfrm>
          <a:off x="1422236" y="116139"/>
          <a:ext cx="2009164" cy="10402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46792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المركبات العضوية </a:t>
          </a:r>
        </a:p>
      </dsp:txBody>
      <dsp:txXfrm>
        <a:off x="1422236" y="116139"/>
        <a:ext cx="2009164" cy="1040256"/>
      </dsp:txXfrm>
    </dsp:sp>
    <dsp:sp modelId="{9399DCA6-20FE-4DC6-A444-3B52381D88D9}">
      <dsp:nvSpPr>
        <dsp:cNvPr id="0" name=""/>
        <dsp:cNvSpPr/>
      </dsp:nvSpPr>
      <dsp:spPr>
        <a:xfrm>
          <a:off x="2113222" y="997071"/>
          <a:ext cx="1808247" cy="346752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14605" rIns="58420" bIns="14605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300" kern="1200" dirty="0"/>
            <a:t>تنقسم الى قسمين :</a:t>
          </a:r>
          <a:endParaRPr lang="ar-KW" sz="2300" kern="1200" dirty="0"/>
        </a:p>
      </dsp:txBody>
      <dsp:txXfrm>
        <a:off x="2113222" y="997071"/>
        <a:ext cx="1808247" cy="346752"/>
      </dsp:txXfrm>
    </dsp:sp>
    <dsp:sp modelId="{0E25C106-EAF5-42EC-B1E3-C4CD4502C8BC}">
      <dsp:nvSpPr>
        <dsp:cNvPr id="0" name=""/>
        <dsp:cNvSpPr/>
      </dsp:nvSpPr>
      <dsp:spPr>
        <a:xfrm>
          <a:off x="50597" y="1850868"/>
          <a:ext cx="2009164" cy="10402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46792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700" kern="1200" dirty="0"/>
            <a:t>المركبات العطرية </a:t>
          </a:r>
          <a:r>
            <a:rPr lang="ar-SA" sz="2700" kern="1200" dirty="0" err="1"/>
            <a:t>الأروماتية</a:t>
          </a:r>
          <a:r>
            <a:rPr lang="ar-SA" sz="2700" kern="1200" dirty="0"/>
            <a:t> </a:t>
          </a:r>
          <a:endParaRPr lang="ar-KW" sz="2700" kern="1200" dirty="0"/>
        </a:p>
      </dsp:txBody>
      <dsp:txXfrm>
        <a:off x="50597" y="1850868"/>
        <a:ext cx="2009164" cy="1040256"/>
      </dsp:txXfrm>
    </dsp:sp>
    <dsp:sp modelId="{DBD2BD2B-75D3-4218-9B30-CA4C943A374F}">
      <dsp:nvSpPr>
        <dsp:cNvPr id="0" name=""/>
        <dsp:cNvSpPr/>
      </dsp:nvSpPr>
      <dsp:spPr>
        <a:xfrm flipV="1">
          <a:off x="4342378" y="3285364"/>
          <a:ext cx="664874" cy="45719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KW" sz="500" kern="1200"/>
        </a:p>
      </dsp:txBody>
      <dsp:txXfrm rot="10800000">
        <a:off x="4342378" y="3285364"/>
        <a:ext cx="664874" cy="45719"/>
      </dsp:txXfrm>
    </dsp:sp>
    <dsp:sp modelId="{66D367B0-5E61-4079-BB4C-0E877192D0C6}">
      <dsp:nvSpPr>
        <dsp:cNvPr id="0" name=""/>
        <dsp:cNvSpPr/>
      </dsp:nvSpPr>
      <dsp:spPr>
        <a:xfrm>
          <a:off x="2545214" y="1850868"/>
          <a:ext cx="2009164" cy="10402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46792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700" kern="1200" dirty="0"/>
            <a:t>المركبات </a:t>
          </a:r>
          <a:r>
            <a:rPr lang="ar-SA" sz="2700" kern="1200" dirty="0" err="1"/>
            <a:t>الألفاتية</a:t>
          </a:r>
          <a:r>
            <a:rPr lang="ar-SA" sz="2700" kern="1200" dirty="0"/>
            <a:t> </a:t>
          </a:r>
          <a:endParaRPr lang="ar-KW" sz="2700" kern="1200" dirty="0"/>
        </a:p>
      </dsp:txBody>
      <dsp:txXfrm>
        <a:off x="2545214" y="1850868"/>
        <a:ext cx="2009164" cy="1040256"/>
      </dsp:txXfrm>
    </dsp:sp>
    <dsp:sp modelId="{647F2BD7-05AB-48AA-AEDC-3AF4E08D8EAD}">
      <dsp:nvSpPr>
        <dsp:cNvPr id="0" name=""/>
        <dsp:cNvSpPr/>
      </dsp:nvSpPr>
      <dsp:spPr>
        <a:xfrm>
          <a:off x="2787038" y="2612186"/>
          <a:ext cx="2229461" cy="704201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وتنقسم الى مركبات هيدروكربونية والى مشتقات هيدروكربونية </a:t>
          </a:r>
          <a:endParaRPr lang="ar-KW" sz="1600" kern="1200" dirty="0"/>
        </a:p>
      </dsp:txBody>
      <dsp:txXfrm>
        <a:off x="2787038" y="2612186"/>
        <a:ext cx="2229461" cy="704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6B1A679-998D-4AF7-81DA-37EFC186D1B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181D35-00E6-4336-9842-DCA58DEBF9D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FCC57-32F4-4C75-82C6-C4434E09ABED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49A602-A569-4F70-B61A-37B22BDB665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154D00-0949-4BF8-89D6-64723B6898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333877-85D4-4704-8FE8-88CBC7A2C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22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0D6E7-B569-4C85-92F0-D9173FFB3CB0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0E036-2AD3-40EE-8A71-C2A4E931E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73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486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65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0B77183B-D91C-4877-8446-04AF82AD0211}"/>
              </a:ext>
            </a:extLst>
          </p:cNvPr>
          <p:cNvSpPr/>
          <p:nvPr userDrawn="1"/>
        </p:nvSpPr>
        <p:spPr>
          <a:xfrm>
            <a:off x="0" y="6649277"/>
            <a:ext cx="9893376" cy="852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78F7C02-C4E1-41FB-B50E-9077B2D466F1}"/>
              </a:ext>
            </a:extLst>
          </p:cNvPr>
          <p:cNvGrpSpPr/>
          <p:nvPr/>
        </p:nvGrpSpPr>
        <p:grpSpPr>
          <a:xfrm>
            <a:off x="9917984" y="6249017"/>
            <a:ext cx="2134868" cy="538948"/>
            <a:chOff x="3459679" y="2564932"/>
            <a:chExt cx="5250757" cy="1325555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EBFE799-9951-424F-AA26-A9B2226E0273}"/>
                </a:ext>
              </a:extLst>
            </p:cNvPr>
            <p:cNvGrpSpPr/>
            <p:nvPr/>
          </p:nvGrpSpPr>
          <p:grpSpPr>
            <a:xfrm>
              <a:off x="3467491" y="2775272"/>
              <a:ext cx="5242945" cy="981076"/>
              <a:chOff x="609600" y="2828925"/>
              <a:chExt cx="4733925" cy="885825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E404C533-9854-4AB1-864E-4EC83E534AF5}"/>
                  </a:ext>
                </a:extLst>
              </p:cNvPr>
              <p:cNvSpPr/>
              <p:nvPr/>
            </p:nvSpPr>
            <p:spPr>
              <a:xfrm>
                <a:off x="609600" y="2828925"/>
                <a:ext cx="885825" cy="88582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36CC28C5-72C9-4A9C-A38D-4895E418FDF6}"/>
                  </a:ext>
                </a:extLst>
              </p:cNvPr>
              <p:cNvSpPr/>
              <p:nvPr/>
            </p:nvSpPr>
            <p:spPr>
              <a:xfrm>
                <a:off x="1571625" y="2828925"/>
                <a:ext cx="885825" cy="88582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DE7E71F-BCD3-460E-871E-91151BF0CFCB}"/>
                  </a:ext>
                </a:extLst>
              </p:cNvPr>
              <p:cNvSpPr/>
              <p:nvPr/>
            </p:nvSpPr>
            <p:spPr>
              <a:xfrm>
                <a:off x="2533650" y="2828925"/>
                <a:ext cx="885825" cy="88582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8CB2864E-6E5C-4245-B1A8-E20E2751C8B2}"/>
                  </a:ext>
                </a:extLst>
              </p:cNvPr>
              <p:cNvSpPr/>
              <p:nvPr/>
            </p:nvSpPr>
            <p:spPr>
              <a:xfrm>
                <a:off x="3495675" y="2828925"/>
                <a:ext cx="885825" cy="88582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AC5333E1-387E-4717-8817-F654B5A8E20D}"/>
                  </a:ext>
                </a:extLst>
              </p:cNvPr>
              <p:cNvSpPr/>
              <p:nvPr/>
            </p:nvSpPr>
            <p:spPr>
              <a:xfrm>
                <a:off x="4457700" y="2828925"/>
                <a:ext cx="885825" cy="88582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9917E84-BC22-43AB-A243-2B467A7BD64E}"/>
                </a:ext>
              </a:extLst>
            </p:cNvPr>
            <p:cNvSpPr/>
            <p:nvPr/>
          </p:nvSpPr>
          <p:spPr>
            <a:xfrm rot="10800000">
              <a:off x="4589772" y="2769586"/>
              <a:ext cx="869882" cy="963508"/>
            </a:xfrm>
            <a:custGeom>
              <a:avLst/>
              <a:gdLst>
                <a:gd name="connsiteX0" fmla="*/ 249393 w 869883"/>
                <a:gd name="connsiteY0" fmla="*/ 183621 h 963507"/>
                <a:gd name="connsiteX1" fmla="*/ 283449 w 869883"/>
                <a:gd name="connsiteY1" fmla="*/ 159204 h 963507"/>
                <a:gd name="connsiteX2" fmla="*/ 259032 w 869883"/>
                <a:gd name="connsiteY2" fmla="*/ 125148 h 963507"/>
                <a:gd name="connsiteX3" fmla="*/ 224976 w 869883"/>
                <a:gd name="connsiteY3" fmla="*/ 149565 h 963507"/>
                <a:gd name="connsiteX4" fmla="*/ 249393 w 869883"/>
                <a:gd name="connsiteY4" fmla="*/ 183621 h 963507"/>
                <a:gd name="connsiteX5" fmla="*/ 795252 w 869883"/>
                <a:gd name="connsiteY5" fmla="*/ 408697 h 963507"/>
                <a:gd name="connsiteX6" fmla="*/ 809612 w 869883"/>
                <a:gd name="connsiteY6" fmla="*/ 355860 h 963507"/>
                <a:gd name="connsiteX7" fmla="*/ 771076 w 869883"/>
                <a:gd name="connsiteY7" fmla="*/ 403388 h 963507"/>
                <a:gd name="connsiteX8" fmla="*/ 795252 w 869883"/>
                <a:gd name="connsiteY8" fmla="*/ 408697 h 963507"/>
                <a:gd name="connsiteX9" fmla="*/ 100086 w 869883"/>
                <a:gd name="connsiteY9" fmla="*/ 631479 h 963507"/>
                <a:gd name="connsiteX10" fmla="*/ 71143 w 869883"/>
                <a:gd name="connsiteY10" fmla="*/ 602536 h 963507"/>
                <a:gd name="connsiteX11" fmla="*/ 100086 w 869883"/>
                <a:gd name="connsiteY11" fmla="*/ 573593 h 963507"/>
                <a:gd name="connsiteX12" fmla="*/ 129029 w 869883"/>
                <a:gd name="connsiteY12" fmla="*/ 602536 h 963507"/>
                <a:gd name="connsiteX13" fmla="*/ 100086 w 869883"/>
                <a:gd name="connsiteY13" fmla="*/ 631479 h 963507"/>
                <a:gd name="connsiteX14" fmla="*/ 100086 w 869883"/>
                <a:gd name="connsiteY14" fmla="*/ 660422 h 963507"/>
                <a:gd name="connsiteX15" fmla="*/ 157972 w 869883"/>
                <a:gd name="connsiteY15" fmla="*/ 602536 h 963507"/>
                <a:gd name="connsiteX16" fmla="*/ 100086 w 869883"/>
                <a:gd name="connsiteY16" fmla="*/ 544650 h 963507"/>
                <a:gd name="connsiteX17" fmla="*/ 42200 w 869883"/>
                <a:gd name="connsiteY17" fmla="*/ 602536 h 963507"/>
                <a:gd name="connsiteX18" fmla="*/ 100086 w 869883"/>
                <a:gd name="connsiteY18" fmla="*/ 660422 h 963507"/>
                <a:gd name="connsiteX19" fmla="*/ 636483 w 869883"/>
                <a:gd name="connsiteY19" fmla="*/ 963507 h 963507"/>
                <a:gd name="connsiteX20" fmla="*/ 423144 w 869883"/>
                <a:gd name="connsiteY20" fmla="*/ 963507 h 963507"/>
                <a:gd name="connsiteX21" fmla="*/ 417256 w 869883"/>
                <a:gd name="connsiteY21" fmla="*/ 959411 h 963507"/>
                <a:gd name="connsiteX22" fmla="*/ 118065 w 869883"/>
                <a:gd name="connsiteY22" fmla="*/ 959411 h 963507"/>
                <a:gd name="connsiteX23" fmla="*/ 118065 w 869883"/>
                <a:gd name="connsiteY23" fmla="*/ 908722 h 963507"/>
                <a:gd name="connsiteX24" fmla="*/ 168754 w 869883"/>
                <a:gd name="connsiteY24" fmla="*/ 858033 h 963507"/>
                <a:gd name="connsiteX25" fmla="*/ 271522 w 869883"/>
                <a:gd name="connsiteY25" fmla="*/ 858033 h 963507"/>
                <a:gd name="connsiteX26" fmla="*/ 44795 w 869883"/>
                <a:gd name="connsiteY26" fmla="*/ 700313 h 963507"/>
                <a:gd name="connsiteX27" fmla="*/ 18708 w 869883"/>
                <a:gd name="connsiteY27" fmla="*/ 554976 h 963507"/>
                <a:gd name="connsiteX28" fmla="*/ 48652 w 869883"/>
                <a:gd name="connsiteY28" fmla="*/ 526299 h 963507"/>
                <a:gd name="connsiteX29" fmla="*/ 74792 w 869883"/>
                <a:gd name="connsiteY29" fmla="*/ 516166 h 963507"/>
                <a:gd name="connsiteX30" fmla="*/ 74213 w 869883"/>
                <a:gd name="connsiteY30" fmla="*/ 514501 h 963507"/>
                <a:gd name="connsiteX31" fmla="*/ 631187 w 869883"/>
                <a:gd name="connsiteY31" fmla="*/ 342364 h 963507"/>
                <a:gd name="connsiteX32" fmla="*/ 297632 w 869883"/>
                <a:gd name="connsiteY32" fmla="*/ 217056 h 963507"/>
                <a:gd name="connsiteX33" fmla="*/ 272796 w 869883"/>
                <a:gd name="connsiteY33" fmla="*/ 228529 h 963507"/>
                <a:gd name="connsiteX34" fmla="*/ 242325 w 869883"/>
                <a:gd name="connsiteY34" fmla="*/ 229885 h 963507"/>
                <a:gd name="connsiteX35" fmla="*/ 218472 w 869883"/>
                <a:gd name="connsiteY35" fmla="*/ 221008 h 963507"/>
                <a:gd name="connsiteX36" fmla="*/ 164724 w 869883"/>
                <a:gd name="connsiteY36" fmla="*/ 258948 h 963507"/>
                <a:gd name="connsiteX37" fmla="*/ 56132 w 869883"/>
                <a:gd name="connsiteY37" fmla="*/ 241600 h 963507"/>
                <a:gd name="connsiteX38" fmla="*/ 6014 w 869883"/>
                <a:gd name="connsiteY38" fmla="*/ 156783 h 963507"/>
                <a:gd name="connsiteX39" fmla="*/ 9869 w 869883"/>
                <a:gd name="connsiteY39" fmla="*/ 132366 h 963507"/>
                <a:gd name="connsiteX40" fmla="*/ 25290 w 869883"/>
                <a:gd name="connsiteY40" fmla="*/ 134936 h 963507"/>
                <a:gd name="connsiteX41" fmla="*/ 77338 w 869883"/>
                <a:gd name="connsiteY41" fmla="*/ 212042 h 963507"/>
                <a:gd name="connsiteX42" fmla="*/ 156371 w 869883"/>
                <a:gd name="connsiteY42" fmla="*/ 224893 h 963507"/>
                <a:gd name="connsiteX43" fmla="*/ 191922 w 869883"/>
                <a:gd name="connsiteY43" fmla="*/ 196932 h 963507"/>
                <a:gd name="connsiteX44" fmla="*/ 178712 w 869883"/>
                <a:gd name="connsiteY44" fmla="*/ 141855 h 963507"/>
                <a:gd name="connsiteX45" fmla="*/ 209717 w 869883"/>
                <a:gd name="connsiteY45" fmla="*/ 91977 h 963507"/>
                <a:gd name="connsiteX46" fmla="*/ 214528 w 869883"/>
                <a:gd name="connsiteY46" fmla="*/ 89741 h 963507"/>
                <a:gd name="connsiteX47" fmla="*/ 186572 w 869883"/>
                <a:gd name="connsiteY47" fmla="*/ 46905 h 963507"/>
                <a:gd name="connsiteX48" fmla="*/ 107539 w 869883"/>
                <a:gd name="connsiteY48" fmla="*/ 34698 h 963507"/>
                <a:gd name="connsiteX49" fmla="*/ 34288 w 869883"/>
                <a:gd name="connsiteY49" fmla="*/ 91884 h 963507"/>
                <a:gd name="connsiteX50" fmla="*/ 18224 w 869883"/>
                <a:gd name="connsiteY50" fmla="*/ 89314 h 963507"/>
                <a:gd name="connsiteX51" fmla="*/ 22079 w 869883"/>
                <a:gd name="connsiteY51" fmla="*/ 64898 h 963507"/>
                <a:gd name="connsiteX52" fmla="*/ 96615 w 869883"/>
                <a:gd name="connsiteY52" fmla="*/ 0 h 963507"/>
                <a:gd name="connsiteX53" fmla="*/ 205206 w 869883"/>
                <a:gd name="connsiteY53" fmla="*/ 17348 h 963507"/>
                <a:gd name="connsiteX54" fmla="*/ 250632 w 869883"/>
                <a:gd name="connsiteY54" fmla="*/ 78961 h 963507"/>
                <a:gd name="connsiteX55" fmla="*/ 266742 w 869883"/>
                <a:gd name="connsiteY55" fmla="*/ 78243 h 963507"/>
                <a:gd name="connsiteX56" fmla="*/ 316620 w 869883"/>
                <a:gd name="connsiteY56" fmla="*/ 109005 h 963507"/>
                <a:gd name="connsiteX57" fmla="*/ 319435 w 869883"/>
                <a:gd name="connsiteY57" fmla="*/ 115098 h 963507"/>
                <a:gd name="connsiteX58" fmla="*/ 803977 w 869883"/>
                <a:gd name="connsiteY58" fmla="*/ 300705 h 963507"/>
                <a:gd name="connsiteX59" fmla="*/ 824626 w 869883"/>
                <a:gd name="connsiteY59" fmla="*/ 306486 h 963507"/>
                <a:gd name="connsiteX60" fmla="*/ 865490 w 869883"/>
                <a:gd name="connsiteY60" fmla="*/ 353933 h 963507"/>
                <a:gd name="connsiteX61" fmla="*/ 813466 w 869883"/>
                <a:gd name="connsiteY61" fmla="*/ 457981 h 963507"/>
                <a:gd name="connsiteX62" fmla="*/ 293089 w 869883"/>
                <a:gd name="connsiteY62" fmla="*/ 618657 h 963507"/>
                <a:gd name="connsiteX63" fmla="*/ 603336 w 869883"/>
                <a:gd name="connsiteY63" fmla="*/ 834477 h 963507"/>
                <a:gd name="connsiteX64" fmla="*/ 625895 w 869883"/>
                <a:gd name="connsiteY64" fmla="*/ 858033 h 963507"/>
                <a:gd name="connsiteX65" fmla="*/ 705014 w 869883"/>
                <a:gd name="connsiteY65" fmla="*/ 858033 h 963507"/>
                <a:gd name="connsiteX66" fmla="*/ 755703 w 869883"/>
                <a:gd name="connsiteY66" fmla="*/ 908722 h 963507"/>
                <a:gd name="connsiteX67" fmla="*/ 755703 w 869883"/>
                <a:gd name="connsiteY67" fmla="*/ 959411 h 963507"/>
                <a:gd name="connsiteX68" fmla="*/ 638257 w 869883"/>
                <a:gd name="connsiteY68" fmla="*/ 959411 h 963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869883" h="963507">
                  <a:moveTo>
                    <a:pt x="249393" y="183621"/>
                  </a:moveTo>
                  <a:cubicBezTo>
                    <a:pt x="265458" y="186191"/>
                    <a:pt x="280878" y="175268"/>
                    <a:pt x="283449" y="159204"/>
                  </a:cubicBezTo>
                  <a:cubicBezTo>
                    <a:pt x="286019" y="143140"/>
                    <a:pt x="275095" y="127719"/>
                    <a:pt x="259032" y="125148"/>
                  </a:cubicBezTo>
                  <a:cubicBezTo>
                    <a:pt x="242968" y="122578"/>
                    <a:pt x="227547" y="133502"/>
                    <a:pt x="224976" y="149565"/>
                  </a:cubicBezTo>
                  <a:cubicBezTo>
                    <a:pt x="221764" y="165630"/>
                    <a:pt x="233329" y="181050"/>
                    <a:pt x="249393" y="183621"/>
                  </a:cubicBezTo>
                  <a:close/>
                  <a:moveTo>
                    <a:pt x="795252" y="408697"/>
                  </a:moveTo>
                  <a:cubicBezTo>
                    <a:pt x="817199" y="404994"/>
                    <a:pt x="829844" y="377537"/>
                    <a:pt x="809612" y="355860"/>
                  </a:cubicBezTo>
                  <a:cubicBezTo>
                    <a:pt x="775572" y="335307"/>
                    <a:pt x="743459" y="374486"/>
                    <a:pt x="771076" y="403388"/>
                  </a:cubicBezTo>
                  <a:cubicBezTo>
                    <a:pt x="779586" y="408526"/>
                    <a:pt x="787936" y="409931"/>
                    <a:pt x="795252" y="408697"/>
                  </a:cubicBezTo>
                  <a:close/>
                  <a:moveTo>
                    <a:pt x="100086" y="631479"/>
                  </a:moveTo>
                  <a:cubicBezTo>
                    <a:pt x="84101" y="631479"/>
                    <a:pt x="71143" y="618521"/>
                    <a:pt x="71143" y="602536"/>
                  </a:cubicBezTo>
                  <a:cubicBezTo>
                    <a:pt x="71143" y="586551"/>
                    <a:pt x="84101" y="573593"/>
                    <a:pt x="100086" y="573593"/>
                  </a:cubicBezTo>
                  <a:cubicBezTo>
                    <a:pt x="116071" y="573593"/>
                    <a:pt x="129029" y="586551"/>
                    <a:pt x="129029" y="602536"/>
                  </a:cubicBezTo>
                  <a:cubicBezTo>
                    <a:pt x="129029" y="618521"/>
                    <a:pt x="116071" y="631479"/>
                    <a:pt x="100086" y="631479"/>
                  </a:cubicBezTo>
                  <a:close/>
                  <a:moveTo>
                    <a:pt x="100086" y="660422"/>
                  </a:moveTo>
                  <a:cubicBezTo>
                    <a:pt x="132056" y="660422"/>
                    <a:pt x="157972" y="634506"/>
                    <a:pt x="157972" y="602536"/>
                  </a:cubicBezTo>
                  <a:cubicBezTo>
                    <a:pt x="157972" y="570566"/>
                    <a:pt x="132056" y="544650"/>
                    <a:pt x="100086" y="544650"/>
                  </a:cubicBezTo>
                  <a:cubicBezTo>
                    <a:pt x="68116" y="544650"/>
                    <a:pt x="42200" y="570566"/>
                    <a:pt x="42200" y="602536"/>
                  </a:cubicBezTo>
                  <a:cubicBezTo>
                    <a:pt x="42200" y="634506"/>
                    <a:pt x="68116" y="660422"/>
                    <a:pt x="100086" y="660422"/>
                  </a:cubicBezTo>
                  <a:close/>
                  <a:moveTo>
                    <a:pt x="636483" y="963507"/>
                  </a:moveTo>
                  <a:lnTo>
                    <a:pt x="423144" y="963507"/>
                  </a:lnTo>
                  <a:lnTo>
                    <a:pt x="417256" y="959411"/>
                  </a:lnTo>
                  <a:lnTo>
                    <a:pt x="118065" y="959411"/>
                  </a:lnTo>
                  <a:lnTo>
                    <a:pt x="118065" y="908722"/>
                  </a:lnTo>
                  <a:cubicBezTo>
                    <a:pt x="118065" y="880727"/>
                    <a:pt x="140759" y="858033"/>
                    <a:pt x="168754" y="858033"/>
                  </a:cubicBezTo>
                  <a:lnTo>
                    <a:pt x="271522" y="858033"/>
                  </a:lnTo>
                  <a:lnTo>
                    <a:pt x="44795" y="700313"/>
                  </a:lnTo>
                  <a:cubicBezTo>
                    <a:pt x="-2543" y="667383"/>
                    <a:pt x="-14222" y="602314"/>
                    <a:pt x="18708" y="554976"/>
                  </a:cubicBezTo>
                  <a:cubicBezTo>
                    <a:pt x="26940" y="543142"/>
                    <a:pt x="37181" y="533536"/>
                    <a:pt x="48652" y="526299"/>
                  </a:cubicBezTo>
                  <a:lnTo>
                    <a:pt x="74792" y="516166"/>
                  </a:lnTo>
                  <a:lnTo>
                    <a:pt x="74213" y="514501"/>
                  </a:lnTo>
                  <a:lnTo>
                    <a:pt x="631187" y="342364"/>
                  </a:lnTo>
                  <a:lnTo>
                    <a:pt x="297632" y="217056"/>
                  </a:lnTo>
                  <a:lnTo>
                    <a:pt x="272796" y="228529"/>
                  </a:lnTo>
                  <a:cubicBezTo>
                    <a:pt x="263087" y="230929"/>
                    <a:pt x="252766" y="231491"/>
                    <a:pt x="242325" y="229885"/>
                  </a:cubicBezTo>
                  <a:lnTo>
                    <a:pt x="218472" y="221008"/>
                  </a:lnTo>
                  <a:lnTo>
                    <a:pt x="164724" y="258948"/>
                  </a:lnTo>
                  <a:lnTo>
                    <a:pt x="56132" y="241600"/>
                  </a:lnTo>
                  <a:lnTo>
                    <a:pt x="6014" y="156783"/>
                  </a:lnTo>
                  <a:lnTo>
                    <a:pt x="9869" y="132366"/>
                  </a:lnTo>
                  <a:lnTo>
                    <a:pt x="25290" y="134936"/>
                  </a:lnTo>
                  <a:lnTo>
                    <a:pt x="77338" y="212042"/>
                  </a:lnTo>
                  <a:lnTo>
                    <a:pt x="156371" y="224893"/>
                  </a:lnTo>
                  <a:lnTo>
                    <a:pt x="191922" y="196932"/>
                  </a:lnTo>
                  <a:lnTo>
                    <a:pt x="178712" y="141855"/>
                  </a:lnTo>
                  <a:cubicBezTo>
                    <a:pt x="182247" y="120972"/>
                    <a:pt x="193813" y="103463"/>
                    <a:pt x="209717" y="91977"/>
                  </a:cubicBezTo>
                  <a:lnTo>
                    <a:pt x="214528" y="89741"/>
                  </a:lnTo>
                  <a:lnTo>
                    <a:pt x="186572" y="46905"/>
                  </a:lnTo>
                  <a:lnTo>
                    <a:pt x="107539" y="34698"/>
                  </a:lnTo>
                  <a:lnTo>
                    <a:pt x="34288" y="91884"/>
                  </a:lnTo>
                  <a:lnTo>
                    <a:pt x="18224" y="89314"/>
                  </a:lnTo>
                  <a:lnTo>
                    <a:pt x="22079" y="64898"/>
                  </a:lnTo>
                  <a:lnTo>
                    <a:pt x="96615" y="0"/>
                  </a:lnTo>
                  <a:lnTo>
                    <a:pt x="205206" y="17348"/>
                  </a:lnTo>
                  <a:lnTo>
                    <a:pt x="250632" y="78961"/>
                  </a:lnTo>
                  <a:lnTo>
                    <a:pt x="266742" y="78243"/>
                  </a:lnTo>
                  <a:cubicBezTo>
                    <a:pt x="287625" y="81456"/>
                    <a:pt x="305135" y="93022"/>
                    <a:pt x="316620" y="109005"/>
                  </a:cubicBezTo>
                  <a:lnTo>
                    <a:pt x="319435" y="115098"/>
                  </a:lnTo>
                  <a:lnTo>
                    <a:pt x="803977" y="300705"/>
                  </a:lnTo>
                  <a:lnTo>
                    <a:pt x="824626" y="306486"/>
                  </a:lnTo>
                  <a:cubicBezTo>
                    <a:pt x="843332" y="315879"/>
                    <a:pt x="858425" y="332417"/>
                    <a:pt x="865490" y="353933"/>
                  </a:cubicBezTo>
                  <a:cubicBezTo>
                    <a:pt x="880262" y="397608"/>
                    <a:pt x="856498" y="443851"/>
                    <a:pt x="813466" y="457981"/>
                  </a:cubicBezTo>
                  <a:lnTo>
                    <a:pt x="293089" y="618657"/>
                  </a:lnTo>
                  <a:lnTo>
                    <a:pt x="603336" y="834477"/>
                  </a:lnTo>
                  <a:lnTo>
                    <a:pt x="625895" y="858033"/>
                  </a:lnTo>
                  <a:lnTo>
                    <a:pt x="705014" y="858033"/>
                  </a:lnTo>
                  <a:cubicBezTo>
                    <a:pt x="733009" y="858033"/>
                    <a:pt x="755703" y="880727"/>
                    <a:pt x="755703" y="908722"/>
                  </a:cubicBezTo>
                  <a:lnTo>
                    <a:pt x="755703" y="959411"/>
                  </a:lnTo>
                  <a:lnTo>
                    <a:pt x="638257" y="9594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24">
              <a:extLst>
                <a:ext uri="{FF2B5EF4-FFF2-40B4-BE49-F238E27FC236}">
                  <a16:creationId xmlns:a16="http://schemas.microsoft.com/office/drawing/2014/main" id="{31D460DF-0640-47FB-8F04-195A1FD52078}"/>
                </a:ext>
              </a:extLst>
            </p:cNvPr>
            <p:cNvSpPr>
              <a:spLocks noChangeAspect="1"/>
            </p:cNvSpPr>
            <p:nvPr/>
          </p:nvSpPr>
          <p:spPr>
            <a:xfrm rot="8369018">
              <a:off x="6543417" y="2652941"/>
              <a:ext cx="1146180" cy="1157101"/>
            </a:xfrm>
            <a:custGeom>
              <a:avLst/>
              <a:gdLst/>
              <a:ahLst/>
              <a:cxnLst/>
              <a:rect l="l" t="t" r="r" b="b"/>
              <a:pathLst>
                <a:path w="4411086" h="4453092">
                  <a:moveTo>
                    <a:pt x="3095887" y="1153910"/>
                  </a:moveTo>
                  <a:cubicBezTo>
                    <a:pt x="3119009" y="1174647"/>
                    <a:pt x="3146597" y="1191685"/>
                    <a:pt x="3177861" y="1203446"/>
                  </a:cubicBezTo>
                  <a:cubicBezTo>
                    <a:pt x="3302917" y="1250492"/>
                    <a:pt x="3439398" y="1195315"/>
                    <a:pt x="3482703" y="1080205"/>
                  </a:cubicBezTo>
                  <a:cubicBezTo>
                    <a:pt x="3526008" y="965093"/>
                    <a:pt x="3459737" y="833641"/>
                    <a:pt x="3334683" y="786595"/>
                  </a:cubicBezTo>
                  <a:cubicBezTo>
                    <a:pt x="3209628" y="739549"/>
                    <a:pt x="3073147" y="794724"/>
                    <a:pt x="3029841" y="909836"/>
                  </a:cubicBezTo>
                  <a:cubicBezTo>
                    <a:pt x="2997363" y="996169"/>
                    <a:pt x="3026521" y="1091695"/>
                    <a:pt x="3095887" y="1153910"/>
                  </a:cubicBezTo>
                  <a:close/>
                  <a:moveTo>
                    <a:pt x="3521423" y="1860548"/>
                  </a:moveTo>
                  <a:cubicBezTo>
                    <a:pt x="3544546" y="1881285"/>
                    <a:pt x="3572135" y="1898322"/>
                    <a:pt x="3603399" y="1910084"/>
                  </a:cubicBezTo>
                  <a:cubicBezTo>
                    <a:pt x="3728453" y="1957130"/>
                    <a:pt x="3864935" y="1901953"/>
                    <a:pt x="3908240" y="1786842"/>
                  </a:cubicBezTo>
                  <a:cubicBezTo>
                    <a:pt x="3951546" y="1671732"/>
                    <a:pt x="3885275" y="1540278"/>
                    <a:pt x="3760220" y="1493232"/>
                  </a:cubicBezTo>
                  <a:cubicBezTo>
                    <a:pt x="3635166" y="1446186"/>
                    <a:pt x="3498684" y="1501363"/>
                    <a:pt x="3455379" y="1616474"/>
                  </a:cubicBezTo>
                  <a:cubicBezTo>
                    <a:pt x="3422900" y="1702807"/>
                    <a:pt x="3452057" y="1798333"/>
                    <a:pt x="3521423" y="1860548"/>
                  </a:cubicBezTo>
                  <a:close/>
                  <a:moveTo>
                    <a:pt x="3507502" y="2659088"/>
                  </a:moveTo>
                  <a:cubicBezTo>
                    <a:pt x="3530625" y="2679826"/>
                    <a:pt x="3558214" y="2696863"/>
                    <a:pt x="3589478" y="2708624"/>
                  </a:cubicBezTo>
                  <a:cubicBezTo>
                    <a:pt x="3714532" y="2755670"/>
                    <a:pt x="3851014" y="2700494"/>
                    <a:pt x="3894319" y="2585383"/>
                  </a:cubicBezTo>
                  <a:cubicBezTo>
                    <a:pt x="3937624" y="2470273"/>
                    <a:pt x="3871353" y="2338820"/>
                    <a:pt x="3746299" y="2291774"/>
                  </a:cubicBezTo>
                  <a:cubicBezTo>
                    <a:pt x="3621245" y="2244728"/>
                    <a:pt x="3484763" y="2299905"/>
                    <a:pt x="3441458" y="2415014"/>
                  </a:cubicBezTo>
                  <a:cubicBezTo>
                    <a:pt x="3408979" y="2501348"/>
                    <a:pt x="3438136" y="2596873"/>
                    <a:pt x="3507502" y="2659088"/>
                  </a:cubicBezTo>
                  <a:close/>
                  <a:moveTo>
                    <a:pt x="2750047" y="3029987"/>
                  </a:moveTo>
                  <a:cubicBezTo>
                    <a:pt x="2773168" y="3050726"/>
                    <a:pt x="2800759" y="3067763"/>
                    <a:pt x="2832021" y="3079524"/>
                  </a:cubicBezTo>
                  <a:cubicBezTo>
                    <a:pt x="2957076" y="3126570"/>
                    <a:pt x="3093558" y="3071393"/>
                    <a:pt x="3136863" y="2956283"/>
                  </a:cubicBezTo>
                  <a:cubicBezTo>
                    <a:pt x="3180168" y="2841172"/>
                    <a:pt x="3113897" y="2709719"/>
                    <a:pt x="2988843" y="2662673"/>
                  </a:cubicBezTo>
                  <a:cubicBezTo>
                    <a:pt x="2863789" y="2615627"/>
                    <a:pt x="2727307" y="2670804"/>
                    <a:pt x="2684001" y="2785914"/>
                  </a:cubicBezTo>
                  <a:cubicBezTo>
                    <a:pt x="2651523" y="2872247"/>
                    <a:pt x="2680681" y="2967773"/>
                    <a:pt x="2750047" y="3029987"/>
                  </a:cubicBezTo>
                  <a:close/>
                  <a:moveTo>
                    <a:pt x="1666926" y="2573567"/>
                  </a:moveTo>
                  <a:lnTo>
                    <a:pt x="1775047" y="423729"/>
                  </a:lnTo>
                  <a:lnTo>
                    <a:pt x="1991290" y="423729"/>
                  </a:lnTo>
                  <a:lnTo>
                    <a:pt x="2099411" y="2573567"/>
                  </a:lnTo>
                  <a:close/>
                  <a:moveTo>
                    <a:pt x="1154974" y="2568578"/>
                  </a:moveTo>
                  <a:cubicBezTo>
                    <a:pt x="1178096" y="2589317"/>
                    <a:pt x="1205685" y="2606354"/>
                    <a:pt x="1236949" y="2618115"/>
                  </a:cubicBezTo>
                  <a:cubicBezTo>
                    <a:pt x="1362003" y="2665161"/>
                    <a:pt x="1498485" y="2609985"/>
                    <a:pt x="1541790" y="2494874"/>
                  </a:cubicBezTo>
                  <a:cubicBezTo>
                    <a:pt x="1585096" y="2379763"/>
                    <a:pt x="1518825" y="2248310"/>
                    <a:pt x="1393770" y="2201264"/>
                  </a:cubicBezTo>
                  <a:cubicBezTo>
                    <a:pt x="1268716" y="2154218"/>
                    <a:pt x="1132234" y="2209394"/>
                    <a:pt x="1088929" y="2324505"/>
                  </a:cubicBezTo>
                  <a:cubicBezTo>
                    <a:pt x="1056450" y="2410839"/>
                    <a:pt x="1085608" y="2506364"/>
                    <a:pt x="1154974" y="2568578"/>
                  </a:cubicBezTo>
                  <a:close/>
                  <a:moveTo>
                    <a:pt x="1811301" y="3132571"/>
                  </a:moveTo>
                  <a:lnTo>
                    <a:pt x="1704026" y="2663196"/>
                  </a:lnTo>
                  <a:lnTo>
                    <a:pt x="2117930" y="2682436"/>
                  </a:lnTo>
                  <a:lnTo>
                    <a:pt x="1967575" y="3139835"/>
                  </a:lnTo>
                  <a:close/>
                  <a:moveTo>
                    <a:pt x="474734" y="2026084"/>
                  </a:moveTo>
                  <a:cubicBezTo>
                    <a:pt x="497856" y="2046823"/>
                    <a:pt x="525445" y="2063859"/>
                    <a:pt x="556709" y="2075621"/>
                  </a:cubicBezTo>
                  <a:cubicBezTo>
                    <a:pt x="681763" y="2122667"/>
                    <a:pt x="818245" y="2067490"/>
                    <a:pt x="861550" y="1952380"/>
                  </a:cubicBezTo>
                  <a:cubicBezTo>
                    <a:pt x="904855" y="1837269"/>
                    <a:pt x="838584" y="1705816"/>
                    <a:pt x="713530" y="1658770"/>
                  </a:cubicBezTo>
                  <a:cubicBezTo>
                    <a:pt x="588476" y="1611724"/>
                    <a:pt x="451994" y="1666900"/>
                    <a:pt x="408689" y="1782011"/>
                  </a:cubicBezTo>
                  <a:cubicBezTo>
                    <a:pt x="376210" y="1868344"/>
                    <a:pt x="405367" y="1963870"/>
                    <a:pt x="474734" y="2026084"/>
                  </a:cubicBezTo>
                  <a:close/>
                  <a:moveTo>
                    <a:pt x="470005" y="2517620"/>
                  </a:moveTo>
                  <a:cubicBezTo>
                    <a:pt x="142796" y="2243059"/>
                    <a:pt x="-69074" y="1913805"/>
                    <a:pt x="20698" y="1573981"/>
                  </a:cubicBezTo>
                  <a:cubicBezTo>
                    <a:pt x="290062" y="677171"/>
                    <a:pt x="1131284" y="1373424"/>
                    <a:pt x="1417683" y="1157395"/>
                  </a:cubicBezTo>
                  <a:cubicBezTo>
                    <a:pt x="1704082" y="941367"/>
                    <a:pt x="795764" y="512391"/>
                    <a:pt x="1486994" y="164947"/>
                  </a:cubicBezTo>
                  <a:cubicBezTo>
                    <a:pt x="1963635" y="-91969"/>
                    <a:pt x="2301495" y="-33140"/>
                    <a:pt x="2924035" y="233397"/>
                  </a:cubicBezTo>
                  <a:cubicBezTo>
                    <a:pt x="3546575" y="499935"/>
                    <a:pt x="4682373" y="1460700"/>
                    <a:pt x="4352060" y="2410274"/>
                  </a:cubicBezTo>
                  <a:cubicBezTo>
                    <a:pt x="4055563" y="3262631"/>
                    <a:pt x="2903863" y="3342769"/>
                    <a:pt x="2149143" y="3248705"/>
                  </a:cubicBezTo>
                  <a:cubicBezTo>
                    <a:pt x="2120485" y="3221681"/>
                    <a:pt x="2088781" y="3200633"/>
                    <a:pt x="2056697" y="3184977"/>
                  </a:cubicBezTo>
                  <a:lnTo>
                    <a:pt x="2029525" y="3174239"/>
                  </a:lnTo>
                  <a:lnTo>
                    <a:pt x="2074465" y="2961096"/>
                  </a:lnTo>
                  <a:cubicBezTo>
                    <a:pt x="2174448" y="2968058"/>
                    <a:pt x="2268303" y="2914369"/>
                    <a:pt x="2302852" y="2822534"/>
                  </a:cubicBezTo>
                  <a:cubicBezTo>
                    <a:pt x="2344980" y="2710550"/>
                    <a:pt x="2283405" y="2583099"/>
                    <a:pt x="2164586" y="2533664"/>
                  </a:cubicBezTo>
                  <a:lnTo>
                    <a:pt x="2177079" y="2474412"/>
                  </a:lnTo>
                  <a:lnTo>
                    <a:pt x="2181423" y="2474420"/>
                  </a:lnTo>
                  <a:lnTo>
                    <a:pt x="2180348" y="2458905"/>
                  </a:lnTo>
                  <a:lnTo>
                    <a:pt x="2183345" y="2444691"/>
                  </a:lnTo>
                  <a:lnTo>
                    <a:pt x="2179364" y="2444684"/>
                  </a:lnTo>
                  <a:lnTo>
                    <a:pt x="2069296" y="855315"/>
                  </a:lnTo>
                  <a:cubicBezTo>
                    <a:pt x="2264713" y="815272"/>
                    <a:pt x="2400776" y="670372"/>
                    <a:pt x="2376696" y="524656"/>
                  </a:cubicBezTo>
                  <a:cubicBezTo>
                    <a:pt x="2351678" y="373263"/>
                    <a:pt x="2163271" y="278317"/>
                    <a:pt x="1955875" y="312591"/>
                  </a:cubicBezTo>
                  <a:cubicBezTo>
                    <a:pt x="1748480" y="346862"/>
                    <a:pt x="1600634" y="497374"/>
                    <a:pt x="1625652" y="648768"/>
                  </a:cubicBezTo>
                  <a:cubicBezTo>
                    <a:pt x="1635034" y="705540"/>
                    <a:pt x="1667392" y="754373"/>
                    <a:pt x="1715112" y="791433"/>
                  </a:cubicBezTo>
                  <a:lnTo>
                    <a:pt x="1728511" y="799403"/>
                  </a:lnTo>
                  <a:lnTo>
                    <a:pt x="1608970" y="2443607"/>
                  </a:lnTo>
                  <a:lnTo>
                    <a:pt x="1608731" y="2443607"/>
                  </a:lnTo>
                  <a:lnTo>
                    <a:pt x="1608909" y="2444461"/>
                  </a:lnTo>
                  <a:lnTo>
                    <a:pt x="1606809" y="2473335"/>
                  </a:lnTo>
                  <a:lnTo>
                    <a:pt x="1614885" y="2473351"/>
                  </a:lnTo>
                  <a:lnTo>
                    <a:pt x="1760460" y="3176931"/>
                  </a:lnTo>
                  <a:cubicBezTo>
                    <a:pt x="1363839" y="3071567"/>
                    <a:pt x="842276" y="2829991"/>
                    <a:pt x="470005" y="2517620"/>
                  </a:cubicBezTo>
                  <a:close/>
                  <a:moveTo>
                    <a:pt x="1703651" y="4144665"/>
                  </a:moveTo>
                  <a:cubicBezTo>
                    <a:pt x="1692426" y="4135382"/>
                    <a:pt x="1682479" y="4126471"/>
                    <a:pt x="1673433" y="4117764"/>
                  </a:cubicBezTo>
                  <a:cubicBezTo>
                    <a:pt x="1630012" y="4075967"/>
                    <a:pt x="1607344" y="4038835"/>
                    <a:pt x="1563711" y="3987474"/>
                  </a:cubicBezTo>
                  <a:cubicBezTo>
                    <a:pt x="1428119" y="3754817"/>
                    <a:pt x="1459551" y="3514918"/>
                    <a:pt x="1577437" y="3369529"/>
                  </a:cubicBezTo>
                  <a:cubicBezTo>
                    <a:pt x="1695323" y="3224139"/>
                    <a:pt x="1812160" y="3189516"/>
                    <a:pt x="1943877" y="3254126"/>
                  </a:cubicBezTo>
                  <a:cubicBezTo>
                    <a:pt x="2075594" y="3318736"/>
                    <a:pt x="2201944" y="3486346"/>
                    <a:pt x="2150195" y="3720844"/>
                  </a:cubicBezTo>
                  <a:cubicBezTo>
                    <a:pt x="2053054" y="4010881"/>
                    <a:pt x="2046121" y="3999957"/>
                    <a:pt x="2256634" y="4453092"/>
                  </a:cubicBezTo>
                  <a:cubicBezTo>
                    <a:pt x="1923422" y="4292924"/>
                    <a:pt x="1782225" y="4209649"/>
                    <a:pt x="1703651" y="414466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D5CF2213-852E-4240-813E-B4BEE73B7B5F}"/>
                </a:ext>
              </a:extLst>
            </p:cNvPr>
            <p:cNvGrpSpPr/>
            <p:nvPr/>
          </p:nvGrpSpPr>
          <p:grpSpPr>
            <a:xfrm>
              <a:off x="7721588" y="2772298"/>
              <a:ext cx="988480" cy="987025"/>
              <a:chOff x="2611714" y="1452659"/>
              <a:chExt cx="3963104" cy="3957283"/>
            </a:xfrm>
            <a:solidFill>
              <a:schemeClr val="bg1"/>
            </a:solidFill>
          </p:grpSpPr>
          <p:sp>
            <p:nvSpPr>
              <p:cNvPr id="17" name="Round Same Side Corner Rectangle 4">
                <a:extLst>
                  <a:ext uri="{FF2B5EF4-FFF2-40B4-BE49-F238E27FC236}">
                    <a16:creationId xmlns:a16="http://schemas.microsoft.com/office/drawing/2014/main" id="{15E8845B-2966-4D6E-BF28-D4FFBE0924ED}"/>
                  </a:ext>
                </a:extLst>
              </p:cNvPr>
              <p:cNvSpPr/>
              <p:nvPr/>
            </p:nvSpPr>
            <p:spPr>
              <a:xfrm rot="5400000">
                <a:off x="3996576" y="67797"/>
                <a:ext cx="1193379" cy="3963104"/>
              </a:xfrm>
              <a:custGeom>
                <a:avLst/>
                <a:gdLst>
                  <a:gd name="connsiteX0" fmla="*/ 259607 w 792088"/>
                  <a:gd name="connsiteY0" fmla="*/ 0 h 4005634"/>
                  <a:gd name="connsiteX1" fmla="*/ 532481 w 792088"/>
                  <a:gd name="connsiteY1" fmla="*/ 0 h 4005634"/>
                  <a:gd name="connsiteX2" fmla="*/ 792088 w 792088"/>
                  <a:gd name="connsiteY2" fmla="*/ 259607 h 4005634"/>
                  <a:gd name="connsiteX3" fmla="*/ 792088 w 792088"/>
                  <a:gd name="connsiteY3" fmla="*/ 4005634 h 4005634"/>
                  <a:gd name="connsiteX4" fmla="*/ 792088 w 792088"/>
                  <a:gd name="connsiteY4" fmla="*/ 4005634 h 4005634"/>
                  <a:gd name="connsiteX5" fmla="*/ 0 w 792088"/>
                  <a:gd name="connsiteY5" fmla="*/ 4005634 h 4005634"/>
                  <a:gd name="connsiteX6" fmla="*/ 0 w 792088"/>
                  <a:gd name="connsiteY6" fmla="*/ 4005634 h 4005634"/>
                  <a:gd name="connsiteX7" fmla="*/ 0 w 792088"/>
                  <a:gd name="connsiteY7" fmla="*/ 259607 h 4005634"/>
                  <a:gd name="connsiteX8" fmla="*/ 259607 w 792088"/>
                  <a:gd name="connsiteY8" fmla="*/ 0 h 4005634"/>
                  <a:gd name="connsiteX0" fmla="*/ 270239 w 802720"/>
                  <a:gd name="connsiteY0" fmla="*/ 0 h 4005634"/>
                  <a:gd name="connsiteX1" fmla="*/ 543113 w 802720"/>
                  <a:gd name="connsiteY1" fmla="*/ 0 h 4005634"/>
                  <a:gd name="connsiteX2" fmla="*/ 802720 w 802720"/>
                  <a:gd name="connsiteY2" fmla="*/ 259607 h 4005634"/>
                  <a:gd name="connsiteX3" fmla="*/ 802720 w 802720"/>
                  <a:gd name="connsiteY3" fmla="*/ 4005634 h 4005634"/>
                  <a:gd name="connsiteX4" fmla="*/ 802720 w 802720"/>
                  <a:gd name="connsiteY4" fmla="*/ 4005634 h 4005634"/>
                  <a:gd name="connsiteX5" fmla="*/ 10632 w 802720"/>
                  <a:gd name="connsiteY5" fmla="*/ 4005634 h 4005634"/>
                  <a:gd name="connsiteX6" fmla="*/ 0 w 802720"/>
                  <a:gd name="connsiteY6" fmla="*/ 3590965 h 4005634"/>
                  <a:gd name="connsiteX7" fmla="*/ 10632 w 802720"/>
                  <a:gd name="connsiteY7" fmla="*/ 259607 h 4005634"/>
                  <a:gd name="connsiteX8" fmla="*/ 270239 w 802720"/>
                  <a:gd name="connsiteY8" fmla="*/ 0 h 4005634"/>
                  <a:gd name="connsiteX0" fmla="*/ 280872 w 813353"/>
                  <a:gd name="connsiteY0" fmla="*/ 0 h 4005634"/>
                  <a:gd name="connsiteX1" fmla="*/ 553746 w 813353"/>
                  <a:gd name="connsiteY1" fmla="*/ 0 h 4005634"/>
                  <a:gd name="connsiteX2" fmla="*/ 813353 w 813353"/>
                  <a:gd name="connsiteY2" fmla="*/ 259607 h 4005634"/>
                  <a:gd name="connsiteX3" fmla="*/ 813353 w 813353"/>
                  <a:gd name="connsiteY3" fmla="*/ 4005634 h 4005634"/>
                  <a:gd name="connsiteX4" fmla="*/ 813353 w 813353"/>
                  <a:gd name="connsiteY4" fmla="*/ 4005634 h 4005634"/>
                  <a:gd name="connsiteX5" fmla="*/ 21265 w 813353"/>
                  <a:gd name="connsiteY5" fmla="*/ 4005634 h 4005634"/>
                  <a:gd name="connsiteX6" fmla="*/ 0 w 813353"/>
                  <a:gd name="connsiteY6" fmla="*/ 3590965 h 4005634"/>
                  <a:gd name="connsiteX7" fmla="*/ 21265 w 813353"/>
                  <a:gd name="connsiteY7" fmla="*/ 259607 h 4005634"/>
                  <a:gd name="connsiteX8" fmla="*/ 280872 w 813353"/>
                  <a:gd name="connsiteY8" fmla="*/ 0 h 4005634"/>
                  <a:gd name="connsiteX0" fmla="*/ 259607 w 792088"/>
                  <a:gd name="connsiteY0" fmla="*/ 0 h 4005634"/>
                  <a:gd name="connsiteX1" fmla="*/ 532481 w 792088"/>
                  <a:gd name="connsiteY1" fmla="*/ 0 h 4005634"/>
                  <a:gd name="connsiteX2" fmla="*/ 792088 w 792088"/>
                  <a:gd name="connsiteY2" fmla="*/ 259607 h 4005634"/>
                  <a:gd name="connsiteX3" fmla="*/ 792088 w 792088"/>
                  <a:gd name="connsiteY3" fmla="*/ 4005634 h 4005634"/>
                  <a:gd name="connsiteX4" fmla="*/ 792088 w 792088"/>
                  <a:gd name="connsiteY4" fmla="*/ 4005634 h 4005634"/>
                  <a:gd name="connsiteX5" fmla="*/ 0 w 792088"/>
                  <a:gd name="connsiteY5" fmla="*/ 4005634 h 4005634"/>
                  <a:gd name="connsiteX6" fmla="*/ 0 w 792088"/>
                  <a:gd name="connsiteY6" fmla="*/ 259607 h 4005634"/>
                  <a:gd name="connsiteX7" fmla="*/ 259607 w 792088"/>
                  <a:gd name="connsiteY7" fmla="*/ 0 h 4005634"/>
                  <a:gd name="connsiteX0" fmla="*/ 259607 w 792088"/>
                  <a:gd name="connsiteY0" fmla="*/ 0 h 4005634"/>
                  <a:gd name="connsiteX1" fmla="*/ 532481 w 792088"/>
                  <a:gd name="connsiteY1" fmla="*/ 0 h 4005634"/>
                  <a:gd name="connsiteX2" fmla="*/ 792088 w 792088"/>
                  <a:gd name="connsiteY2" fmla="*/ 259607 h 4005634"/>
                  <a:gd name="connsiteX3" fmla="*/ 792088 w 792088"/>
                  <a:gd name="connsiteY3" fmla="*/ 4005634 h 4005634"/>
                  <a:gd name="connsiteX4" fmla="*/ 792088 w 792088"/>
                  <a:gd name="connsiteY4" fmla="*/ 4005634 h 4005634"/>
                  <a:gd name="connsiteX5" fmla="*/ 10633 w 792088"/>
                  <a:gd name="connsiteY5" fmla="*/ 3101867 h 4005634"/>
                  <a:gd name="connsiteX6" fmla="*/ 0 w 792088"/>
                  <a:gd name="connsiteY6" fmla="*/ 259607 h 4005634"/>
                  <a:gd name="connsiteX7" fmla="*/ 259607 w 792088"/>
                  <a:gd name="connsiteY7" fmla="*/ 0 h 4005634"/>
                  <a:gd name="connsiteX0" fmla="*/ 259607 w 792088"/>
                  <a:gd name="connsiteY0" fmla="*/ 0 h 4005634"/>
                  <a:gd name="connsiteX1" fmla="*/ 532481 w 792088"/>
                  <a:gd name="connsiteY1" fmla="*/ 0 h 4005634"/>
                  <a:gd name="connsiteX2" fmla="*/ 792088 w 792088"/>
                  <a:gd name="connsiteY2" fmla="*/ 259607 h 4005634"/>
                  <a:gd name="connsiteX3" fmla="*/ 792088 w 792088"/>
                  <a:gd name="connsiteY3" fmla="*/ 4005634 h 4005634"/>
                  <a:gd name="connsiteX4" fmla="*/ 792088 w 792088"/>
                  <a:gd name="connsiteY4" fmla="*/ 4005634 h 4005634"/>
                  <a:gd name="connsiteX5" fmla="*/ 10633 w 792088"/>
                  <a:gd name="connsiteY5" fmla="*/ 3101867 h 4005634"/>
                  <a:gd name="connsiteX6" fmla="*/ 0 w 792088"/>
                  <a:gd name="connsiteY6" fmla="*/ 259607 h 4005634"/>
                  <a:gd name="connsiteX7" fmla="*/ 259607 w 792088"/>
                  <a:gd name="connsiteY7" fmla="*/ 0 h 4005634"/>
                  <a:gd name="connsiteX0" fmla="*/ 259607 w 1004739"/>
                  <a:gd name="connsiteY0" fmla="*/ 0 h 4005634"/>
                  <a:gd name="connsiteX1" fmla="*/ 532481 w 1004739"/>
                  <a:gd name="connsiteY1" fmla="*/ 0 h 4005634"/>
                  <a:gd name="connsiteX2" fmla="*/ 792088 w 1004739"/>
                  <a:gd name="connsiteY2" fmla="*/ 259607 h 4005634"/>
                  <a:gd name="connsiteX3" fmla="*/ 792088 w 1004739"/>
                  <a:gd name="connsiteY3" fmla="*/ 4005634 h 4005634"/>
                  <a:gd name="connsiteX4" fmla="*/ 1004739 w 1004739"/>
                  <a:gd name="connsiteY4" fmla="*/ 3941839 h 4005634"/>
                  <a:gd name="connsiteX5" fmla="*/ 10633 w 1004739"/>
                  <a:gd name="connsiteY5" fmla="*/ 3101867 h 4005634"/>
                  <a:gd name="connsiteX6" fmla="*/ 0 w 1004739"/>
                  <a:gd name="connsiteY6" fmla="*/ 259607 h 4005634"/>
                  <a:gd name="connsiteX7" fmla="*/ 259607 w 1004739"/>
                  <a:gd name="connsiteY7" fmla="*/ 0 h 4005634"/>
                  <a:gd name="connsiteX0" fmla="*/ 259607 w 1004739"/>
                  <a:gd name="connsiteY0" fmla="*/ 0 h 4005634"/>
                  <a:gd name="connsiteX1" fmla="*/ 532481 w 1004739"/>
                  <a:gd name="connsiteY1" fmla="*/ 0 h 4005634"/>
                  <a:gd name="connsiteX2" fmla="*/ 792088 w 1004739"/>
                  <a:gd name="connsiteY2" fmla="*/ 259607 h 4005634"/>
                  <a:gd name="connsiteX3" fmla="*/ 792090 w 1004739"/>
                  <a:gd name="connsiteY3" fmla="*/ 4005634 h 4005634"/>
                  <a:gd name="connsiteX4" fmla="*/ 1004739 w 1004739"/>
                  <a:gd name="connsiteY4" fmla="*/ 3941839 h 4005634"/>
                  <a:gd name="connsiteX5" fmla="*/ 10633 w 1004739"/>
                  <a:gd name="connsiteY5" fmla="*/ 3101867 h 4005634"/>
                  <a:gd name="connsiteX6" fmla="*/ 0 w 1004739"/>
                  <a:gd name="connsiteY6" fmla="*/ 259607 h 4005634"/>
                  <a:gd name="connsiteX7" fmla="*/ 259607 w 1004739"/>
                  <a:gd name="connsiteY7" fmla="*/ 0 h 4005634"/>
                  <a:gd name="connsiteX0" fmla="*/ 259607 w 1004739"/>
                  <a:gd name="connsiteY0" fmla="*/ 0 h 4016266"/>
                  <a:gd name="connsiteX1" fmla="*/ 532481 w 1004739"/>
                  <a:gd name="connsiteY1" fmla="*/ 0 h 4016266"/>
                  <a:gd name="connsiteX2" fmla="*/ 792088 w 1004739"/>
                  <a:gd name="connsiteY2" fmla="*/ 259607 h 4016266"/>
                  <a:gd name="connsiteX3" fmla="*/ 802725 w 1004739"/>
                  <a:gd name="connsiteY3" fmla="*/ 4016266 h 4016266"/>
                  <a:gd name="connsiteX4" fmla="*/ 1004739 w 1004739"/>
                  <a:gd name="connsiteY4" fmla="*/ 3941839 h 4016266"/>
                  <a:gd name="connsiteX5" fmla="*/ 10633 w 1004739"/>
                  <a:gd name="connsiteY5" fmla="*/ 3101867 h 4016266"/>
                  <a:gd name="connsiteX6" fmla="*/ 0 w 1004739"/>
                  <a:gd name="connsiteY6" fmla="*/ 259607 h 4016266"/>
                  <a:gd name="connsiteX7" fmla="*/ 259607 w 1004739"/>
                  <a:gd name="connsiteY7" fmla="*/ 0 h 4016266"/>
                  <a:gd name="connsiteX0" fmla="*/ 259607 w 1040242"/>
                  <a:gd name="connsiteY0" fmla="*/ 0 h 3941839"/>
                  <a:gd name="connsiteX1" fmla="*/ 532481 w 1040242"/>
                  <a:gd name="connsiteY1" fmla="*/ 0 h 3941839"/>
                  <a:gd name="connsiteX2" fmla="*/ 792088 w 1040242"/>
                  <a:gd name="connsiteY2" fmla="*/ 259607 h 3941839"/>
                  <a:gd name="connsiteX3" fmla="*/ 1004739 w 1040242"/>
                  <a:gd name="connsiteY3" fmla="*/ 3941839 h 3941839"/>
                  <a:gd name="connsiteX4" fmla="*/ 10633 w 1040242"/>
                  <a:gd name="connsiteY4" fmla="*/ 3101867 h 3941839"/>
                  <a:gd name="connsiteX5" fmla="*/ 0 w 1040242"/>
                  <a:gd name="connsiteY5" fmla="*/ 259607 h 3941839"/>
                  <a:gd name="connsiteX6" fmla="*/ 259607 w 1040242"/>
                  <a:gd name="connsiteY6" fmla="*/ 0 h 3941839"/>
                  <a:gd name="connsiteX0" fmla="*/ 259607 w 1384020"/>
                  <a:gd name="connsiteY0" fmla="*/ 0 h 3984369"/>
                  <a:gd name="connsiteX1" fmla="*/ 532481 w 1384020"/>
                  <a:gd name="connsiteY1" fmla="*/ 0 h 3984369"/>
                  <a:gd name="connsiteX2" fmla="*/ 792088 w 1384020"/>
                  <a:gd name="connsiteY2" fmla="*/ 259607 h 3984369"/>
                  <a:gd name="connsiteX3" fmla="*/ 1366248 w 1384020"/>
                  <a:gd name="connsiteY3" fmla="*/ 3984369 h 3984369"/>
                  <a:gd name="connsiteX4" fmla="*/ 10633 w 1384020"/>
                  <a:gd name="connsiteY4" fmla="*/ 3101867 h 3984369"/>
                  <a:gd name="connsiteX5" fmla="*/ 0 w 1384020"/>
                  <a:gd name="connsiteY5" fmla="*/ 259607 h 3984369"/>
                  <a:gd name="connsiteX6" fmla="*/ 259607 w 1384020"/>
                  <a:gd name="connsiteY6" fmla="*/ 0 h 3984369"/>
                  <a:gd name="connsiteX0" fmla="*/ 259607 w 1128565"/>
                  <a:gd name="connsiteY0" fmla="*/ 0 h 4016267"/>
                  <a:gd name="connsiteX1" fmla="*/ 532481 w 1128565"/>
                  <a:gd name="connsiteY1" fmla="*/ 0 h 4016267"/>
                  <a:gd name="connsiteX2" fmla="*/ 792088 w 1128565"/>
                  <a:gd name="connsiteY2" fmla="*/ 259607 h 4016267"/>
                  <a:gd name="connsiteX3" fmla="*/ 1100436 w 1128565"/>
                  <a:gd name="connsiteY3" fmla="*/ 4016267 h 4016267"/>
                  <a:gd name="connsiteX4" fmla="*/ 10633 w 1128565"/>
                  <a:gd name="connsiteY4" fmla="*/ 3101867 h 4016267"/>
                  <a:gd name="connsiteX5" fmla="*/ 0 w 1128565"/>
                  <a:gd name="connsiteY5" fmla="*/ 259607 h 4016267"/>
                  <a:gd name="connsiteX6" fmla="*/ 259607 w 1128565"/>
                  <a:gd name="connsiteY6" fmla="*/ 0 h 4016267"/>
                  <a:gd name="connsiteX0" fmla="*/ 259607 w 1128565"/>
                  <a:gd name="connsiteY0" fmla="*/ 0 h 4016267"/>
                  <a:gd name="connsiteX1" fmla="*/ 532481 w 1128565"/>
                  <a:gd name="connsiteY1" fmla="*/ 0 h 4016267"/>
                  <a:gd name="connsiteX2" fmla="*/ 792088 w 1128565"/>
                  <a:gd name="connsiteY2" fmla="*/ 259607 h 4016267"/>
                  <a:gd name="connsiteX3" fmla="*/ 1100436 w 1128565"/>
                  <a:gd name="connsiteY3" fmla="*/ 4016267 h 4016267"/>
                  <a:gd name="connsiteX4" fmla="*/ 10633 w 1128565"/>
                  <a:gd name="connsiteY4" fmla="*/ 3101867 h 4016267"/>
                  <a:gd name="connsiteX5" fmla="*/ 0 w 1128565"/>
                  <a:gd name="connsiteY5" fmla="*/ 259607 h 4016267"/>
                  <a:gd name="connsiteX6" fmla="*/ 259607 w 1128565"/>
                  <a:gd name="connsiteY6" fmla="*/ 0 h 4016267"/>
                  <a:gd name="connsiteX0" fmla="*/ 259607 w 1148583"/>
                  <a:gd name="connsiteY0" fmla="*/ 0 h 3963104"/>
                  <a:gd name="connsiteX1" fmla="*/ 532481 w 1148583"/>
                  <a:gd name="connsiteY1" fmla="*/ 0 h 3963104"/>
                  <a:gd name="connsiteX2" fmla="*/ 792088 w 1148583"/>
                  <a:gd name="connsiteY2" fmla="*/ 259607 h 3963104"/>
                  <a:gd name="connsiteX3" fmla="*/ 1121701 w 1148583"/>
                  <a:gd name="connsiteY3" fmla="*/ 3963104 h 3963104"/>
                  <a:gd name="connsiteX4" fmla="*/ 10633 w 1148583"/>
                  <a:gd name="connsiteY4" fmla="*/ 3101867 h 3963104"/>
                  <a:gd name="connsiteX5" fmla="*/ 0 w 1148583"/>
                  <a:gd name="connsiteY5" fmla="*/ 259607 h 3963104"/>
                  <a:gd name="connsiteX6" fmla="*/ 259607 w 1148583"/>
                  <a:gd name="connsiteY6" fmla="*/ 0 h 3963104"/>
                  <a:gd name="connsiteX0" fmla="*/ 291731 w 1180707"/>
                  <a:gd name="connsiteY0" fmla="*/ 0 h 3963104"/>
                  <a:gd name="connsiteX1" fmla="*/ 564605 w 1180707"/>
                  <a:gd name="connsiteY1" fmla="*/ 0 h 3963104"/>
                  <a:gd name="connsiteX2" fmla="*/ 824212 w 1180707"/>
                  <a:gd name="connsiteY2" fmla="*/ 259607 h 3963104"/>
                  <a:gd name="connsiteX3" fmla="*/ 1153825 w 1180707"/>
                  <a:gd name="connsiteY3" fmla="*/ 3963104 h 3963104"/>
                  <a:gd name="connsiteX4" fmla="*/ 228 w 1180707"/>
                  <a:gd name="connsiteY4" fmla="*/ 2867951 h 3963104"/>
                  <a:gd name="connsiteX5" fmla="*/ 32124 w 1180707"/>
                  <a:gd name="connsiteY5" fmla="*/ 259607 h 3963104"/>
                  <a:gd name="connsiteX6" fmla="*/ 291731 w 1180707"/>
                  <a:gd name="connsiteY6" fmla="*/ 0 h 3963104"/>
                  <a:gd name="connsiteX0" fmla="*/ 291731 w 1180707"/>
                  <a:gd name="connsiteY0" fmla="*/ 0 h 3963104"/>
                  <a:gd name="connsiteX1" fmla="*/ 564605 w 1180707"/>
                  <a:gd name="connsiteY1" fmla="*/ 0 h 3963104"/>
                  <a:gd name="connsiteX2" fmla="*/ 824212 w 1180707"/>
                  <a:gd name="connsiteY2" fmla="*/ 259607 h 3963104"/>
                  <a:gd name="connsiteX3" fmla="*/ 1153825 w 1180707"/>
                  <a:gd name="connsiteY3" fmla="*/ 3963104 h 3963104"/>
                  <a:gd name="connsiteX4" fmla="*/ 228 w 1180707"/>
                  <a:gd name="connsiteY4" fmla="*/ 2867951 h 3963104"/>
                  <a:gd name="connsiteX5" fmla="*/ 32124 w 1180707"/>
                  <a:gd name="connsiteY5" fmla="*/ 259607 h 3963104"/>
                  <a:gd name="connsiteX6" fmla="*/ 291731 w 1180707"/>
                  <a:gd name="connsiteY6" fmla="*/ 0 h 3963104"/>
                  <a:gd name="connsiteX0" fmla="*/ 291731 w 1180707"/>
                  <a:gd name="connsiteY0" fmla="*/ 0 h 3963104"/>
                  <a:gd name="connsiteX1" fmla="*/ 564605 w 1180707"/>
                  <a:gd name="connsiteY1" fmla="*/ 0 h 3963104"/>
                  <a:gd name="connsiteX2" fmla="*/ 824212 w 1180707"/>
                  <a:gd name="connsiteY2" fmla="*/ 259607 h 3963104"/>
                  <a:gd name="connsiteX3" fmla="*/ 1153825 w 1180707"/>
                  <a:gd name="connsiteY3" fmla="*/ 3963104 h 3963104"/>
                  <a:gd name="connsiteX4" fmla="*/ 228 w 1180707"/>
                  <a:gd name="connsiteY4" fmla="*/ 2867951 h 3963104"/>
                  <a:gd name="connsiteX5" fmla="*/ 32124 w 1180707"/>
                  <a:gd name="connsiteY5" fmla="*/ 259607 h 3963104"/>
                  <a:gd name="connsiteX6" fmla="*/ 291731 w 1180707"/>
                  <a:gd name="connsiteY6" fmla="*/ 0 h 3963104"/>
                  <a:gd name="connsiteX0" fmla="*/ 291731 w 1180707"/>
                  <a:gd name="connsiteY0" fmla="*/ 0 h 3963104"/>
                  <a:gd name="connsiteX1" fmla="*/ 564605 w 1180707"/>
                  <a:gd name="connsiteY1" fmla="*/ 0 h 3963104"/>
                  <a:gd name="connsiteX2" fmla="*/ 824212 w 1180707"/>
                  <a:gd name="connsiteY2" fmla="*/ 259607 h 3963104"/>
                  <a:gd name="connsiteX3" fmla="*/ 1153825 w 1180707"/>
                  <a:gd name="connsiteY3" fmla="*/ 3963104 h 3963104"/>
                  <a:gd name="connsiteX4" fmla="*/ 228 w 1180707"/>
                  <a:gd name="connsiteY4" fmla="*/ 2867951 h 3963104"/>
                  <a:gd name="connsiteX5" fmla="*/ 32124 w 1180707"/>
                  <a:gd name="connsiteY5" fmla="*/ 259607 h 3963104"/>
                  <a:gd name="connsiteX6" fmla="*/ 291731 w 1180707"/>
                  <a:gd name="connsiteY6" fmla="*/ 0 h 3963104"/>
                  <a:gd name="connsiteX0" fmla="*/ 291731 w 1210113"/>
                  <a:gd name="connsiteY0" fmla="*/ 0 h 3963640"/>
                  <a:gd name="connsiteX1" fmla="*/ 564605 w 1210113"/>
                  <a:gd name="connsiteY1" fmla="*/ 0 h 3963640"/>
                  <a:gd name="connsiteX2" fmla="*/ 824212 w 1210113"/>
                  <a:gd name="connsiteY2" fmla="*/ 259607 h 3963640"/>
                  <a:gd name="connsiteX3" fmla="*/ 1153825 w 1210113"/>
                  <a:gd name="connsiteY3" fmla="*/ 3963104 h 3963640"/>
                  <a:gd name="connsiteX4" fmla="*/ 228 w 1210113"/>
                  <a:gd name="connsiteY4" fmla="*/ 2867951 h 3963640"/>
                  <a:gd name="connsiteX5" fmla="*/ 32124 w 1210113"/>
                  <a:gd name="connsiteY5" fmla="*/ 259607 h 3963640"/>
                  <a:gd name="connsiteX6" fmla="*/ 291731 w 1210113"/>
                  <a:gd name="connsiteY6" fmla="*/ 0 h 3963640"/>
                  <a:gd name="connsiteX0" fmla="*/ 291731 w 1202597"/>
                  <a:gd name="connsiteY0" fmla="*/ 0 h 3963104"/>
                  <a:gd name="connsiteX1" fmla="*/ 564605 w 1202597"/>
                  <a:gd name="connsiteY1" fmla="*/ 0 h 3963104"/>
                  <a:gd name="connsiteX2" fmla="*/ 824212 w 1202597"/>
                  <a:gd name="connsiteY2" fmla="*/ 259607 h 3963104"/>
                  <a:gd name="connsiteX3" fmla="*/ 865240 w 1202597"/>
                  <a:gd name="connsiteY3" fmla="*/ 2853423 h 3963104"/>
                  <a:gd name="connsiteX4" fmla="*/ 1153825 w 1202597"/>
                  <a:gd name="connsiteY4" fmla="*/ 3963104 h 3963104"/>
                  <a:gd name="connsiteX5" fmla="*/ 228 w 1202597"/>
                  <a:gd name="connsiteY5" fmla="*/ 2867951 h 3963104"/>
                  <a:gd name="connsiteX6" fmla="*/ 32124 w 1202597"/>
                  <a:gd name="connsiteY6" fmla="*/ 259607 h 3963104"/>
                  <a:gd name="connsiteX7" fmla="*/ 291731 w 1202597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53423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53423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5100"/>
                  <a:gd name="connsiteY0" fmla="*/ 0 h 3963104"/>
                  <a:gd name="connsiteX1" fmla="*/ 564605 w 1195100"/>
                  <a:gd name="connsiteY1" fmla="*/ 0 h 3963104"/>
                  <a:gd name="connsiteX2" fmla="*/ 824212 w 1195100"/>
                  <a:gd name="connsiteY2" fmla="*/ 259607 h 3963104"/>
                  <a:gd name="connsiteX3" fmla="*/ 833342 w 1195100"/>
                  <a:gd name="connsiteY3" fmla="*/ 2864055 h 3963104"/>
                  <a:gd name="connsiteX4" fmla="*/ 1153825 w 1195100"/>
                  <a:gd name="connsiteY4" fmla="*/ 3963104 h 3963104"/>
                  <a:gd name="connsiteX5" fmla="*/ 228 w 1195100"/>
                  <a:gd name="connsiteY5" fmla="*/ 2867951 h 3963104"/>
                  <a:gd name="connsiteX6" fmla="*/ 32124 w 1195100"/>
                  <a:gd name="connsiteY6" fmla="*/ 259607 h 3963104"/>
                  <a:gd name="connsiteX7" fmla="*/ 291731 w 1195100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64055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64055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64055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64055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64055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5777"/>
                  <a:gd name="connsiteY0" fmla="*/ 0 h 3963104"/>
                  <a:gd name="connsiteX1" fmla="*/ 564605 w 1195777"/>
                  <a:gd name="connsiteY1" fmla="*/ 0 h 3963104"/>
                  <a:gd name="connsiteX2" fmla="*/ 824212 w 1195777"/>
                  <a:gd name="connsiteY2" fmla="*/ 259607 h 3963104"/>
                  <a:gd name="connsiteX3" fmla="*/ 843975 w 1195777"/>
                  <a:gd name="connsiteY3" fmla="*/ 2832157 h 3963104"/>
                  <a:gd name="connsiteX4" fmla="*/ 1153825 w 1195777"/>
                  <a:gd name="connsiteY4" fmla="*/ 3963104 h 3963104"/>
                  <a:gd name="connsiteX5" fmla="*/ 228 w 1195777"/>
                  <a:gd name="connsiteY5" fmla="*/ 2867951 h 3963104"/>
                  <a:gd name="connsiteX6" fmla="*/ 32124 w 1195777"/>
                  <a:gd name="connsiteY6" fmla="*/ 259607 h 3963104"/>
                  <a:gd name="connsiteX7" fmla="*/ 291731 w 1195777"/>
                  <a:gd name="connsiteY7" fmla="*/ 0 h 3963104"/>
                  <a:gd name="connsiteX0" fmla="*/ 291731 w 1194715"/>
                  <a:gd name="connsiteY0" fmla="*/ 0 h 3963104"/>
                  <a:gd name="connsiteX1" fmla="*/ 564605 w 1194715"/>
                  <a:gd name="connsiteY1" fmla="*/ 0 h 3963104"/>
                  <a:gd name="connsiteX2" fmla="*/ 824212 w 1194715"/>
                  <a:gd name="connsiteY2" fmla="*/ 259607 h 3963104"/>
                  <a:gd name="connsiteX3" fmla="*/ 827147 w 1194715"/>
                  <a:gd name="connsiteY3" fmla="*/ 2820937 h 3963104"/>
                  <a:gd name="connsiteX4" fmla="*/ 1153825 w 1194715"/>
                  <a:gd name="connsiteY4" fmla="*/ 3963104 h 3963104"/>
                  <a:gd name="connsiteX5" fmla="*/ 228 w 1194715"/>
                  <a:gd name="connsiteY5" fmla="*/ 2867951 h 3963104"/>
                  <a:gd name="connsiteX6" fmla="*/ 32124 w 1194715"/>
                  <a:gd name="connsiteY6" fmla="*/ 259607 h 3963104"/>
                  <a:gd name="connsiteX7" fmla="*/ 291731 w 1194715"/>
                  <a:gd name="connsiteY7" fmla="*/ 0 h 3963104"/>
                  <a:gd name="connsiteX0" fmla="*/ 291731 w 1194715"/>
                  <a:gd name="connsiteY0" fmla="*/ 0 h 3963104"/>
                  <a:gd name="connsiteX1" fmla="*/ 564605 w 1194715"/>
                  <a:gd name="connsiteY1" fmla="*/ 0 h 3963104"/>
                  <a:gd name="connsiteX2" fmla="*/ 824212 w 1194715"/>
                  <a:gd name="connsiteY2" fmla="*/ 259607 h 3963104"/>
                  <a:gd name="connsiteX3" fmla="*/ 827147 w 1194715"/>
                  <a:gd name="connsiteY3" fmla="*/ 2820937 h 3963104"/>
                  <a:gd name="connsiteX4" fmla="*/ 1153825 w 1194715"/>
                  <a:gd name="connsiteY4" fmla="*/ 3963104 h 3963104"/>
                  <a:gd name="connsiteX5" fmla="*/ 228 w 1194715"/>
                  <a:gd name="connsiteY5" fmla="*/ 2867951 h 3963104"/>
                  <a:gd name="connsiteX6" fmla="*/ 32124 w 1194715"/>
                  <a:gd name="connsiteY6" fmla="*/ 259607 h 3963104"/>
                  <a:gd name="connsiteX7" fmla="*/ 291731 w 1194715"/>
                  <a:gd name="connsiteY7" fmla="*/ 0 h 3963104"/>
                  <a:gd name="connsiteX0" fmla="*/ 291731 w 1194715"/>
                  <a:gd name="connsiteY0" fmla="*/ 0 h 3963104"/>
                  <a:gd name="connsiteX1" fmla="*/ 564605 w 1194715"/>
                  <a:gd name="connsiteY1" fmla="*/ 0 h 3963104"/>
                  <a:gd name="connsiteX2" fmla="*/ 824212 w 1194715"/>
                  <a:gd name="connsiteY2" fmla="*/ 259607 h 3963104"/>
                  <a:gd name="connsiteX3" fmla="*/ 827147 w 1194715"/>
                  <a:gd name="connsiteY3" fmla="*/ 2820937 h 3963104"/>
                  <a:gd name="connsiteX4" fmla="*/ 1153825 w 1194715"/>
                  <a:gd name="connsiteY4" fmla="*/ 3963104 h 3963104"/>
                  <a:gd name="connsiteX5" fmla="*/ 228 w 1194715"/>
                  <a:gd name="connsiteY5" fmla="*/ 2867951 h 3963104"/>
                  <a:gd name="connsiteX6" fmla="*/ 32124 w 1194715"/>
                  <a:gd name="connsiteY6" fmla="*/ 259607 h 3963104"/>
                  <a:gd name="connsiteX7" fmla="*/ 291731 w 1194715"/>
                  <a:gd name="connsiteY7" fmla="*/ 0 h 3963104"/>
                  <a:gd name="connsiteX0" fmla="*/ 291731 w 1194715"/>
                  <a:gd name="connsiteY0" fmla="*/ 0 h 3963104"/>
                  <a:gd name="connsiteX1" fmla="*/ 564605 w 1194715"/>
                  <a:gd name="connsiteY1" fmla="*/ 0 h 3963104"/>
                  <a:gd name="connsiteX2" fmla="*/ 824212 w 1194715"/>
                  <a:gd name="connsiteY2" fmla="*/ 259607 h 3963104"/>
                  <a:gd name="connsiteX3" fmla="*/ 827147 w 1194715"/>
                  <a:gd name="connsiteY3" fmla="*/ 2820937 h 3963104"/>
                  <a:gd name="connsiteX4" fmla="*/ 1153825 w 1194715"/>
                  <a:gd name="connsiteY4" fmla="*/ 3963104 h 3963104"/>
                  <a:gd name="connsiteX5" fmla="*/ 228 w 1194715"/>
                  <a:gd name="connsiteY5" fmla="*/ 2867951 h 3963104"/>
                  <a:gd name="connsiteX6" fmla="*/ 32124 w 1194715"/>
                  <a:gd name="connsiteY6" fmla="*/ 259607 h 3963104"/>
                  <a:gd name="connsiteX7" fmla="*/ 291731 w 1194715"/>
                  <a:gd name="connsiteY7" fmla="*/ 0 h 3963104"/>
                  <a:gd name="connsiteX0" fmla="*/ 291731 w 1194715"/>
                  <a:gd name="connsiteY0" fmla="*/ 0 h 3963104"/>
                  <a:gd name="connsiteX1" fmla="*/ 564605 w 1194715"/>
                  <a:gd name="connsiteY1" fmla="*/ 0 h 3963104"/>
                  <a:gd name="connsiteX2" fmla="*/ 824212 w 1194715"/>
                  <a:gd name="connsiteY2" fmla="*/ 259607 h 3963104"/>
                  <a:gd name="connsiteX3" fmla="*/ 827147 w 1194715"/>
                  <a:gd name="connsiteY3" fmla="*/ 2820937 h 3963104"/>
                  <a:gd name="connsiteX4" fmla="*/ 1153825 w 1194715"/>
                  <a:gd name="connsiteY4" fmla="*/ 3963104 h 3963104"/>
                  <a:gd name="connsiteX5" fmla="*/ 228 w 1194715"/>
                  <a:gd name="connsiteY5" fmla="*/ 2867951 h 3963104"/>
                  <a:gd name="connsiteX6" fmla="*/ 32124 w 1194715"/>
                  <a:gd name="connsiteY6" fmla="*/ 259607 h 3963104"/>
                  <a:gd name="connsiteX7" fmla="*/ 291731 w 1194715"/>
                  <a:gd name="connsiteY7" fmla="*/ 0 h 3963104"/>
                  <a:gd name="connsiteX0" fmla="*/ 291731 w 1193379"/>
                  <a:gd name="connsiteY0" fmla="*/ 0 h 3963104"/>
                  <a:gd name="connsiteX1" fmla="*/ 564605 w 1193379"/>
                  <a:gd name="connsiteY1" fmla="*/ 0 h 3963104"/>
                  <a:gd name="connsiteX2" fmla="*/ 824212 w 1193379"/>
                  <a:gd name="connsiteY2" fmla="*/ 259607 h 3963104"/>
                  <a:gd name="connsiteX3" fmla="*/ 804710 w 1193379"/>
                  <a:gd name="connsiteY3" fmla="*/ 2820937 h 3963104"/>
                  <a:gd name="connsiteX4" fmla="*/ 1153825 w 1193379"/>
                  <a:gd name="connsiteY4" fmla="*/ 3963104 h 3963104"/>
                  <a:gd name="connsiteX5" fmla="*/ 228 w 1193379"/>
                  <a:gd name="connsiteY5" fmla="*/ 2867951 h 3963104"/>
                  <a:gd name="connsiteX6" fmla="*/ 32124 w 1193379"/>
                  <a:gd name="connsiteY6" fmla="*/ 259607 h 3963104"/>
                  <a:gd name="connsiteX7" fmla="*/ 291731 w 1193379"/>
                  <a:gd name="connsiteY7" fmla="*/ 0 h 3963104"/>
                  <a:gd name="connsiteX0" fmla="*/ 291731 w 1193379"/>
                  <a:gd name="connsiteY0" fmla="*/ 0 h 3963104"/>
                  <a:gd name="connsiteX1" fmla="*/ 564605 w 1193379"/>
                  <a:gd name="connsiteY1" fmla="*/ 0 h 3963104"/>
                  <a:gd name="connsiteX2" fmla="*/ 824212 w 1193379"/>
                  <a:gd name="connsiteY2" fmla="*/ 259607 h 3963104"/>
                  <a:gd name="connsiteX3" fmla="*/ 804710 w 1193379"/>
                  <a:gd name="connsiteY3" fmla="*/ 2820937 h 3963104"/>
                  <a:gd name="connsiteX4" fmla="*/ 1153825 w 1193379"/>
                  <a:gd name="connsiteY4" fmla="*/ 3963104 h 3963104"/>
                  <a:gd name="connsiteX5" fmla="*/ 228 w 1193379"/>
                  <a:gd name="connsiteY5" fmla="*/ 2867951 h 3963104"/>
                  <a:gd name="connsiteX6" fmla="*/ 32124 w 1193379"/>
                  <a:gd name="connsiteY6" fmla="*/ 259607 h 3963104"/>
                  <a:gd name="connsiteX7" fmla="*/ 291731 w 1193379"/>
                  <a:gd name="connsiteY7" fmla="*/ 0 h 39631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93379" h="3963104">
                    <a:moveTo>
                      <a:pt x="291731" y="0"/>
                    </a:moveTo>
                    <a:lnTo>
                      <a:pt x="564605" y="0"/>
                    </a:lnTo>
                    <a:cubicBezTo>
                      <a:pt x="707982" y="0"/>
                      <a:pt x="824212" y="116230"/>
                      <a:pt x="824212" y="259607"/>
                    </a:cubicBezTo>
                    <a:cubicBezTo>
                      <a:pt x="812311" y="1450613"/>
                      <a:pt x="789639" y="1742312"/>
                      <a:pt x="804710" y="2820937"/>
                    </a:cubicBezTo>
                    <a:cubicBezTo>
                      <a:pt x="785221" y="3416922"/>
                      <a:pt x="1344067" y="3958911"/>
                      <a:pt x="1153825" y="3963104"/>
                    </a:cubicBezTo>
                    <a:cubicBezTo>
                      <a:pt x="691323" y="3853235"/>
                      <a:pt x="5536" y="3498816"/>
                      <a:pt x="228" y="2867951"/>
                    </a:cubicBezTo>
                    <a:cubicBezTo>
                      <a:pt x="-3316" y="1920531"/>
                      <a:pt x="35668" y="1207027"/>
                      <a:pt x="32124" y="259607"/>
                    </a:cubicBezTo>
                    <a:cubicBezTo>
                      <a:pt x="32124" y="116230"/>
                      <a:pt x="148354" y="0"/>
                      <a:pt x="29173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" name="Round Same Side Corner Rectangle 6">
                <a:extLst>
                  <a:ext uri="{FF2B5EF4-FFF2-40B4-BE49-F238E27FC236}">
                    <a16:creationId xmlns:a16="http://schemas.microsoft.com/office/drawing/2014/main" id="{1B97F382-F14A-4396-9572-814AC9894D76}"/>
                  </a:ext>
                </a:extLst>
              </p:cNvPr>
              <p:cNvSpPr/>
              <p:nvPr/>
            </p:nvSpPr>
            <p:spPr>
              <a:xfrm rot="10800000">
                <a:off x="3313887" y="2197644"/>
                <a:ext cx="970080" cy="3202984"/>
              </a:xfrm>
              <a:custGeom>
                <a:avLst/>
                <a:gdLst>
                  <a:gd name="connsiteX0" fmla="*/ 387196 w 792088"/>
                  <a:gd name="connsiteY0" fmla="*/ 0 h 2736304"/>
                  <a:gd name="connsiteX1" fmla="*/ 404892 w 792088"/>
                  <a:gd name="connsiteY1" fmla="*/ 0 h 2736304"/>
                  <a:gd name="connsiteX2" fmla="*/ 792088 w 792088"/>
                  <a:gd name="connsiteY2" fmla="*/ 387196 h 2736304"/>
                  <a:gd name="connsiteX3" fmla="*/ 792088 w 792088"/>
                  <a:gd name="connsiteY3" fmla="*/ 2736304 h 2736304"/>
                  <a:gd name="connsiteX4" fmla="*/ 792088 w 792088"/>
                  <a:gd name="connsiteY4" fmla="*/ 2736304 h 2736304"/>
                  <a:gd name="connsiteX5" fmla="*/ 0 w 792088"/>
                  <a:gd name="connsiteY5" fmla="*/ 2736304 h 2736304"/>
                  <a:gd name="connsiteX6" fmla="*/ 0 w 792088"/>
                  <a:gd name="connsiteY6" fmla="*/ 2736304 h 2736304"/>
                  <a:gd name="connsiteX7" fmla="*/ 0 w 792088"/>
                  <a:gd name="connsiteY7" fmla="*/ 387196 h 2736304"/>
                  <a:gd name="connsiteX8" fmla="*/ 387196 w 792088"/>
                  <a:gd name="connsiteY8" fmla="*/ 0 h 2736304"/>
                  <a:gd name="connsiteX0" fmla="*/ 397829 w 792088"/>
                  <a:gd name="connsiteY0" fmla="*/ 0 h 3236034"/>
                  <a:gd name="connsiteX1" fmla="*/ 404892 w 792088"/>
                  <a:gd name="connsiteY1" fmla="*/ 499730 h 3236034"/>
                  <a:gd name="connsiteX2" fmla="*/ 792088 w 792088"/>
                  <a:gd name="connsiteY2" fmla="*/ 886926 h 3236034"/>
                  <a:gd name="connsiteX3" fmla="*/ 792088 w 792088"/>
                  <a:gd name="connsiteY3" fmla="*/ 3236034 h 3236034"/>
                  <a:gd name="connsiteX4" fmla="*/ 792088 w 792088"/>
                  <a:gd name="connsiteY4" fmla="*/ 3236034 h 3236034"/>
                  <a:gd name="connsiteX5" fmla="*/ 0 w 792088"/>
                  <a:gd name="connsiteY5" fmla="*/ 3236034 h 3236034"/>
                  <a:gd name="connsiteX6" fmla="*/ 0 w 792088"/>
                  <a:gd name="connsiteY6" fmla="*/ 3236034 h 3236034"/>
                  <a:gd name="connsiteX7" fmla="*/ 0 w 792088"/>
                  <a:gd name="connsiteY7" fmla="*/ 886926 h 3236034"/>
                  <a:gd name="connsiteX8" fmla="*/ 397829 w 792088"/>
                  <a:gd name="connsiteY8" fmla="*/ 0 h 3236034"/>
                  <a:gd name="connsiteX0" fmla="*/ 397829 w 792088"/>
                  <a:gd name="connsiteY0" fmla="*/ 0 h 3236034"/>
                  <a:gd name="connsiteX1" fmla="*/ 404892 w 792088"/>
                  <a:gd name="connsiteY1" fmla="*/ 499730 h 3236034"/>
                  <a:gd name="connsiteX2" fmla="*/ 792088 w 792088"/>
                  <a:gd name="connsiteY2" fmla="*/ 886926 h 3236034"/>
                  <a:gd name="connsiteX3" fmla="*/ 792088 w 792088"/>
                  <a:gd name="connsiteY3" fmla="*/ 3236034 h 3236034"/>
                  <a:gd name="connsiteX4" fmla="*/ 792088 w 792088"/>
                  <a:gd name="connsiteY4" fmla="*/ 3236034 h 3236034"/>
                  <a:gd name="connsiteX5" fmla="*/ 0 w 792088"/>
                  <a:gd name="connsiteY5" fmla="*/ 3236034 h 3236034"/>
                  <a:gd name="connsiteX6" fmla="*/ 0 w 792088"/>
                  <a:gd name="connsiteY6" fmla="*/ 3236034 h 3236034"/>
                  <a:gd name="connsiteX7" fmla="*/ 0 w 792088"/>
                  <a:gd name="connsiteY7" fmla="*/ 886926 h 3236034"/>
                  <a:gd name="connsiteX8" fmla="*/ 397829 w 792088"/>
                  <a:gd name="connsiteY8" fmla="*/ 0 h 3236034"/>
                  <a:gd name="connsiteX0" fmla="*/ 397829 w 898729"/>
                  <a:gd name="connsiteY0" fmla="*/ 0 h 3236034"/>
                  <a:gd name="connsiteX1" fmla="*/ 755766 w 898729"/>
                  <a:gd name="connsiteY1" fmla="*/ 202018 h 3236034"/>
                  <a:gd name="connsiteX2" fmla="*/ 792088 w 898729"/>
                  <a:gd name="connsiteY2" fmla="*/ 886926 h 3236034"/>
                  <a:gd name="connsiteX3" fmla="*/ 792088 w 898729"/>
                  <a:gd name="connsiteY3" fmla="*/ 3236034 h 3236034"/>
                  <a:gd name="connsiteX4" fmla="*/ 792088 w 898729"/>
                  <a:gd name="connsiteY4" fmla="*/ 3236034 h 3236034"/>
                  <a:gd name="connsiteX5" fmla="*/ 0 w 898729"/>
                  <a:gd name="connsiteY5" fmla="*/ 3236034 h 3236034"/>
                  <a:gd name="connsiteX6" fmla="*/ 0 w 898729"/>
                  <a:gd name="connsiteY6" fmla="*/ 3236034 h 3236034"/>
                  <a:gd name="connsiteX7" fmla="*/ 0 w 898729"/>
                  <a:gd name="connsiteY7" fmla="*/ 886926 h 3236034"/>
                  <a:gd name="connsiteX8" fmla="*/ 397829 w 898729"/>
                  <a:gd name="connsiteY8" fmla="*/ 0 h 3236034"/>
                  <a:gd name="connsiteX0" fmla="*/ 397829 w 901981"/>
                  <a:gd name="connsiteY0" fmla="*/ 0 h 3236034"/>
                  <a:gd name="connsiteX1" fmla="*/ 755766 w 901981"/>
                  <a:gd name="connsiteY1" fmla="*/ 202018 h 3236034"/>
                  <a:gd name="connsiteX2" fmla="*/ 802721 w 901981"/>
                  <a:gd name="connsiteY2" fmla="*/ 1099577 h 3236034"/>
                  <a:gd name="connsiteX3" fmla="*/ 792088 w 901981"/>
                  <a:gd name="connsiteY3" fmla="*/ 3236034 h 3236034"/>
                  <a:gd name="connsiteX4" fmla="*/ 792088 w 901981"/>
                  <a:gd name="connsiteY4" fmla="*/ 3236034 h 3236034"/>
                  <a:gd name="connsiteX5" fmla="*/ 0 w 901981"/>
                  <a:gd name="connsiteY5" fmla="*/ 3236034 h 3236034"/>
                  <a:gd name="connsiteX6" fmla="*/ 0 w 901981"/>
                  <a:gd name="connsiteY6" fmla="*/ 3236034 h 3236034"/>
                  <a:gd name="connsiteX7" fmla="*/ 0 w 901981"/>
                  <a:gd name="connsiteY7" fmla="*/ 886926 h 3236034"/>
                  <a:gd name="connsiteX8" fmla="*/ 397829 w 901981"/>
                  <a:gd name="connsiteY8" fmla="*/ 0 h 3236034"/>
                  <a:gd name="connsiteX0" fmla="*/ 397829 w 951558"/>
                  <a:gd name="connsiteY0" fmla="*/ 0 h 3236034"/>
                  <a:gd name="connsiteX1" fmla="*/ 755766 w 951558"/>
                  <a:gd name="connsiteY1" fmla="*/ 202018 h 3236034"/>
                  <a:gd name="connsiteX2" fmla="*/ 802721 w 951558"/>
                  <a:gd name="connsiteY2" fmla="*/ 1099577 h 3236034"/>
                  <a:gd name="connsiteX3" fmla="*/ 792088 w 951558"/>
                  <a:gd name="connsiteY3" fmla="*/ 3236034 h 3236034"/>
                  <a:gd name="connsiteX4" fmla="*/ 792088 w 951558"/>
                  <a:gd name="connsiteY4" fmla="*/ 3236034 h 3236034"/>
                  <a:gd name="connsiteX5" fmla="*/ 0 w 951558"/>
                  <a:gd name="connsiteY5" fmla="*/ 3236034 h 3236034"/>
                  <a:gd name="connsiteX6" fmla="*/ 0 w 951558"/>
                  <a:gd name="connsiteY6" fmla="*/ 3236034 h 3236034"/>
                  <a:gd name="connsiteX7" fmla="*/ 0 w 951558"/>
                  <a:gd name="connsiteY7" fmla="*/ 886926 h 3236034"/>
                  <a:gd name="connsiteX8" fmla="*/ 397829 w 951558"/>
                  <a:gd name="connsiteY8" fmla="*/ 0 h 3236034"/>
                  <a:gd name="connsiteX0" fmla="*/ 397829 w 1016715"/>
                  <a:gd name="connsiteY0" fmla="*/ 0 h 3236034"/>
                  <a:gd name="connsiteX1" fmla="*/ 862091 w 1016715"/>
                  <a:gd name="connsiteY1" fmla="*/ 191385 h 3236034"/>
                  <a:gd name="connsiteX2" fmla="*/ 802721 w 1016715"/>
                  <a:gd name="connsiteY2" fmla="*/ 1099577 h 3236034"/>
                  <a:gd name="connsiteX3" fmla="*/ 792088 w 1016715"/>
                  <a:gd name="connsiteY3" fmla="*/ 3236034 h 3236034"/>
                  <a:gd name="connsiteX4" fmla="*/ 792088 w 1016715"/>
                  <a:gd name="connsiteY4" fmla="*/ 3236034 h 3236034"/>
                  <a:gd name="connsiteX5" fmla="*/ 0 w 1016715"/>
                  <a:gd name="connsiteY5" fmla="*/ 3236034 h 3236034"/>
                  <a:gd name="connsiteX6" fmla="*/ 0 w 1016715"/>
                  <a:gd name="connsiteY6" fmla="*/ 3236034 h 3236034"/>
                  <a:gd name="connsiteX7" fmla="*/ 0 w 1016715"/>
                  <a:gd name="connsiteY7" fmla="*/ 886926 h 3236034"/>
                  <a:gd name="connsiteX8" fmla="*/ 397829 w 1016715"/>
                  <a:gd name="connsiteY8" fmla="*/ 0 h 3236034"/>
                  <a:gd name="connsiteX0" fmla="*/ 397829 w 1016715"/>
                  <a:gd name="connsiteY0" fmla="*/ 0 h 3236034"/>
                  <a:gd name="connsiteX1" fmla="*/ 862091 w 1016715"/>
                  <a:gd name="connsiteY1" fmla="*/ 191385 h 3236034"/>
                  <a:gd name="connsiteX2" fmla="*/ 802721 w 1016715"/>
                  <a:gd name="connsiteY2" fmla="*/ 1099577 h 3236034"/>
                  <a:gd name="connsiteX3" fmla="*/ 792088 w 1016715"/>
                  <a:gd name="connsiteY3" fmla="*/ 3236034 h 3236034"/>
                  <a:gd name="connsiteX4" fmla="*/ 792088 w 1016715"/>
                  <a:gd name="connsiteY4" fmla="*/ 3236034 h 3236034"/>
                  <a:gd name="connsiteX5" fmla="*/ 0 w 1016715"/>
                  <a:gd name="connsiteY5" fmla="*/ 3236034 h 3236034"/>
                  <a:gd name="connsiteX6" fmla="*/ 0 w 1016715"/>
                  <a:gd name="connsiteY6" fmla="*/ 3236034 h 3236034"/>
                  <a:gd name="connsiteX7" fmla="*/ 0 w 1016715"/>
                  <a:gd name="connsiteY7" fmla="*/ 886926 h 3236034"/>
                  <a:gd name="connsiteX8" fmla="*/ 397829 w 1016715"/>
                  <a:gd name="connsiteY8" fmla="*/ 0 h 3236034"/>
                  <a:gd name="connsiteX0" fmla="*/ 397829 w 802721"/>
                  <a:gd name="connsiteY0" fmla="*/ 0 h 3236034"/>
                  <a:gd name="connsiteX1" fmla="*/ 802721 w 802721"/>
                  <a:gd name="connsiteY1" fmla="*/ 1099577 h 3236034"/>
                  <a:gd name="connsiteX2" fmla="*/ 792088 w 802721"/>
                  <a:gd name="connsiteY2" fmla="*/ 3236034 h 3236034"/>
                  <a:gd name="connsiteX3" fmla="*/ 792088 w 802721"/>
                  <a:gd name="connsiteY3" fmla="*/ 3236034 h 3236034"/>
                  <a:gd name="connsiteX4" fmla="*/ 0 w 802721"/>
                  <a:gd name="connsiteY4" fmla="*/ 3236034 h 3236034"/>
                  <a:gd name="connsiteX5" fmla="*/ 0 w 802721"/>
                  <a:gd name="connsiteY5" fmla="*/ 3236034 h 3236034"/>
                  <a:gd name="connsiteX6" fmla="*/ 0 w 802721"/>
                  <a:gd name="connsiteY6" fmla="*/ 886926 h 3236034"/>
                  <a:gd name="connsiteX7" fmla="*/ 397829 w 802721"/>
                  <a:gd name="connsiteY7" fmla="*/ 0 h 3236034"/>
                  <a:gd name="connsiteX0" fmla="*/ 397829 w 1062933"/>
                  <a:gd name="connsiteY0" fmla="*/ 0 h 3236034"/>
                  <a:gd name="connsiteX1" fmla="*/ 802721 w 1062933"/>
                  <a:gd name="connsiteY1" fmla="*/ 1099577 h 3236034"/>
                  <a:gd name="connsiteX2" fmla="*/ 792088 w 1062933"/>
                  <a:gd name="connsiteY2" fmla="*/ 3236034 h 3236034"/>
                  <a:gd name="connsiteX3" fmla="*/ 792088 w 1062933"/>
                  <a:gd name="connsiteY3" fmla="*/ 3236034 h 3236034"/>
                  <a:gd name="connsiteX4" fmla="*/ 0 w 1062933"/>
                  <a:gd name="connsiteY4" fmla="*/ 3236034 h 3236034"/>
                  <a:gd name="connsiteX5" fmla="*/ 0 w 1062933"/>
                  <a:gd name="connsiteY5" fmla="*/ 3236034 h 3236034"/>
                  <a:gd name="connsiteX6" fmla="*/ 0 w 1062933"/>
                  <a:gd name="connsiteY6" fmla="*/ 886926 h 3236034"/>
                  <a:gd name="connsiteX7" fmla="*/ 397829 w 1062933"/>
                  <a:gd name="connsiteY7" fmla="*/ 0 h 3236034"/>
                  <a:gd name="connsiteX0" fmla="*/ 397829 w 1062933"/>
                  <a:gd name="connsiteY0" fmla="*/ 0 h 3236034"/>
                  <a:gd name="connsiteX1" fmla="*/ 802721 w 1062933"/>
                  <a:gd name="connsiteY1" fmla="*/ 1099577 h 3236034"/>
                  <a:gd name="connsiteX2" fmla="*/ 792088 w 1062933"/>
                  <a:gd name="connsiteY2" fmla="*/ 3236034 h 3236034"/>
                  <a:gd name="connsiteX3" fmla="*/ 792088 w 1062933"/>
                  <a:gd name="connsiteY3" fmla="*/ 3236034 h 3236034"/>
                  <a:gd name="connsiteX4" fmla="*/ 0 w 1062933"/>
                  <a:gd name="connsiteY4" fmla="*/ 3236034 h 3236034"/>
                  <a:gd name="connsiteX5" fmla="*/ 0 w 1062933"/>
                  <a:gd name="connsiteY5" fmla="*/ 3236034 h 3236034"/>
                  <a:gd name="connsiteX6" fmla="*/ 0 w 1062933"/>
                  <a:gd name="connsiteY6" fmla="*/ 886926 h 3236034"/>
                  <a:gd name="connsiteX7" fmla="*/ 397829 w 1062933"/>
                  <a:gd name="connsiteY7" fmla="*/ 0 h 3236034"/>
                  <a:gd name="connsiteX0" fmla="*/ 397829 w 1062933"/>
                  <a:gd name="connsiteY0" fmla="*/ 0 h 3236034"/>
                  <a:gd name="connsiteX1" fmla="*/ 802721 w 1062933"/>
                  <a:gd name="connsiteY1" fmla="*/ 1099577 h 3236034"/>
                  <a:gd name="connsiteX2" fmla="*/ 792088 w 1062933"/>
                  <a:gd name="connsiteY2" fmla="*/ 3236034 h 3236034"/>
                  <a:gd name="connsiteX3" fmla="*/ 792088 w 1062933"/>
                  <a:gd name="connsiteY3" fmla="*/ 3236034 h 3236034"/>
                  <a:gd name="connsiteX4" fmla="*/ 0 w 1062933"/>
                  <a:gd name="connsiteY4" fmla="*/ 3236034 h 3236034"/>
                  <a:gd name="connsiteX5" fmla="*/ 0 w 1062933"/>
                  <a:gd name="connsiteY5" fmla="*/ 3236034 h 3236034"/>
                  <a:gd name="connsiteX6" fmla="*/ 0 w 1062933"/>
                  <a:gd name="connsiteY6" fmla="*/ 886926 h 3236034"/>
                  <a:gd name="connsiteX7" fmla="*/ 397829 w 1062933"/>
                  <a:gd name="connsiteY7" fmla="*/ 0 h 3236034"/>
                  <a:gd name="connsiteX0" fmla="*/ 397829 w 1117407"/>
                  <a:gd name="connsiteY0" fmla="*/ 0 h 3236034"/>
                  <a:gd name="connsiteX1" fmla="*/ 802721 w 1117407"/>
                  <a:gd name="connsiteY1" fmla="*/ 1099577 h 3236034"/>
                  <a:gd name="connsiteX2" fmla="*/ 792088 w 1117407"/>
                  <a:gd name="connsiteY2" fmla="*/ 3236034 h 3236034"/>
                  <a:gd name="connsiteX3" fmla="*/ 792088 w 1117407"/>
                  <a:gd name="connsiteY3" fmla="*/ 3236034 h 3236034"/>
                  <a:gd name="connsiteX4" fmla="*/ 0 w 1117407"/>
                  <a:gd name="connsiteY4" fmla="*/ 3236034 h 3236034"/>
                  <a:gd name="connsiteX5" fmla="*/ 0 w 1117407"/>
                  <a:gd name="connsiteY5" fmla="*/ 3236034 h 3236034"/>
                  <a:gd name="connsiteX6" fmla="*/ 0 w 1117407"/>
                  <a:gd name="connsiteY6" fmla="*/ 886926 h 3236034"/>
                  <a:gd name="connsiteX7" fmla="*/ 397829 w 1117407"/>
                  <a:gd name="connsiteY7" fmla="*/ 0 h 3236034"/>
                  <a:gd name="connsiteX0" fmla="*/ 397829 w 1125562"/>
                  <a:gd name="connsiteY0" fmla="*/ 0 h 3236034"/>
                  <a:gd name="connsiteX1" fmla="*/ 813354 w 1125562"/>
                  <a:gd name="connsiteY1" fmla="*/ 1344126 h 3236034"/>
                  <a:gd name="connsiteX2" fmla="*/ 792088 w 1125562"/>
                  <a:gd name="connsiteY2" fmla="*/ 3236034 h 3236034"/>
                  <a:gd name="connsiteX3" fmla="*/ 792088 w 1125562"/>
                  <a:gd name="connsiteY3" fmla="*/ 3236034 h 3236034"/>
                  <a:gd name="connsiteX4" fmla="*/ 0 w 1125562"/>
                  <a:gd name="connsiteY4" fmla="*/ 3236034 h 3236034"/>
                  <a:gd name="connsiteX5" fmla="*/ 0 w 1125562"/>
                  <a:gd name="connsiteY5" fmla="*/ 3236034 h 3236034"/>
                  <a:gd name="connsiteX6" fmla="*/ 0 w 1125562"/>
                  <a:gd name="connsiteY6" fmla="*/ 886926 h 3236034"/>
                  <a:gd name="connsiteX7" fmla="*/ 397829 w 1125562"/>
                  <a:gd name="connsiteY7" fmla="*/ 0 h 3236034"/>
                  <a:gd name="connsiteX0" fmla="*/ 397829 w 1109289"/>
                  <a:gd name="connsiteY0" fmla="*/ 0 h 3236034"/>
                  <a:gd name="connsiteX1" fmla="*/ 792089 w 1109289"/>
                  <a:gd name="connsiteY1" fmla="*/ 1312228 h 3236034"/>
                  <a:gd name="connsiteX2" fmla="*/ 792088 w 1109289"/>
                  <a:gd name="connsiteY2" fmla="*/ 3236034 h 3236034"/>
                  <a:gd name="connsiteX3" fmla="*/ 792088 w 1109289"/>
                  <a:gd name="connsiteY3" fmla="*/ 3236034 h 3236034"/>
                  <a:gd name="connsiteX4" fmla="*/ 0 w 1109289"/>
                  <a:gd name="connsiteY4" fmla="*/ 3236034 h 3236034"/>
                  <a:gd name="connsiteX5" fmla="*/ 0 w 1109289"/>
                  <a:gd name="connsiteY5" fmla="*/ 3236034 h 3236034"/>
                  <a:gd name="connsiteX6" fmla="*/ 0 w 1109289"/>
                  <a:gd name="connsiteY6" fmla="*/ 886926 h 3236034"/>
                  <a:gd name="connsiteX7" fmla="*/ 397829 w 1109289"/>
                  <a:gd name="connsiteY7" fmla="*/ 0 h 3236034"/>
                  <a:gd name="connsiteX0" fmla="*/ 397829 w 1076274"/>
                  <a:gd name="connsiteY0" fmla="*/ 0 h 3236034"/>
                  <a:gd name="connsiteX1" fmla="*/ 792089 w 1076274"/>
                  <a:gd name="connsiteY1" fmla="*/ 1312228 h 3236034"/>
                  <a:gd name="connsiteX2" fmla="*/ 792088 w 1076274"/>
                  <a:gd name="connsiteY2" fmla="*/ 3236034 h 3236034"/>
                  <a:gd name="connsiteX3" fmla="*/ 792088 w 1076274"/>
                  <a:gd name="connsiteY3" fmla="*/ 3236034 h 3236034"/>
                  <a:gd name="connsiteX4" fmla="*/ 0 w 1076274"/>
                  <a:gd name="connsiteY4" fmla="*/ 3236034 h 3236034"/>
                  <a:gd name="connsiteX5" fmla="*/ 0 w 1076274"/>
                  <a:gd name="connsiteY5" fmla="*/ 3236034 h 3236034"/>
                  <a:gd name="connsiteX6" fmla="*/ 0 w 1076274"/>
                  <a:gd name="connsiteY6" fmla="*/ 886926 h 3236034"/>
                  <a:gd name="connsiteX7" fmla="*/ 397829 w 1076274"/>
                  <a:gd name="connsiteY7" fmla="*/ 0 h 3236034"/>
                  <a:gd name="connsiteX0" fmla="*/ 397829 w 1117363"/>
                  <a:gd name="connsiteY0" fmla="*/ 0 h 3236034"/>
                  <a:gd name="connsiteX1" fmla="*/ 845252 w 1117363"/>
                  <a:gd name="connsiteY1" fmla="*/ 1227168 h 3236034"/>
                  <a:gd name="connsiteX2" fmla="*/ 792088 w 1117363"/>
                  <a:gd name="connsiteY2" fmla="*/ 3236034 h 3236034"/>
                  <a:gd name="connsiteX3" fmla="*/ 792088 w 1117363"/>
                  <a:gd name="connsiteY3" fmla="*/ 3236034 h 3236034"/>
                  <a:gd name="connsiteX4" fmla="*/ 0 w 1117363"/>
                  <a:gd name="connsiteY4" fmla="*/ 3236034 h 3236034"/>
                  <a:gd name="connsiteX5" fmla="*/ 0 w 1117363"/>
                  <a:gd name="connsiteY5" fmla="*/ 3236034 h 3236034"/>
                  <a:gd name="connsiteX6" fmla="*/ 0 w 1117363"/>
                  <a:gd name="connsiteY6" fmla="*/ 886926 h 3236034"/>
                  <a:gd name="connsiteX7" fmla="*/ 397829 w 1117363"/>
                  <a:gd name="connsiteY7" fmla="*/ 0 h 3236034"/>
                  <a:gd name="connsiteX0" fmla="*/ 397829 w 1117363"/>
                  <a:gd name="connsiteY0" fmla="*/ 0 h 3236034"/>
                  <a:gd name="connsiteX1" fmla="*/ 845252 w 1117363"/>
                  <a:gd name="connsiteY1" fmla="*/ 1227168 h 3236034"/>
                  <a:gd name="connsiteX2" fmla="*/ 792088 w 1117363"/>
                  <a:gd name="connsiteY2" fmla="*/ 3236034 h 3236034"/>
                  <a:gd name="connsiteX3" fmla="*/ 792088 w 1117363"/>
                  <a:gd name="connsiteY3" fmla="*/ 3236034 h 3236034"/>
                  <a:gd name="connsiteX4" fmla="*/ 0 w 1117363"/>
                  <a:gd name="connsiteY4" fmla="*/ 3236034 h 3236034"/>
                  <a:gd name="connsiteX5" fmla="*/ 0 w 1117363"/>
                  <a:gd name="connsiteY5" fmla="*/ 3236034 h 3236034"/>
                  <a:gd name="connsiteX6" fmla="*/ 0 w 1117363"/>
                  <a:gd name="connsiteY6" fmla="*/ 886926 h 3236034"/>
                  <a:gd name="connsiteX7" fmla="*/ 397829 w 1117363"/>
                  <a:gd name="connsiteY7" fmla="*/ 0 h 3236034"/>
                  <a:gd name="connsiteX0" fmla="*/ 397829 w 1117363"/>
                  <a:gd name="connsiteY0" fmla="*/ 0 h 3236034"/>
                  <a:gd name="connsiteX1" fmla="*/ 845252 w 1117363"/>
                  <a:gd name="connsiteY1" fmla="*/ 1227168 h 3236034"/>
                  <a:gd name="connsiteX2" fmla="*/ 792088 w 1117363"/>
                  <a:gd name="connsiteY2" fmla="*/ 3236034 h 3236034"/>
                  <a:gd name="connsiteX3" fmla="*/ 792088 w 1117363"/>
                  <a:gd name="connsiteY3" fmla="*/ 3236034 h 3236034"/>
                  <a:gd name="connsiteX4" fmla="*/ 0 w 1117363"/>
                  <a:gd name="connsiteY4" fmla="*/ 3236034 h 3236034"/>
                  <a:gd name="connsiteX5" fmla="*/ 0 w 1117363"/>
                  <a:gd name="connsiteY5" fmla="*/ 3236034 h 3236034"/>
                  <a:gd name="connsiteX6" fmla="*/ 0 w 1117363"/>
                  <a:gd name="connsiteY6" fmla="*/ 886926 h 3236034"/>
                  <a:gd name="connsiteX7" fmla="*/ 397829 w 1117363"/>
                  <a:gd name="connsiteY7" fmla="*/ 0 h 3236034"/>
                  <a:gd name="connsiteX0" fmla="*/ 397829 w 1117363"/>
                  <a:gd name="connsiteY0" fmla="*/ 0 h 3236034"/>
                  <a:gd name="connsiteX1" fmla="*/ 845252 w 1117363"/>
                  <a:gd name="connsiteY1" fmla="*/ 1227168 h 3236034"/>
                  <a:gd name="connsiteX2" fmla="*/ 792088 w 1117363"/>
                  <a:gd name="connsiteY2" fmla="*/ 3236034 h 3236034"/>
                  <a:gd name="connsiteX3" fmla="*/ 792088 w 1117363"/>
                  <a:gd name="connsiteY3" fmla="*/ 3236034 h 3236034"/>
                  <a:gd name="connsiteX4" fmla="*/ 0 w 1117363"/>
                  <a:gd name="connsiteY4" fmla="*/ 3236034 h 3236034"/>
                  <a:gd name="connsiteX5" fmla="*/ 0 w 1117363"/>
                  <a:gd name="connsiteY5" fmla="*/ 3236034 h 3236034"/>
                  <a:gd name="connsiteX6" fmla="*/ 0 w 1117363"/>
                  <a:gd name="connsiteY6" fmla="*/ 886926 h 3236034"/>
                  <a:gd name="connsiteX7" fmla="*/ 397829 w 1117363"/>
                  <a:gd name="connsiteY7" fmla="*/ 0 h 3236034"/>
                  <a:gd name="connsiteX0" fmla="*/ 397829 w 1117363"/>
                  <a:gd name="connsiteY0" fmla="*/ 0 h 3236034"/>
                  <a:gd name="connsiteX1" fmla="*/ 845252 w 1117363"/>
                  <a:gd name="connsiteY1" fmla="*/ 1227168 h 3236034"/>
                  <a:gd name="connsiteX2" fmla="*/ 792088 w 1117363"/>
                  <a:gd name="connsiteY2" fmla="*/ 3236034 h 3236034"/>
                  <a:gd name="connsiteX3" fmla="*/ 792088 w 1117363"/>
                  <a:gd name="connsiteY3" fmla="*/ 3236034 h 3236034"/>
                  <a:gd name="connsiteX4" fmla="*/ 0 w 1117363"/>
                  <a:gd name="connsiteY4" fmla="*/ 3236034 h 3236034"/>
                  <a:gd name="connsiteX5" fmla="*/ 0 w 1117363"/>
                  <a:gd name="connsiteY5" fmla="*/ 3236034 h 3236034"/>
                  <a:gd name="connsiteX6" fmla="*/ 0 w 1117363"/>
                  <a:gd name="connsiteY6" fmla="*/ 886926 h 3236034"/>
                  <a:gd name="connsiteX7" fmla="*/ 397829 w 1117363"/>
                  <a:gd name="connsiteY7" fmla="*/ 0 h 3236034"/>
                  <a:gd name="connsiteX0" fmla="*/ 397829 w 1184929"/>
                  <a:gd name="connsiteY0" fmla="*/ 0 h 3236034"/>
                  <a:gd name="connsiteX1" fmla="*/ 930312 w 1184929"/>
                  <a:gd name="connsiteY1" fmla="*/ 1142108 h 3236034"/>
                  <a:gd name="connsiteX2" fmla="*/ 792088 w 1184929"/>
                  <a:gd name="connsiteY2" fmla="*/ 3236034 h 3236034"/>
                  <a:gd name="connsiteX3" fmla="*/ 792088 w 1184929"/>
                  <a:gd name="connsiteY3" fmla="*/ 3236034 h 3236034"/>
                  <a:gd name="connsiteX4" fmla="*/ 0 w 1184929"/>
                  <a:gd name="connsiteY4" fmla="*/ 3236034 h 3236034"/>
                  <a:gd name="connsiteX5" fmla="*/ 0 w 1184929"/>
                  <a:gd name="connsiteY5" fmla="*/ 3236034 h 3236034"/>
                  <a:gd name="connsiteX6" fmla="*/ 0 w 1184929"/>
                  <a:gd name="connsiteY6" fmla="*/ 886926 h 3236034"/>
                  <a:gd name="connsiteX7" fmla="*/ 397829 w 1184929"/>
                  <a:gd name="connsiteY7" fmla="*/ 0 h 3236034"/>
                  <a:gd name="connsiteX0" fmla="*/ 397829 w 1111112"/>
                  <a:gd name="connsiteY0" fmla="*/ 0 h 3236034"/>
                  <a:gd name="connsiteX1" fmla="*/ 930312 w 1111112"/>
                  <a:gd name="connsiteY1" fmla="*/ 1142108 h 3236034"/>
                  <a:gd name="connsiteX2" fmla="*/ 792088 w 1111112"/>
                  <a:gd name="connsiteY2" fmla="*/ 3236034 h 3236034"/>
                  <a:gd name="connsiteX3" fmla="*/ 792088 w 1111112"/>
                  <a:gd name="connsiteY3" fmla="*/ 3236034 h 3236034"/>
                  <a:gd name="connsiteX4" fmla="*/ 0 w 1111112"/>
                  <a:gd name="connsiteY4" fmla="*/ 3236034 h 3236034"/>
                  <a:gd name="connsiteX5" fmla="*/ 0 w 1111112"/>
                  <a:gd name="connsiteY5" fmla="*/ 3236034 h 3236034"/>
                  <a:gd name="connsiteX6" fmla="*/ 0 w 1111112"/>
                  <a:gd name="connsiteY6" fmla="*/ 886926 h 3236034"/>
                  <a:gd name="connsiteX7" fmla="*/ 397829 w 1111112"/>
                  <a:gd name="connsiteY7" fmla="*/ 0 h 3236034"/>
                  <a:gd name="connsiteX0" fmla="*/ 397829 w 1154440"/>
                  <a:gd name="connsiteY0" fmla="*/ 0 h 3236034"/>
                  <a:gd name="connsiteX1" fmla="*/ 930312 w 1154440"/>
                  <a:gd name="connsiteY1" fmla="*/ 1142108 h 3236034"/>
                  <a:gd name="connsiteX2" fmla="*/ 792088 w 1154440"/>
                  <a:gd name="connsiteY2" fmla="*/ 3236034 h 3236034"/>
                  <a:gd name="connsiteX3" fmla="*/ 792088 w 1154440"/>
                  <a:gd name="connsiteY3" fmla="*/ 3236034 h 3236034"/>
                  <a:gd name="connsiteX4" fmla="*/ 0 w 1154440"/>
                  <a:gd name="connsiteY4" fmla="*/ 3236034 h 3236034"/>
                  <a:gd name="connsiteX5" fmla="*/ 0 w 1154440"/>
                  <a:gd name="connsiteY5" fmla="*/ 3236034 h 3236034"/>
                  <a:gd name="connsiteX6" fmla="*/ 0 w 1154440"/>
                  <a:gd name="connsiteY6" fmla="*/ 886926 h 3236034"/>
                  <a:gd name="connsiteX7" fmla="*/ 397829 w 1154440"/>
                  <a:gd name="connsiteY7" fmla="*/ 0 h 3236034"/>
                  <a:gd name="connsiteX0" fmla="*/ 397829 w 1154440"/>
                  <a:gd name="connsiteY0" fmla="*/ 0 h 3236034"/>
                  <a:gd name="connsiteX1" fmla="*/ 930312 w 1154440"/>
                  <a:gd name="connsiteY1" fmla="*/ 1142108 h 3236034"/>
                  <a:gd name="connsiteX2" fmla="*/ 792088 w 1154440"/>
                  <a:gd name="connsiteY2" fmla="*/ 3236034 h 3236034"/>
                  <a:gd name="connsiteX3" fmla="*/ 792088 w 1154440"/>
                  <a:gd name="connsiteY3" fmla="*/ 3236034 h 3236034"/>
                  <a:gd name="connsiteX4" fmla="*/ 0 w 1154440"/>
                  <a:gd name="connsiteY4" fmla="*/ 3236034 h 3236034"/>
                  <a:gd name="connsiteX5" fmla="*/ 0 w 1154440"/>
                  <a:gd name="connsiteY5" fmla="*/ 3236034 h 3236034"/>
                  <a:gd name="connsiteX6" fmla="*/ 0 w 1154440"/>
                  <a:gd name="connsiteY6" fmla="*/ 886926 h 3236034"/>
                  <a:gd name="connsiteX7" fmla="*/ 397829 w 1154440"/>
                  <a:gd name="connsiteY7" fmla="*/ 0 h 3236034"/>
                  <a:gd name="connsiteX0" fmla="*/ 397829 w 1154440"/>
                  <a:gd name="connsiteY0" fmla="*/ 0 h 3236034"/>
                  <a:gd name="connsiteX1" fmla="*/ 930312 w 1154440"/>
                  <a:gd name="connsiteY1" fmla="*/ 1142108 h 3236034"/>
                  <a:gd name="connsiteX2" fmla="*/ 792088 w 1154440"/>
                  <a:gd name="connsiteY2" fmla="*/ 3236034 h 3236034"/>
                  <a:gd name="connsiteX3" fmla="*/ 792088 w 1154440"/>
                  <a:gd name="connsiteY3" fmla="*/ 3236034 h 3236034"/>
                  <a:gd name="connsiteX4" fmla="*/ 0 w 1154440"/>
                  <a:gd name="connsiteY4" fmla="*/ 3236034 h 3236034"/>
                  <a:gd name="connsiteX5" fmla="*/ 0 w 1154440"/>
                  <a:gd name="connsiteY5" fmla="*/ 3236034 h 3236034"/>
                  <a:gd name="connsiteX6" fmla="*/ 0 w 1154440"/>
                  <a:gd name="connsiteY6" fmla="*/ 886926 h 3236034"/>
                  <a:gd name="connsiteX7" fmla="*/ 397829 w 1154440"/>
                  <a:gd name="connsiteY7" fmla="*/ 0 h 3236034"/>
                  <a:gd name="connsiteX0" fmla="*/ 397829 w 1151550"/>
                  <a:gd name="connsiteY0" fmla="*/ 0 h 3236034"/>
                  <a:gd name="connsiteX1" fmla="*/ 930312 w 1151550"/>
                  <a:gd name="connsiteY1" fmla="*/ 1142108 h 3236034"/>
                  <a:gd name="connsiteX2" fmla="*/ 792088 w 1151550"/>
                  <a:gd name="connsiteY2" fmla="*/ 3236034 h 3236034"/>
                  <a:gd name="connsiteX3" fmla="*/ 792088 w 1151550"/>
                  <a:gd name="connsiteY3" fmla="*/ 3236034 h 3236034"/>
                  <a:gd name="connsiteX4" fmla="*/ 0 w 1151550"/>
                  <a:gd name="connsiteY4" fmla="*/ 3236034 h 3236034"/>
                  <a:gd name="connsiteX5" fmla="*/ 0 w 1151550"/>
                  <a:gd name="connsiteY5" fmla="*/ 3236034 h 3236034"/>
                  <a:gd name="connsiteX6" fmla="*/ 0 w 1151550"/>
                  <a:gd name="connsiteY6" fmla="*/ 886926 h 3236034"/>
                  <a:gd name="connsiteX7" fmla="*/ 397829 w 1151550"/>
                  <a:gd name="connsiteY7" fmla="*/ 0 h 3236034"/>
                  <a:gd name="connsiteX0" fmla="*/ 397829 w 1081399"/>
                  <a:gd name="connsiteY0" fmla="*/ 0 h 3236034"/>
                  <a:gd name="connsiteX1" fmla="*/ 834842 w 1081399"/>
                  <a:gd name="connsiteY1" fmla="*/ 1099578 h 3236034"/>
                  <a:gd name="connsiteX2" fmla="*/ 792088 w 1081399"/>
                  <a:gd name="connsiteY2" fmla="*/ 3236034 h 3236034"/>
                  <a:gd name="connsiteX3" fmla="*/ 792088 w 1081399"/>
                  <a:gd name="connsiteY3" fmla="*/ 3236034 h 3236034"/>
                  <a:gd name="connsiteX4" fmla="*/ 0 w 1081399"/>
                  <a:gd name="connsiteY4" fmla="*/ 3236034 h 3236034"/>
                  <a:gd name="connsiteX5" fmla="*/ 0 w 1081399"/>
                  <a:gd name="connsiteY5" fmla="*/ 3236034 h 3236034"/>
                  <a:gd name="connsiteX6" fmla="*/ 0 w 1081399"/>
                  <a:gd name="connsiteY6" fmla="*/ 886926 h 3236034"/>
                  <a:gd name="connsiteX7" fmla="*/ 397829 w 1081399"/>
                  <a:gd name="connsiteY7" fmla="*/ 0 h 3236034"/>
                  <a:gd name="connsiteX0" fmla="*/ 397829 w 1024947"/>
                  <a:gd name="connsiteY0" fmla="*/ 0 h 3236034"/>
                  <a:gd name="connsiteX1" fmla="*/ 753012 w 1024947"/>
                  <a:gd name="connsiteY1" fmla="*/ 1269699 h 3236034"/>
                  <a:gd name="connsiteX2" fmla="*/ 792088 w 1024947"/>
                  <a:gd name="connsiteY2" fmla="*/ 3236034 h 3236034"/>
                  <a:gd name="connsiteX3" fmla="*/ 792088 w 1024947"/>
                  <a:gd name="connsiteY3" fmla="*/ 3236034 h 3236034"/>
                  <a:gd name="connsiteX4" fmla="*/ 0 w 1024947"/>
                  <a:gd name="connsiteY4" fmla="*/ 3236034 h 3236034"/>
                  <a:gd name="connsiteX5" fmla="*/ 0 w 1024947"/>
                  <a:gd name="connsiteY5" fmla="*/ 3236034 h 3236034"/>
                  <a:gd name="connsiteX6" fmla="*/ 0 w 1024947"/>
                  <a:gd name="connsiteY6" fmla="*/ 886926 h 3236034"/>
                  <a:gd name="connsiteX7" fmla="*/ 397829 w 1024947"/>
                  <a:gd name="connsiteY7" fmla="*/ 0 h 3236034"/>
                  <a:gd name="connsiteX0" fmla="*/ 397829 w 1024947"/>
                  <a:gd name="connsiteY0" fmla="*/ 0 h 3236034"/>
                  <a:gd name="connsiteX1" fmla="*/ 753012 w 1024947"/>
                  <a:gd name="connsiteY1" fmla="*/ 1269699 h 3236034"/>
                  <a:gd name="connsiteX2" fmla="*/ 792088 w 1024947"/>
                  <a:gd name="connsiteY2" fmla="*/ 3236034 h 3236034"/>
                  <a:gd name="connsiteX3" fmla="*/ 792088 w 1024947"/>
                  <a:gd name="connsiteY3" fmla="*/ 3236034 h 3236034"/>
                  <a:gd name="connsiteX4" fmla="*/ 0 w 1024947"/>
                  <a:gd name="connsiteY4" fmla="*/ 3236034 h 3236034"/>
                  <a:gd name="connsiteX5" fmla="*/ 0 w 1024947"/>
                  <a:gd name="connsiteY5" fmla="*/ 3236034 h 3236034"/>
                  <a:gd name="connsiteX6" fmla="*/ 0 w 1024947"/>
                  <a:gd name="connsiteY6" fmla="*/ 886926 h 3236034"/>
                  <a:gd name="connsiteX7" fmla="*/ 397829 w 1024947"/>
                  <a:gd name="connsiteY7" fmla="*/ 0 h 3236034"/>
                  <a:gd name="connsiteX0" fmla="*/ 397829 w 1043356"/>
                  <a:gd name="connsiteY0" fmla="*/ 0 h 3236034"/>
                  <a:gd name="connsiteX1" fmla="*/ 780289 w 1043356"/>
                  <a:gd name="connsiteY1" fmla="*/ 1216537 h 3236034"/>
                  <a:gd name="connsiteX2" fmla="*/ 792088 w 1043356"/>
                  <a:gd name="connsiteY2" fmla="*/ 3236034 h 3236034"/>
                  <a:gd name="connsiteX3" fmla="*/ 792088 w 1043356"/>
                  <a:gd name="connsiteY3" fmla="*/ 3236034 h 3236034"/>
                  <a:gd name="connsiteX4" fmla="*/ 0 w 1043356"/>
                  <a:gd name="connsiteY4" fmla="*/ 3236034 h 3236034"/>
                  <a:gd name="connsiteX5" fmla="*/ 0 w 1043356"/>
                  <a:gd name="connsiteY5" fmla="*/ 3236034 h 3236034"/>
                  <a:gd name="connsiteX6" fmla="*/ 0 w 1043356"/>
                  <a:gd name="connsiteY6" fmla="*/ 886926 h 3236034"/>
                  <a:gd name="connsiteX7" fmla="*/ 397829 w 1043356"/>
                  <a:gd name="connsiteY7" fmla="*/ 0 h 3236034"/>
                  <a:gd name="connsiteX0" fmla="*/ 397829 w 971742"/>
                  <a:gd name="connsiteY0" fmla="*/ 0 h 3236034"/>
                  <a:gd name="connsiteX1" fmla="*/ 780289 w 971742"/>
                  <a:gd name="connsiteY1" fmla="*/ 1216537 h 3236034"/>
                  <a:gd name="connsiteX2" fmla="*/ 792088 w 971742"/>
                  <a:gd name="connsiteY2" fmla="*/ 3236034 h 3236034"/>
                  <a:gd name="connsiteX3" fmla="*/ 792088 w 971742"/>
                  <a:gd name="connsiteY3" fmla="*/ 3236034 h 3236034"/>
                  <a:gd name="connsiteX4" fmla="*/ 0 w 971742"/>
                  <a:gd name="connsiteY4" fmla="*/ 3236034 h 3236034"/>
                  <a:gd name="connsiteX5" fmla="*/ 0 w 971742"/>
                  <a:gd name="connsiteY5" fmla="*/ 3236034 h 3236034"/>
                  <a:gd name="connsiteX6" fmla="*/ 0 w 971742"/>
                  <a:gd name="connsiteY6" fmla="*/ 886926 h 3236034"/>
                  <a:gd name="connsiteX7" fmla="*/ 397829 w 971742"/>
                  <a:gd name="connsiteY7" fmla="*/ 0 h 3236034"/>
                  <a:gd name="connsiteX0" fmla="*/ 397829 w 1007471"/>
                  <a:gd name="connsiteY0" fmla="*/ 0 h 3236034"/>
                  <a:gd name="connsiteX1" fmla="*/ 780289 w 1007471"/>
                  <a:gd name="connsiteY1" fmla="*/ 1216537 h 3236034"/>
                  <a:gd name="connsiteX2" fmla="*/ 792088 w 1007471"/>
                  <a:gd name="connsiteY2" fmla="*/ 3236034 h 3236034"/>
                  <a:gd name="connsiteX3" fmla="*/ 792088 w 1007471"/>
                  <a:gd name="connsiteY3" fmla="*/ 3236034 h 3236034"/>
                  <a:gd name="connsiteX4" fmla="*/ 0 w 1007471"/>
                  <a:gd name="connsiteY4" fmla="*/ 3236034 h 3236034"/>
                  <a:gd name="connsiteX5" fmla="*/ 0 w 1007471"/>
                  <a:gd name="connsiteY5" fmla="*/ 3236034 h 3236034"/>
                  <a:gd name="connsiteX6" fmla="*/ 0 w 1007471"/>
                  <a:gd name="connsiteY6" fmla="*/ 886926 h 3236034"/>
                  <a:gd name="connsiteX7" fmla="*/ 397829 w 1007471"/>
                  <a:gd name="connsiteY7" fmla="*/ 0 h 3236034"/>
                  <a:gd name="connsiteX0" fmla="*/ 397829 w 983631"/>
                  <a:gd name="connsiteY0" fmla="*/ 0 h 3236034"/>
                  <a:gd name="connsiteX1" fmla="*/ 780289 w 983631"/>
                  <a:gd name="connsiteY1" fmla="*/ 1216537 h 3236034"/>
                  <a:gd name="connsiteX2" fmla="*/ 792088 w 983631"/>
                  <a:gd name="connsiteY2" fmla="*/ 3236034 h 3236034"/>
                  <a:gd name="connsiteX3" fmla="*/ 792088 w 983631"/>
                  <a:gd name="connsiteY3" fmla="*/ 3236034 h 3236034"/>
                  <a:gd name="connsiteX4" fmla="*/ 0 w 983631"/>
                  <a:gd name="connsiteY4" fmla="*/ 3236034 h 3236034"/>
                  <a:gd name="connsiteX5" fmla="*/ 0 w 983631"/>
                  <a:gd name="connsiteY5" fmla="*/ 3236034 h 3236034"/>
                  <a:gd name="connsiteX6" fmla="*/ 0 w 983631"/>
                  <a:gd name="connsiteY6" fmla="*/ 886926 h 3236034"/>
                  <a:gd name="connsiteX7" fmla="*/ 397829 w 983631"/>
                  <a:gd name="connsiteY7" fmla="*/ 0 h 3236034"/>
                  <a:gd name="connsiteX0" fmla="*/ 397829 w 983630"/>
                  <a:gd name="connsiteY0" fmla="*/ 9390 h 3245424"/>
                  <a:gd name="connsiteX1" fmla="*/ 780289 w 983630"/>
                  <a:gd name="connsiteY1" fmla="*/ 1225927 h 3245424"/>
                  <a:gd name="connsiteX2" fmla="*/ 792088 w 983630"/>
                  <a:gd name="connsiteY2" fmla="*/ 3245424 h 3245424"/>
                  <a:gd name="connsiteX3" fmla="*/ 792088 w 983630"/>
                  <a:gd name="connsiteY3" fmla="*/ 3245424 h 3245424"/>
                  <a:gd name="connsiteX4" fmla="*/ 0 w 983630"/>
                  <a:gd name="connsiteY4" fmla="*/ 3245424 h 3245424"/>
                  <a:gd name="connsiteX5" fmla="*/ 0 w 983630"/>
                  <a:gd name="connsiteY5" fmla="*/ 3245424 h 3245424"/>
                  <a:gd name="connsiteX6" fmla="*/ 0 w 983630"/>
                  <a:gd name="connsiteY6" fmla="*/ 896316 h 3245424"/>
                  <a:gd name="connsiteX7" fmla="*/ 397829 w 983630"/>
                  <a:gd name="connsiteY7" fmla="*/ 9390 h 3245424"/>
                  <a:gd name="connsiteX0" fmla="*/ 397829 w 974605"/>
                  <a:gd name="connsiteY0" fmla="*/ 6357 h 3242391"/>
                  <a:gd name="connsiteX1" fmla="*/ 766650 w 974605"/>
                  <a:gd name="connsiteY1" fmla="*/ 1552503 h 3242391"/>
                  <a:gd name="connsiteX2" fmla="*/ 792088 w 974605"/>
                  <a:gd name="connsiteY2" fmla="*/ 3242391 h 3242391"/>
                  <a:gd name="connsiteX3" fmla="*/ 792088 w 974605"/>
                  <a:gd name="connsiteY3" fmla="*/ 3242391 h 3242391"/>
                  <a:gd name="connsiteX4" fmla="*/ 0 w 974605"/>
                  <a:gd name="connsiteY4" fmla="*/ 3242391 h 3242391"/>
                  <a:gd name="connsiteX5" fmla="*/ 0 w 974605"/>
                  <a:gd name="connsiteY5" fmla="*/ 3242391 h 3242391"/>
                  <a:gd name="connsiteX6" fmla="*/ 0 w 974605"/>
                  <a:gd name="connsiteY6" fmla="*/ 893283 h 3242391"/>
                  <a:gd name="connsiteX7" fmla="*/ 397829 w 974605"/>
                  <a:gd name="connsiteY7" fmla="*/ 6357 h 3242391"/>
                  <a:gd name="connsiteX0" fmla="*/ 397829 w 964009"/>
                  <a:gd name="connsiteY0" fmla="*/ 7874 h 3243908"/>
                  <a:gd name="connsiteX1" fmla="*/ 766650 w 964009"/>
                  <a:gd name="connsiteY1" fmla="*/ 1554020 h 3243908"/>
                  <a:gd name="connsiteX2" fmla="*/ 792088 w 964009"/>
                  <a:gd name="connsiteY2" fmla="*/ 3243908 h 3243908"/>
                  <a:gd name="connsiteX3" fmla="*/ 792088 w 964009"/>
                  <a:gd name="connsiteY3" fmla="*/ 3243908 h 3243908"/>
                  <a:gd name="connsiteX4" fmla="*/ 0 w 964009"/>
                  <a:gd name="connsiteY4" fmla="*/ 3243908 h 3243908"/>
                  <a:gd name="connsiteX5" fmla="*/ 0 w 964009"/>
                  <a:gd name="connsiteY5" fmla="*/ 3243908 h 3243908"/>
                  <a:gd name="connsiteX6" fmla="*/ 0 w 964009"/>
                  <a:gd name="connsiteY6" fmla="*/ 894800 h 3243908"/>
                  <a:gd name="connsiteX7" fmla="*/ 397829 w 964009"/>
                  <a:gd name="connsiteY7" fmla="*/ 7874 h 3243908"/>
                  <a:gd name="connsiteX0" fmla="*/ 397829 w 1103655"/>
                  <a:gd name="connsiteY0" fmla="*/ 5470 h 3241504"/>
                  <a:gd name="connsiteX1" fmla="*/ 1096679 w 1103655"/>
                  <a:gd name="connsiteY1" fmla="*/ 590921 h 3241504"/>
                  <a:gd name="connsiteX2" fmla="*/ 766650 w 1103655"/>
                  <a:gd name="connsiteY2" fmla="*/ 1551616 h 3241504"/>
                  <a:gd name="connsiteX3" fmla="*/ 792088 w 1103655"/>
                  <a:gd name="connsiteY3" fmla="*/ 3241504 h 3241504"/>
                  <a:gd name="connsiteX4" fmla="*/ 792088 w 1103655"/>
                  <a:gd name="connsiteY4" fmla="*/ 3241504 h 3241504"/>
                  <a:gd name="connsiteX5" fmla="*/ 0 w 1103655"/>
                  <a:gd name="connsiteY5" fmla="*/ 3241504 h 3241504"/>
                  <a:gd name="connsiteX6" fmla="*/ 0 w 1103655"/>
                  <a:gd name="connsiteY6" fmla="*/ 3241504 h 3241504"/>
                  <a:gd name="connsiteX7" fmla="*/ 0 w 1103655"/>
                  <a:gd name="connsiteY7" fmla="*/ 892396 h 3241504"/>
                  <a:gd name="connsiteX8" fmla="*/ 397829 w 1103655"/>
                  <a:gd name="connsiteY8" fmla="*/ 5470 h 3241504"/>
                  <a:gd name="connsiteX0" fmla="*/ 397829 w 1103454"/>
                  <a:gd name="connsiteY0" fmla="*/ 5470 h 3241504"/>
                  <a:gd name="connsiteX1" fmla="*/ 1096679 w 1103454"/>
                  <a:gd name="connsiteY1" fmla="*/ 590921 h 3241504"/>
                  <a:gd name="connsiteX2" fmla="*/ 754433 w 1103454"/>
                  <a:gd name="connsiteY2" fmla="*/ 1523041 h 3241504"/>
                  <a:gd name="connsiteX3" fmla="*/ 792088 w 1103454"/>
                  <a:gd name="connsiteY3" fmla="*/ 3241504 h 3241504"/>
                  <a:gd name="connsiteX4" fmla="*/ 792088 w 1103454"/>
                  <a:gd name="connsiteY4" fmla="*/ 3241504 h 3241504"/>
                  <a:gd name="connsiteX5" fmla="*/ 0 w 1103454"/>
                  <a:gd name="connsiteY5" fmla="*/ 3241504 h 3241504"/>
                  <a:gd name="connsiteX6" fmla="*/ 0 w 1103454"/>
                  <a:gd name="connsiteY6" fmla="*/ 3241504 h 3241504"/>
                  <a:gd name="connsiteX7" fmla="*/ 0 w 1103454"/>
                  <a:gd name="connsiteY7" fmla="*/ 892396 h 3241504"/>
                  <a:gd name="connsiteX8" fmla="*/ 397829 w 1103454"/>
                  <a:gd name="connsiteY8" fmla="*/ 5470 h 3241504"/>
                  <a:gd name="connsiteX0" fmla="*/ 397829 w 1103176"/>
                  <a:gd name="connsiteY0" fmla="*/ 5470 h 3241504"/>
                  <a:gd name="connsiteX1" fmla="*/ 1096679 w 1103176"/>
                  <a:gd name="connsiteY1" fmla="*/ 590921 h 3241504"/>
                  <a:gd name="connsiteX2" fmla="*/ 754433 w 1103176"/>
                  <a:gd name="connsiteY2" fmla="*/ 1523041 h 3241504"/>
                  <a:gd name="connsiteX3" fmla="*/ 792088 w 1103176"/>
                  <a:gd name="connsiteY3" fmla="*/ 3241504 h 3241504"/>
                  <a:gd name="connsiteX4" fmla="*/ 792088 w 1103176"/>
                  <a:gd name="connsiteY4" fmla="*/ 3241504 h 3241504"/>
                  <a:gd name="connsiteX5" fmla="*/ 0 w 1103176"/>
                  <a:gd name="connsiteY5" fmla="*/ 3241504 h 3241504"/>
                  <a:gd name="connsiteX6" fmla="*/ 0 w 1103176"/>
                  <a:gd name="connsiteY6" fmla="*/ 3241504 h 3241504"/>
                  <a:gd name="connsiteX7" fmla="*/ 0 w 1103176"/>
                  <a:gd name="connsiteY7" fmla="*/ 892396 h 3241504"/>
                  <a:gd name="connsiteX8" fmla="*/ 397829 w 1103176"/>
                  <a:gd name="connsiteY8" fmla="*/ 5470 h 3241504"/>
                  <a:gd name="connsiteX0" fmla="*/ 397829 w 1103176"/>
                  <a:gd name="connsiteY0" fmla="*/ 5470 h 3241504"/>
                  <a:gd name="connsiteX1" fmla="*/ 1096679 w 1103176"/>
                  <a:gd name="connsiteY1" fmla="*/ 590921 h 3241504"/>
                  <a:gd name="connsiteX2" fmla="*/ 754433 w 1103176"/>
                  <a:gd name="connsiteY2" fmla="*/ 1503991 h 3241504"/>
                  <a:gd name="connsiteX3" fmla="*/ 792088 w 1103176"/>
                  <a:gd name="connsiteY3" fmla="*/ 3241504 h 3241504"/>
                  <a:gd name="connsiteX4" fmla="*/ 792088 w 1103176"/>
                  <a:gd name="connsiteY4" fmla="*/ 3241504 h 3241504"/>
                  <a:gd name="connsiteX5" fmla="*/ 0 w 1103176"/>
                  <a:gd name="connsiteY5" fmla="*/ 3241504 h 3241504"/>
                  <a:gd name="connsiteX6" fmla="*/ 0 w 1103176"/>
                  <a:gd name="connsiteY6" fmla="*/ 3241504 h 3241504"/>
                  <a:gd name="connsiteX7" fmla="*/ 0 w 1103176"/>
                  <a:gd name="connsiteY7" fmla="*/ 892396 h 3241504"/>
                  <a:gd name="connsiteX8" fmla="*/ 397829 w 1103176"/>
                  <a:gd name="connsiteY8" fmla="*/ 5470 h 3241504"/>
                  <a:gd name="connsiteX0" fmla="*/ 397829 w 1193682"/>
                  <a:gd name="connsiteY0" fmla="*/ 5721 h 3241755"/>
                  <a:gd name="connsiteX1" fmla="*/ 1188312 w 1193682"/>
                  <a:gd name="connsiteY1" fmla="*/ 572122 h 3241755"/>
                  <a:gd name="connsiteX2" fmla="*/ 754433 w 1193682"/>
                  <a:gd name="connsiteY2" fmla="*/ 1504242 h 3241755"/>
                  <a:gd name="connsiteX3" fmla="*/ 792088 w 1193682"/>
                  <a:gd name="connsiteY3" fmla="*/ 3241755 h 3241755"/>
                  <a:gd name="connsiteX4" fmla="*/ 792088 w 1193682"/>
                  <a:gd name="connsiteY4" fmla="*/ 3241755 h 3241755"/>
                  <a:gd name="connsiteX5" fmla="*/ 0 w 1193682"/>
                  <a:gd name="connsiteY5" fmla="*/ 3241755 h 3241755"/>
                  <a:gd name="connsiteX6" fmla="*/ 0 w 1193682"/>
                  <a:gd name="connsiteY6" fmla="*/ 3241755 h 3241755"/>
                  <a:gd name="connsiteX7" fmla="*/ 0 w 1193682"/>
                  <a:gd name="connsiteY7" fmla="*/ 892647 h 3241755"/>
                  <a:gd name="connsiteX8" fmla="*/ 397829 w 1193682"/>
                  <a:gd name="connsiteY8" fmla="*/ 5721 h 3241755"/>
                  <a:gd name="connsiteX0" fmla="*/ 397829 w 1188313"/>
                  <a:gd name="connsiteY0" fmla="*/ 5721 h 3241755"/>
                  <a:gd name="connsiteX1" fmla="*/ 1188312 w 1188313"/>
                  <a:gd name="connsiteY1" fmla="*/ 572122 h 3241755"/>
                  <a:gd name="connsiteX2" fmla="*/ 754433 w 1188313"/>
                  <a:gd name="connsiteY2" fmla="*/ 1504242 h 3241755"/>
                  <a:gd name="connsiteX3" fmla="*/ 792088 w 1188313"/>
                  <a:gd name="connsiteY3" fmla="*/ 3241755 h 3241755"/>
                  <a:gd name="connsiteX4" fmla="*/ 792088 w 1188313"/>
                  <a:gd name="connsiteY4" fmla="*/ 3241755 h 3241755"/>
                  <a:gd name="connsiteX5" fmla="*/ 0 w 1188313"/>
                  <a:gd name="connsiteY5" fmla="*/ 3241755 h 3241755"/>
                  <a:gd name="connsiteX6" fmla="*/ 0 w 1188313"/>
                  <a:gd name="connsiteY6" fmla="*/ 3241755 h 3241755"/>
                  <a:gd name="connsiteX7" fmla="*/ 0 w 1188313"/>
                  <a:gd name="connsiteY7" fmla="*/ 892647 h 3241755"/>
                  <a:gd name="connsiteX8" fmla="*/ 397829 w 1188313"/>
                  <a:gd name="connsiteY8" fmla="*/ 5721 h 3241755"/>
                  <a:gd name="connsiteX0" fmla="*/ 397829 w 1200430"/>
                  <a:gd name="connsiteY0" fmla="*/ 6518 h 3242552"/>
                  <a:gd name="connsiteX1" fmla="*/ 1188312 w 1200430"/>
                  <a:gd name="connsiteY1" fmla="*/ 572919 h 3242552"/>
                  <a:gd name="connsiteX2" fmla="*/ 754433 w 1200430"/>
                  <a:gd name="connsiteY2" fmla="*/ 1505039 h 3242552"/>
                  <a:gd name="connsiteX3" fmla="*/ 792088 w 1200430"/>
                  <a:gd name="connsiteY3" fmla="*/ 3242552 h 3242552"/>
                  <a:gd name="connsiteX4" fmla="*/ 792088 w 1200430"/>
                  <a:gd name="connsiteY4" fmla="*/ 3242552 h 3242552"/>
                  <a:gd name="connsiteX5" fmla="*/ 0 w 1200430"/>
                  <a:gd name="connsiteY5" fmla="*/ 3242552 h 3242552"/>
                  <a:gd name="connsiteX6" fmla="*/ 0 w 1200430"/>
                  <a:gd name="connsiteY6" fmla="*/ 3242552 h 3242552"/>
                  <a:gd name="connsiteX7" fmla="*/ 0 w 1200430"/>
                  <a:gd name="connsiteY7" fmla="*/ 893444 h 3242552"/>
                  <a:gd name="connsiteX8" fmla="*/ 397829 w 1200430"/>
                  <a:gd name="connsiteY8" fmla="*/ 6518 h 3242552"/>
                  <a:gd name="connsiteX0" fmla="*/ 367285 w 1200000"/>
                  <a:gd name="connsiteY0" fmla="*/ 7711 h 3186595"/>
                  <a:gd name="connsiteX1" fmla="*/ 1188312 w 1200000"/>
                  <a:gd name="connsiteY1" fmla="*/ 516962 h 3186595"/>
                  <a:gd name="connsiteX2" fmla="*/ 754433 w 1200000"/>
                  <a:gd name="connsiteY2" fmla="*/ 1449082 h 3186595"/>
                  <a:gd name="connsiteX3" fmla="*/ 792088 w 1200000"/>
                  <a:gd name="connsiteY3" fmla="*/ 3186595 h 3186595"/>
                  <a:gd name="connsiteX4" fmla="*/ 792088 w 1200000"/>
                  <a:gd name="connsiteY4" fmla="*/ 3186595 h 3186595"/>
                  <a:gd name="connsiteX5" fmla="*/ 0 w 1200000"/>
                  <a:gd name="connsiteY5" fmla="*/ 3186595 h 3186595"/>
                  <a:gd name="connsiteX6" fmla="*/ 0 w 1200000"/>
                  <a:gd name="connsiteY6" fmla="*/ 3186595 h 3186595"/>
                  <a:gd name="connsiteX7" fmla="*/ 0 w 1200000"/>
                  <a:gd name="connsiteY7" fmla="*/ 837487 h 3186595"/>
                  <a:gd name="connsiteX8" fmla="*/ 367285 w 1200000"/>
                  <a:gd name="connsiteY8" fmla="*/ 7711 h 3186595"/>
                  <a:gd name="connsiteX0" fmla="*/ 367285 w 1200505"/>
                  <a:gd name="connsiteY0" fmla="*/ 1566 h 3180450"/>
                  <a:gd name="connsiteX1" fmla="*/ 1188312 w 1200505"/>
                  <a:gd name="connsiteY1" fmla="*/ 510817 h 3180450"/>
                  <a:gd name="connsiteX2" fmla="*/ 754433 w 1200505"/>
                  <a:gd name="connsiteY2" fmla="*/ 1442937 h 3180450"/>
                  <a:gd name="connsiteX3" fmla="*/ 792088 w 1200505"/>
                  <a:gd name="connsiteY3" fmla="*/ 3180450 h 3180450"/>
                  <a:gd name="connsiteX4" fmla="*/ 792088 w 1200505"/>
                  <a:gd name="connsiteY4" fmla="*/ 3180450 h 3180450"/>
                  <a:gd name="connsiteX5" fmla="*/ 0 w 1200505"/>
                  <a:gd name="connsiteY5" fmla="*/ 3180450 h 3180450"/>
                  <a:gd name="connsiteX6" fmla="*/ 0 w 1200505"/>
                  <a:gd name="connsiteY6" fmla="*/ 3180450 h 3180450"/>
                  <a:gd name="connsiteX7" fmla="*/ 0 w 1200505"/>
                  <a:gd name="connsiteY7" fmla="*/ 831342 h 3180450"/>
                  <a:gd name="connsiteX8" fmla="*/ 367285 w 1200505"/>
                  <a:gd name="connsiteY8" fmla="*/ 1566 h 3180450"/>
                  <a:gd name="connsiteX0" fmla="*/ 367858 w 1201078"/>
                  <a:gd name="connsiteY0" fmla="*/ 1566 h 3180450"/>
                  <a:gd name="connsiteX1" fmla="*/ 1188885 w 1201078"/>
                  <a:gd name="connsiteY1" fmla="*/ 510817 h 3180450"/>
                  <a:gd name="connsiteX2" fmla="*/ 755006 w 1201078"/>
                  <a:gd name="connsiteY2" fmla="*/ 1442937 h 3180450"/>
                  <a:gd name="connsiteX3" fmla="*/ 792661 w 1201078"/>
                  <a:gd name="connsiteY3" fmla="*/ 3180450 h 3180450"/>
                  <a:gd name="connsiteX4" fmla="*/ 792661 w 1201078"/>
                  <a:gd name="connsiteY4" fmla="*/ 3180450 h 3180450"/>
                  <a:gd name="connsiteX5" fmla="*/ 573 w 1201078"/>
                  <a:gd name="connsiteY5" fmla="*/ 3180450 h 3180450"/>
                  <a:gd name="connsiteX6" fmla="*/ 573 w 1201078"/>
                  <a:gd name="connsiteY6" fmla="*/ 3180450 h 3180450"/>
                  <a:gd name="connsiteX7" fmla="*/ 573 w 1201078"/>
                  <a:gd name="connsiteY7" fmla="*/ 831342 h 3180450"/>
                  <a:gd name="connsiteX8" fmla="*/ 367858 w 1201078"/>
                  <a:gd name="connsiteY8" fmla="*/ 1566 h 3180450"/>
                  <a:gd name="connsiteX0" fmla="*/ 367859 w 1249271"/>
                  <a:gd name="connsiteY0" fmla="*/ 1508 h 3180392"/>
                  <a:gd name="connsiteX1" fmla="*/ 1237757 w 1249271"/>
                  <a:gd name="connsiteY1" fmla="*/ 520284 h 3180392"/>
                  <a:gd name="connsiteX2" fmla="*/ 755007 w 1249271"/>
                  <a:gd name="connsiteY2" fmla="*/ 1442879 h 3180392"/>
                  <a:gd name="connsiteX3" fmla="*/ 792662 w 1249271"/>
                  <a:gd name="connsiteY3" fmla="*/ 3180392 h 3180392"/>
                  <a:gd name="connsiteX4" fmla="*/ 792662 w 1249271"/>
                  <a:gd name="connsiteY4" fmla="*/ 3180392 h 3180392"/>
                  <a:gd name="connsiteX5" fmla="*/ 574 w 1249271"/>
                  <a:gd name="connsiteY5" fmla="*/ 3180392 h 3180392"/>
                  <a:gd name="connsiteX6" fmla="*/ 574 w 1249271"/>
                  <a:gd name="connsiteY6" fmla="*/ 3180392 h 3180392"/>
                  <a:gd name="connsiteX7" fmla="*/ 574 w 1249271"/>
                  <a:gd name="connsiteY7" fmla="*/ 831284 h 3180392"/>
                  <a:gd name="connsiteX8" fmla="*/ 367859 w 1249271"/>
                  <a:gd name="connsiteY8" fmla="*/ 1508 h 3180392"/>
                  <a:gd name="connsiteX0" fmla="*/ 367859 w 1249271"/>
                  <a:gd name="connsiteY0" fmla="*/ 1508 h 3180392"/>
                  <a:gd name="connsiteX1" fmla="*/ 1237757 w 1249271"/>
                  <a:gd name="connsiteY1" fmla="*/ 520284 h 3180392"/>
                  <a:gd name="connsiteX2" fmla="*/ 755007 w 1249271"/>
                  <a:gd name="connsiteY2" fmla="*/ 1442879 h 3180392"/>
                  <a:gd name="connsiteX3" fmla="*/ 792662 w 1249271"/>
                  <a:gd name="connsiteY3" fmla="*/ 3180392 h 3180392"/>
                  <a:gd name="connsiteX4" fmla="*/ 792662 w 1249271"/>
                  <a:gd name="connsiteY4" fmla="*/ 3180392 h 3180392"/>
                  <a:gd name="connsiteX5" fmla="*/ 574 w 1249271"/>
                  <a:gd name="connsiteY5" fmla="*/ 3180392 h 3180392"/>
                  <a:gd name="connsiteX6" fmla="*/ 574 w 1249271"/>
                  <a:gd name="connsiteY6" fmla="*/ 3180392 h 3180392"/>
                  <a:gd name="connsiteX7" fmla="*/ 574 w 1249271"/>
                  <a:gd name="connsiteY7" fmla="*/ 831284 h 3180392"/>
                  <a:gd name="connsiteX8" fmla="*/ 367859 w 1249271"/>
                  <a:gd name="connsiteY8" fmla="*/ 1508 h 3180392"/>
                  <a:gd name="connsiteX0" fmla="*/ 367859 w 1240085"/>
                  <a:gd name="connsiteY0" fmla="*/ 1764 h 3180648"/>
                  <a:gd name="connsiteX1" fmla="*/ 1237757 w 1240085"/>
                  <a:gd name="connsiteY1" fmla="*/ 520540 h 3180648"/>
                  <a:gd name="connsiteX2" fmla="*/ 755007 w 1240085"/>
                  <a:gd name="connsiteY2" fmla="*/ 1443135 h 3180648"/>
                  <a:gd name="connsiteX3" fmla="*/ 792662 w 1240085"/>
                  <a:gd name="connsiteY3" fmla="*/ 3180648 h 3180648"/>
                  <a:gd name="connsiteX4" fmla="*/ 792662 w 1240085"/>
                  <a:gd name="connsiteY4" fmla="*/ 3180648 h 3180648"/>
                  <a:gd name="connsiteX5" fmla="*/ 574 w 1240085"/>
                  <a:gd name="connsiteY5" fmla="*/ 3180648 h 3180648"/>
                  <a:gd name="connsiteX6" fmla="*/ 574 w 1240085"/>
                  <a:gd name="connsiteY6" fmla="*/ 3180648 h 3180648"/>
                  <a:gd name="connsiteX7" fmla="*/ 574 w 1240085"/>
                  <a:gd name="connsiteY7" fmla="*/ 831540 h 3180648"/>
                  <a:gd name="connsiteX8" fmla="*/ 367859 w 1240085"/>
                  <a:gd name="connsiteY8" fmla="*/ 1764 h 3180648"/>
                  <a:gd name="connsiteX0" fmla="*/ 367859 w 1240086"/>
                  <a:gd name="connsiteY0" fmla="*/ 1764 h 3180648"/>
                  <a:gd name="connsiteX1" fmla="*/ 1237757 w 1240086"/>
                  <a:gd name="connsiteY1" fmla="*/ 520540 h 3180648"/>
                  <a:gd name="connsiteX2" fmla="*/ 755007 w 1240086"/>
                  <a:gd name="connsiteY2" fmla="*/ 1443135 h 3180648"/>
                  <a:gd name="connsiteX3" fmla="*/ 792662 w 1240086"/>
                  <a:gd name="connsiteY3" fmla="*/ 3180648 h 3180648"/>
                  <a:gd name="connsiteX4" fmla="*/ 792662 w 1240086"/>
                  <a:gd name="connsiteY4" fmla="*/ 3180648 h 3180648"/>
                  <a:gd name="connsiteX5" fmla="*/ 574 w 1240086"/>
                  <a:gd name="connsiteY5" fmla="*/ 3180648 h 3180648"/>
                  <a:gd name="connsiteX6" fmla="*/ 574 w 1240086"/>
                  <a:gd name="connsiteY6" fmla="*/ 3180648 h 3180648"/>
                  <a:gd name="connsiteX7" fmla="*/ 574 w 1240086"/>
                  <a:gd name="connsiteY7" fmla="*/ 831540 h 3180648"/>
                  <a:gd name="connsiteX8" fmla="*/ 367859 w 1240086"/>
                  <a:gd name="connsiteY8" fmla="*/ 1764 h 3180648"/>
                  <a:gd name="connsiteX0" fmla="*/ 373394 w 1239532"/>
                  <a:gd name="connsiteY0" fmla="*/ 1562 h 3209021"/>
                  <a:gd name="connsiteX1" fmla="*/ 1237184 w 1239532"/>
                  <a:gd name="connsiteY1" fmla="*/ 548913 h 3209021"/>
                  <a:gd name="connsiteX2" fmla="*/ 754434 w 1239532"/>
                  <a:gd name="connsiteY2" fmla="*/ 1471508 h 3209021"/>
                  <a:gd name="connsiteX3" fmla="*/ 792089 w 1239532"/>
                  <a:gd name="connsiteY3" fmla="*/ 3209021 h 3209021"/>
                  <a:gd name="connsiteX4" fmla="*/ 792089 w 1239532"/>
                  <a:gd name="connsiteY4" fmla="*/ 3209021 h 3209021"/>
                  <a:gd name="connsiteX5" fmla="*/ 1 w 1239532"/>
                  <a:gd name="connsiteY5" fmla="*/ 3209021 h 3209021"/>
                  <a:gd name="connsiteX6" fmla="*/ 1 w 1239532"/>
                  <a:gd name="connsiteY6" fmla="*/ 3209021 h 3209021"/>
                  <a:gd name="connsiteX7" fmla="*/ 1 w 1239532"/>
                  <a:gd name="connsiteY7" fmla="*/ 859913 h 3209021"/>
                  <a:gd name="connsiteX8" fmla="*/ 373394 w 1239532"/>
                  <a:gd name="connsiteY8" fmla="*/ 1562 h 3209021"/>
                  <a:gd name="connsiteX0" fmla="*/ 373393 w 1239758"/>
                  <a:gd name="connsiteY0" fmla="*/ 0 h 3207459"/>
                  <a:gd name="connsiteX1" fmla="*/ 1237183 w 1239758"/>
                  <a:gd name="connsiteY1" fmla="*/ 547351 h 3207459"/>
                  <a:gd name="connsiteX2" fmla="*/ 754433 w 1239758"/>
                  <a:gd name="connsiteY2" fmla="*/ 1469946 h 3207459"/>
                  <a:gd name="connsiteX3" fmla="*/ 792088 w 1239758"/>
                  <a:gd name="connsiteY3" fmla="*/ 3207459 h 3207459"/>
                  <a:gd name="connsiteX4" fmla="*/ 792088 w 1239758"/>
                  <a:gd name="connsiteY4" fmla="*/ 3207459 h 3207459"/>
                  <a:gd name="connsiteX5" fmla="*/ 0 w 1239758"/>
                  <a:gd name="connsiteY5" fmla="*/ 3207459 h 3207459"/>
                  <a:gd name="connsiteX6" fmla="*/ 0 w 1239758"/>
                  <a:gd name="connsiteY6" fmla="*/ 3207459 h 3207459"/>
                  <a:gd name="connsiteX7" fmla="*/ 0 w 1239758"/>
                  <a:gd name="connsiteY7" fmla="*/ 858351 h 3207459"/>
                  <a:gd name="connsiteX8" fmla="*/ 373393 w 1239758"/>
                  <a:gd name="connsiteY8" fmla="*/ 0 h 3207459"/>
                  <a:gd name="connsiteX0" fmla="*/ 380199 w 1246564"/>
                  <a:gd name="connsiteY0" fmla="*/ 0 h 3207459"/>
                  <a:gd name="connsiteX1" fmla="*/ 1243989 w 1246564"/>
                  <a:gd name="connsiteY1" fmla="*/ 547351 h 3207459"/>
                  <a:gd name="connsiteX2" fmla="*/ 761239 w 1246564"/>
                  <a:gd name="connsiteY2" fmla="*/ 1469946 h 3207459"/>
                  <a:gd name="connsiteX3" fmla="*/ 798894 w 1246564"/>
                  <a:gd name="connsiteY3" fmla="*/ 3207459 h 3207459"/>
                  <a:gd name="connsiteX4" fmla="*/ 798894 w 1246564"/>
                  <a:gd name="connsiteY4" fmla="*/ 3207459 h 3207459"/>
                  <a:gd name="connsiteX5" fmla="*/ 6806 w 1246564"/>
                  <a:gd name="connsiteY5" fmla="*/ 3207459 h 3207459"/>
                  <a:gd name="connsiteX6" fmla="*/ 6806 w 1246564"/>
                  <a:gd name="connsiteY6" fmla="*/ 3207459 h 3207459"/>
                  <a:gd name="connsiteX7" fmla="*/ 6806 w 1246564"/>
                  <a:gd name="connsiteY7" fmla="*/ 858351 h 3207459"/>
                  <a:gd name="connsiteX8" fmla="*/ 380199 w 1246564"/>
                  <a:gd name="connsiteY8" fmla="*/ 0 h 3207459"/>
                  <a:gd name="connsiteX0" fmla="*/ 380199 w 1246610"/>
                  <a:gd name="connsiteY0" fmla="*/ 233 h 3207692"/>
                  <a:gd name="connsiteX1" fmla="*/ 1243989 w 1246610"/>
                  <a:gd name="connsiteY1" fmla="*/ 547584 h 3207692"/>
                  <a:gd name="connsiteX2" fmla="*/ 761239 w 1246610"/>
                  <a:gd name="connsiteY2" fmla="*/ 1470179 h 3207692"/>
                  <a:gd name="connsiteX3" fmla="*/ 798894 w 1246610"/>
                  <a:gd name="connsiteY3" fmla="*/ 3207692 h 3207692"/>
                  <a:gd name="connsiteX4" fmla="*/ 798894 w 1246610"/>
                  <a:gd name="connsiteY4" fmla="*/ 3207692 h 3207692"/>
                  <a:gd name="connsiteX5" fmla="*/ 6806 w 1246610"/>
                  <a:gd name="connsiteY5" fmla="*/ 3207692 h 3207692"/>
                  <a:gd name="connsiteX6" fmla="*/ 6806 w 1246610"/>
                  <a:gd name="connsiteY6" fmla="*/ 3207692 h 3207692"/>
                  <a:gd name="connsiteX7" fmla="*/ 6806 w 1246610"/>
                  <a:gd name="connsiteY7" fmla="*/ 858584 h 3207692"/>
                  <a:gd name="connsiteX8" fmla="*/ 380199 w 1246610"/>
                  <a:gd name="connsiteY8" fmla="*/ 233 h 3207692"/>
                  <a:gd name="connsiteX0" fmla="*/ 380199 w 1301393"/>
                  <a:gd name="connsiteY0" fmla="*/ 233 h 3207692"/>
                  <a:gd name="connsiteX1" fmla="*/ 1298970 w 1301393"/>
                  <a:gd name="connsiteY1" fmla="*/ 547584 h 3207692"/>
                  <a:gd name="connsiteX2" fmla="*/ 761239 w 1301393"/>
                  <a:gd name="connsiteY2" fmla="*/ 1470179 h 3207692"/>
                  <a:gd name="connsiteX3" fmla="*/ 798894 w 1301393"/>
                  <a:gd name="connsiteY3" fmla="*/ 3207692 h 3207692"/>
                  <a:gd name="connsiteX4" fmla="*/ 798894 w 1301393"/>
                  <a:gd name="connsiteY4" fmla="*/ 3207692 h 3207692"/>
                  <a:gd name="connsiteX5" fmla="*/ 6806 w 1301393"/>
                  <a:gd name="connsiteY5" fmla="*/ 3207692 h 3207692"/>
                  <a:gd name="connsiteX6" fmla="*/ 6806 w 1301393"/>
                  <a:gd name="connsiteY6" fmla="*/ 3207692 h 3207692"/>
                  <a:gd name="connsiteX7" fmla="*/ 6806 w 1301393"/>
                  <a:gd name="connsiteY7" fmla="*/ 858584 h 3207692"/>
                  <a:gd name="connsiteX8" fmla="*/ 380199 w 1301393"/>
                  <a:gd name="connsiteY8" fmla="*/ 233 h 3207692"/>
                  <a:gd name="connsiteX0" fmla="*/ 380199 w 1301394"/>
                  <a:gd name="connsiteY0" fmla="*/ 233 h 3207692"/>
                  <a:gd name="connsiteX1" fmla="*/ 1298970 w 1301394"/>
                  <a:gd name="connsiteY1" fmla="*/ 547584 h 3207692"/>
                  <a:gd name="connsiteX2" fmla="*/ 761239 w 1301394"/>
                  <a:gd name="connsiteY2" fmla="*/ 1470179 h 3207692"/>
                  <a:gd name="connsiteX3" fmla="*/ 798894 w 1301394"/>
                  <a:gd name="connsiteY3" fmla="*/ 3207692 h 3207692"/>
                  <a:gd name="connsiteX4" fmla="*/ 798894 w 1301394"/>
                  <a:gd name="connsiteY4" fmla="*/ 3207692 h 3207692"/>
                  <a:gd name="connsiteX5" fmla="*/ 6806 w 1301394"/>
                  <a:gd name="connsiteY5" fmla="*/ 3207692 h 3207692"/>
                  <a:gd name="connsiteX6" fmla="*/ 6806 w 1301394"/>
                  <a:gd name="connsiteY6" fmla="*/ 3207692 h 3207692"/>
                  <a:gd name="connsiteX7" fmla="*/ 6806 w 1301394"/>
                  <a:gd name="connsiteY7" fmla="*/ 858584 h 3207692"/>
                  <a:gd name="connsiteX8" fmla="*/ 380199 w 1301394"/>
                  <a:gd name="connsiteY8" fmla="*/ 233 h 3207692"/>
                  <a:gd name="connsiteX0" fmla="*/ 380199 w 1318174"/>
                  <a:gd name="connsiteY0" fmla="*/ 211 h 3207670"/>
                  <a:gd name="connsiteX1" fmla="*/ 1298970 w 1318174"/>
                  <a:gd name="connsiteY1" fmla="*/ 547562 h 3207670"/>
                  <a:gd name="connsiteX2" fmla="*/ 761239 w 1318174"/>
                  <a:gd name="connsiteY2" fmla="*/ 1470157 h 3207670"/>
                  <a:gd name="connsiteX3" fmla="*/ 798894 w 1318174"/>
                  <a:gd name="connsiteY3" fmla="*/ 3207670 h 3207670"/>
                  <a:gd name="connsiteX4" fmla="*/ 798894 w 1318174"/>
                  <a:gd name="connsiteY4" fmla="*/ 3207670 h 3207670"/>
                  <a:gd name="connsiteX5" fmla="*/ 6806 w 1318174"/>
                  <a:gd name="connsiteY5" fmla="*/ 3207670 h 3207670"/>
                  <a:gd name="connsiteX6" fmla="*/ 6806 w 1318174"/>
                  <a:gd name="connsiteY6" fmla="*/ 3207670 h 3207670"/>
                  <a:gd name="connsiteX7" fmla="*/ 6806 w 1318174"/>
                  <a:gd name="connsiteY7" fmla="*/ 858562 h 3207670"/>
                  <a:gd name="connsiteX8" fmla="*/ 380199 w 1318174"/>
                  <a:gd name="connsiteY8" fmla="*/ 211 h 3207670"/>
                  <a:gd name="connsiteX0" fmla="*/ 380199 w 1318174"/>
                  <a:gd name="connsiteY0" fmla="*/ 211 h 3207670"/>
                  <a:gd name="connsiteX1" fmla="*/ 1298970 w 1318174"/>
                  <a:gd name="connsiteY1" fmla="*/ 547562 h 3207670"/>
                  <a:gd name="connsiteX2" fmla="*/ 761239 w 1318174"/>
                  <a:gd name="connsiteY2" fmla="*/ 1470157 h 3207670"/>
                  <a:gd name="connsiteX3" fmla="*/ 798894 w 1318174"/>
                  <a:gd name="connsiteY3" fmla="*/ 3207670 h 3207670"/>
                  <a:gd name="connsiteX4" fmla="*/ 798894 w 1318174"/>
                  <a:gd name="connsiteY4" fmla="*/ 3207670 h 3207670"/>
                  <a:gd name="connsiteX5" fmla="*/ 6806 w 1318174"/>
                  <a:gd name="connsiteY5" fmla="*/ 3207670 h 3207670"/>
                  <a:gd name="connsiteX6" fmla="*/ 6806 w 1318174"/>
                  <a:gd name="connsiteY6" fmla="*/ 3207670 h 3207670"/>
                  <a:gd name="connsiteX7" fmla="*/ 6806 w 1318174"/>
                  <a:gd name="connsiteY7" fmla="*/ 858562 h 3207670"/>
                  <a:gd name="connsiteX8" fmla="*/ 380199 w 1318174"/>
                  <a:gd name="connsiteY8" fmla="*/ 211 h 3207670"/>
                  <a:gd name="connsiteX0" fmla="*/ 380199 w 1318174"/>
                  <a:gd name="connsiteY0" fmla="*/ 211 h 3207670"/>
                  <a:gd name="connsiteX1" fmla="*/ 1298970 w 1318174"/>
                  <a:gd name="connsiteY1" fmla="*/ 547562 h 3207670"/>
                  <a:gd name="connsiteX2" fmla="*/ 761239 w 1318174"/>
                  <a:gd name="connsiteY2" fmla="*/ 1470157 h 3207670"/>
                  <a:gd name="connsiteX3" fmla="*/ 798894 w 1318174"/>
                  <a:gd name="connsiteY3" fmla="*/ 3207670 h 3207670"/>
                  <a:gd name="connsiteX4" fmla="*/ 798894 w 1318174"/>
                  <a:gd name="connsiteY4" fmla="*/ 3207670 h 3207670"/>
                  <a:gd name="connsiteX5" fmla="*/ 6806 w 1318174"/>
                  <a:gd name="connsiteY5" fmla="*/ 3207670 h 3207670"/>
                  <a:gd name="connsiteX6" fmla="*/ 6806 w 1318174"/>
                  <a:gd name="connsiteY6" fmla="*/ 3207670 h 3207670"/>
                  <a:gd name="connsiteX7" fmla="*/ 6806 w 1318174"/>
                  <a:gd name="connsiteY7" fmla="*/ 858562 h 3207670"/>
                  <a:gd name="connsiteX8" fmla="*/ 380199 w 1318174"/>
                  <a:gd name="connsiteY8" fmla="*/ 211 h 3207670"/>
                  <a:gd name="connsiteX0" fmla="*/ 380199 w 1318174"/>
                  <a:gd name="connsiteY0" fmla="*/ 211 h 3207670"/>
                  <a:gd name="connsiteX1" fmla="*/ 1298970 w 1318174"/>
                  <a:gd name="connsiteY1" fmla="*/ 547562 h 3207670"/>
                  <a:gd name="connsiteX2" fmla="*/ 761239 w 1318174"/>
                  <a:gd name="connsiteY2" fmla="*/ 1470157 h 3207670"/>
                  <a:gd name="connsiteX3" fmla="*/ 798894 w 1318174"/>
                  <a:gd name="connsiteY3" fmla="*/ 3207670 h 3207670"/>
                  <a:gd name="connsiteX4" fmla="*/ 798894 w 1318174"/>
                  <a:gd name="connsiteY4" fmla="*/ 3207670 h 3207670"/>
                  <a:gd name="connsiteX5" fmla="*/ 6806 w 1318174"/>
                  <a:gd name="connsiteY5" fmla="*/ 3207670 h 3207670"/>
                  <a:gd name="connsiteX6" fmla="*/ 6806 w 1318174"/>
                  <a:gd name="connsiteY6" fmla="*/ 3207670 h 3207670"/>
                  <a:gd name="connsiteX7" fmla="*/ 6806 w 1318174"/>
                  <a:gd name="connsiteY7" fmla="*/ 858562 h 3207670"/>
                  <a:gd name="connsiteX8" fmla="*/ 380199 w 1318174"/>
                  <a:gd name="connsiteY8" fmla="*/ 211 h 3207670"/>
                  <a:gd name="connsiteX0" fmla="*/ 380199 w 1318174"/>
                  <a:gd name="connsiteY0" fmla="*/ 211 h 3207670"/>
                  <a:gd name="connsiteX1" fmla="*/ 1298970 w 1318174"/>
                  <a:gd name="connsiteY1" fmla="*/ 547562 h 3207670"/>
                  <a:gd name="connsiteX2" fmla="*/ 761239 w 1318174"/>
                  <a:gd name="connsiteY2" fmla="*/ 1470157 h 3207670"/>
                  <a:gd name="connsiteX3" fmla="*/ 798894 w 1318174"/>
                  <a:gd name="connsiteY3" fmla="*/ 3207670 h 3207670"/>
                  <a:gd name="connsiteX4" fmla="*/ 798894 w 1318174"/>
                  <a:gd name="connsiteY4" fmla="*/ 3207670 h 3207670"/>
                  <a:gd name="connsiteX5" fmla="*/ 6806 w 1318174"/>
                  <a:gd name="connsiteY5" fmla="*/ 3207670 h 3207670"/>
                  <a:gd name="connsiteX6" fmla="*/ 6806 w 1318174"/>
                  <a:gd name="connsiteY6" fmla="*/ 3207670 h 3207670"/>
                  <a:gd name="connsiteX7" fmla="*/ 6806 w 1318174"/>
                  <a:gd name="connsiteY7" fmla="*/ 858562 h 3207670"/>
                  <a:gd name="connsiteX8" fmla="*/ 380199 w 1318174"/>
                  <a:gd name="connsiteY8" fmla="*/ 211 h 3207670"/>
                  <a:gd name="connsiteX0" fmla="*/ 658146 w 1319958"/>
                  <a:gd name="connsiteY0" fmla="*/ 211 h 3207670"/>
                  <a:gd name="connsiteX1" fmla="*/ 1292164 w 1319958"/>
                  <a:gd name="connsiteY1" fmla="*/ 547562 h 3207670"/>
                  <a:gd name="connsiteX2" fmla="*/ 754433 w 1319958"/>
                  <a:gd name="connsiteY2" fmla="*/ 1470157 h 3207670"/>
                  <a:gd name="connsiteX3" fmla="*/ 792088 w 1319958"/>
                  <a:gd name="connsiteY3" fmla="*/ 3207670 h 3207670"/>
                  <a:gd name="connsiteX4" fmla="*/ 792088 w 1319958"/>
                  <a:gd name="connsiteY4" fmla="*/ 3207670 h 3207670"/>
                  <a:gd name="connsiteX5" fmla="*/ 0 w 1319958"/>
                  <a:gd name="connsiteY5" fmla="*/ 3207670 h 3207670"/>
                  <a:gd name="connsiteX6" fmla="*/ 0 w 1319958"/>
                  <a:gd name="connsiteY6" fmla="*/ 3207670 h 3207670"/>
                  <a:gd name="connsiteX7" fmla="*/ 0 w 1319958"/>
                  <a:gd name="connsiteY7" fmla="*/ 858562 h 3207670"/>
                  <a:gd name="connsiteX8" fmla="*/ 658146 w 1319958"/>
                  <a:gd name="connsiteY8" fmla="*/ 211 h 3207670"/>
                  <a:gd name="connsiteX0" fmla="*/ 786963 w 1326878"/>
                  <a:gd name="connsiteY0" fmla="*/ 205 h 3212949"/>
                  <a:gd name="connsiteX1" fmla="*/ 1292164 w 1326878"/>
                  <a:gd name="connsiteY1" fmla="*/ 552841 h 3212949"/>
                  <a:gd name="connsiteX2" fmla="*/ 754433 w 1326878"/>
                  <a:gd name="connsiteY2" fmla="*/ 1475436 h 3212949"/>
                  <a:gd name="connsiteX3" fmla="*/ 792088 w 1326878"/>
                  <a:gd name="connsiteY3" fmla="*/ 3212949 h 3212949"/>
                  <a:gd name="connsiteX4" fmla="*/ 792088 w 1326878"/>
                  <a:gd name="connsiteY4" fmla="*/ 3212949 h 3212949"/>
                  <a:gd name="connsiteX5" fmla="*/ 0 w 1326878"/>
                  <a:gd name="connsiteY5" fmla="*/ 3212949 h 3212949"/>
                  <a:gd name="connsiteX6" fmla="*/ 0 w 1326878"/>
                  <a:gd name="connsiteY6" fmla="*/ 3212949 h 3212949"/>
                  <a:gd name="connsiteX7" fmla="*/ 0 w 1326878"/>
                  <a:gd name="connsiteY7" fmla="*/ 863841 h 3212949"/>
                  <a:gd name="connsiteX8" fmla="*/ 786963 w 1326878"/>
                  <a:gd name="connsiteY8" fmla="*/ 205 h 3212949"/>
                  <a:gd name="connsiteX0" fmla="*/ 786963 w 1279105"/>
                  <a:gd name="connsiteY0" fmla="*/ 234 h 3212978"/>
                  <a:gd name="connsiteX1" fmla="*/ 1240608 w 1279105"/>
                  <a:gd name="connsiteY1" fmla="*/ 522725 h 3212978"/>
                  <a:gd name="connsiteX2" fmla="*/ 754433 w 1279105"/>
                  <a:gd name="connsiteY2" fmla="*/ 1475465 h 3212978"/>
                  <a:gd name="connsiteX3" fmla="*/ 792088 w 1279105"/>
                  <a:gd name="connsiteY3" fmla="*/ 3212978 h 3212978"/>
                  <a:gd name="connsiteX4" fmla="*/ 792088 w 1279105"/>
                  <a:gd name="connsiteY4" fmla="*/ 3212978 h 3212978"/>
                  <a:gd name="connsiteX5" fmla="*/ 0 w 1279105"/>
                  <a:gd name="connsiteY5" fmla="*/ 3212978 h 3212978"/>
                  <a:gd name="connsiteX6" fmla="*/ 0 w 1279105"/>
                  <a:gd name="connsiteY6" fmla="*/ 3212978 h 3212978"/>
                  <a:gd name="connsiteX7" fmla="*/ 0 w 1279105"/>
                  <a:gd name="connsiteY7" fmla="*/ 863870 h 3212978"/>
                  <a:gd name="connsiteX8" fmla="*/ 786963 w 1279105"/>
                  <a:gd name="connsiteY8" fmla="*/ 234 h 3212978"/>
                  <a:gd name="connsiteX0" fmla="*/ 786963 w 1232192"/>
                  <a:gd name="connsiteY0" fmla="*/ 272 h 3213016"/>
                  <a:gd name="connsiteX1" fmla="*/ 1189052 w 1232192"/>
                  <a:gd name="connsiteY1" fmla="*/ 492618 h 3213016"/>
                  <a:gd name="connsiteX2" fmla="*/ 754433 w 1232192"/>
                  <a:gd name="connsiteY2" fmla="*/ 1475503 h 3213016"/>
                  <a:gd name="connsiteX3" fmla="*/ 792088 w 1232192"/>
                  <a:gd name="connsiteY3" fmla="*/ 3213016 h 3213016"/>
                  <a:gd name="connsiteX4" fmla="*/ 792088 w 1232192"/>
                  <a:gd name="connsiteY4" fmla="*/ 3213016 h 3213016"/>
                  <a:gd name="connsiteX5" fmla="*/ 0 w 1232192"/>
                  <a:gd name="connsiteY5" fmla="*/ 3213016 h 3213016"/>
                  <a:gd name="connsiteX6" fmla="*/ 0 w 1232192"/>
                  <a:gd name="connsiteY6" fmla="*/ 3213016 h 3213016"/>
                  <a:gd name="connsiteX7" fmla="*/ 0 w 1232192"/>
                  <a:gd name="connsiteY7" fmla="*/ 863908 h 3213016"/>
                  <a:gd name="connsiteX8" fmla="*/ 786963 w 1232192"/>
                  <a:gd name="connsiteY8" fmla="*/ 272 h 3213016"/>
                  <a:gd name="connsiteX0" fmla="*/ 883632 w 1244333"/>
                  <a:gd name="connsiteY0" fmla="*/ 288 h 3202984"/>
                  <a:gd name="connsiteX1" fmla="*/ 1189052 w 1244333"/>
                  <a:gd name="connsiteY1" fmla="*/ 482586 h 3202984"/>
                  <a:gd name="connsiteX2" fmla="*/ 754433 w 1244333"/>
                  <a:gd name="connsiteY2" fmla="*/ 1465471 h 3202984"/>
                  <a:gd name="connsiteX3" fmla="*/ 792088 w 1244333"/>
                  <a:gd name="connsiteY3" fmla="*/ 3202984 h 3202984"/>
                  <a:gd name="connsiteX4" fmla="*/ 792088 w 1244333"/>
                  <a:gd name="connsiteY4" fmla="*/ 3202984 h 3202984"/>
                  <a:gd name="connsiteX5" fmla="*/ 0 w 1244333"/>
                  <a:gd name="connsiteY5" fmla="*/ 3202984 h 3202984"/>
                  <a:gd name="connsiteX6" fmla="*/ 0 w 1244333"/>
                  <a:gd name="connsiteY6" fmla="*/ 3202984 h 3202984"/>
                  <a:gd name="connsiteX7" fmla="*/ 0 w 1244333"/>
                  <a:gd name="connsiteY7" fmla="*/ 853876 h 3202984"/>
                  <a:gd name="connsiteX8" fmla="*/ 883632 w 1244333"/>
                  <a:gd name="connsiteY8" fmla="*/ 288 h 32029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44333" h="3202984">
                    <a:moveTo>
                      <a:pt x="883632" y="288"/>
                    </a:moveTo>
                    <a:cubicBezTo>
                      <a:pt x="1159064" y="-7889"/>
                      <a:pt x="1341397" y="158219"/>
                      <a:pt x="1189052" y="482586"/>
                    </a:cubicBezTo>
                    <a:cubicBezTo>
                      <a:pt x="975620" y="911727"/>
                      <a:pt x="739017" y="984814"/>
                      <a:pt x="754433" y="1465471"/>
                    </a:cubicBezTo>
                    <a:cubicBezTo>
                      <a:pt x="763047" y="1992441"/>
                      <a:pt x="773014" y="2384949"/>
                      <a:pt x="792088" y="3202984"/>
                    </a:cubicBezTo>
                    <a:lnTo>
                      <a:pt x="792088" y="3202984"/>
                    </a:lnTo>
                    <a:lnTo>
                      <a:pt x="0" y="3202984"/>
                    </a:lnTo>
                    <a:lnTo>
                      <a:pt x="0" y="3202984"/>
                    </a:lnTo>
                    <a:lnTo>
                      <a:pt x="0" y="853876"/>
                    </a:lnTo>
                    <a:cubicBezTo>
                      <a:pt x="19874" y="235997"/>
                      <a:pt x="377849" y="5161"/>
                      <a:pt x="883632" y="2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" name="Round Same Side Corner Rectangle 8">
                <a:extLst>
                  <a:ext uri="{FF2B5EF4-FFF2-40B4-BE49-F238E27FC236}">
                    <a16:creationId xmlns:a16="http://schemas.microsoft.com/office/drawing/2014/main" id="{5B8FDD20-971F-448A-9261-341BB1276222}"/>
                  </a:ext>
                </a:extLst>
              </p:cNvPr>
              <p:cNvSpPr/>
              <p:nvPr/>
            </p:nvSpPr>
            <p:spPr>
              <a:xfrm rot="10800000">
                <a:off x="4958576" y="2197645"/>
                <a:ext cx="1601768" cy="3212297"/>
              </a:xfrm>
              <a:custGeom>
                <a:avLst/>
                <a:gdLst>
                  <a:gd name="connsiteX0" fmla="*/ 306000 w 612000"/>
                  <a:gd name="connsiteY0" fmla="*/ 0 h 2817001"/>
                  <a:gd name="connsiteX1" fmla="*/ 306000 w 612000"/>
                  <a:gd name="connsiteY1" fmla="*/ 0 h 2817001"/>
                  <a:gd name="connsiteX2" fmla="*/ 612000 w 612000"/>
                  <a:gd name="connsiteY2" fmla="*/ 306000 h 2817001"/>
                  <a:gd name="connsiteX3" fmla="*/ 612000 w 612000"/>
                  <a:gd name="connsiteY3" fmla="*/ 2817001 h 2817001"/>
                  <a:gd name="connsiteX4" fmla="*/ 612000 w 612000"/>
                  <a:gd name="connsiteY4" fmla="*/ 2817001 h 2817001"/>
                  <a:gd name="connsiteX5" fmla="*/ 0 w 612000"/>
                  <a:gd name="connsiteY5" fmla="*/ 2817001 h 2817001"/>
                  <a:gd name="connsiteX6" fmla="*/ 0 w 612000"/>
                  <a:gd name="connsiteY6" fmla="*/ 2817001 h 2817001"/>
                  <a:gd name="connsiteX7" fmla="*/ 0 w 612000"/>
                  <a:gd name="connsiteY7" fmla="*/ 306000 h 2817001"/>
                  <a:gd name="connsiteX8" fmla="*/ 306000 w 612000"/>
                  <a:gd name="connsiteY8" fmla="*/ 0 h 2817001"/>
                  <a:gd name="connsiteX0" fmla="*/ 25563 w 1192801"/>
                  <a:gd name="connsiteY0" fmla="*/ 0 h 3231671"/>
                  <a:gd name="connsiteX1" fmla="*/ 886801 w 1192801"/>
                  <a:gd name="connsiteY1" fmla="*/ 414670 h 3231671"/>
                  <a:gd name="connsiteX2" fmla="*/ 1192801 w 1192801"/>
                  <a:gd name="connsiteY2" fmla="*/ 720670 h 3231671"/>
                  <a:gd name="connsiteX3" fmla="*/ 1192801 w 1192801"/>
                  <a:gd name="connsiteY3" fmla="*/ 3231671 h 3231671"/>
                  <a:gd name="connsiteX4" fmla="*/ 1192801 w 1192801"/>
                  <a:gd name="connsiteY4" fmla="*/ 3231671 h 3231671"/>
                  <a:gd name="connsiteX5" fmla="*/ 580801 w 1192801"/>
                  <a:gd name="connsiteY5" fmla="*/ 3231671 h 3231671"/>
                  <a:gd name="connsiteX6" fmla="*/ 580801 w 1192801"/>
                  <a:gd name="connsiteY6" fmla="*/ 3231671 h 3231671"/>
                  <a:gd name="connsiteX7" fmla="*/ 580801 w 1192801"/>
                  <a:gd name="connsiteY7" fmla="*/ 720670 h 3231671"/>
                  <a:gd name="connsiteX8" fmla="*/ 25563 w 1192801"/>
                  <a:gd name="connsiteY8" fmla="*/ 0 h 3231671"/>
                  <a:gd name="connsiteX0" fmla="*/ 25563 w 1192801"/>
                  <a:gd name="connsiteY0" fmla="*/ 0 h 3231671"/>
                  <a:gd name="connsiteX1" fmla="*/ 1192801 w 1192801"/>
                  <a:gd name="connsiteY1" fmla="*/ 720670 h 3231671"/>
                  <a:gd name="connsiteX2" fmla="*/ 1192801 w 1192801"/>
                  <a:gd name="connsiteY2" fmla="*/ 3231671 h 3231671"/>
                  <a:gd name="connsiteX3" fmla="*/ 1192801 w 1192801"/>
                  <a:gd name="connsiteY3" fmla="*/ 3231671 h 3231671"/>
                  <a:gd name="connsiteX4" fmla="*/ 580801 w 1192801"/>
                  <a:gd name="connsiteY4" fmla="*/ 3231671 h 3231671"/>
                  <a:gd name="connsiteX5" fmla="*/ 580801 w 1192801"/>
                  <a:gd name="connsiteY5" fmla="*/ 3231671 h 3231671"/>
                  <a:gd name="connsiteX6" fmla="*/ 580801 w 1192801"/>
                  <a:gd name="connsiteY6" fmla="*/ 720670 h 3231671"/>
                  <a:gd name="connsiteX7" fmla="*/ 25563 w 1192801"/>
                  <a:gd name="connsiteY7" fmla="*/ 0 h 3231671"/>
                  <a:gd name="connsiteX0" fmla="*/ 30147 w 1197385"/>
                  <a:gd name="connsiteY0" fmla="*/ 0 h 3231671"/>
                  <a:gd name="connsiteX1" fmla="*/ 1197385 w 1197385"/>
                  <a:gd name="connsiteY1" fmla="*/ 720670 h 3231671"/>
                  <a:gd name="connsiteX2" fmla="*/ 1197385 w 1197385"/>
                  <a:gd name="connsiteY2" fmla="*/ 3231671 h 3231671"/>
                  <a:gd name="connsiteX3" fmla="*/ 1197385 w 1197385"/>
                  <a:gd name="connsiteY3" fmla="*/ 3231671 h 3231671"/>
                  <a:gd name="connsiteX4" fmla="*/ 585385 w 1197385"/>
                  <a:gd name="connsiteY4" fmla="*/ 3231671 h 3231671"/>
                  <a:gd name="connsiteX5" fmla="*/ 585385 w 1197385"/>
                  <a:gd name="connsiteY5" fmla="*/ 3231671 h 3231671"/>
                  <a:gd name="connsiteX6" fmla="*/ 457794 w 1197385"/>
                  <a:gd name="connsiteY6" fmla="*/ 1018382 h 3231671"/>
                  <a:gd name="connsiteX7" fmla="*/ 30147 w 1197385"/>
                  <a:gd name="connsiteY7" fmla="*/ 0 h 3231671"/>
                  <a:gd name="connsiteX0" fmla="*/ 311465 w 1478703"/>
                  <a:gd name="connsiteY0" fmla="*/ 1443 h 3233114"/>
                  <a:gd name="connsiteX1" fmla="*/ 1478703 w 1478703"/>
                  <a:gd name="connsiteY1" fmla="*/ 722113 h 3233114"/>
                  <a:gd name="connsiteX2" fmla="*/ 1478703 w 1478703"/>
                  <a:gd name="connsiteY2" fmla="*/ 3233114 h 3233114"/>
                  <a:gd name="connsiteX3" fmla="*/ 1478703 w 1478703"/>
                  <a:gd name="connsiteY3" fmla="*/ 3233114 h 3233114"/>
                  <a:gd name="connsiteX4" fmla="*/ 866703 w 1478703"/>
                  <a:gd name="connsiteY4" fmla="*/ 3233114 h 3233114"/>
                  <a:gd name="connsiteX5" fmla="*/ 866703 w 1478703"/>
                  <a:gd name="connsiteY5" fmla="*/ 3233114 h 3233114"/>
                  <a:gd name="connsiteX6" fmla="*/ 739112 w 1478703"/>
                  <a:gd name="connsiteY6" fmla="*/ 1019825 h 3233114"/>
                  <a:gd name="connsiteX7" fmla="*/ 15213 w 1478703"/>
                  <a:gd name="connsiteY7" fmla="*/ 1379751 h 3233114"/>
                  <a:gd name="connsiteX8" fmla="*/ 311465 w 1478703"/>
                  <a:gd name="connsiteY8" fmla="*/ 1443 h 3233114"/>
                  <a:gd name="connsiteX0" fmla="*/ 188447 w 1355685"/>
                  <a:gd name="connsiteY0" fmla="*/ 1409 h 3233080"/>
                  <a:gd name="connsiteX1" fmla="*/ 1355685 w 1355685"/>
                  <a:gd name="connsiteY1" fmla="*/ 722079 h 3233080"/>
                  <a:gd name="connsiteX2" fmla="*/ 1355685 w 1355685"/>
                  <a:gd name="connsiteY2" fmla="*/ 3233080 h 3233080"/>
                  <a:gd name="connsiteX3" fmla="*/ 1355685 w 1355685"/>
                  <a:gd name="connsiteY3" fmla="*/ 3233080 h 3233080"/>
                  <a:gd name="connsiteX4" fmla="*/ 743685 w 1355685"/>
                  <a:gd name="connsiteY4" fmla="*/ 3233080 h 3233080"/>
                  <a:gd name="connsiteX5" fmla="*/ 743685 w 1355685"/>
                  <a:gd name="connsiteY5" fmla="*/ 3233080 h 3233080"/>
                  <a:gd name="connsiteX6" fmla="*/ 616094 w 1355685"/>
                  <a:gd name="connsiteY6" fmla="*/ 1019791 h 3233080"/>
                  <a:gd name="connsiteX7" fmla="*/ 30418 w 1355685"/>
                  <a:gd name="connsiteY7" fmla="*/ 1411615 h 3233080"/>
                  <a:gd name="connsiteX8" fmla="*/ 188447 w 1355685"/>
                  <a:gd name="connsiteY8" fmla="*/ 1409 h 3233080"/>
                  <a:gd name="connsiteX0" fmla="*/ 405131 w 1572369"/>
                  <a:gd name="connsiteY0" fmla="*/ 1994 h 3233665"/>
                  <a:gd name="connsiteX1" fmla="*/ 1572369 w 1572369"/>
                  <a:gd name="connsiteY1" fmla="*/ 722664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05131 w 1572369"/>
                  <a:gd name="connsiteY0" fmla="*/ 1994 h 3233665"/>
                  <a:gd name="connsiteX1" fmla="*/ 1572369 w 1572369"/>
                  <a:gd name="connsiteY1" fmla="*/ 722664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05131 w 1572369"/>
                  <a:gd name="connsiteY0" fmla="*/ 1994 h 3233665"/>
                  <a:gd name="connsiteX1" fmla="*/ 1572369 w 1572369"/>
                  <a:gd name="connsiteY1" fmla="*/ 722664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05131 w 1572369"/>
                  <a:gd name="connsiteY0" fmla="*/ 1994 h 3233665"/>
                  <a:gd name="connsiteX1" fmla="*/ 1572369 w 1572369"/>
                  <a:gd name="connsiteY1" fmla="*/ 722664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05131 w 1572369"/>
                  <a:gd name="connsiteY0" fmla="*/ 1994 h 3233665"/>
                  <a:gd name="connsiteX1" fmla="*/ 1572369 w 1572369"/>
                  <a:gd name="connsiteY1" fmla="*/ 722664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05131 w 1572369"/>
                  <a:gd name="connsiteY0" fmla="*/ 1994 h 3233665"/>
                  <a:gd name="connsiteX1" fmla="*/ 1476676 w 1572369"/>
                  <a:gd name="connsiteY1" fmla="*/ 935315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05131 w 1572369"/>
                  <a:gd name="connsiteY0" fmla="*/ 1994 h 3233665"/>
                  <a:gd name="connsiteX1" fmla="*/ 1476676 w 1572369"/>
                  <a:gd name="connsiteY1" fmla="*/ 935315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54087 w 1557530"/>
                  <a:gd name="connsiteY0" fmla="*/ 2221 h 3138199"/>
                  <a:gd name="connsiteX1" fmla="*/ 1461837 w 1557530"/>
                  <a:gd name="connsiteY1" fmla="*/ 839849 h 3138199"/>
                  <a:gd name="connsiteX2" fmla="*/ 1557530 w 1557530"/>
                  <a:gd name="connsiteY2" fmla="*/ 3138199 h 3138199"/>
                  <a:gd name="connsiteX3" fmla="*/ 1557530 w 1557530"/>
                  <a:gd name="connsiteY3" fmla="*/ 3138199 h 3138199"/>
                  <a:gd name="connsiteX4" fmla="*/ 945530 w 1557530"/>
                  <a:gd name="connsiteY4" fmla="*/ 3138199 h 3138199"/>
                  <a:gd name="connsiteX5" fmla="*/ 945530 w 1557530"/>
                  <a:gd name="connsiteY5" fmla="*/ 3138199 h 3138199"/>
                  <a:gd name="connsiteX6" fmla="*/ 817939 w 1557530"/>
                  <a:gd name="connsiteY6" fmla="*/ 924910 h 3138199"/>
                  <a:gd name="connsiteX7" fmla="*/ 232263 w 1557530"/>
                  <a:gd name="connsiteY7" fmla="*/ 1316734 h 3138199"/>
                  <a:gd name="connsiteX8" fmla="*/ 454087 w 1557530"/>
                  <a:gd name="connsiteY8" fmla="*/ 2221 h 3138199"/>
                  <a:gd name="connsiteX0" fmla="*/ 458217 w 1561660"/>
                  <a:gd name="connsiteY0" fmla="*/ 54 h 3136032"/>
                  <a:gd name="connsiteX1" fmla="*/ 1465967 w 1561660"/>
                  <a:gd name="connsiteY1" fmla="*/ 837682 h 3136032"/>
                  <a:gd name="connsiteX2" fmla="*/ 1561660 w 1561660"/>
                  <a:gd name="connsiteY2" fmla="*/ 3136032 h 3136032"/>
                  <a:gd name="connsiteX3" fmla="*/ 1561660 w 1561660"/>
                  <a:gd name="connsiteY3" fmla="*/ 3136032 h 3136032"/>
                  <a:gd name="connsiteX4" fmla="*/ 949660 w 1561660"/>
                  <a:gd name="connsiteY4" fmla="*/ 3136032 h 3136032"/>
                  <a:gd name="connsiteX5" fmla="*/ 949660 w 1561660"/>
                  <a:gd name="connsiteY5" fmla="*/ 3136032 h 3136032"/>
                  <a:gd name="connsiteX6" fmla="*/ 822069 w 1561660"/>
                  <a:gd name="connsiteY6" fmla="*/ 922743 h 3136032"/>
                  <a:gd name="connsiteX7" fmla="*/ 236393 w 1561660"/>
                  <a:gd name="connsiteY7" fmla="*/ 1314567 h 3136032"/>
                  <a:gd name="connsiteX8" fmla="*/ 458217 w 1561660"/>
                  <a:gd name="connsiteY8" fmla="*/ 54 h 3136032"/>
                  <a:gd name="connsiteX0" fmla="*/ 458217 w 1561660"/>
                  <a:gd name="connsiteY0" fmla="*/ 53790 h 3189768"/>
                  <a:gd name="connsiteX1" fmla="*/ 1465967 w 1561660"/>
                  <a:gd name="connsiteY1" fmla="*/ 891418 h 3189768"/>
                  <a:gd name="connsiteX2" fmla="*/ 1561660 w 1561660"/>
                  <a:gd name="connsiteY2" fmla="*/ 3189768 h 3189768"/>
                  <a:gd name="connsiteX3" fmla="*/ 1561660 w 1561660"/>
                  <a:gd name="connsiteY3" fmla="*/ 3189768 h 3189768"/>
                  <a:gd name="connsiteX4" fmla="*/ 949660 w 1561660"/>
                  <a:gd name="connsiteY4" fmla="*/ 3189768 h 3189768"/>
                  <a:gd name="connsiteX5" fmla="*/ 949660 w 1561660"/>
                  <a:gd name="connsiteY5" fmla="*/ 3189768 h 3189768"/>
                  <a:gd name="connsiteX6" fmla="*/ 822069 w 1561660"/>
                  <a:gd name="connsiteY6" fmla="*/ 976479 h 3189768"/>
                  <a:gd name="connsiteX7" fmla="*/ 236393 w 1561660"/>
                  <a:gd name="connsiteY7" fmla="*/ 1368303 h 3189768"/>
                  <a:gd name="connsiteX8" fmla="*/ 458217 w 1561660"/>
                  <a:gd name="connsiteY8" fmla="*/ 53790 h 3189768"/>
                  <a:gd name="connsiteX0" fmla="*/ 473561 w 1577004"/>
                  <a:gd name="connsiteY0" fmla="*/ 53790 h 3189768"/>
                  <a:gd name="connsiteX1" fmla="*/ 1481311 w 1577004"/>
                  <a:gd name="connsiteY1" fmla="*/ 891418 h 3189768"/>
                  <a:gd name="connsiteX2" fmla="*/ 1577004 w 1577004"/>
                  <a:gd name="connsiteY2" fmla="*/ 3189768 h 3189768"/>
                  <a:gd name="connsiteX3" fmla="*/ 1577004 w 1577004"/>
                  <a:gd name="connsiteY3" fmla="*/ 3189768 h 3189768"/>
                  <a:gd name="connsiteX4" fmla="*/ 965004 w 1577004"/>
                  <a:gd name="connsiteY4" fmla="*/ 3189768 h 3189768"/>
                  <a:gd name="connsiteX5" fmla="*/ 965004 w 1577004"/>
                  <a:gd name="connsiteY5" fmla="*/ 3189768 h 3189768"/>
                  <a:gd name="connsiteX6" fmla="*/ 837413 w 1577004"/>
                  <a:gd name="connsiteY6" fmla="*/ 976479 h 3189768"/>
                  <a:gd name="connsiteX7" fmla="*/ 251737 w 1577004"/>
                  <a:gd name="connsiteY7" fmla="*/ 1368303 h 3189768"/>
                  <a:gd name="connsiteX8" fmla="*/ 473561 w 1577004"/>
                  <a:gd name="connsiteY8" fmla="*/ 53790 h 3189768"/>
                  <a:gd name="connsiteX0" fmla="*/ 473561 w 1577004"/>
                  <a:gd name="connsiteY0" fmla="*/ 46232 h 3182210"/>
                  <a:gd name="connsiteX1" fmla="*/ 1481311 w 1577004"/>
                  <a:gd name="connsiteY1" fmla="*/ 883860 h 3182210"/>
                  <a:gd name="connsiteX2" fmla="*/ 1577004 w 1577004"/>
                  <a:gd name="connsiteY2" fmla="*/ 3182210 h 3182210"/>
                  <a:gd name="connsiteX3" fmla="*/ 1577004 w 1577004"/>
                  <a:gd name="connsiteY3" fmla="*/ 3182210 h 3182210"/>
                  <a:gd name="connsiteX4" fmla="*/ 965004 w 1577004"/>
                  <a:gd name="connsiteY4" fmla="*/ 3182210 h 3182210"/>
                  <a:gd name="connsiteX5" fmla="*/ 965004 w 1577004"/>
                  <a:gd name="connsiteY5" fmla="*/ 3182210 h 3182210"/>
                  <a:gd name="connsiteX6" fmla="*/ 837413 w 1577004"/>
                  <a:gd name="connsiteY6" fmla="*/ 968921 h 3182210"/>
                  <a:gd name="connsiteX7" fmla="*/ 251737 w 1577004"/>
                  <a:gd name="connsiteY7" fmla="*/ 1360745 h 3182210"/>
                  <a:gd name="connsiteX8" fmla="*/ 473561 w 1577004"/>
                  <a:gd name="connsiteY8" fmla="*/ 46232 h 3182210"/>
                  <a:gd name="connsiteX0" fmla="*/ 473561 w 1577004"/>
                  <a:gd name="connsiteY0" fmla="*/ 77283 h 3213261"/>
                  <a:gd name="connsiteX1" fmla="*/ 1336258 w 1577004"/>
                  <a:gd name="connsiteY1" fmla="*/ 232848 h 3213261"/>
                  <a:gd name="connsiteX2" fmla="*/ 1481311 w 1577004"/>
                  <a:gd name="connsiteY2" fmla="*/ 914911 h 3213261"/>
                  <a:gd name="connsiteX3" fmla="*/ 1577004 w 1577004"/>
                  <a:gd name="connsiteY3" fmla="*/ 3213261 h 3213261"/>
                  <a:gd name="connsiteX4" fmla="*/ 1577004 w 1577004"/>
                  <a:gd name="connsiteY4" fmla="*/ 3213261 h 3213261"/>
                  <a:gd name="connsiteX5" fmla="*/ 965004 w 1577004"/>
                  <a:gd name="connsiteY5" fmla="*/ 3213261 h 3213261"/>
                  <a:gd name="connsiteX6" fmla="*/ 965004 w 1577004"/>
                  <a:gd name="connsiteY6" fmla="*/ 3213261 h 3213261"/>
                  <a:gd name="connsiteX7" fmla="*/ 837413 w 1577004"/>
                  <a:gd name="connsiteY7" fmla="*/ 999972 h 3213261"/>
                  <a:gd name="connsiteX8" fmla="*/ 251737 w 1577004"/>
                  <a:gd name="connsiteY8" fmla="*/ 1391796 h 3213261"/>
                  <a:gd name="connsiteX9" fmla="*/ 473561 w 1577004"/>
                  <a:gd name="connsiteY9" fmla="*/ 77283 h 3213261"/>
                  <a:gd name="connsiteX0" fmla="*/ 473561 w 1577004"/>
                  <a:gd name="connsiteY0" fmla="*/ 75189 h 3211167"/>
                  <a:gd name="connsiteX1" fmla="*/ 1336258 w 1577004"/>
                  <a:gd name="connsiteY1" fmla="*/ 241387 h 3211167"/>
                  <a:gd name="connsiteX2" fmla="*/ 1481311 w 1577004"/>
                  <a:gd name="connsiteY2" fmla="*/ 912817 h 3211167"/>
                  <a:gd name="connsiteX3" fmla="*/ 1577004 w 1577004"/>
                  <a:gd name="connsiteY3" fmla="*/ 3211167 h 3211167"/>
                  <a:gd name="connsiteX4" fmla="*/ 1577004 w 1577004"/>
                  <a:gd name="connsiteY4" fmla="*/ 3211167 h 3211167"/>
                  <a:gd name="connsiteX5" fmla="*/ 965004 w 1577004"/>
                  <a:gd name="connsiteY5" fmla="*/ 3211167 h 3211167"/>
                  <a:gd name="connsiteX6" fmla="*/ 965004 w 1577004"/>
                  <a:gd name="connsiteY6" fmla="*/ 3211167 h 3211167"/>
                  <a:gd name="connsiteX7" fmla="*/ 837413 w 1577004"/>
                  <a:gd name="connsiteY7" fmla="*/ 997878 h 3211167"/>
                  <a:gd name="connsiteX8" fmla="*/ 251737 w 1577004"/>
                  <a:gd name="connsiteY8" fmla="*/ 1389702 h 3211167"/>
                  <a:gd name="connsiteX9" fmla="*/ 473561 w 1577004"/>
                  <a:gd name="connsiteY9" fmla="*/ 75189 h 3211167"/>
                  <a:gd name="connsiteX0" fmla="*/ 473561 w 1577004"/>
                  <a:gd name="connsiteY0" fmla="*/ 75189 h 3211167"/>
                  <a:gd name="connsiteX1" fmla="*/ 1336258 w 1577004"/>
                  <a:gd name="connsiteY1" fmla="*/ 241387 h 3211167"/>
                  <a:gd name="connsiteX2" fmla="*/ 1368156 w 1577004"/>
                  <a:gd name="connsiteY2" fmla="*/ 294550 h 3211167"/>
                  <a:gd name="connsiteX3" fmla="*/ 1481311 w 1577004"/>
                  <a:gd name="connsiteY3" fmla="*/ 912817 h 3211167"/>
                  <a:gd name="connsiteX4" fmla="*/ 1577004 w 1577004"/>
                  <a:gd name="connsiteY4" fmla="*/ 3211167 h 3211167"/>
                  <a:gd name="connsiteX5" fmla="*/ 1577004 w 1577004"/>
                  <a:gd name="connsiteY5" fmla="*/ 3211167 h 3211167"/>
                  <a:gd name="connsiteX6" fmla="*/ 965004 w 1577004"/>
                  <a:gd name="connsiteY6" fmla="*/ 3211167 h 3211167"/>
                  <a:gd name="connsiteX7" fmla="*/ 965004 w 1577004"/>
                  <a:gd name="connsiteY7" fmla="*/ 3211167 h 3211167"/>
                  <a:gd name="connsiteX8" fmla="*/ 837413 w 1577004"/>
                  <a:gd name="connsiteY8" fmla="*/ 997878 h 3211167"/>
                  <a:gd name="connsiteX9" fmla="*/ 251737 w 1577004"/>
                  <a:gd name="connsiteY9" fmla="*/ 1389702 h 3211167"/>
                  <a:gd name="connsiteX10" fmla="*/ 473561 w 1577004"/>
                  <a:gd name="connsiteY10" fmla="*/ 75189 h 3211167"/>
                  <a:gd name="connsiteX0" fmla="*/ 473561 w 1577004"/>
                  <a:gd name="connsiteY0" fmla="*/ 75189 h 3211167"/>
                  <a:gd name="connsiteX1" fmla="*/ 1336258 w 1577004"/>
                  <a:gd name="connsiteY1" fmla="*/ 241387 h 3211167"/>
                  <a:gd name="connsiteX2" fmla="*/ 1368156 w 1577004"/>
                  <a:gd name="connsiteY2" fmla="*/ 294550 h 3211167"/>
                  <a:gd name="connsiteX3" fmla="*/ 1481311 w 1577004"/>
                  <a:gd name="connsiteY3" fmla="*/ 912817 h 3211167"/>
                  <a:gd name="connsiteX4" fmla="*/ 1577004 w 1577004"/>
                  <a:gd name="connsiteY4" fmla="*/ 3211167 h 3211167"/>
                  <a:gd name="connsiteX5" fmla="*/ 1577004 w 1577004"/>
                  <a:gd name="connsiteY5" fmla="*/ 3211167 h 3211167"/>
                  <a:gd name="connsiteX6" fmla="*/ 965004 w 1577004"/>
                  <a:gd name="connsiteY6" fmla="*/ 3211167 h 3211167"/>
                  <a:gd name="connsiteX7" fmla="*/ 965004 w 1577004"/>
                  <a:gd name="connsiteY7" fmla="*/ 3211167 h 3211167"/>
                  <a:gd name="connsiteX8" fmla="*/ 837413 w 1577004"/>
                  <a:gd name="connsiteY8" fmla="*/ 997878 h 3211167"/>
                  <a:gd name="connsiteX9" fmla="*/ 251737 w 1577004"/>
                  <a:gd name="connsiteY9" fmla="*/ 1389702 h 3211167"/>
                  <a:gd name="connsiteX10" fmla="*/ 473561 w 1577004"/>
                  <a:gd name="connsiteY10" fmla="*/ 75189 h 3211167"/>
                  <a:gd name="connsiteX0" fmla="*/ 473561 w 1577004"/>
                  <a:gd name="connsiteY0" fmla="*/ 75189 h 3211167"/>
                  <a:gd name="connsiteX1" fmla="*/ 1336258 w 1577004"/>
                  <a:gd name="connsiteY1" fmla="*/ 241387 h 3211167"/>
                  <a:gd name="connsiteX2" fmla="*/ 1481311 w 1577004"/>
                  <a:gd name="connsiteY2" fmla="*/ 912817 h 3211167"/>
                  <a:gd name="connsiteX3" fmla="*/ 1577004 w 1577004"/>
                  <a:gd name="connsiteY3" fmla="*/ 3211167 h 3211167"/>
                  <a:gd name="connsiteX4" fmla="*/ 1577004 w 1577004"/>
                  <a:gd name="connsiteY4" fmla="*/ 3211167 h 3211167"/>
                  <a:gd name="connsiteX5" fmla="*/ 965004 w 1577004"/>
                  <a:gd name="connsiteY5" fmla="*/ 3211167 h 3211167"/>
                  <a:gd name="connsiteX6" fmla="*/ 965004 w 1577004"/>
                  <a:gd name="connsiteY6" fmla="*/ 3211167 h 3211167"/>
                  <a:gd name="connsiteX7" fmla="*/ 837413 w 1577004"/>
                  <a:gd name="connsiteY7" fmla="*/ 997878 h 3211167"/>
                  <a:gd name="connsiteX8" fmla="*/ 251737 w 1577004"/>
                  <a:gd name="connsiteY8" fmla="*/ 1389702 h 3211167"/>
                  <a:gd name="connsiteX9" fmla="*/ 473561 w 1577004"/>
                  <a:gd name="connsiteY9" fmla="*/ 75189 h 3211167"/>
                  <a:gd name="connsiteX0" fmla="*/ 473561 w 1577004"/>
                  <a:gd name="connsiteY0" fmla="*/ 75189 h 3211167"/>
                  <a:gd name="connsiteX1" fmla="*/ 1336258 w 1577004"/>
                  <a:gd name="connsiteY1" fmla="*/ 241387 h 3211167"/>
                  <a:gd name="connsiteX2" fmla="*/ 1481311 w 1577004"/>
                  <a:gd name="connsiteY2" fmla="*/ 912817 h 3211167"/>
                  <a:gd name="connsiteX3" fmla="*/ 1577004 w 1577004"/>
                  <a:gd name="connsiteY3" fmla="*/ 3211167 h 3211167"/>
                  <a:gd name="connsiteX4" fmla="*/ 1577004 w 1577004"/>
                  <a:gd name="connsiteY4" fmla="*/ 3211167 h 3211167"/>
                  <a:gd name="connsiteX5" fmla="*/ 965004 w 1577004"/>
                  <a:gd name="connsiteY5" fmla="*/ 3211167 h 3211167"/>
                  <a:gd name="connsiteX6" fmla="*/ 965004 w 1577004"/>
                  <a:gd name="connsiteY6" fmla="*/ 3211167 h 3211167"/>
                  <a:gd name="connsiteX7" fmla="*/ 837413 w 1577004"/>
                  <a:gd name="connsiteY7" fmla="*/ 997878 h 3211167"/>
                  <a:gd name="connsiteX8" fmla="*/ 251737 w 1577004"/>
                  <a:gd name="connsiteY8" fmla="*/ 1389702 h 3211167"/>
                  <a:gd name="connsiteX9" fmla="*/ 473561 w 1577004"/>
                  <a:gd name="connsiteY9" fmla="*/ 75189 h 3211167"/>
                  <a:gd name="connsiteX0" fmla="*/ 473561 w 1577004"/>
                  <a:gd name="connsiteY0" fmla="*/ 75189 h 3211167"/>
                  <a:gd name="connsiteX1" fmla="*/ 1336258 w 1577004"/>
                  <a:gd name="connsiteY1" fmla="*/ 241387 h 3211167"/>
                  <a:gd name="connsiteX2" fmla="*/ 1481311 w 1577004"/>
                  <a:gd name="connsiteY2" fmla="*/ 912817 h 3211167"/>
                  <a:gd name="connsiteX3" fmla="*/ 1577004 w 1577004"/>
                  <a:gd name="connsiteY3" fmla="*/ 3211167 h 3211167"/>
                  <a:gd name="connsiteX4" fmla="*/ 1577004 w 1577004"/>
                  <a:gd name="connsiteY4" fmla="*/ 3211167 h 3211167"/>
                  <a:gd name="connsiteX5" fmla="*/ 965004 w 1577004"/>
                  <a:gd name="connsiteY5" fmla="*/ 3211167 h 3211167"/>
                  <a:gd name="connsiteX6" fmla="*/ 965004 w 1577004"/>
                  <a:gd name="connsiteY6" fmla="*/ 3211167 h 3211167"/>
                  <a:gd name="connsiteX7" fmla="*/ 837413 w 1577004"/>
                  <a:gd name="connsiteY7" fmla="*/ 997878 h 3211167"/>
                  <a:gd name="connsiteX8" fmla="*/ 251737 w 1577004"/>
                  <a:gd name="connsiteY8" fmla="*/ 1389702 h 3211167"/>
                  <a:gd name="connsiteX9" fmla="*/ 473561 w 1577004"/>
                  <a:gd name="connsiteY9" fmla="*/ 75189 h 3211167"/>
                  <a:gd name="connsiteX0" fmla="*/ 473561 w 1577004"/>
                  <a:gd name="connsiteY0" fmla="*/ 10211 h 3146189"/>
                  <a:gd name="connsiteX1" fmla="*/ 1481311 w 1577004"/>
                  <a:gd name="connsiteY1" fmla="*/ 847839 h 3146189"/>
                  <a:gd name="connsiteX2" fmla="*/ 1577004 w 1577004"/>
                  <a:gd name="connsiteY2" fmla="*/ 3146189 h 3146189"/>
                  <a:gd name="connsiteX3" fmla="*/ 1577004 w 1577004"/>
                  <a:gd name="connsiteY3" fmla="*/ 3146189 h 3146189"/>
                  <a:gd name="connsiteX4" fmla="*/ 965004 w 1577004"/>
                  <a:gd name="connsiteY4" fmla="*/ 3146189 h 3146189"/>
                  <a:gd name="connsiteX5" fmla="*/ 965004 w 1577004"/>
                  <a:gd name="connsiteY5" fmla="*/ 3146189 h 3146189"/>
                  <a:gd name="connsiteX6" fmla="*/ 837413 w 1577004"/>
                  <a:gd name="connsiteY6" fmla="*/ 932900 h 3146189"/>
                  <a:gd name="connsiteX7" fmla="*/ 251737 w 1577004"/>
                  <a:gd name="connsiteY7" fmla="*/ 1324724 h 3146189"/>
                  <a:gd name="connsiteX8" fmla="*/ 473561 w 1577004"/>
                  <a:gd name="connsiteY8" fmla="*/ 10211 h 3146189"/>
                  <a:gd name="connsiteX0" fmla="*/ 473561 w 1577004"/>
                  <a:gd name="connsiteY0" fmla="*/ 81744 h 3217722"/>
                  <a:gd name="connsiteX1" fmla="*/ 1481311 w 1577004"/>
                  <a:gd name="connsiteY1" fmla="*/ 919372 h 3217722"/>
                  <a:gd name="connsiteX2" fmla="*/ 1577004 w 1577004"/>
                  <a:gd name="connsiteY2" fmla="*/ 3217722 h 3217722"/>
                  <a:gd name="connsiteX3" fmla="*/ 1577004 w 1577004"/>
                  <a:gd name="connsiteY3" fmla="*/ 3217722 h 3217722"/>
                  <a:gd name="connsiteX4" fmla="*/ 965004 w 1577004"/>
                  <a:gd name="connsiteY4" fmla="*/ 3217722 h 3217722"/>
                  <a:gd name="connsiteX5" fmla="*/ 965004 w 1577004"/>
                  <a:gd name="connsiteY5" fmla="*/ 3217722 h 3217722"/>
                  <a:gd name="connsiteX6" fmla="*/ 837413 w 1577004"/>
                  <a:gd name="connsiteY6" fmla="*/ 1004433 h 3217722"/>
                  <a:gd name="connsiteX7" fmla="*/ 251737 w 1577004"/>
                  <a:gd name="connsiteY7" fmla="*/ 1396257 h 3217722"/>
                  <a:gd name="connsiteX8" fmla="*/ 473561 w 1577004"/>
                  <a:gd name="connsiteY8" fmla="*/ 81744 h 3217722"/>
                  <a:gd name="connsiteX0" fmla="*/ 473561 w 1577004"/>
                  <a:gd name="connsiteY0" fmla="*/ 81744 h 3217722"/>
                  <a:gd name="connsiteX1" fmla="*/ 1481311 w 1577004"/>
                  <a:gd name="connsiteY1" fmla="*/ 919372 h 3217722"/>
                  <a:gd name="connsiteX2" fmla="*/ 1577004 w 1577004"/>
                  <a:gd name="connsiteY2" fmla="*/ 3217722 h 3217722"/>
                  <a:gd name="connsiteX3" fmla="*/ 1577004 w 1577004"/>
                  <a:gd name="connsiteY3" fmla="*/ 3217722 h 3217722"/>
                  <a:gd name="connsiteX4" fmla="*/ 965004 w 1577004"/>
                  <a:gd name="connsiteY4" fmla="*/ 3217722 h 3217722"/>
                  <a:gd name="connsiteX5" fmla="*/ 965004 w 1577004"/>
                  <a:gd name="connsiteY5" fmla="*/ 3217722 h 3217722"/>
                  <a:gd name="connsiteX6" fmla="*/ 879944 w 1577004"/>
                  <a:gd name="connsiteY6" fmla="*/ 1068228 h 3217722"/>
                  <a:gd name="connsiteX7" fmla="*/ 251737 w 1577004"/>
                  <a:gd name="connsiteY7" fmla="*/ 1396257 h 3217722"/>
                  <a:gd name="connsiteX8" fmla="*/ 473561 w 1577004"/>
                  <a:gd name="connsiteY8" fmla="*/ 81744 h 3217722"/>
                  <a:gd name="connsiteX0" fmla="*/ 473561 w 1577004"/>
                  <a:gd name="connsiteY0" fmla="*/ 81744 h 3217722"/>
                  <a:gd name="connsiteX1" fmla="*/ 1481311 w 1577004"/>
                  <a:gd name="connsiteY1" fmla="*/ 919372 h 3217722"/>
                  <a:gd name="connsiteX2" fmla="*/ 1577004 w 1577004"/>
                  <a:gd name="connsiteY2" fmla="*/ 3217722 h 3217722"/>
                  <a:gd name="connsiteX3" fmla="*/ 1577004 w 1577004"/>
                  <a:gd name="connsiteY3" fmla="*/ 3217722 h 3217722"/>
                  <a:gd name="connsiteX4" fmla="*/ 965004 w 1577004"/>
                  <a:gd name="connsiteY4" fmla="*/ 3217722 h 3217722"/>
                  <a:gd name="connsiteX5" fmla="*/ 965004 w 1577004"/>
                  <a:gd name="connsiteY5" fmla="*/ 3217722 h 3217722"/>
                  <a:gd name="connsiteX6" fmla="*/ 879944 w 1577004"/>
                  <a:gd name="connsiteY6" fmla="*/ 1068228 h 3217722"/>
                  <a:gd name="connsiteX7" fmla="*/ 251737 w 1577004"/>
                  <a:gd name="connsiteY7" fmla="*/ 1396257 h 3217722"/>
                  <a:gd name="connsiteX8" fmla="*/ 473561 w 1577004"/>
                  <a:gd name="connsiteY8" fmla="*/ 81744 h 3217722"/>
                  <a:gd name="connsiteX0" fmla="*/ 473561 w 1577004"/>
                  <a:gd name="connsiteY0" fmla="*/ 81744 h 3217722"/>
                  <a:gd name="connsiteX1" fmla="*/ 1481311 w 1577004"/>
                  <a:gd name="connsiteY1" fmla="*/ 919372 h 3217722"/>
                  <a:gd name="connsiteX2" fmla="*/ 1577004 w 1577004"/>
                  <a:gd name="connsiteY2" fmla="*/ 3217722 h 3217722"/>
                  <a:gd name="connsiteX3" fmla="*/ 1577004 w 1577004"/>
                  <a:gd name="connsiteY3" fmla="*/ 3217722 h 3217722"/>
                  <a:gd name="connsiteX4" fmla="*/ 965004 w 1577004"/>
                  <a:gd name="connsiteY4" fmla="*/ 3217722 h 3217722"/>
                  <a:gd name="connsiteX5" fmla="*/ 965004 w 1577004"/>
                  <a:gd name="connsiteY5" fmla="*/ 3217722 h 3217722"/>
                  <a:gd name="connsiteX6" fmla="*/ 879944 w 1577004"/>
                  <a:gd name="connsiteY6" fmla="*/ 1068228 h 3217722"/>
                  <a:gd name="connsiteX7" fmla="*/ 251737 w 1577004"/>
                  <a:gd name="connsiteY7" fmla="*/ 1396257 h 3217722"/>
                  <a:gd name="connsiteX8" fmla="*/ 473561 w 1577004"/>
                  <a:gd name="connsiteY8" fmla="*/ 81744 h 3217722"/>
                  <a:gd name="connsiteX0" fmla="*/ 473561 w 1577004"/>
                  <a:gd name="connsiteY0" fmla="*/ 81744 h 3217722"/>
                  <a:gd name="connsiteX1" fmla="*/ 1481311 w 1577004"/>
                  <a:gd name="connsiteY1" fmla="*/ 919372 h 3217722"/>
                  <a:gd name="connsiteX2" fmla="*/ 1538277 w 1577004"/>
                  <a:gd name="connsiteY2" fmla="*/ 960324 h 3217722"/>
                  <a:gd name="connsiteX3" fmla="*/ 1577004 w 1577004"/>
                  <a:gd name="connsiteY3" fmla="*/ 3217722 h 3217722"/>
                  <a:gd name="connsiteX4" fmla="*/ 1577004 w 1577004"/>
                  <a:gd name="connsiteY4" fmla="*/ 3217722 h 3217722"/>
                  <a:gd name="connsiteX5" fmla="*/ 965004 w 1577004"/>
                  <a:gd name="connsiteY5" fmla="*/ 3217722 h 3217722"/>
                  <a:gd name="connsiteX6" fmla="*/ 965004 w 1577004"/>
                  <a:gd name="connsiteY6" fmla="*/ 3217722 h 3217722"/>
                  <a:gd name="connsiteX7" fmla="*/ 879944 w 1577004"/>
                  <a:gd name="connsiteY7" fmla="*/ 1068228 h 3217722"/>
                  <a:gd name="connsiteX8" fmla="*/ 251737 w 1577004"/>
                  <a:gd name="connsiteY8" fmla="*/ 1396257 h 3217722"/>
                  <a:gd name="connsiteX9" fmla="*/ 473561 w 1577004"/>
                  <a:gd name="connsiteY9" fmla="*/ 81744 h 3217722"/>
                  <a:gd name="connsiteX0" fmla="*/ 473561 w 1577004"/>
                  <a:gd name="connsiteY0" fmla="*/ 88256 h 3224234"/>
                  <a:gd name="connsiteX1" fmla="*/ 1481311 w 1577004"/>
                  <a:gd name="connsiteY1" fmla="*/ 904619 h 3224234"/>
                  <a:gd name="connsiteX2" fmla="*/ 1538277 w 1577004"/>
                  <a:gd name="connsiteY2" fmla="*/ 966836 h 3224234"/>
                  <a:gd name="connsiteX3" fmla="*/ 1577004 w 1577004"/>
                  <a:gd name="connsiteY3" fmla="*/ 3224234 h 3224234"/>
                  <a:gd name="connsiteX4" fmla="*/ 1577004 w 1577004"/>
                  <a:gd name="connsiteY4" fmla="*/ 3224234 h 3224234"/>
                  <a:gd name="connsiteX5" fmla="*/ 965004 w 1577004"/>
                  <a:gd name="connsiteY5" fmla="*/ 3224234 h 3224234"/>
                  <a:gd name="connsiteX6" fmla="*/ 965004 w 1577004"/>
                  <a:gd name="connsiteY6" fmla="*/ 3224234 h 3224234"/>
                  <a:gd name="connsiteX7" fmla="*/ 879944 w 1577004"/>
                  <a:gd name="connsiteY7" fmla="*/ 1074740 h 3224234"/>
                  <a:gd name="connsiteX8" fmla="*/ 251737 w 1577004"/>
                  <a:gd name="connsiteY8" fmla="*/ 1402769 h 3224234"/>
                  <a:gd name="connsiteX9" fmla="*/ 473561 w 1577004"/>
                  <a:gd name="connsiteY9" fmla="*/ 88256 h 3224234"/>
                  <a:gd name="connsiteX0" fmla="*/ 473561 w 1577004"/>
                  <a:gd name="connsiteY0" fmla="*/ 88256 h 3224234"/>
                  <a:gd name="connsiteX1" fmla="*/ 1481311 w 1577004"/>
                  <a:gd name="connsiteY1" fmla="*/ 904619 h 3224234"/>
                  <a:gd name="connsiteX2" fmla="*/ 1538277 w 1577004"/>
                  <a:gd name="connsiteY2" fmla="*/ 966836 h 3224234"/>
                  <a:gd name="connsiteX3" fmla="*/ 1577004 w 1577004"/>
                  <a:gd name="connsiteY3" fmla="*/ 3224234 h 3224234"/>
                  <a:gd name="connsiteX4" fmla="*/ 1577004 w 1577004"/>
                  <a:gd name="connsiteY4" fmla="*/ 3224234 h 3224234"/>
                  <a:gd name="connsiteX5" fmla="*/ 965004 w 1577004"/>
                  <a:gd name="connsiteY5" fmla="*/ 3224234 h 3224234"/>
                  <a:gd name="connsiteX6" fmla="*/ 965004 w 1577004"/>
                  <a:gd name="connsiteY6" fmla="*/ 3224234 h 3224234"/>
                  <a:gd name="connsiteX7" fmla="*/ 879944 w 1577004"/>
                  <a:gd name="connsiteY7" fmla="*/ 1074740 h 3224234"/>
                  <a:gd name="connsiteX8" fmla="*/ 251737 w 1577004"/>
                  <a:gd name="connsiteY8" fmla="*/ 1402769 h 3224234"/>
                  <a:gd name="connsiteX9" fmla="*/ 473561 w 1577004"/>
                  <a:gd name="connsiteY9" fmla="*/ 88256 h 3224234"/>
                  <a:gd name="connsiteX0" fmla="*/ 473561 w 1577004"/>
                  <a:gd name="connsiteY0" fmla="*/ 8062 h 3144040"/>
                  <a:gd name="connsiteX1" fmla="*/ 1538277 w 1577004"/>
                  <a:gd name="connsiteY1" fmla="*/ 886642 h 3144040"/>
                  <a:gd name="connsiteX2" fmla="*/ 1577004 w 1577004"/>
                  <a:gd name="connsiteY2" fmla="*/ 3144040 h 3144040"/>
                  <a:gd name="connsiteX3" fmla="*/ 1577004 w 1577004"/>
                  <a:gd name="connsiteY3" fmla="*/ 3144040 h 3144040"/>
                  <a:gd name="connsiteX4" fmla="*/ 965004 w 1577004"/>
                  <a:gd name="connsiteY4" fmla="*/ 3144040 h 3144040"/>
                  <a:gd name="connsiteX5" fmla="*/ 965004 w 1577004"/>
                  <a:gd name="connsiteY5" fmla="*/ 3144040 h 3144040"/>
                  <a:gd name="connsiteX6" fmla="*/ 879944 w 1577004"/>
                  <a:gd name="connsiteY6" fmla="*/ 994546 h 3144040"/>
                  <a:gd name="connsiteX7" fmla="*/ 251737 w 1577004"/>
                  <a:gd name="connsiteY7" fmla="*/ 1322575 h 3144040"/>
                  <a:gd name="connsiteX8" fmla="*/ 473561 w 1577004"/>
                  <a:gd name="connsiteY8" fmla="*/ 8062 h 3144040"/>
                  <a:gd name="connsiteX0" fmla="*/ 473561 w 1577004"/>
                  <a:gd name="connsiteY0" fmla="*/ 16144 h 3152122"/>
                  <a:gd name="connsiteX1" fmla="*/ 1538277 w 1577004"/>
                  <a:gd name="connsiteY1" fmla="*/ 894724 h 3152122"/>
                  <a:gd name="connsiteX2" fmla="*/ 1577004 w 1577004"/>
                  <a:gd name="connsiteY2" fmla="*/ 3152122 h 3152122"/>
                  <a:gd name="connsiteX3" fmla="*/ 1577004 w 1577004"/>
                  <a:gd name="connsiteY3" fmla="*/ 3152122 h 3152122"/>
                  <a:gd name="connsiteX4" fmla="*/ 965004 w 1577004"/>
                  <a:gd name="connsiteY4" fmla="*/ 3152122 h 3152122"/>
                  <a:gd name="connsiteX5" fmla="*/ 965004 w 1577004"/>
                  <a:gd name="connsiteY5" fmla="*/ 3152122 h 3152122"/>
                  <a:gd name="connsiteX6" fmla="*/ 879944 w 1577004"/>
                  <a:gd name="connsiteY6" fmla="*/ 1002628 h 3152122"/>
                  <a:gd name="connsiteX7" fmla="*/ 251737 w 1577004"/>
                  <a:gd name="connsiteY7" fmla="*/ 1330657 h 3152122"/>
                  <a:gd name="connsiteX8" fmla="*/ 473561 w 1577004"/>
                  <a:gd name="connsiteY8" fmla="*/ 16144 h 3152122"/>
                  <a:gd name="connsiteX0" fmla="*/ 473561 w 1577004"/>
                  <a:gd name="connsiteY0" fmla="*/ 30120 h 3166098"/>
                  <a:gd name="connsiteX1" fmla="*/ 1538277 w 1577004"/>
                  <a:gd name="connsiteY1" fmla="*/ 908700 h 3166098"/>
                  <a:gd name="connsiteX2" fmla="*/ 1577004 w 1577004"/>
                  <a:gd name="connsiteY2" fmla="*/ 3166098 h 3166098"/>
                  <a:gd name="connsiteX3" fmla="*/ 1577004 w 1577004"/>
                  <a:gd name="connsiteY3" fmla="*/ 3166098 h 3166098"/>
                  <a:gd name="connsiteX4" fmla="*/ 965004 w 1577004"/>
                  <a:gd name="connsiteY4" fmla="*/ 3166098 h 3166098"/>
                  <a:gd name="connsiteX5" fmla="*/ 965004 w 1577004"/>
                  <a:gd name="connsiteY5" fmla="*/ 3166098 h 3166098"/>
                  <a:gd name="connsiteX6" fmla="*/ 879944 w 1577004"/>
                  <a:gd name="connsiteY6" fmla="*/ 1016604 h 3166098"/>
                  <a:gd name="connsiteX7" fmla="*/ 251737 w 1577004"/>
                  <a:gd name="connsiteY7" fmla="*/ 1344633 h 3166098"/>
                  <a:gd name="connsiteX8" fmla="*/ 473561 w 1577004"/>
                  <a:gd name="connsiteY8" fmla="*/ 30120 h 3166098"/>
                  <a:gd name="connsiteX0" fmla="*/ 473561 w 1577004"/>
                  <a:gd name="connsiteY0" fmla="*/ 30120 h 3166098"/>
                  <a:gd name="connsiteX1" fmla="*/ 1538277 w 1577004"/>
                  <a:gd name="connsiteY1" fmla="*/ 908700 h 3166098"/>
                  <a:gd name="connsiteX2" fmla="*/ 1577004 w 1577004"/>
                  <a:gd name="connsiteY2" fmla="*/ 3166098 h 3166098"/>
                  <a:gd name="connsiteX3" fmla="*/ 1577004 w 1577004"/>
                  <a:gd name="connsiteY3" fmla="*/ 3166098 h 3166098"/>
                  <a:gd name="connsiteX4" fmla="*/ 965004 w 1577004"/>
                  <a:gd name="connsiteY4" fmla="*/ 3166098 h 3166098"/>
                  <a:gd name="connsiteX5" fmla="*/ 965004 w 1577004"/>
                  <a:gd name="connsiteY5" fmla="*/ 3166098 h 3166098"/>
                  <a:gd name="connsiteX6" fmla="*/ 879944 w 1577004"/>
                  <a:gd name="connsiteY6" fmla="*/ 1016604 h 3166098"/>
                  <a:gd name="connsiteX7" fmla="*/ 251737 w 1577004"/>
                  <a:gd name="connsiteY7" fmla="*/ 1344633 h 3166098"/>
                  <a:gd name="connsiteX8" fmla="*/ 473561 w 1577004"/>
                  <a:gd name="connsiteY8" fmla="*/ 30120 h 3166098"/>
                  <a:gd name="connsiteX0" fmla="*/ 473561 w 1577004"/>
                  <a:gd name="connsiteY0" fmla="*/ 30120 h 3166098"/>
                  <a:gd name="connsiteX1" fmla="*/ 1538277 w 1577004"/>
                  <a:gd name="connsiteY1" fmla="*/ 908700 h 3166098"/>
                  <a:gd name="connsiteX2" fmla="*/ 1577004 w 1577004"/>
                  <a:gd name="connsiteY2" fmla="*/ 3166098 h 3166098"/>
                  <a:gd name="connsiteX3" fmla="*/ 1577004 w 1577004"/>
                  <a:gd name="connsiteY3" fmla="*/ 3166098 h 3166098"/>
                  <a:gd name="connsiteX4" fmla="*/ 965004 w 1577004"/>
                  <a:gd name="connsiteY4" fmla="*/ 3166098 h 3166098"/>
                  <a:gd name="connsiteX5" fmla="*/ 965004 w 1577004"/>
                  <a:gd name="connsiteY5" fmla="*/ 3166098 h 3166098"/>
                  <a:gd name="connsiteX6" fmla="*/ 879944 w 1577004"/>
                  <a:gd name="connsiteY6" fmla="*/ 1016604 h 3166098"/>
                  <a:gd name="connsiteX7" fmla="*/ 251737 w 1577004"/>
                  <a:gd name="connsiteY7" fmla="*/ 1344633 h 3166098"/>
                  <a:gd name="connsiteX8" fmla="*/ 473561 w 1577004"/>
                  <a:gd name="connsiteY8" fmla="*/ 30120 h 3166098"/>
                  <a:gd name="connsiteX0" fmla="*/ 488521 w 1591964"/>
                  <a:gd name="connsiteY0" fmla="*/ 30120 h 3166098"/>
                  <a:gd name="connsiteX1" fmla="*/ 1553237 w 1591964"/>
                  <a:gd name="connsiteY1" fmla="*/ 908700 h 3166098"/>
                  <a:gd name="connsiteX2" fmla="*/ 1591964 w 1591964"/>
                  <a:gd name="connsiteY2" fmla="*/ 3166098 h 3166098"/>
                  <a:gd name="connsiteX3" fmla="*/ 1591964 w 1591964"/>
                  <a:gd name="connsiteY3" fmla="*/ 3166098 h 3166098"/>
                  <a:gd name="connsiteX4" fmla="*/ 979964 w 1591964"/>
                  <a:gd name="connsiteY4" fmla="*/ 3166098 h 3166098"/>
                  <a:gd name="connsiteX5" fmla="*/ 979964 w 1591964"/>
                  <a:gd name="connsiteY5" fmla="*/ 3166098 h 3166098"/>
                  <a:gd name="connsiteX6" fmla="*/ 894904 w 1591964"/>
                  <a:gd name="connsiteY6" fmla="*/ 1016604 h 3166098"/>
                  <a:gd name="connsiteX7" fmla="*/ 266697 w 1591964"/>
                  <a:gd name="connsiteY7" fmla="*/ 1344633 h 3166098"/>
                  <a:gd name="connsiteX8" fmla="*/ 488521 w 1591964"/>
                  <a:gd name="connsiteY8" fmla="*/ 30120 h 3166098"/>
                  <a:gd name="connsiteX0" fmla="*/ 488521 w 1591964"/>
                  <a:gd name="connsiteY0" fmla="*/ 9506 h 3145484"/>
                  <a:gd name="connsiteX1" fmla="*/ 1553237 w 1591964"/>
                  <a:gd name="connsiteY1" fmla="*/ 888086 h 3145484"/>
                  <a:gd name="connsiteX2" fmla="*/ 1591964 w 1591964"/>
                  <a:gd name="connsiteY2" fmla="*/ 3145484 h 3145484"/>
                  <a:gd name="connsiteX3" fmla="*/ 1591964 w 1591964"/>
                  <a:gd name="connsiteY3" fmla="*/ 3145484 h 3145484"/>
                  <a:gd name="connsiteX4" fmla="*/ 979964 w 1591964"/>
                  <a:gd name="connsiteY4" fmla="*/ 3145484 h 3145484"/>
                  <a:gd name="connsiteX5" fmla="*/ 979964 w 1591964"/>
                  <a:gd name="connsiteY5" fmla="*/ 3145484 h 3145484"/>
                  <a:gd name="connsiteX6" fmla="*/ 894904 w 1591964"/>
                  <a:gd name="connsiteY6" fmla="*/ 995990 h 3145484"/>
                  <a:gd name="connsiteX7" fmla="*/ 266697 w 1591964"/>
                  <a:gd name="connsiteY7" fmla="*/ 1324019 h 3145484"/>
                  <a:gd name="connsiteX8" fmla="*/ 488521 w 1591964"/>
                  <a:gd name="connsiteY8" fmla="*/ 9506 h 3145484"/>
                  <a:gd name="connsiteX0" fmla="*/ 496444 w 1599887"/>
                  <a:gd name="connsiteY0" fmla="*/ 9506 h 3145484"/>
                  <a:gd name="connsiteX1" fmla="*/ 1561160 w 1599887"/>
                  <a:gd name="connsiteY1" fmla="*/ 888086 h 3145484"/>
                  <a:gd name="connsiteX2" fmla="*/ 1599887 w 1599887"/>
                  <a:gd name="connsiteY2" fmla="*/ 3145484 h 3145484"/>
                  <a:gd name="connsiteX3" fmla="*/ 1599887 w 1599887"/>
                  <a:gd name="connsiteY3" fmla="*/ 3145484 h 3145484"/>
                  <a:gd name="connsiteX4" fmla="*/ 987887 w 1599887"/>
                  <a:gd name="connsiteY4" fmla="*/ 3145484 h 3145484"/>
                  <a:gd name="connsiteX5" fmla="*/ 987887 w 1599887"/>
                  <a:gd name="connsiteY5" fmla="*/ 3145484 h 3145484"/>
                  <a:gd name="connsiteX6" fmla="*/ 902827 w 1599887"/>
                  <a:gd name="connsiteY6" fmla="*/ 995990 h 3145484"/>
                  <a:gd name="connsiteX7" fmla="*/ 274620 w 1599887"/>
                  <a:gd name="connsiteY7" fmla="*/ 1324019 h 3145484"/>
                  <a:gd name="connsiteX8" fmla="*/ 496444 w 1599887"/>
                  <a:gd name="connsiteY8" fmla="*/ 9506 h 3145484"/>
                  <a:gd name="connsiteX0" fmla="*/ 503267 w 1597185"/>
                  <a:gd name="connsiteY0" fmla="*/ 5188 h 3203079"/>
                  <a:gd name="connsiteX1" fmla="*/ 1558458 w 1597185"/>
                  <a:gd name="connsiteY1" fmla="*/ 945681 h 3203079"/>
                  <a:gd name="connsiteX2" fmla="*/ 1597185 w 1597185"/>
                  <a:gd name="connsiteY2" fmla="*/ 3203079 h 3203079"/>
                  <a:gd name="connsiteX3" fmla="*/ 1597185 w 1597185"/>
                  <a:gd name="connsiteY3" fmla="*/ 3203079 h 3203079"/>
                  <a:gd name="connsiteX4" fmla="*/ 985185 w 1597185"/>
                  <a:gd name="connsiteY4" fmla="*/ 3203079 h 3203079"/>
                  <a:gd name="connsiteX5" fmla="*/ 985185 w 1597185"/>
                  <a:gd name="connsiteY5" fmla="*/ 3203079 h 3203079"/>
                  <a:gd name="connsiteX6" fmla="*/ 900125 w 1597185"/>
                  <a:gd name="connsiteY6" fmla="*/ 1053585 h 3203079"/>
                  <a:gd name="connsiteX7" fmla="*/ 271918 w 1597185"/>
                  <a:gd name="connsiteY7" fmla="*/ 1381614 h 3203079"/>
                  <a:gd name="connsiteX8" fmla="*/ 503267 w 1597185"/>
                  <a:gd name="connsiteY8" fmla="*/ 5188 h 3203079"/>
                  <a:gd name="connsiteX0" fmla="*/ 503267 w 1597185"/>
                  <a:gd name="connsiteY0" fmla="*/ 5413 h 3203304"/>
                  <a:gd name="connsiteX1" fmla="*/ 1558458 w 1597185"/>
                  <a:gd name="connsiteY1" fmla="*/ 945906 h 3203304"/>
                  <a:gd name="connsiteX2" fmla="*/ 1597185 w 1597185"/>
                  <a:gd name="connsiteY2" fmla="*/ 3203304 h 3203304"/>
                  <a:gd name="connsiteX3" fmla="*/ 1597185 w 1597185"/>
                  <a:gd name="connsiteY3" fmla="*/ 3203304 h 3203304"/>
                  <a:gd name="connsiteX4" fmla="*/ 985185 w 1597185"/>
                  <a:gd name="connsiteY4" fmla="*/ 3203304 h 3203304"/>
                  <a:gd name="connsiteX5" fmla="*/ 985185 w 1597185"/>
                  <a:gd name="connsiteY5" fmla="*/ 3203304 h 3203304"/>
                  <a:gd name="connsiteX6" fmla="*/ 900125 w 1597185"/>
                  <a:gd name="connsiteY6" fmla="*/ 1053810 h 3203304"/>
                  <a:gd name="connsiteX7" fmla="*/ 271918 w 1597185"/>
                  <a:gd name="connsiteY7" fmla="*/ 1381839 h 3203304"/>
                  <a:gd name="connsiteX8" fmla="*/ 503267 w 1597185"/>
                  <a:gd name="connsiteY8" fmla="*/ 5413 h 3203304"/>
                  <a:gd name="connsiteX0" fmla="*/ 644333 w 1552513"/>
                  <a:gd name="connsiteY0" fmla="*/ 4742 h 3216920"/>
                  <a:gd name="connsiteX1" fmla="*/ 1513786 w 1552513"/>
                  <a:gd name="connsiteY1" fmla="*/ 959522 h 3216920"/>
                  <a:gd name="connsiteX2" fmla="*/ 1552513 w 1552513"/>
                  <a:gd name="connsiteY2" fmla="*/ 3216920 h 3216920"/>
                  <a:gd name="connsiteX3" fmla="*/ 1552513 w 1552513"/>
                  <a:gd name="connsiteY3" fmla="*/ 3216920 h 3216920"/>
                  <a:gd name="connsiteX4" fmla="*/ 940513 w 1552513"/>
                  <a:gd name="connsiteY4" fmla="*/ 3216920 h 3216920"/>
                  <a:gd name="connsiteX5" fmla="*/ 940513 w 1552513"/>
                  <a:gd name="connsiteY5" fmla="*/ 3216920 h 3216920"/>
                  <a:gd name="connsiteX6" fmla="*/ 855453 w 1552513"/>
                  <a:gd name="connsiteY6" fmla="*/ 1067426 h 3216920"/>
                  <a:gd name="connsiteX7" fmla="*/ 227246 w 1552513"/>
                  <a:gd name="connsiteY7" fmla="*/ 1395455 h 3216920"/>
                  <a:gd name="connsiteX8" fmla="*/ 644333 w 1552513"/>
                  <a:gd name="connsiteY8" fmla="*/ 4742 h 3216920"/>
                  <a:gd name="connsiteX0" fmla="*/ 693588 w 1601768"/>
                  <a:gd name="connsiteY0" fmla="*/ 4742 h 3216920"/>
                  <a:gd name="connsiteX1" fmla="*/ 1563041 w 1601768"/>
                  <a:gd name="connsiteY1" fmla="*/ 959522 h 3216920"/>
                  <a:gd name="connsiteX2" fmla="*/ 1601768 w 1601768"/>
                  <a:gd name="connsiteY2" fmla="*/ 3216920 h 3216920"/>
                  <a:gd name="connsiteX3" fmla="*/ 1601768 w 1601768"/>
                  <a:gd name="connsiteY3" fmla="*/ 3216920 h 3216920"/>
                  <a:gd name="connsiteX4" fmla="*/ 989768 w 1601768"/>
                  <a:gd name="connsiteY4" fmla="*/ 3216920 h 3216920"/>
                  <a:gd name="connsiteX5" fmla="*/ 989768 w 1601768"/>
                  <a:gd name="connsiteY5" fmla="*/ 3216920 h 3216920"/>
                  <a:gd name="connsiteX6" fmla="*/ 904708 w 1601768"/>
                  <a:gd name="connsiteY6" fmla="*/ 1067426 h 3216920"/>
                  <a:gd name="connsiteX7" fmla="*/ 276501 w 1601768"/>
                  <a:gd name="connsiteY7" fmla="*/ 1395455 h 3216920"/>
                  <a:gd name="connsiteX8" fmla="*/ 693588 w 1601768"/>
                  <a:gd name="connsiteY8" fmla="*/ 4742 h 3216920"/>
                  <a:gd name="connsiteX0" fmla="*/ 693588 w 1601768"/>
                  <a:gd name="connsiteY0" fmla="*/ 80 h 3212258"/>
                  <a:gd name="connsiteX1" fmla="*/ 1563041 w 1601768"/>
                  <a:gd name="connsiteY1" fmla="*/ 954860 h 3212258"/>
                  <a:gd name="connsiteX2" fmla="*/ 1601768 w 1601768"/>
                  <a:gd name="connsiteY2" fmla="*/ 3212258 h 3212258"/>
                  <a:gd name="connsiteX3" fmla="*/ 1601768 w 1601768"/>
                  <a:gd name="connsiteY3" fmla="*/ 3212258 h 3212258"/>
                  <a:gd name="connsiteX4" fmla="*/ 989768 w 1601768"/>
                  <a:gd name="connsiteY4" fmla="*/ 3212258 h 3212258"/>
                  <a:gd name="connsiteX5" fmla="*/ 989768 w 1601768"/>
                  <a:gd name="connsiteY5" fmla="*/ 3212258 h 3212258"/>
                  <a:gd name="connsiteX6" fmla="*/ 904708 w 1601768"/>
                  <a:gd name="connsiteY6" fmla="*/ 1062764 h 3212258"/>
                  <a:gd name="connsiteX7" fmla="*/ 276501 w 1601768"/>
                  <a:gd name="connsiteY7" fmla="*/ 1390793 h 3212258"/>
                  <a:gd name="connsiteX8" fmla="*/ 693588 w 1601768"/>
                  <a:gd name="connsiteY8" fmla="*/ 80 h 3212258"/>
                  <a:gd name="connsiteX0" fmla="*/ 693588 w 1601768"/>
                  <a:gd name="connsiteY0" fmla="*/ 80 h 3212258"/>
                  <a:gd name="connsiteX1" fmla="*/ 1563041 w 1601768"/>
                  <a:gd name="connsiteY1" fmla="*/ 954860 h 3212258"/>
                  <a:gd name="connsiteX2" fmla="*/ 1601768 w 1601768"/>
                  <a:gd name="connsiteY2" fmla="*/ 3212258 h 3212258"/>
                  <a:gd name="connsiteX3" fmla="*/ 1601768 w 1601768"/>
                  <a:gd name="connsiteY3" fmla="*/ 3212258 h 3212258"/>
                  <a:gd name="connsiteX4" fmla="*/ 989768 w 1601768"/>
                  <a:gd name="connsiteY4" fmla="*/ 3212258 h 3212258"/>
                  <a:gd name="connsiteX5" fmla="*/ 989768 w 1601768"/>
                  <a:gd name="connsiteY5" fmla="*/ 3212258 h 3212258"/>
                  <a:gd name="connsiteX6" fmla="*/ 904708 w 1601768"/>
                  <a:gd name="connsiteY6" fmla="*/ 1062764 h 3212258"/>
                  <a:gd name="connsiteX7" fmla="*/ 276501 w 1601768"/>
                  <a:gd name="connsiteY7" fmla="*/ 1390793 h 3212258"/>
                  <a:gd name="connsiteX8" fmla="*/ 693588 w 1601768"/>
                  <a:gd name="connsiteY8" fmla="*/ 80 h 3212258"/>
                  <a:gd name="connsiteX0" fmla="*/ 693588 w 1601768"/>
                  <a:gd name="connsiteY0" fmla="*/ 80 h 3212258"/>
                  <a:gd name="connsiteX1" fmla="*/ 1563041 w 1601768"/>
                  <a:gd name="connsiteY1" fmla="*/ 954860 h 3212258"/>
                  <a:gd name="connsiteX2" fmla="*/ 1601768 w 1601768"/>
                  <a:gd name="connsiteY2" fmla="*/ 3212258 h 3212258"/>
                  <a:gd name="connsiteX3" fmla="*/ 1601768 w 1601768"/>
                  <a:gd name="connsiteY3" fmla="*/ 3212258 h 3212258"/>
                  <a:gd name="connsiteX4" fmla="*/ 989768 w 1601768"/>
                  <a:gd name="connsiteY4" fmla="*/ 3212258 h 3212258"/>
                  <a:gd name="connsiteX5" fmla="*/ 989768 w 1601768"/>
                  <a:gd name="connsiteY5" fmla="*/ 3212258 h 3212258"/>
                  <a:gd name="connsiteX6" fmla="*/ 904708 w 1601768"/>
                  <a:gd name="connsiteY6" fmla="*/ 1062764 h 3212258"/>
                  <a:gd name="connsiteX7" fmla="*/ 276501 w 1601768"/>
                  <a:gd name="connsiteY7" fmla="*/ 1390793 h 3212258"/>
                  <a:gd name="connsiteX8" fmla="*/ 693588 w 1601768"/>
                  <a:gd name="connsiteY8" fmla="*/ 80 h 3212258"/>
                  <a:gd name="connsiteX0" fmla="*/ 693588 w 1601768"/>
                  <a:gd name="connsiteY0" fmla="*/ 80 h 3212258"/>
                  <a:gd name="connsiteX1" fmla="*/ 1563041 w 1601768"/>
                  <a:gd name="connsiteY1" fmla="*/ 954860 h 3212258"/>
                  <a:gd name="connsiteX2" fmla="*/ 1601768 w 1601768"/>
                  <a:gd name="connsiteY2" fmla="*/ 3212258 h 3212258"/>
                  <a:gd name="connsiteX3" fmla="*/ 1601768 w 1601768"/>
                  <a:gd name="connsiteY3" fmla="*/ 3212258 h 3212258"/>
                  <a:gd name="connsiteX4" fmla="*/ 989768 w 1601768"/>
                  <a:gd name="connsiteY4" fmla="*/ 3212258 h 3212258"/>
                  <a:gd name="connsiteX5" fmla="*/ 989768 w 1601768"/>
                  <a:gd name="connsiteY5" fmla="*/ 3212258 h 3212258"/>
                  <a:gd name="connsiteX6" fmla="*/ 904708 w 1601768"/>
                  <a:gd name="connsiteY6" fmla="*/ 1062764 h 3212258"/>
                  <a:gd name="connsiteX7" fmla="*/ 276501 w 1601768"/>
                  <a:gd name="connsiteY7" fmla="*/ 1390793 h 3212258"/>
                  <a:gd name="connsiteX8" fmla="*/ 693588 w 1601768"/>
                  <a:gd name="connsiteY8" fmla="*/ 80 h 3212258"/>
                  <a:gd name="connsiteX0" fmla="*/ 693588 w 1601768"/>
                  <a:gd name="connsiteY0" fmla="*/ 80 h 3212258"/>
                  <a:gd name="connsiteX1" fmla="*/ 1563041 w 1601768"/>
                  <a:gd name="connsiteY1" fmla="*/ 954860 h 3212258"/>
                  <a:gd name="connsiteX2" fmla="*/ 1601768 w 1601768"/>
                  <a:gd name="connsiteY2" fmla="*/ 3212258 h 3212258"/>
                  <a:gd name="connsiteX3" fmla="*/ 1601768 w 1601768"/>
                  <a:gd name="connsiteY3" fmla="*/ 3212258 h 3212258"/>
                  <a:gd name="connsiteX4" fmla="*/ 989768 w 1601768"/>
                  <a:gd name="connsiteY4" fmla="*/ 3212258 h 3212258"/>
                  <a:gd name="connsiteX5" fmla="*/ 989768 w 1601768"/>
                  <a:gd name="connsiteY5" fmla="*/ 3212258 h 3212258"/>
                  <a:gd name="connsiteX6" fmla="*/ 904708 w 1601768"/>
                  <a:gd name="connsiteY6" fmla="*/ 1062764 h 3212258"/>
                  <a:gd name="connsiteX7" fmla="*/ 276501 w 1601768"/>
                  <a:gd name="connsiteY7" fmla="*/ 1390793 h 3212258"/>
                  <a:gd name="connsiteX8" fmla="*/ 693588 w 1601768"/>
                  <a:gd name="connsiteY8" fmla="*/ 80 h 3212258"/>
                  <a:gd name="connsiteX0" fmla="*/ 693588 w 1601768"/>
                  <a:gd name="connsiteY0" fmla="*/ 119 h 3212297"/>
                  <a:gd name="connsiteX1" fmla="*/ 1563041 w 1601768"/>
                  <a:gd name="connsiteY1" fmla="*/ 954899 h 3212297"/>
                  <a:gd name="connsiteX2" fmla="*/ 1601768 w 1601768"/>
                  <a:gd name="connsiteY2" fmla="*/ 3212297 h 3212297"/>
                  <a:gd name="connsiteX3" fmla="*/ 1601768 w 1601768"/>
                  <a:gd name="connsiteY3" fmla="*/ 3212297 h 3212297"/>
                  <a:gd name="connsiteX4" fmla="*/ 989768 w 1601768"/>
                  <a:gd name="connsiteY4" fmla="*/ 3212297 h 3212297"/>
                  <a:gd name="connsiteX5" fmla="*/ 989768 w 1601768"/>
                  <a:gd name="connsiteY5" fmla="*/ 3212297 h 3212297"/>
                  <a:gd name="connsiteX6" fmla="*/ 904708 w 1601768"/>
                  <a:gd name="connsiteY6" fmla="*/ 1062803 h 3212297"/>
                  <a:gd name="connsiteX7" fmla="*/ 276501 w 1601768"/>
                  <a:gd name="connsiteY7" fmla="*/ 1390832 h 3212297"/>
                  <a:gd name="connsiteX8" fmla="*/ 693588 w 1601768"/>
                  <a:gd name="connsiteY8" fmla="*/ 119 h 3212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01768" h="3212297">
                    <a:moveTo>
                      <a:pt x="693588" y="119"/>
                    </a:moveTo>
                    <a:cubicBezTo>
                      <a:pt x="979449" y="3664"/>
                      <a:pt x="1431633" y="-71482"/>
                      <a:pt x="1563041" y="954899"/>
                    </a:cubicBezTo>
                    <a:lnTo>
                      <a:pt x="1601768" y="3212297"/>
                    </a:lnTo>
                    <a:lnTo>
                      <a:pt x="1601768" y="3212297"/>
                    </a:lnTo>
                    <a:lnTo>
                      <a:pt x="989768" y="3212297"/>
                    </a:lnTo>
                    <a:lnTo>
                      <a:pt x="989768" y="3212297"/>
                    </a:lnTo>
                    <a:cubicBezTo>
                      <a:pt x="961415" y="2495799"/>
                      <a:pt x="964958" y="1779301"/>
                      <a:pt x="904708" y="1062803"/>
                    </a:cubicBezTo>
                    <a:cubicBezTo>
                      <a:pt x="781622" y="431278"/>
                      <a:pt x="46520" y="738644"/>
                      <a:pt x="276501" y="1390832"/>
                    </a:cubicBezTo>
                    <a:cubicBezTo>
                      <a:pt x="-283870" y="827698"/>
                      <a:pt x="84955" y="-9337"/>
                      <a:pt x="693588" y="1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15" name="Frame 1">
              <a:extLst>
                <a:ext uri="{FF2B5EF4-FFF2-40B4-BE49-F238E27FC236}">
                  <a16:creationId xmlns:a16="http://schemas.microsoft.com/office/drawing/2014/main" id="{2572D0B9-91BB-46BE-BE73-83A5DE078817}"/>
                </a:ext>
              </a:extLst>
            </p:cNvPr>
            <p:cNvSpPr/>
            <p:nvPr/>
          </p:nvSpPr>
          <p:spPr>
            <a:xfrm>
              <a:off x="3459679" y="2564932"/>
              <a:ext cx="981073" cy="1325555"/>
            </a:xfrm>
            <a:custGeom>
              <a:avLst/>
              <a:gdLst/>
              <a:ahLst/>
              <a:cxnLst/>
              <a:rect l="l" t="t" r="r" b="b"/>
              <a:pathLst>
                <a:path w="2823581" h="3962432">
                  <a:moveTo>
                    <a:pt x="1366785" y="3230945"/>
                  </a:moveTo>
                  <a:cubicBezTo>
                    <a:pt x="1292218" y="3230945"/>
                    <a:pt x="1231770" y="3291393"/>
                    <a:pt x="1231770" y="3365960"/>
                  </a:cubicBezTo>
                  <a:cubicBezTo>
                    <a:pt x="1231770" y="3440527"/>
                    <a:pt x="1292218" y="3500975"/>
                    <a:pt x="1366785" y="3500975"/>
                  </a:cubicBezTo>
                  <a:cubicBezTo>
                    <a:pt x="1441352" y="3500975"/>
                    <a:pt x="1501800" y="3440527"/>
                    <a:pt x="1501800" y="3365960"/>
                  </a:cubicBezTo>
                  <a:cubicBezTo>
                    <a:pt x="1501800" y="3291393"/>
                    <a:pt x="1441352" y="3230945"/>
                    <a:pt x="1366785" y="3230945"/>
                  </a:cubicBezTo>
                  <a:close/>
                  <a:moveTo>
                    <a:pt x="1699205" y="3185940"/>
                  </a:moveTo>
                  <a:cubicBezTo>
                    <a:pt x="1674349" y="3185940"/>
                    <a:pt x="1654200" y="3206089"/>
                    <a:pt x="1654200" y="3230945"/>
                  </a:cubicBezTo>
                  <a:cubicBezTo>
                    <a:pt x="1654200" y="3255801"/>
                    <a:pt x="1674349" y="3275950"/>
                    <a:pt x="1699205" y="3275950"/>
                  </a:cubicBezTo>
                  <a:cubicBezTo>
                    <a:pt x="1724061" y="3275950"/>
                    <a:pt x="1744210" y="3255801"/>
                    <a:pt x="1744210" y="3230945"/>
                  </a:cubicBezTo>
                  <a:cubicBezTo>
                    <a:pt x="1744210" y="3206089"/>
                    <a:pt x="1724061" y="3185940"/>
                    <a:pt x="1699205" y="3185940"/>
                  </a:cubicBezTo>
                  <a:close/>
                  <a:moveTo>
                    <a:pt x="1501800" y="2830204"/>
                  </a:moveTo>
                  <a:cubicBezTo>
                    <a:pt x="1452089" y="2830204"/>
                    <a:pt x="1411790" y="2870503"/>
                    <a:pt x="1411790" y="2920214"/>
                  </a:cubicBezTo>
                  <a:cubicBezTo>
                    <a:pt x="1411790" y="2969925"/>
                    <a:pt x="1452089" y="3010224"/>
                    <a:pt x="1501800" y="3010224"/>
                  </a:cubicBezTo>
                  <a:cubicBezTo>
                    <a:pt x="1551511" y="3010224"/>
                    <a:pt x="1591810" y="2969925"/>
                    <a:pt x="1591810" y="2920214"/>
                  </a:cubicBezTo>
                  <a:cubicBezTo>
                    <a:pt x="1591810" y="2870503"/>
                    <a:pt x="1551511" y="2830204"/>
                    <a:pt x="1501800" y="2830204"/>
                  </a:cubicBezTo>
                  <a:close/>
                  <a:moveTo>
                    <a:pt x="322536" y="2413264"/>
                  </a:moveTo>
                  <a:lnTo>
                    <a:pt x="1264147" y="2413264"/>
                  </a:lnTo>
                  <a:lnTo>
                    <a:pt x="682536" y="3458376"/>
                  </a:lnTo>
                  <a:lnTo>
                    <a:pt x="898974" y="3458376"/>
                  </a:lnTo>
                  <a:lnTo>
                    <a:pt x="1480585" y="2413264"/>
                  </a:lnTo>
                  <a:lnTo>
                    <a:pt x="1978720" y="2413264"/>
                  </a:lnTo>
                  <a:lnTo>
                    <a:pt x="1978720" y="3628270"/>
                  </a:lnTo>
                  <a:lnTo>
                    <a:pt x="322536" y="3628270"/>
                  </a:lnTo>
                  <a:close/>
                  <a:moveTo>
                    <a:pt x="322536" y="2153598"/>
                  </a:moveTo>
                  <a:lnTo>
                    <a:pt x="682536" y="2153598"/>
                  </a:lnTo>
                  <a:lnTo>
                    <a:pt x="682536" y="2261598"/>
                  </a:lnTo>
                  <a:lnTo>
                    <a:pt x="322536" y="2261598"/>
                  </a:lnTo>
                  <a:close/>
                  <a:moveTo>
                    <a:pt x="322536" y="1870494"/>
                  </a:moveTo>
                  <a:lnTo>
                    <a:pt x="826536" y="1870494"/>
                  </a:lnTo>
                  <a:lnTo>
                    <a:pt x="826536" y="1978494"/>
                  </a:lnTo>
                  <a:lnTo>
                    <a:pt x="322536" y="1978494"/>
                  </a:lnTo>
                  <a:close/>
                  <a:moveTo>
                    <a:pt x="322536" y="1587391"/>
                  </a:moveTo>
                  <a:lnTo>
                    <a:pt x="682536" y="1587391"/>
                  </a:lnTo>
                  <a:lnTo>
                    <a:pt x="682536" y="1695391"/>
                  </a:lnTo>
                  <a:lnTo>
                    <a:pt x="322536" y="1695391"/>
                  </a:lnTo>
                  <a:close/>
                  <a:moveTo>
                    <a:pt x="322536" y="1304288"/>
                  </a:moveTo>
                  <a:lnTo>
                    <a:pt x="826536" y="1304288"/>
                  </a:lnTo>
                  <a:lnTo>
                    <a:pt x="826536" y="1412288"/>
                  </a:lnTo>
                  <a:lnTo>
                    <a:pt x="322536" y="1412288"/>
                  </a:lnTo>
                  <a:close/>
                  <a:moveTo>
                    <a:pt x="1733633" y="1039034"/>
                  </a:moveTo>
                  <a:lnTo>
                    <a:pt x="1735422" y="1042133"/>
                  </a:lnTo>
                  <a:lnTo>
                    <a:pt x="176045" y="1042133"/>
                  </a:lnTo>
                  <a:lnTo>
                    <a:pt x="176045" y="3786387"/>
                  </a:lnTo>
                  <a:lnTo>
                    <a:pt x="2128211" y="3786387"/>
                  </a:lnTo>
                  <a:lnTo>
                    <a:pt x="2128211" y="1722464"/>
                  </a:lnTo>
                  <a:lnTo>
                    <a:pt x="2131710" y="1728524"/>
                  </a:lnTo>
                  <a:lnTo>
                    <a:pt x="2527059" y="1040609"/>
                  </a:lnTo>
                  <a:lnTo>
                    <a:pt x="2244788" y="1040049"/>
                  </a:lnTo>
                  <a:lnTo>
                    <a:pt x="1480585" y="2413264"/>
                  </a:lnTo>
                  <a:lnTo>
                    <a:pt x="1264147" y="2413264"/>
                  </a:lnTo>
                  <a:lnTo>
                    <a:pt x="2028589" y="1039620"/>
                  </a:lnTo>
                  <a:close/>
                  <a:moveTo>
                    <a:pt x="2607143" y="0"/>
                  </a:moveTo>
                  <a:lnTo>
                    <a:pt x="2823581" y="0"/>
                  </a:lnTo>
                  <a:lnTo>
                    <a:pt x="2342071" y="865238"/>
                  </a:lnTo>
                  <a:lnTo>
                    <a:pt x="2823581" y="866194"/>
                  </a:lnTo>
                  <a:lnTo>
                    <a:pt x="2304256" y="1769829"/>
                  </a:lnTo>
                  <a:lnTo>
                    <a:pt x="2304256" y="3962432"/>
                  </a:lnTo>
                  <a:lnTo>
                    <a:pt x="0" y="3962432"/>
                  </a:lnTo>
                  <a:lnTo>
                    <a:pt x="0" y="866088"/>
                  </a:lnTo>
                  <a:lnTo>
                    <a:pt x="1767662" y="866088"/>
                  </a:lnTo>
                  <a:lnTo>
                    <a:pt x="1766512" y="864096"/>
                  </a:lnTo>
                  <a:lnTo>
                    <a:pt x="2125872" y="8648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>
                <a:solidFill>
                  <a:schemeClr val="tx1"/>
                </a:solidFill>
              </a:endParaRPr>
            </a:p>
          </p:txBody>
        </p:sp>
        <p:sp>
          <p:nvSpPr>
            <p:cNvPr id="16" name="Oval 21">
              <a:extLst>
                <a:ext uri="{FF2B5EF4-FFF2-40B4-BE49-F238E27FC236}">
                  <a16:creationId xmlns:a16="http://schemas.microsoft.com/office/drawing/2014/main" id="{07837B4D-D1A1-4F44-83EB-6DF617E78E27}"/>
                </a:ext>
              </a:extLst>
            </p:cNvPr>
            <p:cNvSpPr/>
            <p:nvPr/>
          </p:nvSpPr>
          <p:spPr>
            <a:xfrm rot="14306008">
              <a:off x="5552875" y="2870125"/>
              <a:ext cx="1064408" cy="877308"/>
            </a:xfrm>
            <a:custGeom>
              <a:avLst/>
              <a:gdLst/>
              <a:ahLst/>
              <a:cxnLst/>
              <a:rect l="l" t="t" r="r" b="b"/>
              <a:pathLst>
                <a:path w="4088377" h="3321003">
                  <a:moveTo>
                    <a:pt x="1365628" y="1622218"/>
                  </a:moveTo>
                  <a:cubicBezTo>
                    <a:pt x="1121373" y="1556771"/>
                    <a:pt x="870309" y="1701722"/>
                    <a:pt x="804861" y="1945977"/>
                  </a:cubicBezTo>
                  <a:cubicBezTo>
                    <a:pt x="739413" y="2190232"/>
                    <a:pt x="884365" y="2441296"/>
                    <a:pt x="1128620" y="2506744"/>
                  </a:cubicBezTo>
                  <a:cubicBezTo>
                    <a:pt x="1372875" y="2572191"/>
                    <a:pt x="1623939" y="2427240"/>
                    <a:pt x="1689387" y="2182985"/>
                  </a:cubicBezTo>
                  <a:cubicBezTo>
                    <a:pt x="1754835" y="1938730"/>
                    <a:pt x="1609883" y="1687666"/>
                    <a:pt x="1365628" y="1622218"/>
                  </a:cubicBezTo>
                  <a:close/>
                  <a:moveTo>
                    <a:pt x="1447099" y="1318163"/>
                  </a:moveTo>
                  <a:cubicBezTo>
                    <a:pt x="1859279" y="1428606"/>
                    <a:pt x="2103885" y="1852277"/>
                    <a:pt x="1993442" y="2264456"/>
                  </a:cubicBezTo>
                  <a:cubicBezTo>
                    <a:pt x="1882999" y="2676636"/>
                    <a:pt x="1459328" y="2921242"/>
                    <a:pt x="1047149" y="2810799"/>
                  </a:cubicBezTo>
                  <a:cubicBezTo>
                    <a:pt x="634969" y="2700356"/>
                    <a:pt x="390363" y="2276685"/>
                    <a:pt x="500806" y="1864505"/>
                  </a:cubicBezTo>
                  <a:cubicBezTo>
                    <a:pt x="611249" y="1452326"/>
                    <a:pt x="1034920" y="1207720"/>
                    <a:pt x="1447099" y="1318163"/>
                  </a:cubicBezTo>
                  <a:close/>
                  <a:moveTo>
                    <a:pt x="1476725" y="1207597"/>
                  </a:moveTo>
                  <a:cubicBezTo>
                    <a:pt x="1003481" y="1080792"/>
                    <a:pt x="517045" y="1361635"/>
                    <a:pt x="390240" y="1834879"/>
                  </a:cubicBezTo>
                  <a:cubicBezTo>
                    <a:pt x="263435" y="2308124"/>
                    <a:pt x="544279" y="2794559"/>
                    <a:pt x="1017523" y="2921365"/>
                  </a:cubicBezTo>
                  <a:cubicBezTo>
                    <a:pt x="1490767" y="3048170"/>
                    <a:pt x="1977202" y="2767326"/>
                    <a:pt x="2104008" y="2294082"/>
                  </a:cubicBezTo>
                  <a:cubicBezTo>
                    <a:pt x="2230813" y="1820838"/>
                    <a:pt x="1949969" y="1334403"/>
                    <a:pt x="1476725" y="1207597"/>
                  </a:cubicBezTo>
                  <a:close/>
                  <a:moveTo>
                    <a:pt x="3290290" y="1590224"/>
                  </a:moveTo>
                  <a:cubicBezTo>
                    <a:pt x="3269727" y="1586016"/>
                    <a:pt x="3248437" y="1583806"/>
                    <a:pt x="3226630" y="1583806"/>
                  </a:cubicBezTo>
                  <a:cubicBezTo>
                    <a:pt x="3052179" y="1583806"/>
                    <a:pt x="2910758" y="1725227"/>
                    <a:pt x="2910758" y="1899678"/>
                  </a:cubicBezTo>
                  <a:cubicBezTo>
                    <a:pt x="2910758" y="2074130"/>
                    <a:pt x="3052179" y="2215551"/>
                    <a:pt x="3226630" y="2215550"/>
                  </a:cubicBezTo>
                  <a:cubicBezTo>
                    <a:pt x="3401082" y="2215551"/>
                    <a:pt x="3542503" y="2074130"/>
                    <a:pt x="3542502" y="1899678"/>
                  </a:cubicBezTo>
                  <a:cubicBezTo>
                    <a:pt x="3542503" y="1747033"/>
                    <a:pt x="3434228" y="1619677"/>
                    <a:pt x="3290290" y="1590224"/>
                  </a:cubicBezTo>
                  <a:close/>
                  <a:moveTo>
                    <a:pt x="3334055" y="1377473"/>
                  </a:moveTo>
                  <a:cubicBezTo>
                    <a:pt x="3576950" y="1427177"/>
                    <a:pt x="3759665" y="1642090"/>
                    <a:pt x="3759665" y="1899678"/>
                  </a:cubicBezTo>
                  <a:cubicBezTo>
                    <a:pt x="3759665" y="2194064"/>
                    <a:pt x="3521017" y="2432713"/>
                    <a:pt x="3226630" y="2432713"/>
                  </a:cubicBezTo>
                  <a:cubicBezTo>
                    <a:pt x="2932244" y="2432712"/>
                    <a:pt x="2693596" y="2194065"/>
                    <a:pt x="2693596" y="1899678"/>
                  </a:cubicBezTo>
                  <a:cubicBezTo>
                    <a:pt x="2693596" y="1605292"/>
                    <a:pt x="2932244" y="1366644"/>
                    <a:pt x="3226630" y="1366644"/>
                  </a:cubicBezTo>
                  <a:cubicBezTo>
                    <a:pt x="3263429" y="1366644"/>
                    <a:pt x="3299356" y="1370373"/>
                    <a:pt x="3334055" y="1377473"/>
                  </a:cubicBezTo>
                  <a:close/>
                  <a:moveTo>
                    <a:pt x="1391137" y="789478"/>
                  </a:moveTo>
                  <a:lnTo>
                    <a:pt x="1759910" y="888290"/>
                  </a:lnTo>
                  <a:lnTo>
                    <a:pt x="1754625" y="1202375"/>
                  </a:lnTo>
                  <a:lnTo>
                    <a:pt x="1744979" y="1199790"/>
                  </a:lnTo>
                  <a:cubicBezTo>
                    <a:pt x="1823578" y="1244024"/>
                    <a:pt x="1894617" y="1298265"/>
                    <a:pt x="1954704" y="1362586"/>
                  </a:cubicBezTo>
                  <a:lnTo>
                    <a:pt x="2234317" y="1293059"/>
                  </a:lnTo>
                  <a:lnTo>
                    <a:pt x="2413554" y="1630152"/>
                  </a:lnTo>
                  <a:lnTo>
                    <a:pt x="2214321" y="1809770"/>
                  </a:lnTo>
                  <a:cubicBezTo>
                    <a:pt x="2239296" y="1900740"/>
                    <a:pt x="2251067" y="1995997"/>
                    <a:pt x="2246841" y="2092825"/>
                  </a:cubicBezTo>
                  <a:lnTo>
                    <a:pt x="2495698" y="2230974"/>
                  </a:lnTo>
                  <a:lnTo>
                    <a:pt x="2396885" y="2599747"/>
                  </a:lnTo>
                  <a:lnTo>
                    <a:pt x="2094912" y="2594668"/>
                  </a:lnTo>
                  <a:cubicBezTo>
                    <a:pt x="2056732" y="2658461"/>
                    <a:pt x="2010475" y="2715996"/>
                    <a:pt x="1958644" y="2767359"/>
                  </a:cubicBezTo>
                  <a:lnTo>
                    <a:pt x="2057814" y="3026193"/>
                  </a:lnTo>
                  <a:lnTo>
                    <a:pt x="1745078" y="3245174"/>
                  </a:lnTo>
                  <a:lnTo>
                    <a:pt x="1507869" y="3039237"/>
                  </a:lnTo>
                  <a:lnTo>
                    <a:pt x="1536736" y="3019025"/>
                  </a:lnTo>
                  <a:cubicBezTo>
                    <a:pt x="1445878" y="3048429"/>
                    <a:pt x="1349798" y="3062567"/>
                    <a:pt x="1251837" y="3062021"/>
                  </a:cubicBezTo>
                  <a:lnTo>
                    <a:pt x="1108065" y="3321003"/>
                  </a:lnTo>
                  <a:lnTo>
                    <a:pt x="739291" y="3222191"/>
                  </a:lnTo>
                  <a:lnTo>
                    <a:pt x="744274" y="2926021"/>
                  </a:lnTo>
                  <a:cubicBezTo>
                    <a:pt x="666128" y="2881484"/>
                    <a:pt x="595548" y="2827017"/>
                    <a:pt x="535891" y="2762576"/>
                  </a:cubicBezTo>
                  <a:lnTo>
                    <a:pt x="540671" y="2772825"/>
                  </a:lnTo>
                  <a:lnTo>
                    <a:pt x="232276" y="2832568"/>
                  </a:lnTo>
                  <a:lnTo>
                    <a:pt x="70927" y="2486556"/>
                  </a:lnTo>
                  <a:lnTo>
                    <a:pt x="279495" y="2317444"/>
                  </a:lnTo>
                  <a:cubicBezTo>
                    <a:pt x="257233" y="2235849"/>
                    <a:pt x="245603" y="2150814"/>
                    <a:pt x="245586" y="2064274"/>
                  </a:cubicBezTo>
                  <a:lnTo>
                    <a:pt x="0" y="1927940"/>
                  </a:lnTo>
                  <a:lnTo>
                    <a:pt x="98812" y="1559167"/>
                  </a:lnTo>
                  <a:lnTo>
                    <a:pt x="380240" y="1563901"/>
                  </a:lnTo>
                  <a:cubicBezTo>
                    <a:pt x="418421" y="1496524"/>
                    <a:pt x="464524" y="1435092"/>
                    <a:pt x="516679" y="1380105"/>
                  </a:cubicBezTo>
                  <a:lnTo>
                    <a:pt x="422419" y="1089378"/>
                  </a:lnTo>
                  <a:lnTo>
                    <a:pt x="746189" y="887063"/>
                  </a:lnTo>
                  <a:lnTo>
                    <a:pt x="972292" y="1105134"/>
                  </a:lnTo>
                  <a:lnTo>
                    <a:pt x="970019" y="1106554"/>
                  </a:lnTo>
                  <a:cubicBezTo>
                    <a:pt x="1058903" y="1078586"/>
                    <a:pt x="1152743" y="1065659"/>
                    <a:pt x="1248316" y="1066709"/>
                  </a:cubicBezTo>
                  <a:lnTo>
                    <a:pt x="1238669" y="1064125"/>
                  </a:lnTo>
                  <a:close/>
                  <a:moveTo>
                    <a:pt x="3349970" y="1300109"/>
                  </a:moveTo>
                  <a:cubicBezTo>
                    <a:pt x="3310130" y="1291957"/>
                    <a:pt x="3268880" y="1287676"/>
                    <a:pt x="3226630" y="1287676"/>
                  </a:cubicBezTo>
                  <a:cubicBezTo>
                    <a:pt x="2888631" y="1287676"/>
                    <a:pt x="2614628" y="1561679"/>
                    <a:pt x="2614628" y="1899678"/>
                  </a:cubicBezTo>
                  <a:cubicBezTo>
                    <a:pt x="2614628" y="2237678"/>
                    <a:pt x="2888630" y="2511680"/>
                    <a:pt x="3226630" y="2511681"/>
                  </a:cubicBezTo>
                  <a:cubicBezTo>
                    <a:pt x="3564630" y="2511681"/>
                    <a:pt x="3838633" y="2237678"/>
                    <a:pt x="3838633" y="1899678"/>
                  </a:cubicBezTo>
                  <a:cubicBezTo>
                    <a:pt x="3838632" y="1603928"/>
                    <a:pt x="3628849" y="1357176"/>
                    <a:pt x="3349970" y="1300109"/>
                  </a:cubicBezTo>
                  <a:close/>
                  <a:moveTo>
                    <a:pt x="3358324" y="1024334"/>
                  </a:moveTo>
                  <a:lnTo>
                    <a:pt x="3410883" y="1234575"/>
                  </a:lnTo>
                  <a:lnTo>
                    <a:pt x="3403994" y="1234575"/>
                  </a:lnTo>
                  <a:cubicBezTo>
                    <a:pt x="3464268" y="1250018"/>
                    <a:pt x="3521292" y="1273478"/>
                    <a:pt x="3572818" y="1305612"/>
                  </a:cubicBezTo>
                  <a:lnTo>
                    <a:pt x="3746730" y="1209354"/>
                  </a:lnTo>
                  <a:lnTo>
                    <a:pt x="3926358" y="1401981"/>
                  </a:lnTo>
                  <a:lnTo>
                    <a:pt x="3825667" y="1557247"/>
                  </a:lnTo>
                  <a:cubicBezTo>
                    <a:pt x="3858552" y="1613408"/>
                    <a:pt x="3883404" y="1674784"/>
                    <a:pt x="3897877" y="1740062"/>
                  </a:cubicBezTo>
                  <a:lnTo>
                    <a:pt x="4088377" y="1787686"/>
                  </a:lnTo>
                  <a:lnTo>
                    <a:pt x="4088377" y="2051071"/>
                  </a:lnTo>
                  <a:lnTo>
                    <a:pt x="3886243" y="2101605"/>
                  </a:lnTo>
                  <a:cubicBezTo>
                    <a:pt x="3872191" y="2150933"/>
                    <a:pt x="3851639" y="2197531"/>
                    <a:pt x="3826272" y="2241013"/>
                  </a:cubicBezTo>
                  <a:lnTo>
                    <a:pt x="3938572" y="2395786"/>
                  </a:lnTo>
                  <a:lnTo>
                    <a:pt x="3769272" y="2597551"/>
                  </a:lnTo>
                  <a:lnTo>
                    <a:pt x="3574432" y="2502674"/>
                  </a:lnTo>
                  <a:lnTo>
                    <a:pt x="3590059" y="2484050"/>
                  </a:lnTo>
                  <a:cubicBezTo>
                    <a:pt x="3534764" y="2519868"/>
                    <a:pt x="3473263" y="2546445"/>
                    <a:pt x="3407886" y="2563572"/>
                  </a:cubicBezTo>
                  <a:lnTo>
                    <a:pt x="3358323" y="2761823"/>
                  </a:lnTo>
                  <a:lnTo>
                    <a:pt x="3094938" y="2761823"/>
                  </a:lnTo>
                  <a:lnTo>
                    <a:pt x="3045375" y="2563574"/>
                  </a:lnTo>
                  <a:cubicBezTo>
                    <a:pt x="2985349" y="2547848"/>
                    <a:pt x="2928591" y="2524155"/>
                    <a:pt x="2877330" y="2491865"/>
                  </a:cubicBezTo>
                  <a:lnTo>
                    <a:pt x="2882346" y="2497841"/>
                  </a:lnTo>
                  <a:lnTo>
                    <a:pt x="2687507" y="2592718"/>
                  </a:lnTo>
                  <a:lnTo>
                    <a:pt x="2518206" y="2390954"/>
                  </a:lnTo>
                  <a:lnTo>
                    <a:pt x="2626994" y="2241021"/>
                  </a:lnTo>
                  <a:cubicBezTo>
                    <a:pt x="2597591" y="2190623"/>
                    <a:pt x="2574657" y="2136035"/>
                    <a:pt x="2559194" y="2078370"/>
                  </a:cubicBezTo>
                  <a:lnTo>
                    <a:pt x="2371198" y="2031371"/>
                  </a:lnTo>
                  <a:lnTo>
                    <a:pt x="2371198" y="1767986"/>
                  </a:lnTo>
                  <a:lnTo>
                    <a:pt x="2559579" y="1720890"/>
                  </a:lnTo>
                  <a:cubicBezTo>
                    <a:pt x="2572992" y="1669175"/>
                    <a:pt x="2592745" y="1620006"/>
                    <a:pt x="2617681" y="1574051"/>
                  </a:cubicBezTo>
                  <a:lnTo>
                    <a:pt x="2502958" y="1397149"/>
                  </a:lnTo>
                  <a:lnTo>
                    <a:pt x="2682587" y="1204520"/>
                  </a:lnTo>
                  <a:lnTo>
                    <a:pt x="2872193" y="1309466"/>
                  </a:lnTo>
                  <a:lnTo>
                    <a:pt x="2870932" y="1310818"/>
                  </a:lnTo>
                  <a:cubicBezTo>
                    <a:pt x="2925169" y="1276310"/>
                    <a:pt x="2985393" y="1250941"/>
                    <a:pt x="3049268" y="1234575"/>
                  </a:cubicBezTo>
                  <a:lnTo>
                    <a:pt x="3042378" y="1234576"/>
                  </a:lnTo>
                  <a:lnTo>
                    <a:pt x="3094939" y="1024334"/>
                  </a:lnTo>
                  <a:close/>
                  <a:moveTo>
                    <a:pt x="2786480" y="402820"/>
                  </a:moveTo>
                  <a:cubicBezTo>
                    <a:pt x="2745900" y="389943"/>
                    <a:pt x="2701172" y="388627"/>
                    <a:pt x="2657264" y="401580"/>
                  </a:cubicBezTo>
                  <a:cubicBezTo>
                    <a:pt x="2540176" y="436121"/>
                    <a:pt x="2473258" y="559041"/>
                    <a:pt x="2507800" y="676128"/>
                  </a:cubicBezTo>
                  <a:cubicBezTo>
                    <a:pt x="2542340" y="793216"/>
                    <a:pt x="2665260" y="860133"/>
                    <a:pt x="2782348" y="825592"/>
                  </a:cubicBezTo>
                  <a:cubicBezTo>
                    <a:pt x="2899435" y="791051"/>
                    <a:pt x="2966353" y="668132"/>
                    <a:pt x="2931812" y="551045"/>
                  </a:cubicBezTo>
                  <a:cubicBezTo>
                    <a:pt x="2910223" y="477864"/>
                    <a:pt x="2854113" y="424282"/>
                    <a:pt x="2786480" y="402820"/>
                  </a:cubicBezTo>
                  <a:close/>
                  <a:moveTo>
                    <a:pt x="2932202" y="47278"/>
                  </a:moveTo>
                  <a:lnTo>
                    <a:pt x="3090904" y="140999"/>
                  </a:lnTo>
                  <a:lnTo>
                    <a:pt x="3054065" y="265147"/>
                  </a:lnTo>
                  <a:cubicBezTo>
                    <a:pt x="3087256" y="296329"/>
                    <a:pt x="3116089" y="332603"/>
                    <a:pt x="3138727" y="373550"/>
                  </a:cubicBezTo>
                  <a:lnTo>
                    <a:pt x="3276016" y="367796"/>
                  </a:lnTo>
                  <a:lnTo>
                    <a:pt x="3328165" y="544574"/>
                  </a:lnTo>
                  <a:lnTo>
                    <a:pt x="3202503" y="618514"/>
                  </a:lnTo>
                  <a:cubicBezTo>
                    <a:pt x="3202838" y="654403"/>
                    <a:pt x="3198271" y="689748"/>
                    <a:pt x="3189855" y="723955"/>
                  </a:cubicBezTo>
                  <a:lnTo>
                    <a:pt x="3295873" y="805599"/>
                  </a:lnTo>
                  <a:lnTo>
                    <a:pt x="3222192" y="974540"/>
                  </a:lnTo>
                  <a:lnTo>
                    <a:pt x="3072634" y="949439"/>
                  </a:lnTo>
                  <a:lnTo>
                    <a:pt x="3079435" y="933845"/>
                  </a:lnTo>
                  <a:cubicBezTo>
                    <a:pt x="3049413" y="968833"/>
                    <a:pt x="3013398" y="998848"/>
                    <a:pt x="2972910" y="1023288"/>
                  </a:cubicBezTo>
                  <a:lnTo>
                    <a:pt x="2978897" y="1166163"/>
                  </a:lnTo>
                  <a:lnTo>
                    <a:pt x="2802119" y="1218312"/>
                  </a:lnTo>
                  <a:lnTo>
                    <a:pt x="2729602" y="1095065"/>
                  </a:lnTo>
                  <a:cubicBezTo>
                    <a:pt x="2686199" y="1096396"/>
                    <a:pt x="2643414" y="1091732"/>
                    <a:pt x="2602615" y="1080209"/>
                  </a:cubicBezTo>
                  <a:lnTo>
                    <a:pt x="2607165" y="1083226"/>
                  </a:lnTo>
                  <a:lnTo>
                    <a:pt x="2495179" y="1185484"/>
                  </a:lnTo>
                  <a:lnTo>
                    <a:pt x="2341599" y="1083585"/>
                  </a:lnTo>
                  <a:lnTo>
                    <a:pt x="2384929" y="961414"/>
                  </a:lnTo>
                  <a:cubicBezTo>
                    <a:pt x="2355215" y="933409"/>
                    <a:pt x="2329015" y="901312"/>
                    <a:pt x="2307218" y="865670"/>
                  </a:cubicBezTo>
                  <a:lnTo>
                    <a:pt x="2171734" y="871348"/>
                  </a:lnTo>
                  <a:lnTo>
                    <a:pt x="2119584" y="694571"/>
                  </a:lnTo>
                  <a:lnTo>
                    <a:pt x="2236697" y="625662"/>
                  </a:lnTo>
                  <a:cubicBezTo>
                    <a:pt x="2235459" y="588297"/>
                    <a:pt x="2238982" y="551385"/>
                    <a:pt x="2246620" y="515603"/>
                  </a:cubicBezTo>
                  <a:lnTo>
                    <a:pt x="2134594" y="419585"/>
                  </a:lnTo>
                  <a:lnTo>
                    <a:pt x="2217016" y="254732"/>
                  </a:lnTo>
                  <a:lnTo>
                    <a:pt x="2365055" y="287627"/>
                  </a:lnTo>
                  <a:lnTo>
                    <a:pt x="2364476" y="288784"/>
                  </a:lnTo>
                  <a:cubicBezTo>
                    <a:pt x="2394046" y="254885"/>
                    <a:pt x="2429444" y="225933"/>
                    <a:pt x="2469075" y="202302"/>
                  </a:cubicBezTo>
                  <a:lnTo>
                    <a:pt x="2464452" y="203666"/>
                  </a:lnTo>
                  <a:lnTo>
                    <a:pt x="2458102" y="52150"/>
                  </a:lnTo>
                  <a:lnTo>
                    <a:pt x="2634880" y="0"/>
                  </a:lnTo>
                  <a:lnTo>
                    <a:pt x="2711784" y="130703"/>
                  </a:lnTo>
                  <a:lnTo>
                    <a:pt x="2707159" y="132067"/>
                  </a:lnTo>
                  <a:cubicBezTo>
                    <a:pt x="2750672" y="130497"/>
                    <a:pt x="2793590" y="134953"/>
                    <a:pt x="2834535" y="1463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</p:spTree>
    <p:extLst>
      <p:ext uri="{BB962C8B-B14F-4D97-AF65-F5344CB8AC3E}">
        <p14:creationId xmlns:p14="http://schemas.microsoft.com/office/powerpoint/2010/main" val="406402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6BA39E4-4787-4A57-95AF-71D0542315A0}"/>
              </a:ext>
            </a:extLst>
          </p:cNvPr>
          <p:cNvGrpSpPr/>
          <p:nvPr userDrawn="1"/>
        </p:nvGrpSpPr>
        <p:grpSpPr>
          <a:xfrm flipV="1">
            <a:off x="5427361" y="1143268"/>
            <a:ext cx="1337278" cy="220479"/>
            <a:chOff x="5809673" y="3008118"/>
            <a:chExt cx="2419398" cy="398889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6C99468F-7C27-4A33-B8CC-5794F45C6159}"/>
                </a:ext>
              </a:extLst>
            </p:cNvPr>
            <p:cNvSpPr/>
            <p:nvPr userDrawn="1"/>
          </p:nvSpPr>
          <p:spPr>
            <a:xfrm>
              <a:off x="5809673" y="3008118"/>
              <a:ext cx="398888" cy="39888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DA484AE-33CE-4979-81A4-360C2226ECDF}"/>
                </a:ext>
              </a:extLst>
            </p:cNvPr>
            <p:cNvSpPr/>
            <p:nvPr userDrawn="1"/>
          </p:nvSpPr>
          <p:spPr>
            <a:xfrm>
              <a:off x="6314801" y="3008118"/>
              <a:ext cx="398888" cy="3988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88CA5D0-B787-4DFD-87F1-332795E33C1F}"/>
                </a:ext>
              </a:extLst>
            </p:cNvPr>
            <p:cNvSpPr/>
            <p:nvPr userDrawn="1"/>
          </p:nvSpPr>
          <p:spPr>
            <a:xfrm>
              <a:off x="6819928" y="3008118"/>
              <a:ext cx="398888" cy="39888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2618CF6-3DC5-4866-ACB7-14F89F22C719}"/>
                </a:ext>
              </a:extLst>
            </p:cNvPr>
            <p:cNvSpPr/>
            <p:nvPr userDrawn="1"/>
          </p:nvSpPr>
          <p:spPr>
            <a:xfrm>
              <a:off x="7325056" y="3008118"/>
              <a:ext cx="398888" cy="39888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471A078-94EE-430C-8990-77DD907780E6}"/>
                </a:ext>
              </a:extLst>
            </p:cNvPr>
            <p:cNvSpPr/>
            <p:nvPr userDrawn="1"/>
          </p:nvSpPr>
          <p:spPr>
            <a:xfrm>
              <a:off x="7830183" y="3008118"/>
              <a:ext cx="398888" cy="39888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13856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323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-3600"/>
            <a:ext cx="12192000" cy="68616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 dirty="0"/>
          </a:p>
        </p:txBody>
      </p:sp>
      <p:sp>
        <p:nvSpPr>
          <p:cNvPr id="124" name="Trapezoid 123"/>
          <p:cNvSpPr/>
          <p:nvPr userDrawn="1"/>
        </p:nvSpPr>
        <p:spPr>
          <a:xfrm>
            <a:off x="536352" y="-3600"/>
            <a:ext cx="5181901" cy="6858000"/>
          </a:xfrm>
          <a:prstGeom prst="trapezoid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9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30" name="Round Same Side Corner Rectangle 6">
            <a:extLst>
              <a:ext uri="{FF2B5EF4-FFF2-40B4-BE49-F238E27FC236}">
                <a16:creationId xmlns:a16="http://schemas.microsoft.com/office/drawing/2014/main" id="{A63F1A39-2E59-4862-90F3-AD41D3829929}"/>
              </a:ext>
            </a:extLst>
          </p:cNvPr>
          <p:cNvSpPr/>
          <p:nvPr userDrawn="1"/>
        </p:nvSpPr>
        <p:spPr>
          <a:xfrm rot="10800000">
            <a:off x="233009" y="4547669"/>
            <a:ext cx="1531655" cy="2154490"/>
          </a:xfrm>
          <a:custGeom>
            <a:avLst/>
            <a:gdLst/>
            <a:ahLst/>
            <a:cxnLst/>
            <a:rect l="l" t="t" r="r" b="b"/>
            <a:pathLst>
              <a:path w="3411060" h="3965401">
                <a:moveTo>
                  <a:pt x="3062139" y="1800201"/>
                </a:moveTo>
                <a:lnTo>
                  <a:pt x="2702139" y="1800201"/>
                </a:lnTo>
                <a:lnTo>
                  <a:pt x="2702139" y="437210"/>
                </a:lnTo>
                <a:cubicBezTo>
                  <a:pt x="2702139" y="337799"/>
                  <a:pt x="2782728" y="257210"/>
                  <a:pt x="2882139" y="257210"/>
                </a:cubicBezTo>
                <a:cubicBezTo>
                  <a:pt x="2981550" y="257210"/>
                  <a:pt x="3062139" y="337799"/>
                  <a:pt x="3062139" y="437210"/>
                </a:cubicBezTo>
                <a:close/>
                <a:moveTo>
                  <a:pt x="686119" y="2160241"/>
                </a:moveTo>
                <a:lnTo>
                  <a:pt x="326119" y="2160241"/>
                </a:lnTo>
                <a:lnTo>
                  <a:pt x="326119" y="432251"/>
                </a:lnTo>
                <a:cubicBezTo>
                  <a:pt x="326119" y="332840"/>
                  <a:pt x="406708" y="252251"/>
                  <a:pt x="506119" y="252251"/>
                </a:cubicBezTo>
                <a:cubicBezTo>
                  <a:pt x="605530" y="252251"/>
                  <a:pt x="686119" y="332840"/>
                  <a:pt x="686119" y="432251"/>
                </a:cubicBezTo>
                <a:close/>
                <a:moveTo>
                  <a:pt x="1873559" y="3168352"/>
                </a:moveTo>
                <a:lnTo>
                  <a:pt x="1513559" y="3168352"/>
                </a:lnTo>
                <a:lnTo>
                  <a:pt x="1513559" y="432248"/>
                </a:lnTo>
                <a:cubicBezTo>
                  <a:pt x="1513559" y="332837"/>
                  <a:pt x="1594148" y="252248"/>
                  <a:pt x="1693559" y="252248"/>
                </a:cubicBezTo>
                <a:cubicBezTo>
                  <a:pt x="1792970" y="252248"/>
                  <a:pt x="1873559" y="332837"/>
                  <a:pt x="1873559" y="432248"/>
                </a:cubicBezTo>
                <a:close/>
                <a:moveTo>
                  <a:pt x="787520" y="3652135"/>
                </a:moveTo>
                <a:lnTo>
                  <a:pt x="787520" y="565496"/>
                </a:lnTo>
                <a:cubicBezTo>
                  <a:pt x="787520" y="360460"/>
                  <a:pt x="666637" y="194246"/>
                  <a:pt x="517520" y="194246"/>
                </a:cubicBezTo>
                <a:cubicBezTo>
                  <a:pt x="368403" y="194246"/>
                  <a:pt x="247520" y="360460"/>
                  <a:pt x="247520" y="565496"/>
                </a:cubicBezTo>
                <a:lnTo>
                  <a:pt x="247520" y="3652135"/>
                </a:lnTo>
                <a:close/>
                <a:moveTo>
                  <a:pt x="1974960" y="3652135"/>
                </a:moveTo>
                <a:lnTo>
                  <a:pt x="1974960" y="565496"/>
                </a:lnTo>
                <a:cubicBezTo>
                  <a:pt x="1974960" y="360460"/>
                  <a:pt x="1854077" y="194246"/>
                  <a:pt x="1704960" y="194246"/>
                </a:cubicBezTo>
                <a:cubicBezTo>
                  <a:pt x="1555843" y="194246"/>
                  <a:pt x="1434960" y="360460"/>
                  <a:pt x="1434960" y="565496"/>
                </a:cubicBezTo>
                <a:lnTo>
                  <a:pt x="1434960" y="3652135"/>
                </a:lnTo>
                <a:close/>
                <a:moveTo>
                  <a:pt x="3163540" y="3657096"/>
                </a:moveTo>
                <a:lnTo>
                  <a:pt x="3163540" y="570457"/>
                </a:lnTo>
                <a:cubicBezTo>
                  <a:pt x="3163540" y="365422"/>
                  <a:pt x="3042657" y="199207"/>
                  <a:pt x="2893540" y="199207"/>
                </a:cubicBezTo>
                <a:cubicBezTo>
                  <a:pt x="2744423" y="199207"/>
                  <a:pt x="2623540" y="365422"/>
                  <a:pt x="2623540" y="570457"/>
                </a:cubicBezTo>
                <a:lnTo>
                  <a:pt x="2623540" y="3657096"/>
                </a:lnTo>
                <a:close/>
                <a:moveTo>
                  <a:pt x="922929" y="3960440"/>
                </a:moveTo>
                <a:lnTo>
                  <a:pt x="112111" y="3960440"/>
                </a:lnTo>
                <a:cubicBezTo>
                  <a:pt x="50194" y="3960440"/>
                  <a:pt x="0" y="3891423"/>
                  <a:pt x="0" y="3806287"/>
                </a:cubicBezTo>
                <a:cubicBezTo>
                  <a:pt x="0" y="3721151"/>
                  <a:pt x="50194" y="3652135"/>
                  <a:pt x="112111" y="3652135"/>
                </a:cubicBezTo>
                <a:lnTo>
                  <a:pt x="121519" y="3652135"/>
                </a:lnTo>
                <a:lnTo>
                  <a:pt x="121519" y="544500"/>
                </a:lnTo>
                <a:cubicBezTo>
                  <a:pt x="121519" y="243780"/>
                  <a:pt x="298814" y="0"/>
                  <a:pt x="517519" y="0"/>
                </a:cubicBezTo>
                <a:cubicBezTo>
                  <a:pt x="736224" y="0"/>
                  <a:pt x="913519" y="243780"/>
                  <a:pt x="913519" y="544500"/>
                </a:cubicBezTo>
                <a:lnTo>
                  <a:pt x="913519" y="3652135"/>
                </a:lnTo>
                <a:lnTo>
                  <a:pt x="922929" y="3652135"/>
                </a:lnTo>
                <a:cubicBezTo>
                  <a:pt x="984846" y="3652135"/>
                  <a:pt x="1035040" y="3721151"/>
                  <a:pt x="1035040" y="3806287"/>
                </a:cubicBezTo>
                <a:cubicBezTo>
                  <a:pt x="1035040" y="3891423"/>
                  <a:pt x="984846" y="3960440"/>
                  <a:pt x="922929" y="3960440"/>
                </a:cubicBezTo>
                <a:close/>
                <a:moveTo>
                  <a:pt x="2110369" y="3960440"/>
                </a:moveTo>
                <a:lnTo>
                  <a:pt x="1299551" y="3960440"/>
                </a:lnTo>
                <a:cubicBezTo>
                  <a:pt x="1237634" y="3960440"/>
                  <a:pt x="1187440" y="3891423"/>
                  <a:pt x="1187440" y="3806287"/>
                </a:cubicBezTo>
                <a:cubicBezTo>
                  <a:pt x="1187440" y="3721151"/>
                  <a:pt x="1237634" y="3652135"/>
                  <a:pt x="1299551" y="3652135"/>
                </a:cubicBezTo>
                <a:lnTo>
                  <a:pt x="1308959" y="3652135"/>
                </a:lnTo>
                <a:lnTo>
                  <a:pt x="1308959" y="544500"/>
                </a:lnTo>
                <a:cubicBezTo>
                  <a:pt x="1308959" y="243780"/>
                  <a:pt x="1486254" y="0"/>
                  <a:pt x="1704959" y="0"/>
                </a:cubicBezTo>
                <a:cubicBezTo>
                  <a:pt x="1923664" y="0"/>
                  <a:pt x="2100959" y="243780"/>
                  <a:pt x="2100959" y="544500"/>
                </a:cubicBezTo>
                <a:lnTo>
                  <a:pt x="2100959" y="3652135"/>
                </a:lnTo>
                <a:lnTo>
                  <a:pt x="2110369" y="3652135"/>
                </a:lnTo>
                <a:cubicBezTo>
                  <a:pt x="2172286" y="3652135"/>
                  <a:pt x="2222480" y="3721151"/>
                  <a:pt x="2222480" y="3806287"/>
                </a:cubicBezTo>
                <a:cubicBezTo>
                  <a:pt x="2222480" y="3891423"/>
                  <a:pt x="2172286" y="3960440"/>
                  <a:pt x="2110369" y="3960440"/>
                </a:cubicBezTo>
                <a:close/>
                <a:moveTo>
                  <a:pt x="3298949" y="3965401"/>
                </a:moveTo>
                <a:lnTo>
                  <a:pt x="2488131" y="3965401"/>
                </a:lnTo>
                <a:cubicBezTo>
                  <a:pt x="2426214" y="3965401"/>
                  <a:pt x="2376020" y="3896384"/>
                  <a:pt x="2376020" y="3811249"/>
                </a:cubicBezTo>
                <a:cubicBezTo>
                  <a:pt x="2376020" y="3726113"/>
                  <a:pt x="2426214" y="3657096"/>
                  <a:pt x="2488131" y="3657096"/>
                </a:cubicBezTo>
                <a:lnTo>
                  <a:pt x="2497539" y="3657096"/>
                </a:lnTo>
                <a:lnTo>
                  <a:pt x="2497539" y="549461"/>
                </a:lnTo>
                <a:cubicBezTo>
                  <a:pt x="2497539" y="248741"/>
                  <a:pt x="2674834" y="4961"/>
                  <a:pt x="2893539" y="4961"/>
                </a:cubicBezTo>
                <a:cubicBezTo>
                  <a:pt x="3112244" y="4961"/>
                  <a:pt x="3289539" y="248741"/>
                  <a:pt x="3289539" y="549461"/>
                </a:cubicBezTo>
                <a:lnTo>
                  <a:pt x="3289539" y="3657096"/>
                </a:lnTo>
                <a:lnTo>
                  <a:pt x="3298949" y="3657096"/>
                </a:lnTo>
                <a:cubicBezTo>
                  <a:pt x="3360866" y="3657096"/>
                  <a:pt x="3411060" y="3726113"/>
                  <a:pt x="3411060" y="3811249"/>
                </a:cubicBezTo>
                <a:cubicBezTo>
                  <a:pt x="3411060" y="3896384"/>
                  <a:pt x="3360866" y="3965401"/>
                  <a:pt x="3298949" y="396540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1" name="Round Same Side Corner Rectangle 6">
            <a:extLst>
              <a:ext uri="{FF2B5EF4-FFF2-40B4-BE49-F238E27FC236}">
                <a16:creationId xmlns:a16="http://schemas.microsoft.com/office/drawing/2014/main" id="{75506DCC-9AFB-4D1E-8C6B-B75031C23490}"/>
              </a:ext>
            </a:extLst>
          </p:cNvPr>
          <p:cNvSpPr/>
          <p:nvPr userDrawn="1"/>
        </p:nvSpPr>
        <p:spPr>
          <a:xfrm rot="10800000">
            <a:off x="1819905" y="4547669"/>
            <a:ext cx="1531655" cy="2154490"/>
          </a:xfrm>
          <a:custGeom>
            <a:avLst/>
            <a:gdLst/>
            <a:ahLst/>
            <a:cxnLst/>
            <a:rect l="l" t="t" r="r" b="b"/>
            <a:pathLst>
              <a:path w="3411060" h="3965401">
                <a:moveTo>
                  <a:pt x="3062139" y="1800201"/>
                </a:moveTo>
                <a:lnTo>
                  <a:pt x="2702139" y="1800201"/>
                </a:lnTo>
                <a:lnTo>
                  <a:pt x="2702139" y="437210"/>
                </a:lnTo>
                <a:cubicBezTo>
                  <a:pt x="2702139" y="337799"/>
                  <a:pt x="2782728" y="257210"/>
                  <a:pt x="2882139" y="257210"/>
                </a:cubicBezTo>
                <a:cubicBezTo>
                  <a:pt x="2981550" y="257210"/>
                  <a:pt x="3062139" y="337799"/>
                  <a:pt x="3062139" y="437210"/>
                </a:cubicBezTo>
                <a:close/>
                <a:moveTo>
                  <a:pt x="686119" y="2160241"/>
                </a:moveTo>
                <a:lnTo>
                  <a:pt x="326119" y="2160241"/>
                </a:lnTo>
                <a:lnTo>
                  <a:pt x="326119" y="432251"/>
                </a:lnTo>
                <a:cubicBezTo>
                  <a:pt x="326119" y="332840"/>
                  <a:pt x="406708" y="252251"/>
                  <a:pt x="506119" y="252251"/>
                </a:cubicBezTo>
                <a:cubicBezTo>
                  <a:pt x="605530" y="252251"/>
                  <a:pt x="686119" y="332840"/>
                  <a:pt x="686119" y="432251"/>
                </a:cubicBezTo>
                <a:close/>
                <a:moveTo>
                  <a:pt x="1873559" y="3168352"/>
                </a:moveTo>
                <a:lnTo>
                  <a:pt x="1513559" y="3168352"/>
                </a:lnTo>
                <a:lnTo>
                  <a:pt x="1513559" y="432248"/>
                </a:lnTo>
                <a:cubicBezTo>
                  <a:pt x="1513559" y="332837"/>
                  <a:pt x="1594148" y="252248"/>
                  <a:pt x="1693559" y="252248"/>
                </a:cubicBezTo>
                <a:cubicBezTo>
                  <a:pt x="1792970" y="252248"/>
                  <a:pt x="1873559" y="332837"/>
                  <a:pt x="1873559" y="432248"/>
                </a:cubicBezTo>
                <a:close/>
                <a:moveTo>
                  <a:pt x="787520" y="3652135"/>
                </a:moveTo>
                <a:lnTo>
                  <a:pt x="787520" y="565496"/>
                </a:lnTo>
                <a:cubicBezTo>
                  <a:pt x="787520" y="360460"/>
                  <a:pt x="666637" y="194246"/>
                  <a:pt x="517520" y="194246"/>
                </a:cubicBezTo>
                <a:cubicBezTo>
                  <a:pt x="368403" y="194246"/>
                  <a:pt x="247520" y="360460"/>
                  <a:pt x="247520" y="565496"/>
                </a:cubicBezTo>
                <a:lnTo>
                  <a:pt x="247520" y="3652135"/>
                </a:lnTo>
                <a:close/>
                <a:moveTo>
                  <a:pt x="1974960" y="3652135"/>
                </a:moveTo>
                <a:lnTo>
                  <a:pt x="1974960" y="565496"/>
                </a:lnTo>
                <a:cubicBezTo>
                  <a:pt x="1974960" y="360460"/>
                  <a:pt x="1854077" y="194246"/>
                  <a:pt x="1704960" y="194246"/>
                </a:cubicBezTo>
                <a:cubicBezTo>
                  <a:pt x="1555843" y="194246"/>
                  <a:pt x="1434960" y="360460"/>
                  <a:pt x="1434960" y="565496"/>
                </a:cubicBezTo>
                <a:lnTo>
                  <a:pt x="1434960" y="3652135"/>
                </a:lnTo>
                <a:close/>
                <a:moveTo>
                  <a:pt x="3163540" y="3657096"/>
                </a:moveTo>
                <a:lnTo>
                  <a:pt x="3163540" y="570457"/>
                </a:lnTo>
                <a:cubicBezTo>
                  <a:pt x="3163540" y="365422"/>
                  <a:pt x="3042657" y="199207"/>
                  <a:pt x="2893540" y="199207"/>
                </a:cubicBezTo>
                <a:cubicBezTo>
                  <a:pt x="2744423" y="199207"/>
                  <a:pt x="2623540" y="365422"/>
                  <a:pt x="2623540" y="570457"/>
                </a:cubicBezTo>
                <a:lnTo>
                  <a:pt x="2623540" y="3657096"/>
                </a:lnTo>
                <a:close/>
                <a:moveTo>
                  <a:pt x="922929" y="3960440"/>
                </a:moveTo>
                <a:lnTo>
                  <a:pt x="112111" y="3960440"/>
                </a:lnTo>
                <a:cubicBezTo>
                  <a:pt x="50194" y="3960440"/>
                  <a:pt x="0" y="3891423"/>
                  <a:pt x="0" y="3806287"/>
                </a:cubicBezTo>
                <a:cubicBezTo>
                  <a:pt x="0" y="3721151"/>
                  <a:pt x="50194" y="3652135"/>
                  <a:pt x="112111" y="3652135"/>
                </a:cubicBezTo>
                <a:lnTo>
                  <a:pt x="121519" y="3652135"/>
                </a:lnTo>
                <a:lnTo>
                  <a:pt x="121519" y="544500"/>
                </a:lnTo>
                <a:cubicBezTo>
                  <a:pt x="121519" y="243780"/>
                  <a:pt x="298814" y="0"/>
                  <a:pt x="517519" y="0"/>
                </a:cubicBezTo>
                <a:cubicBezTo>
                  <a:pt x="736224" y="0"/>
                  <a:pt x="913519" y="243780"/>
                  <a:pt x="913519" y="544500"/>
                </a:cubicBezTo>
                <a:lnTo>
                  <a:pt x="913519" y="3652135"/>
                </a:lnTo>
                <a:lnTo>
                  <a:pt x="922929" y="3652135"/>
                </a:lnTo>
                <a:cubicBezTo>
                  <a:pt x="984846" y="3652135"/>
                  <a:pt x="1035040" y="3721151"/>
                  <a:pt x="1035040" y="3806287"/>
                </a:cubicBezTo>
                <a:cubicBezTo>
                  <a:pt x="1035040" y="3891423"/>
                  <a:pt x="984846" y="3960440"/>
                  <a:pt x="922929" y="3960440"/>
                </a:cubicBezTo>
                <a:close/>
                <a:moveTo>
                  <a:pt x="2110369" y="3960440"/>
                </a:moveTo>
                <a:lnTo>
                  <a:pt x="1299551" y="3960440"/>
                </a:lnTo>
                <a:cubicBezTo>
                  <a:pt x="1237634" y="3960440"/>
                  <a:pt x="1187440" y="3891423"/>
                  <a:pt x="1187440" y="3806287"/>
                </a:cubicBezTo>
                <a:cubicBezTo>
                  <a:pt x="1187440" y="3721151"/>
                  <a:pt x="1237634" y="3652135"/>
                  <a:pt x="1299551" y="3652135"/>
                </a:cubicBezTo>
                <a:lnTo>
                  <a:pt x="1308959" y="3652135"/>
                </a:lnTo>
                <a:lnTo>
                  <a:pt x="1308959" y="544500"/>
                </a:lnTo>
                <a:cubicBezTo>
                  <a:pt x="1308959" y="243780"/>
                  <a:pt x="1486254" y="0"/>
                  <a:pt x="1704959" y="0"/>
                </a:cubicBezTo>
                <a:cubicBezTo>
                  <a:pt x="1923664" y="0"/>
                  <a:pt x="2100959" y="243780"/>
                  <a:pt x="2100959" y="544500"/>
                </a:cubicBezTo>
                <a:lnTo>
                  <a:pt x="2100959" y="3652135"/>
                </a:lnTo>
                <a:lnTo>
                  <a:pt x="2110369" y="3652135"/>
                </a:lnTo>
                <a:cubicBezTo>
                  <a:pt x="2172286" y="3652135"/>
                  <a:pt x="2222480" y="3721151"/>
                  <a:pt x="2222480" y="3806287"/>
                </a:cubicBezTo>
                <a:cubicBezTo>
                  <a:pt x="2222480" y="3891423"/>
                  <a:pt x="2172286" y="3960440"/>
                  <a:pt x="2110369" y="3960440"/>
                </a:cubicBezTo>
                <a:close/>
                <a:moveTo>
                  <a:pt x="3298949" y="3965401"/>
                </a:moveTo>
                <a:lnTo>
                  <a:pt x="2488131" y="3965401"/>
                </a:lnTo>
                <a:cubicBezTo>
                  <a:pt x="2426214" y="3965401"/>
                  <a:pt x="2376020" y="3896384"/>
                  <a:pt x="2376020" y="3811249"/>
                </a:cubicBezTo>
                <a:cubicBezTo>
                  <a:pt x="2376020" y="3726113"/>
                  <a:pt x="2426214" y="3657096"/>
                  <a:pt x="2488131" y="3657096"/>
                </a:cubicBezTo>
                <a:lnTo>
                  <a:pt x="2497539" y="3657096"/>
                </a:lnTo>
                <a:lnTo>
                  <a:pt x="2497539" y="549461"/>
                </a:lnTo>
                <a:cubicBezTo>
                  <a:pt x="2497539" y="248741"/>
                  <a:pt x="2674834" y="4961"/>
                  <a:pt x="2893539" y="4961"/>
                </a:cubicBezTo>
                <a:cubicBezTo>
                  <a:pt x="3112244" y="4961"/>
                  <a:pt x="3289539" y="248741"/>
                  <a:pt x="3289539" y="549461"/>
                </a:cubicBezTo>
                <a:lnTo>
                  <a:pt x="3289539" y="3657096"/>
                </a:lnTo>
                <a:lnTo>
                  <a:pt x="3298949" y="3657096"/>
                </a:lnTo>
                <a:cubicBezTo>
                  <a:pt x="3360866" y="3657096"/>
                  <a:pt x="3411060" y="3726113"/>
                  <a:pt x="3411060" y="3811249"/>
                </a:cubicBezTo>
                <a:cubicBezTo>
                  <a:pt x="3411060" y="3896384"/>
                  <a:pt x="3360866" y="3965401"/>
                  <a:pt x="3298949" y="396540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2" name="Round Same Side Corner Rectangle 6">
            <a:extLst>
              <a:ext uri="{FF2B5EF4-FFF2-40B4-BE49-F238E27FC236}">
                <a16:creationId xmlns:a16="http://schemas.microsoft.com/office/drawing/2014/main" id="{7E1186C2-4163-41C3-BA40-FC3F7F78F74E}"/>
              </a:ext>
            </a:extLst>
          </p:cNvPr>
          <p:cNvSpPr/>
          <p:nvPr userDrawn="1"/>
        </p:nvSpPr>
        <p:spPr>
          <a:xfrm rot="10800000">
            <a:off x="4993701" y="4547669"/>
            <a:ext cx="998463" cy="2154490"/>
          </a:xfrm>
          <a:custGeom>
            <a:avLst/>
            <a:gdLst/>
            <a:ahLst/>
            <a:cxnLst/>
            <a:rect l="l" t="t" r="r" b="b"/>
            <a:pathLst>
              <a:path w="998463" h="2154490">
                <a:moveTo>
                  <a:pt x="841789" y="978089"/>
                </a:moveTo>
                <a:lnTo>
                  <a:pt x="680139" y="978089"/>
                </a:lnTo>
                <a:lnTo>
                  <a:pt x="680139" y="237546"/>
                </a:lnTo>
                <a:cubicBezTo>
                  <a:pt x="680139" y="183534"/>
                  <a:pt x="716326" y="139748"/>
                  <a:pt x="760964" y="139748"/>
                </a:cubicBezTo>
                <a:cubicBezTo>
                  <a:pt x="805602" y="139748"/>
                  <a:pt x="841789" y="183534"/>
                  <a:pt x="841789" y="237546"/>
                </a:cubicBezTo>
                <a:close/>
                <a:moveTo>
                  <a:pt x="308085" y="1721436"/>
                </a:moveTo>
                <a:lnTo>
                  <a:pt x="146436" y="1721436"/>
                </a:lnTo>
                <a:lnTo>
                  <a:pt x="146436" y="234850"/>
                </a:lnTo>
                <a:cubicBezTo>
                  <a:pt x="146436" y="180838"/>
                  <a:pt x="182622" y="137052"/>
                  <a:pt x="227260" y="137052"/>
                </a:cubicBezTo>
                <a:cubicBezTo>
                  <a:pt x="271898" y="137052"/>
                  <a:pt x="308085" y="180838"/>
                  <a:pt x="308085" y="234850"/>
                </a:cubicBezTo>
                <a:close/>
                <a:moveTo>
                  <a:pt x="353617" y="1984286"/>
                </a:moveTo>
                <a:lnTo>
                  <a:pt x="353617" y="307247"/>
                </a:lnTo>
                <a:cubicBezTo>
                  <a:pt x="353617" y="195846"/>
                  <a:pt x="299337" y="105538"/>
                  <a:pt x="232380" y="105538"/>
                </a:cubicBezTo>
                <a:cubicBezTo>
                  <a:pt x="165422" y="105538"/>
                  <a:pt x="111143" y="195846"/>
                  <a:pt x="111143" y="307247"/>
                </a:cubicBezTo>
                <a:lnTo>
                  <a:pt x="111143" y="1984286"/>
                </a:lnTo>
                <a:close/>
                <a:moveTo>
                  <a:pt x="887320" y="1986981"/>
                </a:moveTo>
                <a:lnTo>
                  <a:pt x="887320" y="309942"/>
                </a:lnTo>
                <a:cubicBezTo>
                  <a:pt x="887320" y="198542"/>
                  <a:pt x="833041" y="108234"/>
                  <a:pt x="766083" y="108234"/>
                </a:cubicBezTo>
                <a:cubicBezTo>
                  <a:pt x="699126" y="108234"/>
                  <a:pt x="644846" y="198542"/>
                  <a:pt x="644846" y="309942"/>
                </a:cubicBezTo>
                <a:lnTo>
                  <a:pt x="644846" y="1986981"/>
                </a:lnTo>
                <a:close/>
                <a:moveTo>
                  <a:pt x="414419" y="2151795"/>
                </a:moveTo>
                <a:lnTo>
                  <a:pt x="50341" y="2151795"/>
                </a:lnTo>
                <a:cubicBezTo>
                  <a:pt x="22538" y="2151795"/>
                  <a:pt x="0" y="2114296"/>
                  <a:pt x="0" y="2068040"/>
                </a:cubicBezTo>
                <a:cubicBezTo>
                  <a:pt x="0" y="2021784"/>
                  <a:pt x="22538" y="1984286"/>
                  <a:pt x="50341" y="1984286"/>
                </a:cubicBezTo>
                <a:lnTo>
                  <a:pt x="54565" y="1984286"/>
                </a:lnTo>
                <a:lnTo>
                  <a:pt x="54565" y="295839"/>
                </a:lnTo>
                <a:cubicBezTo>
                  <a:pt x="54565" y="132451"/>
                  <a:pt x="134175" y="0"/>
                  <a:pt x="232379" y="0"/>
                </a:cubicBezTo>
                <a:cubicBezTo>
                  <a:pt x="330584" y="0"/>
                  <a:pt x="410194" y="132451"/>
                  <a:pt x="410194" y="295839"/>
                </a:cubicBezTo>
                <a:lnTo>
                  <a:pt x="410194" y="1984286"/>
                </a:lnTo>
                <a:lnTo>
                  <a:pt x="414419" y="1984286"/>
                </a:lnTo>
                <a:cubicBezTo>
                  <a:pt x="442221" y="1984286"/>
                  <a:pt x="464760" y="2021784"/>
                  <a:pt x="464760" y="2068040"/>
                </a:cubicBezTo>
                <a:cubicBezTo>
                  <a:pt x="464760" y="2114296"/>
                  <a:pt x="442221" y="2151795"/>
                  <a:pt x="414419" y="2151795"/>
                </a:cubicBezTo>
                <a:close/>
                <a:moveTo>
                  <a:pt x="948122" y="2154490"/>
                </a:moveTo>
                <a:lnTo>
                  <a:pt x="584044" y="2154490"/>
                </a:lnTo>
                <a:cubicBezTo>
                  <a:pt x="556242" y="2154490"/>
                  <a:pt x="533703" y="2116992"/>
                  <a:pt x="533703" y="2070736"/>
                </a:cubicBezTo>
                <a:cubicBezTo>
                  <a:pt x="533703" y="2024480"/>
                  <a:pt x="556242" y="1986981"/>
                  <a:pt x="584044" y="1986981"/>
                </a:cubicBezTo>
                <a:lnTo>
                  <a:pt x="588268" y="1986981"/>
                </a:lnTo>
                <a:lnTo>
                  <a:pt x="588268" y="298535"/>
                </a:lnTo>
                <a:cubicBezTo>
                  <a:pt x="588268" y="135147"/>
                  <a:pt x="667878" y="2696"/>
                  <a:pt x="766083" y="2696"/>
                </a:cubicBezTo>
                <a:cubicBezTo>
                  <a:pt x="864287" y="2696"/>
                  <a:pt x="943897" y="135147"/>
                  <a:pt x="943897" y="298535"/>
                </a:cubicBezTo>
                <a:lnTo>
                  <a:pt x="943897" y="1986981"/>
                </a:lnTo>
                <a:lnTo>
                  <a:pt x="948122" y="1986981"/>
                </a:lnTo>
                <a:cubicBezTo>
                  <a:pt x="975925" y="1986981"/>
                  <a:pt x="998463" y="2024480"/>
                  <a:pt x="998463" y="2070736"/>
                </a:cubicBezTo>
                <a:cubicBezTo>
                  <a:pt x="998463" y="2116992"/>
                  <a:pt x="975925" y="2154490"/>
                  <a:pt x="948122" y="215449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3" name="Round Same Side Corner Rectangle 6">
            <a:extLst>
              <a:ext uri="{FF2B5EF4-FFF2-40B4-BE49-F238E27FC236}">
                <a16:creationId xmlns:a16="http://schemas.microsoft.com/office/drawing/2014/main" id="{FFD8C746-2191-41DA-975C-4CDE68F32824}"/>
              </a:ext>
            </a:extLst>
          </p:cNvPr>
          <p:cNvSpPr/>
          <p:nvPr userDrawn="1"/>
        </p:nvSpPr>
        <p:spPr>
          <a:xfrm rot="10800000">
            <a:off x="3406801" y="4547669"/>
            <a:ext cx="1531655" cy="2154490"/>
          </a:xfrm>
          <a:custGeom>
            <a:avLst/>
            <a:gdLst/>
            <a:ahLst/>
            <a:cxnLst/>
            <a:rect l="l" t="t" r="r" b="b"/>
            <a:pathLst>
              <a:path w="3411060" h="3965401">
                <a:moveTo>
                  <a:pt x="3062139" y="1800201"/>
                </a:moveTo>
                <a:lnTo>
                  <a:pt x="2702139" y="1800201"/>
                </a:lnTo>
                <a:lnTo>
                  <a:pt x="2702139" y="437210"/>
                </a:lnTo>
                <a:cubicBezTo>
                  <a:pt x="2702139" y="337799"/>
                  <a:pt x="2782728" y="257210"/>
                  <a:pt x="2882139" y="257210"/>
                </a:cubicBezTo>
                <a:cubicBezTo>
                  <a:pt x="2981550" y="257210"/>
                  <a:pt x="3062139" y="337799"/>
                  <a:pt x="3062139" y="437210"/>
                </a:cubicBezTo>
                <a:close/>
                <a:moveTo>
                  <a:pt x="686119" y="2160241"/>
                </a:moveTo>
                <a:lnTo>
                  <a:pt x="326119" y="2160241"/>
                </a:lnTo>
                <a:lnTo>
                  <a:pt x="326119" y="432251"/>
                </a:lnTo>
                <a:cubicBezTo>
                  <a:pt x="326119" y="332840"/>
                  <a:pt x="406708" y="252251"/>
                  <a:pt x="506119" y="252251"/>
                </a:cubicBezTo>
                <a:cubicBezTo>
                  <a:pt x="605530" y="252251"/>
                  <a:pt x="686119" y="332840"/>
                  <a:pt x="686119" y="432251"/>
                </a:cubicBezTo>
                <a:close/>
                <a:moveTo>
                  <a:pt x="1873559" y="3168352"/>
                </a:moveTo>
                <a:lnTo>
                  <a:pt x="1513559" y="3168352"/>
                </a:lnTo>
                <a:lnTo>
                  <a:pt x="1513559" y="432248"/>
                </a:lnTo>
                <a:cubicBezTo>
                  <a:pt x="1513559" y="332837"/>
                  <a:pt x="1594148" y="252248"/>
                  <a:pt x="1693559" y="252248"/>
                </a:cubicBezTo>
                <a:cubicBezTo>
                  <a:pt x="1792970" y="252248"/>
                  <a:pt x="1873559" y="332837"/>
                  <a:pt x="1873559" y="432248"/>
                </a:cubicBezTo>
                <a:close/>
                <a:moveTo>
                  <a:pt x="787520" y="3652135"/>
                </a:moveTo>
                <a:lnTo>
                  <a:pt x="787520" y="565496"/>
                </a:lnTo>
                <a:cubicBezTo>
                  <a:pt x="787520" y="360460"/>
                  <a:pt x="666637" y="194246"/>
                  <a:pt x="517520" y="194246"/>
                </a:cubicBezTo>
                <a:cubicBezTo>
                  <a:pt x="368403" y="194246"/>
                  <a:pt x="247520" y="360460"/>
                  <a:pt x="247520" y="565496"/>
                </a:cubicBezTo>
                <a:lnTo>
                  <a:pt x="247520" y="3652135"/>
                </a:lnTo>
                <a:close/>
                <a:moveTo>
                  <a:pt x="1974960" y="3652135"/>
                </a:moveTo>
                <a:lnTo>
                  <a:pt x="1974960" y="565496"/>
                </a:lnTo>
                <a:cubicBezTo>
                  <a:pt x="1974960" y="360460"/>
                  <a:pt x="1854077" y="194246"/>
                  <a:pt x="1704960" y="194246"/>
                </a:cubicBezTo>
                <a:cubicBezTo>
                  <a:pt x="1555843" y="194246"/>
                  <a:pt x="1434960" y="360460"/>
                  <a:pt x="1434960" y="565496"/>
                </a:cubicBezTo>
                <a:lnTo>
                  <a:pt x="1434960" y="3652135"/>
                </a:lnTo>
                <a:close/>
                <a:moveTo>
                  <a:pt x="3163540" y="3657096"/>
                </a:moveTo>
                <a:lnTo>
                  <a:pt x="3163540" y="570457"/>
                </a:lnTo>
                <a:cubicBezTo>
                  <a:pt x="3163540" y="365422"/>
                  <a:pt x="3042657" y="199207"/>
                  <a:pt x="2893540" y="199207"/>
                </a:cubicBezTo>
                <a:cubicBezTo>
                  <a:pt x="2744423" y="199207"/>
                  <a:pt x="2623540" y="365422"/>
                  <a:pt x="2623540" y="570457"/>
                </a:cubicBezTo>
                <a:lnTo>
                  <a:pt x="2623540" y="3657096"/>
                </a:lnTo>
                <a:close/>
                <a:moveTo>
                  <a:pt x="922929" y="3960440"/>
                </a:moveTo>
                <a:lnTo>
                  <a:pt x="112111" y="3960440"/>
                </a:lnTo>
                <a:cubicBezTo>
                  <a:pt x="50194" y="3960440"/>
                  <a:pt x="0" y="3891423"/>
                  <a:pt x="0" y="3806287"/>
                </a:cubicBezTo>
                <a:cubicBezTo>
                  <a:pt x="0" y="3721151"/>
                  <a:pt x="50194" y="3652135"/>
                  <a:pt x="112111" y="3652135"/>
                </a:cubicBezTo>
                <a:lnTo>
                  <a:pt x="121519" y="3652135"/>
                </a:lnTo>
                <a:lnTo>
                  <a:pt x="121519" y="544500"/>
                </a:lnTo>
                <a:cubicBezTo>
                  <a:pt x="121519" y="243780"/>
                  <a:pt x="298814" y="0"/>
                  <a:pt x="517519" y="0"/>
                </a:cubicBezTo>
                <a:cubicBezTo>
                  <a:pt x="736224" y="0"/>
                  <a:pt x="913519" y="243780"/>
                  <a:pt x="913519" y="544500"/>
                </a:cubicBezTo>
                <a:lnTo>
                  <a:pt x="913519" y="3652135"/>
                </a:lnTo>
                <a:lnTo>
                  <a:pt x="922929" y="3652135"/>
                </a:lnTo>
                <a:cubicBezTo>
                  <a:pt x="984846" y="3652135"/>
                  <a:pt x="1035040" y="3721151"/>
                  <a:pt x="1035040" y="3806287"/>
                </a:cubicBezTo>
                <a:cubicBezTo>
                  <a:pt x="1035040" y="3891423"/>
                  <a:pt x="984846" y="3960440"/>
                  <a:pt x="922929" y="3960440"/>
                </a:cubicBezTo>
                <a:close/>
                <a:moveTo>
                  <a:pt x="2110369" y="3960440"/>
                </a:moveTo>
                <a:lnTo>
                  <a:pt x="1299551" y="3960440"/>
                </a:lnTo>
                <a:cubicBezTo>
                  <a:pt x="1237634" y="3960440"/>
                  <a:pt x="1187440" y="3891423"/>
                  <a:pt x="1187440" y="3806287"/>
                </a:cubicBezTo>
                <a:cubicBezTo>
                  <a:pt x="1187440" y="3721151"/>
                  <a:pt x="1237634" y="3652135"/>
                  <a:pt x="1299551" y="3652135"/>
                </a:cubicBezTo>
                <a:lnTo>
                  <a:pt x="1308959" y="3652135"/>
                </a:lnTo>
                <a:lnTo>
                  <a:pt x="1308959" y="544500"/>
                </a:lnTo>
                <a:cubicBezTo>
                  <a:pt x="1308959" y="243780"/>
                  <a:pt x="1486254" y="0"/>
                  <a:pt x="1704959" y="0"/>
                </a:cubicBezTo>
                <a:cubicBezTo>
                  <a:pt x="1923664" y="0"/>
                  <a:pt x="2100959" y="243780"/>
                  <a:pt x="2100959" y="544500"/>
                </a:cubicBezTo>
                <a:lnTo>
                  <a:pt x="2100959" y="3652135"/>
                </a:lnTo>
                <a:lnTo>
                  <a:pt x="2110369" y="3652135"/>
                </a:lnTo>
                <a:cubicBezTo>
                  <a:pt x="2172286" y="3652135"/>
                  <a:pt x="2222480" y="3721151"/>
                  <a:pt x="2222480" y="3806287"/>
                </a:cubicBezTo>
                <a:cubicBezTo>
                  <a:pt x="2222480" y="3891423"/>
                  <a:pt x="2172286" y="3960440"/>
                  <a:pt x="2110369" y="3960440"/>
                </a:cubicBezTo>
                <a:close/>
                <a:moveTo>
                  <a:pt x="3298949" y="3965401"/>
                </a:moveTo>
                <a:lnTo>
                  <a:pt x="2488131" y="3965401"/>
                </a:lnTo>
                <a:cubicBezTo>
                  <a:pt x="2426214" y="3965401"/>
                  <a:pt x="2376020" y="3896384"/>
                  <a:pt x="2376020" y="3811249"/>
                </a:cubicBezTo>
                <a:cubicBezTo>
                  <a:pt x="2376020" y="3726113"/>
                  <a:pt x="2426214" y="3657096"/>
                  <a:pt x="2488131" y="3657096"/>
                </a:cubicBezTo>
                <a:lnTo>
                  <a:pt x="2497539" y="3657096"/>
                </a:lnTo>
                <a:lnTo>
                  <a:pt x="2497539" y="549461"/>
                </a:lnTo>
                <a:cubicBezTo>
                  <a:pt x="2497539" y="248741"/>
                  <a:pt x="2674834" y="4961"/>
                  <a:pt x="2893539" y="4961"/>
                </a:cubicBezTo>
                <a:cubicBezTo>
                  <a:pt x="3112244" y="4961"/>
                  <a:pt x="3289539" y="248741"/>
                  <a:pt x="3289539" y="549461"/>
                </a:cubicBezTo>
                <a:lnTo>
                  <a:pt x="3289539" y="3657096"/>
                </a:lnTo>
                <a:lnTo>
                  <a:pt x="3298949" y="3657096"/>
                </a:lnTo>
                <a:cubicBezTo>
                  <a:pt x="3360866" y="3657096"/>
                  <a:pt x="3411060" y="3726113"/>
                  <a:pt x="3411060" y="3811249"/>
                </a:cubicBezTo>
                <a:cubicBezTo>
                  <a:pt x="3411060" y="3896384"/>
                  <a:pt x="3360866" y="3965401"/>
                  <a:pt x="3298949" y="396540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4" name="Oval 2">
            <a:extLst>
              <a:ext uri="{FF2B5EF4-FFF2-40B4-BE49-F238E27FC236}">
                <a16:creationId xmlns:a16="http://schemas.microsoft.com/office/drawing/2014/main" id="{DEB821F8-4756-419A-A003-BF59C6854386}"/>
              </a:ext>
            </a:extLst>
          </p:cNvPr>
          <p:cNvSpPr/>
          <p:nvPr userDrawn="1"/>
        </p:nvSpPr>
        <p:spPr>
          <a:xfrm rot="3709911">
            <a:off x="2541786" y="214508"/>
            <a:ext cx="1330091" cy="1218480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 dirty="0"/>
          </a:p>
        </p:txBody>
      </p:sp>
      <p:sp>
        <p:nvSpPr>
          <p:cNvPr id="35" name="Oval 2">
            <a:extLst>
              <a:ext uri="{FF2B5EF4-FFF2-40B4-BE49-F238E27FC236}">
                <a16:creationId xmlns:a16="http://schemas.microsoft.com/office/drawing/2014/main" id="{28E19587-63C1-4D35-B862-D1E4D947E769}"/>
              </a:ext>
            </a:extLst>
          </p:cNvPr>
          <p:cNvSpPr/>
          <p:nvPr userDrawn="1"/>
        </p:nvSpPr>
        <p:spPr>
          <a:xfrm rot="19437896">
            <a:off x="1667701" y="2395655"/>
            <a:ext cx="1858078" cy="1702162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noFill/>
          <a:ln w="12700">
            <a:solidFill>
              <a:schemeClr val="bg1">
                <a:lumMod val="65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6" name="Oval 2">
            <a:extLst>
              <a:ext uri="{FF2B5EF4-FFF2-40B4-BE49-F238E27FC236}">
                <a16:creationId xmlns:a16="http://schemas.microsoft.com/office/drawing/2014/main" id="{D01EAC9B-77E3-4F2A-B1A7-DA8703EA503E}"/>
              </a:ext>
            </a:extLst>
          </p:cNvPr>
          <p:cNvSpPr/>
          <p:nvPr userDrawn="1"/>
        </p:nvSpPr>
        <p:spPr>
          <a:xfrm rot="3709911">
            <a:off x="2771394" y="1888445"/>
            <a:ext cx="918800" cy="841701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95000"/>
              <a:alpha val="60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7" name="Oval 2">
            <a:extLst>
              <a:ext uri="{FF2B5EF4-FFF2-40B4-BE49-F238E27FC236}">
                <a16:creationId xmlns:a16="http://schemas.microsoft.com/office/drawing/2014/main" id="{6E6B823F-9505-482A-B8B1-DF126CEEDF7D}"/>
              </a:ext>
            </a:extLst>
          </p:cNvPr>
          <p:cNvSpPr/>
          <p:nvPr userDrawn="1"/>
        </p:nvSpPr>
        <p:spPr>
          <a:xfrm>
            <a:off x="1531849" y="771595"/>
            <a:ext cx="1103690" cy="1011076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8" name="Oval 2">
            <a:extLst>
              <a:ext uri="{FF2B5EF4-FFF2-40B4-BE49-F238E27FC236}">
                <a16:creationId xmlns:a16="http://schemas.microsoft.com/office/drawing/2014/main" id="{2D8F8763-74DE-48D8-82F2-4DED48BDB492}"/>
              </a:ext>
            </a:extLst>
          </p:cNvPr>
          <p:cNvSpPr/>
          <p:nvPr userDrawn="1"/>
        </p:nvSpPr>
        <p:spPr>
          <a:xfrm rot="19437896">
            <a:off x="-106613" y="294760"/>
            <a:ext cx="1858078" cy="1702162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noFill/>
          <a:ln w="12700">
            <a:solidFill>
              <a:schemeClr val="bg1">
                <a:lumMod val="65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9" name="Oval 2">
            <a:extLst>
              <a:ext uri="{FF2B5EF4-FFF2-40B4-BE49-F238E27FC236}">
                <a16:creationId xmlns:a16="http://schemas.microsoft.com/office/drawing/2014/main" id="{2335DB93-B002-455A-922C-59CDE2F7860E}"/>
              </a:ext>
            </a:extLst>
          </p:cNvPr>
          <p:cNvSpPr/>
          <p:nvPr userDrawn="1"/>
        </p:nvSpPr>
        <p:spPr>
          <a:xfrm rot="19437896">
            <a:off x="3099160" y="566763"/>
            <a:ext cx="1858078" cy="1702162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noFill/>
          <a:ln w="12700">
            <a:solidFill>
              <a:schemeClr val="bg1">
                <a:lumMod val="65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0" name="Oval 2">
            <a:extLst>
              <a:ext uri="{FF2B5EF4-FFF2-40B4-BE49-F238E27FC236}">
                <a16:creationId xmlns:a16="http://schemas.microsoft.com/office/drawing/2014/main" id="{7EDB26AF-D59B-4DAC-BFAB-D4CAACD5D1D3}"/>
              </a:ext>
            </a:extLst>
          </p:cNvPr>
          <p:cNvSpPr/>
          <p:nvPr userDrawn="1"/>
        </p:nvSpPr>
        <p:spPr>
          <a:xfrm rot="3709911">
            <a:off x="153430" y="1568340"/>
            <a:ext cx="918800" cy="841701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1" name="Oval 2">
            <a:extLst>
              <a:ext uri="{FF2B5EF4-FFF2-40B4-BE49-F238E27FC236}">
                <a16:creationId xmlns:a16="http://schemas.microsoft.com/office/drawing/2014/main" id="{212DFC34-D15A-4488-BFA7-A702AFE4C877}"/>
              </a:ext>
            </a:extLst>
          </p:cNvPr>
          <p:cNvSpPr/>
          <p:nvPr userDrawn="1"/>
        </p:nvSpPr>
        <p:spPr>
          <a:xfrm rot="8100000">
            <a:off x="1367948" y="62020"/>
            <a:ext cx="957058" cy="876749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2" name="Oval 2">
            <a:extLst>
              <a:ext uri="{FF2B5EF4-FFF2-40B4-BE49-F238E27FC236}">
                <a16:creationId xmlns:a16="http://schemas.microsoft.com/office/drawing/2014/main" id="{CF93B13D-A20E-4CD7-9A16-10EA50F4A5F5}"/>
              </a:ext>
            </a:extLst>
          </p:cNvPr>
          <p:cNvSpPr/>
          <p:nvPr userDrawn="1"/>
        </p:nvSpPr>
        <p:spPr>
          <a:xfrm rot="8100000">
            <a:off x="879296" y="1266839"/>
            <a:ext cx="2266749" cy="2076540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50000"/>
              <a:alpha val="5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3" name="Oval 2">
            <a:extLst>
              <a:ext uri="{FF2B5EF4-FFF2-40B4-BE49-F238E27FC236}">
                <a16:creationId xmlns:a16="http://schemas.microsoft.com/office/drawing/2014/main" id="{6AA68F63-074F-4CD0-B095-61269FC12F01}"/>
              </a:ext>
            </a:extLst>
          </p:cNvPr>
          <p:cNvSpPr/>
          <p:nvPr userDrawn="1"/>
        </p:nvSpPr>
        <p:spPr>
          <a:xfrm rot="5157174">
            <a:off x="3375634" y="1764038"/>
            <a:ext cx="1513674" cy="1386658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50000"/>
              <a:alpha val="5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4" name="Oval 2">
            <a:extLst>
              <a:ext uri="{FF2B5EF4-FFF2-40B4-BE49-F238E27FC236}">
                <a16:creationId xmlns:a16="http://schemas.microsoft.com/office/drawing/2014/main" id="{443ADD24-71DF-40D3-95BC-47201FAB2C7D}"/>
              </a:ext>
            </a:extLst>
          </p:cNvPr>
          <p:cNvSpPr/>
          <p:nvPr userDrawn="1"/>
        </p:nvSpPr>
        <p:spPr>
          <a:xfrm rot="900000">
            <a:off x="3221006" y="2808606"/>
            <a:ext cx="1132658" cy="1037613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5" name="Oval 2">
            <a:extLst>
              <a:ext uri="{FF2B5EF4-FFF2-40B4-BE49-F238E27FC236}">
                <a16:creationId xmlns:a16="http://schemas.microsoft.com/office/drawing/2014/main" id="{6588E49C-5C36-4A73-AD43-6AE2961B8DDE}"/>
              </a:ext>
            </a:extLst>
          </p:cNvPr>
          <p:cNvSpPr/>
          <p:nvPr userDrawn="1"/>
        </p:nvSpPr>
        <p:spPr>
          <a:xfrm rot="900000">
            <a:off x="1247188" y="3390926"/>
            <a:ext cx="1132658" cy="1037613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6" name="Oval 2">
            <a:extLst>
              <a:ext uri="{FF2B5EF4-FFF2-40B4-BE49-F238E27FC236}">
                <a16:creationId xmlns:a16="http://schemas.microsoft.com/office/drawing/2014/main" id="{C3F71828-438F-43CD-AC64-74D2828A0E90}"/>
              </a:ext>
            </a:extLst>
          </p:cNvPr>
          <p:cNvSpPr/>
          <p:nvPr userDrawn="1"/>
        </p:nvSpPr>
        <p:spPr>
          <a:xfrm rot="3709911">
            <a:off x="130473" y="3538235"/>
            <a:ext cx="918800" cy="841701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95000"/>
              <a:alpha val="60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7" name="Oval 2">
            <a:extLst>
              <a:ext uri="{FF2B5EF4-FFF2-40B4-BE49-F238E27FC236}">
                <a16:creationId xmlns:a16="http://schemas.microsoft.com/office/drawing/2014/main" id="{80C82425-1CFE-461A-B474-2D06AF206930}"/>
              </a:ext>
            </a:extLst>
          </p:cNvPr>
          <p:cNvSpPr/>
          <p:nvPr userDrawn="1"/>
        </p:nvSpPr>
        <p:spPr>
          <a:xfrm rot="19437896">
            <a:off x="41486" y="2323530"/>
            <a:ext cx="1858078" cy="1702162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noFill/>
          <a:ln w="12700">
            <a:solidFill>
              <a:schemeClr val="bg1">
                <a:lumMod val="65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2" name="Oval 2">
            <a:extLst>
              <a:ext uri="{FF2B5EF4-FFF2-40B4-BE49-F238E27FC236}">
                <a16:creationId xmlns:a16="http://schemas.microsoft.com/office/drawing/2014/main" id="{6BD50034-4A1E-4917-A1D6-4075DB469CB3}"/>
              </a:ext>
            </a:extLst>
          </p:cNvPr>
          <p:cNvSpPr/>
          <p:nvPr userDrawn="1"/>
        </p:nvSpPr>
        <p:spPr>
          <a:xfrm rot="3709911">
            <a:off x="3868988" y="3364828"/>
            <a:ext cx="1330091" cy="1218480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 dirty="0"/>
          </a:p>
        </p:txBody>
      </p:sp>
      <p:sp>
        <p:nvSpPr>
          <p:cNvPr id="53" name="Oval 2">
            <a:extLst>
              <a:ext uri="{FF2B5EF4-FFF2-40B4-BE49-F238E27FC236}">
                <a16:creationId xmlns:a16="http://schemas.microsoft.com/office/drawing/2014/main" id="{845997A6-F744-4590-8B08-A41D124DE9EF}"/>
              </a:ext>
            </a:extLst>
          </p:cNvPr>
          <p:cNvSpPr/>
          <p:nvPr userDrawn="1"/>
        </p:nvSpPr>
        <p:spPr>
          <a:xfrm rot="8100000">
            <a:off x="4751684" y="691456"/>
            <a:ext cx="957058" cy="876749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4" name="Oval 2">
            <a:extLst>
              <a:ext uri="{FF2B5EF4-FFF2-40B4-BE49-F238E27FC236}">
                <a16:creationId xmlns:a16="http://schemas.microsoft.com/office/drawing/2014/main" id="{4CF0B8C1-B839-4BC7-8419-AE9A8FD050E8}"/>
              </a:ext>
            </a:extLst>
          </p:cNvPr>
          <p:cNvSpPr/>
          <p:nvPr userDrawn="1"/>
        </p:nvSpPr>
        <p:spPr>
          <a:xfrm rot="8100000">
            <a:off x="4263032" y="1896275"/>
            <a:ext cx="2266749" cy="2076540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50000"/>
              <a:alpha val="5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5" name="Oval 2">
            <a:extLst>
              <a:ext uri="{FF2B5EF4-FFF2-40B4-BE49-F238E27FC236}">
                <a16:creationId xmlns:a16="http://schemas.microsoft.com/office/drawing/2014/main" id="{3B35F268-30FF-4DB5-8968-9AC0F8A3334B}"/>
              </a:ext>
            </a:extLst>
          </p:cNvPr>
          <p:cNvSpPr/>
          <p:nvPr userDrawn="1"/>
        </p:nvSpPr>
        <p:spPr>
          <a:xfrm rot="19437896">
            <a:off x="4744330" y="1861939"/>
            <a:ext cx="1299933" cy="1190852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noFill/>
          <a:ln w="12700">
            <a:solidFill>
              <a:schemeClr val="bg1">
                <a:lumMod val="65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6" name="Oval 2">
            <a:extLst>
              <a:ext uri="{FF2B5EF4-FFF2-40B4-BE49-F238E27FC236}">
                <a16:creationId xmlns:a16="http://schemas.microsoft.com/office/drawing/2014/main" id="{182AE9B8-EA51-485B-A12B-D4038C532683}"/>
              </a:ext>
            </a:extLst>
          </p:cNvPr>
          <p:cNvSpPr/>
          <p:nvPr userDrawn="1"/>
        </p:nvSpPr>
        <p:spPr>
          <a:xfrm rot="900000">
            <a:off x="1987004" y="2561653"/>
            <a:ext cx="1009486" cy="924777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7" name="Oval 2">
            <a:extLst>
              <a:ext uri="{FF2B5EF4-FFF2-40B4-BE49-F238E27FC236}">
                <a16:creationId xmlns:a16="http://schemas.microsoft.com/office/drawing/2014/main" id="{F414A7D9-B1E2-4BFC-95B2-9F786767E9F2}"/>
              </a:ext>
            </a:extLst>
          </p:cNvPr>
          <p:cNvSpPr/>
          <p:nvPr userDrawn="1"/>
        </p:nvSpPr>
        <p:spPr>
          <a:xfrm rot="3709911">
            <a:off x="2519904" y="3533964"/>
            <a:ext cx="1038426" cy="951290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95000"/>
              <a:alpha val="60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8" name="Oval 2">
            <a:extLst>
              <a:ext uri="{FF2B5EF4-FFF2-40B4-BE49-F238E27FC236}">
                <a16:creationId xmlns:a16="http://schemas.microsoft.com/office/drawing/2014/main" id="{4EB703FD-2B5F-4AED-B451-A30CADDE2F31}"/>
              </a:ext>
            </a:extLst>
          </p:cNvPr>
          <p:cNvSpPr/>
          <p:nvPr userDrawn="1"/>
        </p:nvSpPr>
        <p:spPr>
          <a:xfrm rot="3709911">
            <a:off x="3392173" y="302893"/>
            <a:ext cx="1038426" cy="951290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95000"/>
              <a:alpha val="60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61" name="Oval 2">
            <a:extLst>
              <a:ext uri="{FF2B5EF4-FFF2-40B4-BE49-F238E27FC236}">
                <a16:creationId xmlns:a16="http://schemas.microsoft.com/office/drawing/2014/main" id="{50BD6020-C4FF-4760-A425-86AA968DED12}"/>
              </a:ext>
            </a:extLst>
          </p:cNvPr>
          <p:cNvSpPr/>
          <p:nvPr userDrawn="1"/>
        </p:nvSpPr>
        <p:spPr>
          <a:xfrm rot="8100000">
            <a:off x="5019356" y="-26786"/>
            <a:ext cx="1310082" cy="1200149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50000"/>
              <a:alpha val="5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63" name="Oval 2">
            <a:extLst>
              <a:ext uri="{FF2B5EF4-FFF2-40B4-BE49-F238E27FC236}">
                <a16:creationId xmlns:a16="http://schemas.microsoft.com/office/drawing/2014/main" id="{3EE70CB4-2D96-46EB-8977-1B1B79804844}"/>
              </a:ext>
            </a:extLst>
          </p:cNvPr>
          <p:cNvSpPr/>
          <p:nvPr userDrawn="1"/>
        </p:nvSpPr>
        <p:spPr>
          <a:xfrm rot="8100000">
            <a:off x="1937060" y="-77635"/>
            <a:ext cx="1310082" cy="1200149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50000"/>
              <a:alpha val="5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72" name="Oval 2">
            <a:extLst>
              <a:ext uri="{FF2B5EF4-FFF2-40B4-BE49-F238E27FC236}">
                <a16:creationId xmlns:a16="http://schemas.microsoft.com/office/drawing/2014/main" id="{86DA3905-5344-46C3-A880-8671CA140E70}"/>
              </a:ext>
            </a:extLst>
          </p:cNvPr>
          <p:cNvSpPr/>
          <p:nvPr userDrawn="1"/>
        </p:nvSpPr>
        <p:spPr>
          <a:xfrm rot="900000">
            <a:off x="5090179" y="3170913"/>
            <a:ext cx="1132658" cy="1037613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75" name="Oval 2">
            <a:extLst>
              <a:ext uri="{FF2B5EF4-FFF2-40B4-BE49-F238E27FC236}">
                <a16:creationId xmlns:a16="http://schemas.microsoft.com/office/drawing/2014/main" id="{E5357039-4981-49B5-A9BC-C8EE3D049AAF}"/>
              </a:ext>
            </a:extLst>
          </p:cNvPr>
          <p:cNvSpPr/>
          <p:nvPr userDrawn="1"/>
        </p:nvSpPr>
        <p:spPr>
          <a:xfrm rot="900000">
            <a:off x="5407036" y="1110970"/>
            <a:ext cx="1002682" cy="918544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80" name="Oval 2">
            <a:extLst>
              <a:ext uri="{FF2B5EF4-FFF2-40B4-BE49-F238E27FC236}">
                <a16:creationId xmlns:a16="http://schemas.microsoft.com/office/drawing/2014/main" id="{11DA530B-C00F-4683-BEC9-A839D71312FA}"/>
              </a:ext>
            </a:extLst>
          </p:cNvPr>
          <p:cNvSpPr/>
          <p:nvPr userDrawn="1"/>
        </p:nvSpPr>
        <p:spPr>
          <a:xfrm rot="3709911">
            <a:off x="8142766" y="708962"/>
            <a:ext cx="1330091" cy="1218480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 dirty="0"/>
          </a:p>
        </p:txBody>
      </p:sp>
      <p:sp>
        <p:nvSpPr>
          <p:cNvPr id="81" name="Oval 2">
            <a:extLst>
              <a:ext uri="{FF2B5EF4-FFF2-40B4-BE49-F238E27FC236}">
                <a16:creationId xmlns:a16="http://schemas.microsoft.com/office/drawing/2014/main" id="{1A082356-B1F6-4535-B5E4-18E1F0D65B29}"/>
              </a:ext>
            </a:extLst>
          </p:cNvPr>
          <p:cNvSpPr/>
          <p:nvPr userDrawn="1"/>
        </p:nvSpPr>
        <p:spPr>
          <a:xfrm rot="19437896">
            <a:off x="7268681" y="2890109"/>
            <a:ext cx="1858078" cy="1702162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noFill/>
          <a:ln w="12700">
            <a:solidFill>
              <a:schemeClr val="bg1">
                <a:lumMod val="65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82" name="Oval 2">
            <a:extLst>
              <a:ext uri="{FF2B5EF4-FFF2-40B4-BE49-F238E27FC236}">
                <a16:creationId xmlns:a16="http://schemas.microsoft.com/office/drawing/2014/main" id="{DC785FC9-409C-46D7-9E50-8B54D1F5C686}"/>
              </a:ext>
            </a:extLst>
          </p:cNvPr>
          <p:cNvSpPr/>
          <p:nvPr userDrawn="1"/>
        </p:nvSpPr>
        <p:spPr>
          <a:xfrm rot="3709911">
            <a:off x="8372374" y="2382899"/>
            <a:ext cx="918800" cy="841701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95000"/>
              <a:alpha val="60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83" name="Oval 2">
            <a:extLst>
              <a:ext uri="{FF2B5EF4-FFF2-40B4-BE49-F238E27FC236}">
                <a16:creationId xmlns:a16="http://schemas.microsoft.com/office/drawing/2014/main" id="{9E28926F-5E44-49C1-B6BE-0E896F422420}"/>
              </a:ext>
            </a:extLst>
          </p:cNvPr>
          <p:cNvSpPr/>
          <p:nvPr userDrawn="1"/>
        </p:nvSpPr>
        <p:spPr>
          <a:xfrm>
            <a:off x="7132829" y="1266049"/>
            <a:ext cx="1103690" cy="1011076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84" name="Oval 2">
            <a:extLst>
              <a:ext uri="{FF2B5EF4-FFF2-40B4-BE49-F238E27FC236}">
                <a16:creationId xmlns:a16="http://schemas.microsoft.com/office/drawing/2014/main" id="{4781A321-140D-4659-BF8B-C8F0459A607D}"/>
              </a:ext>
            </a:extLst>
          </p:cNvPr>
          <p:cNvSpPr/>
          <p:nvPr userDrawn="1"/>
        </p:nvSpPr>
        <p:spPr>
          <a:xfrm rot="19437896">
            <a:off x="8700140" y="1061217"/>
            <a:ext cx="1858078" cy="1702162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noFill/>
          <a:ln w="12700">
            <a:solidFill>
              <a:schemeClr val="bg1">
                <a:lumMod val="65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85" name="Oval 2">
            <a:extLst>
              <a:ext uri="{FF2B5EF4-FFF2-40B4-BE49-F238E27FC236}">
                <a16:creationId xmlns:a16="http://schemas.microsoft.com/office/drawing/2014/main" id="{9A0D302C-CB24-4586-ABBD-B34C82AC03CE}"/>
              </a:ext>
            </a:extLst>
          </p:cNvPr>
          <p:cNvSpPr/>
          <p:nvPr userDrawn="1"/>
        </p:nvSpPr>
        <p:spPr>
          <a:xfrm rot="3709911">
            <a:off x="5754410" y="2062794"/>
            <a:ext cx="918800" cy="841701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86" name="Oval 2">
            <a:extLst>
              <a:ext uri="{FF2B5EF4-FFF2-40B4-BE49-F238E27FC236}">
                <a16:creationId xmlns:a16="http://schemas.microsoft.com/office/drawing/2014/main" id="{9581F6BD-EC04-4182-A089-8F5E688FE5A0}"/>
              </a:ext>
            </a:extLst>
          </p:cNvPr>
          <p:cNvSpPr/>
          <p:nvPr userDrawn="1"/>
        </p:nvSpPr>
        <p:spPr>
          <a:xfrm rot="8100000">
            <a:off x="6968928" y="556474"/>
            <a:ext cx="957058" cy="876749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87" name="Oval 2">
            <a:extLst>
              <a:ext uri="{FF2B5EF4-FFF2-40B4-BE49-F238E27FC236}">
                <a16:creationId xmlns:a16="http://schemas.microsoft.com/office/drawing/2014/main" id="{66979805-A54A-49AC-8EF2-284A82BF61BB}"/>
              </a:ext>
            </a:extLst>
          </p:cNvPr>
          <p:cNvSpPr/>
          <p:nvPr userDrawn="1"/>
        </p:nvSpPr>
        <p:spPr>
          <a:xfrm rot="8100000">
            <a:off x="6480276" y="1761293"/>
            <a:ext cx="2266749" cy="2076540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50000"/>
              <a:alpha val="5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88" name="Oval 2">
            <a:extLst>
              <a:ext uri="{FF2B5EF4-FFF2-40B4-BE49-F238E27FC236}">
                <a16:creationId xmlns:a16="http://schemas.microsoft.com/office/drawing/2014/main" id="{3DC90682-259B-4FF5-A432-AEFA8C7231E8}"/>
              </a:ext>
            </a:extLst>
          </p:cNvPr>
          <p:cNvSpPr/>
          <p:nvPr userDrawn="1"/>
        </p:nvSpPr>
        <p:spPr>
          <a:xfrm rot="5157174">
            <a:off x="8976614" y="2258492"/>
            <a:ext cx="1513674" cy="1386658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50000"/>
              <a:alpha val="5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89" name="Oval 2">
            <a:extLst>
              <a:ext uri="{FF2B5EF4-FFF2-40B4-BE49-F238E27FC236}">
                <a16:creationId xmlns:a16="http://schemas.microsoft.com/office/drawing/2014/main" id="{C4C59401-DA11-4364-8292-66738EC61A54}"/>
              </a:ext>
            </a:extLst>
          </p:cNvPr>
          <p:cNvSpPr/>
          <p:nvPr userDrawn="1"/>
        </p:nvSpPr>
        <p:spPr>
          <a:xfrm rot="900000">
            <a:off x="8821986" y="3303060"/>
            <a:ext cx="1132658" cy="1037613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90" name="Oval 2">
            <a:extLst>
              <a:ext uri="{FF2B5EF4-FFF2-40B4-BE49-F238E27FC236}">
                <a16:creationId xmlns:a16="http://schemas.microsoft.com/office/drawing/2014/main" id="{A6776DA6-ADAF-4122-827B-86FE09B753EC}"/>
              </a:ext>
            </a:extLst>
          </p:cNvPr>
          <p:cNvSpPr/>
          <p:nvPr userDrawn="1"/>
        </p:nvSpPr>
        <p:spPr>
          <a:xfrm rot="900000">
            <a:off x="9049262" y="65851"/>
            <a:ext cx="1132658" cy="1037613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91" name="Oval 2">
            <a:extLst>
              <a:ext uri="{FF2B5EF4-FFF2-40B4-BE49-F238E27FC236}">
                <a16:creationId xmlns:a16="http://schemas.microsoft.com/office/drawing/2014/main" id="{AE2E80A3-9393-4530-9F6B-61B1B4C85604}"/>
              </a:ext>
            </a:extLst>
          </p:cNvPr>
          <p:cNvSpPr/>
          <p:nvPr userDrawn="1"/>
        </p:nvSpPr>
        <p:spPr>
          <a:xfrm rot="3709911">
            <a:off x="5940659" y="3816669"/>
            <a:ext cx="918800" cy="841701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95000"/>
              <a:alpha val="60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92" name="Oval 2">
            <a:extLst>
              <a:ext uri="{FF2B5EF4-FFF2-40B4-BE49-F238E27FC236}">
                <a16:creationId xmlns:a16="http://schemas.microsoft.com/office/drawing/2014/main" id="{0AE7D6AC-D567-4A7D-BB82-7F020E5E71D1}"/>
              </a:ext>
            </a:extLst>
          </p:cNvPr>
          <p:cNvSpPr/>
          <p:nvPr userDrawn="1"/>
        </p:nvSpPr>
        <p:spPr>
          <a:xfrm rot="19437896">
            <a:off x="5642466" y="2817984"/>
            <a:ext cx="1858078" cy="1702162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noFill/>
          <a:ln w="12700">
            <a:solidFill>
              <a:schemeClr val="bg1">
                <a:lumMod val="65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93" name="Oval 2">
            <a:extLst>
              <a:ext uri="{FF2B5EF4-FFF2-40B4-BE49-F238E27FC236}">
                <a16:creationId xmlns:a16="http://schemas.microsoft.com/office/drawing/2014/main" id="{B56681DA-9D88-4B22-B921-81303E32A8ED}"/>
              </a:ext>
            </a:extLst>
          </p:cNvPr>
          <p:cNvSpPr/>
          <p:nvPr userDrawn="1"/>
        </p:nvSpPr>
        <p:spPr>
          <a:xfrm rot="8100000">
            <a:off x="10352664" y="1185910"/>
            <a:ext cx="957058" cy="876749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94" name="Oval 2">
            <a:extLst>
              <a:ext uri="{FF2B5EF4-FFF2-40B4-BE49-F238E27FC236}">
                <a16:creationId xmlns:a16="http://schemas.microsoft.com/office/drawing/2014/main" id="{74FD78FD-473B-4B30-9754-1918941DA669}"/>
              </a:ext>
            </a:extLst>
          </p:cNvPr>
          <p:cNvSpPr/>
          <p:nvPr userDrawn="1"/>
        </p:nvSpPr>
        <p:spPr>
          <a:xfrm rot="8100000">
            <a:off x="9864012" y="2390729"/>
            <a:ext cx="2266749" cy="2076540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50000"/>
              <a:alpha val="5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95" name="Oval 2">
            <a:extLst>
              <a:ext uri="{FF2B5EF4-FFF2-40B4-BE49-F238E27FC236}">
                <a16:creationId xmlns:a16="http://schemas.microsoft.com/office/drawing/2014/main" id="{AAC9B54D-9216-4D7E-94C6-7CEEEAA05305}"/>
              </a:ext>
            </a:extLst>
          </p:cNvPr>
          <p:cNvSpPr/>
          <p:nvPr userDrawn="1"/>
        </p:nvSpPr>
        <p:spPr>
          <a:xfrm rot="19437896">
            <a:off x="10345310" y="2356393"/>
            <a:ext cx="1299933" cy="1190852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noFill/>
          <a:ln w="12700">
            <a:solidFill>
              <a:schemeClr val="bg1">
                <a:lumMod val="65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96" name="Oval 2">
            <a:extLst>
              <a:ext uri="{FF2B5EF4-FFF2-40B4-BE49-F238E27FC236}">
                <a16:creationId xmlns:a16="http://schemas.microsoft.com/office/drawing/2014/main" id="{C01AA50C-FF44-47BA-84D1-A3345F8B6FD2}"/>
              </a:ext>
            </a:extLst>
          </p:cNvPr>
          <p:cNvSpPr/>
          <p:nvPr userDrawn="1"/>
        </p:nvSpPr>
        <p:spPr>
          <a:xfrm rot="900000">
            <a:off x="7587984" y="3056107"/>
            <a:ext cx="1009486" cy="924777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97" name="Oval 2">
            <a:extLst>
              <a:ext uri="{FF2B5EF4-FFF2-40B4-BE49-F238E27FC236}">
                <a16:creationId xmlns:a16="http://schemas.microsoft.com/office/drawing/2014/main" id="{128CB1AF-92AE-49BF-94D8-75DE08510796}"/>
              </a:ext>
            </a:extLst>
          </p:cNvPr>
          <p:cNvSpPr/>
          <p:nvPr userDrawn="1"/>
        </p:nvSpPr>
        <p:spPr>
          <a:xfrm rot="3709911">
            <a:off x="10321978" y="208889"/>
            <a:ext cx="1038426" cy="951290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85000"/>
              <a:alpha val="60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98" name="Oval 2">
            <a:extLst>
              <a:ext uri="{FF2B5EF4-FFF2-40B4-BE49-F238E27FC236}">
                <a16:creationId xmlns:a16="http://schemas.microsoft.com/office/drawing/2014/main" id="{80958B31-EE7F-4458-8D19-C793103117BA}"/>
              </a:ext>
            </a:extLst>
          </p:cNvPr>
          <p:cNvSpPr/>
          <p:nvPr userDrawn="1"/>
        </p:nvSpPr>
        <p:spPr>
          <a:xfrm rot="3709911">
            <a:off x="8993153" y="797347"/>
            <a:ext cx="1038426" cy="951290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95000"/>
              <a:alpha val="60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99" name="Oval 2">
            <a:extLst>
              <a:ext uri="{FF2B5EF4-FFF2-40B4-BE49-F238E27FC236}">
                <a16:creationId xmlns:a16="http://schemas.microsoft.com/office/drawing/2014/main" id="{A241C97F-5AE0-4C3E-9EC9-60FD191185C6}"/>
              </a:ext>
            </a:extLst>
          </p:cNvPr>
          <p:cNvSpPr/>
          <p:nvPr userDrawn="1"/>
        </p:nvSpPr>
        <p:spPr>
          <a:xfrm rot="900000">
            <a:off x="10958142" y="3587426"/>
            <a:ext cx="1132658" cy="1037613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00" name="Oval 2">
            <a:extLst>
              <a:ext uri="{FF2B5EF4-FFF2-40B4-BE49-F238E27FC236}">
                <a16:creationId xmlns:a16="http://schemas.microsoft.com/office/drawing/2014/main" id="{5A020C5F-B87D-40B9-B406-A080D65C5BF1}"/>
              </a:ext>
            </a:extLst>
          </p:cNvPr>
          <p:cNvSpPr/>
          <p:nvPr userDrawn="1"/>
        </p:nvSpPr>
        <p:spPr>
          <a:xfrm rot="900000">
            <a:off x="11008016" y="1605424"/>
            <a:ext cx="1002682" cy="918544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01" name="Oval 2">
            <a:extLst>
              <a:ext uri="{FF2B5EF4-FFF2-40B4-BE49-F238E27FC236}">
                <a16:creationId xmlns:a16="http://schemas.microsoft.com/office/drawing/2014/main" id="{F1B50547-68CF-4D1D-AA64-6E0D7A6D7299}"/>
              </a:ext>
            </a:extLst>
          </p:cNvPr>
          <p:cNvSpPr/>
          <p:nvPr userDrawn="1"/>
        </p:nvSpPr>
        <p:spPr>
          <a:xfrm rot="19437896">
            <a:off x="6564173" y="801515"/>
            <a:ext cx="1858078" cy="1702162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noFill/>
          <a:ln w="12700">
            <a:solidFill>
              <a:schemeClr val="bg1">
                <a:lumMod val="65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02" name="Oval 2">
            <a:extLst>
              <a:ext uri="{FF2B5EF4-FFF2-40B4-BE49-F238E27FC236}">
                <a16:creationId xmlns:a16="http://schemas.microsoft.com/office/drawing/2014/main" id="{4E89952A-824E-4B4C-963E-C52E790B7C08}"/>
              </a:ext>
            </a:extLst>
          </p:cNvPr>
          <p:cNvSpPr/>
          <p:nvPr userDrawn="1"/>
        </p:nvSpPr>
        <p:spPr>
          <a:xfrm rot="900000">
            <a:off x="5939664" y="52344"/>
            <a:ext cx="1009486" cy="924777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03" name="Oval 2">
            <a:extLst>
              <a:ext uri="{FF2B5EF4-FFF2-40B4-BE49-F238E27FC236}">
                <a16:creationId xmlns:a16="http://schemas.microsoft.com/office/drawing/2014/main" id="{35A6149A-9121-4093-BB29-6274808CCFFE}"/>
              </a:ext>
            </a:extLst>
          </p:cNvPr>
          <p:cNvSpPr/>
          <p:nvPr userDrawn="1"/>
        </p:nvSpPr>
        <p:spPr>
          <a:xfrm rot="5157174">
            <a:off x="6223726" y="287726"/>
            <a:ext cx="1513674" cy="1386658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50000"/>
              <a:alpha val="5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04" name="Oval 2">
            <a:extLst>
              <a:ext uri="{FF2B5EF4-FFF2-40B4-BE49-F238E27FC236}">
                <a16:creationId xmlns:a16="http://schemas.microsoft.com/office/drawing/2014/main" id="{B8086D41-5E5D-4335-986C-A50CDC5DA2D6}"/>
              </a:ext>
            </a:extLst>
          </p:cNvPr>
          <p:cNvSpPr/>
          <p:nvPr userDrawn="1"/>
        </p:nvSpPr>
        <p:spPr>
          <a:xfrm rot="8100000">
            <a:off x="7463069" y="-218473"/>
            <a:ext cx="1617557" cy="1481823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50000"/>
              <a:alpha val="5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05" name="Oval 2">
            <a:extLst>
              <a:ext uri="{FF2B5EF4-FFF2-40B4-BE49-F238E27FC236}">
                <a16:creationId xmlns:a16="http://schemas.microsoft.com/office/drawing/2014/main" id="{96E9F1D1-F86B-4A0A-9649-F4401DDECF4A}"/>
              </a:ext>
            </a:extLst>
          </p:cNvPr>
          <p:cNvSpPr/>
          <p:nvPr userDrawn="1"/>
        </p:nvSpPr>
        <p:spPr>
          <a:xfrm rot="8100000">
            <a:off x="11309268" y="475590"/>
            <a:ext cx="1068239" cy="978599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50000"/>
              <a:alpha val="5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06" name="Round Same Side Corner Rectangle 6">
            <a:extLst>
              <a:ext uri="{FF2B5EF4-FFF2-40B4-BE49-F238E27FC236}">
                <a16:creationId xmlns:a16="http://schemas.microsoft.com/office/drawing/2014/main" id="{A3375275-560B-442E-B781-DE31B3913F4C}"/>
              </a:ext>
            </a:extLst>
          </p:cNvPr>
          <p:cNvSpPr/>
          <p:nvPr userDrawn="1"/>
        </p:nvSpPr>
        <p:spPr>
          <a:xfrm rot="10800000">
            <a:off x="6059945" y="4547669"/>
            <a:ext cx="1531655" cy="2154490"/>
          </a:xfrm>
          <a:custGeom>
            <a:avLst/>
            <a:gdLst/>
            <a:ahLst/>
            <a:cxnLst/>
            <a:rect l="l" t="t" r="r" b="b"/>
            <a:pathLst>
              <a:path w="3411060" h="3965401">
                <a:moveTo>
                  <a:pt x="3062139" y="1800201"/>
                </a:moveTo>
                <a:lnTo>
                  <a:pt x="2702139" y="1800201"/>
                </a:lnTo>
                <a:lnTo>
                  <a:pt x="2702139" y="437210"/>
                </a:lnTo>
                <a:cubicBezTo>
                  <a:pt x="2702139" y="337799"/>
                  <a:pt x="2782728" y="257210"/>
                  <a:pt x="2882139" y="257210"/>
                </a:cubicBezTo>
                <a:cubicBezTo>
                  <a:pt x="2981550" y="257210"/>
                  <a:pt x="3062139" y="337799"/>
                  <a:pt x="3062139" y="437210"/>
                </a:cubicBezTo>
                <a:close/>
                <a:moveTo>
                  <a:pt x="686119" y="2160241"/>
                </a:moveTo>
                <a:lnTo>
                  <a:pt x="326119" y="2160241"/>
                </a:lnTo>
                <a:lnTo>
                  <a:pt x="326119" y="432251"/>
                </a:lnTo>
                <a:cubicBezTo>
                  <a:pt x="326119" y="332840"/>
                  <a:pt x="406708" y="252251"/>
                  <a:pt x="506119" y="252251"/>
                </a:cubicBezTo>
                <a:cubicBezTo>
                  <a:pt x="605530" y="252251"/>
                  <a:pt x="686119" y="332840"/>
                  <a:pt x="686119" y="432251"/>
                </a:cubicBezTo>
                <a:close/>
                <a:moveTo>
                  <a:pt x="1873559" y="3168352"/>
                </a:moveTo>
                <a:lnTo>
                  <a:pt x="1513559" y="3168352"/>
                </a:lnTo>
                <a:lnTo>
                  <a:pt x="1513559" y="432248"/>
                </a:lnTo>
                <a:cubicBezTo>
                  <a:pt x="1513559" y="332837"/>
                  <a:pt x="1594148" y="252248"/>
                  <a:pt x="1693559" y="252248"/>
                </a:cubicBezTo>
                <a:cubicBezTo>
                  <a:pt x="1792970" y="252248"/>
                  <a:pt x="1873559" y="332837"/>
                  <a:pt x="1873559" y="432248"/>
                </a:cubicBezTo>
                <a:close/>
                <a:moveTo>
                  <a:pt x="787520" y="3652135"/>
                </a:moveTo>
                <a:lnTo>
                  <a:pt x="787520" y="565496"/>
                </a:lnTo>
                <a:cubicBezTo>
                  <a:pt x="787520" y="360460"/>
                  <a:pt x="666637" y="194246"/>
                  <a:pt x="517520" y="194246"/>
                </a:cubicBezTo>
                <a:cubicBezTo>
                  <a:pt x="368403" y="194246"/>
                  <a:pt x="247520" y="360460"/>
                  <a:pt x="247520" y="565496"/>
                </a:cubicBezTo>
                <a:lnTo>
                  <a:pt x="247520" y="3652135"/>
                </a:lnTo>
                <a:close/>
                <a:moveTo>
                  <a:pt x="1974960" y="3652135"/>
                </a:moveTo>
                <a:lnTo>
                  <a:pt x="1974960" y="565496"/>
                </a:lnTo>
                <a:cubicBezTo>
                  <a:pt x="1974960" y="360460"/>
                  <a:pt x="1854077" y="194246"/>
                  <a:pt x="1704960" y="194246"/>
                </a:cubicBezTo>
                <a:cubicBezTo>
                  <a:pt x="1555843" y="194246"/>
                  <a:pt x="1434960" y="360460"/>
                  <a:pt x="1434960" y="565496"/>
                </a:cubicBezTo>
                <a:lnTo>
                  <a:pt x="1434960" y="3652135"/>
                </a:lnTo>
                <a:close/>
                <a:moveTo>
                  <a:pt x="3163540" y="3657096"/>
                </a:moveTo>
                <a:lnTo>
                  <a:pt x="3163540" y="570457"/>
                </a:lnTo>
                <a:cubicBezTo>
                  <a:pt x="3163540" y="365422"/>
                  <a:pt x="3042657" y="199207"/>
                  <a:pt x="2893540" y="199207"/>
                </a:cubicBezTo>
                <a:cubicBezTo>
                  <a:pt x="2744423" y="199207"/>
                  <a:pt x="2623540" y="365422"/>
                  <a:pt x="2623540" y="570457"/>
                </a:cubicBezTo>
                <a:lnTo>
                  <a:pt x="2623540" y="3657096"/>
                </a:lnTo>
                <a:close/>
                <a:moveTo>
                  <a:pt x="922929" y="3960440"/>
                </a:moveTo>
                <a:lnTo>
                  <a:pt x="112111" y="3960440"/>
                </a:lnTo>
                <a:cubicBezTo>
                  <a:pt x="50194" y="3960440"/>
                  <a:pt x="0" y="3891423"/>
                  <a:pt x="0" y="3806287"/>
                </a:cubicBezTo>
                <a:cubicBezTo>
                  <a:pt x="0" y="3721151"/>
                  <a:pt x="50194" y="3652135"/>
                  <a:pt x="112111" y="3652135"/>
                </a:cubicBezTo>
                <a:lnTo>
                  <a:pt x="121519" y="3652135"/>
                </a:lnTo>
                <a:lnTo>
                  <a:pt x="121519" y="544500"/>
                </a:lnTo>
                <a:cubicBezTo>
                  <a:pt x="121519" y="243780"/>
                  <a:pt x="298814" y="0"/>
                  <a:pt x="517519" y="0"/>
                </a:cubicBezTo>
                <a:cubicBezTo>
                  <a:pt x="736224" y="0"/>
                  <a:pt x="913519" y="243780"/>
                  <a:pt x="913519" y="544500"/>
                </a:cubicBezTo>
                <a:lnTo>
                  <a:pt x="913519" y="3652135"/>
                </a:lnTo>
                <a:lnTo>
                  <a:pt x="922929" y="3652135"/>
                </a:lnTo>
                <a:cubicBezTo>
                  <a:pt x="984846" y="3652135"/>
                  <a:pt x="1035040" y="3721151"/>
                  <a:pt x="1035040" y="3806287"/>
                </a:cubicBezTo>
                <a:cubicBezTo>
                  <a:pt x="1035040" y="3891423"/>
                  <a:pt x="984846" y="3960440"/>
                  <a:pt x="922929" y="3960440"/>
                </a:cubicBezTo>
                <a:close/>
                <a:moveTo>
                  <a:pt x="2110369" y="3960440"/>
                </a:moveTo>
                <a:lnTo>
                  <a:pt x="1299551" y="3960440"/>
                </a:lnTo>
                <a:cubicBezTo>
                  <a:pt x="1237634" y="3960440"/>
                  <a:pt x="1187440" y="3891423"/>
                  <a:pt x="1187440" y="3806287"/>
                </a:cubicBezTo>
                <a:cubicBezTo>
                  <a:pt x="1187440" y="3721151"/>
                  <a:pt x="1237634" y="3652135"/>
                  <a:pt x="1299551" y="3652135"/>
                </a:cubicBezTo>
                <a:lnTo>
                  <a:pt x="1308959" y="3652135"/>
                </a:lnTo>
                <a:lnTo>
                  <a:pt x="1308959" y="544500"/>
                </a:lnTo>
                <a:cubicBezTo>
                  <a:pt x="1308959" y="243780"/>
                  <a:pt x="1486254" y="0"/>
                  <a:pt x="1704959" y="0"/>
                </a:cubicBezTo>
                <a:cubicBezTo>
                  <a:pt x="1923664" y="0"/>
                  <a:pt x="2100959" y="243780"/>
                  <a:pt x="2100959" y="544500"/>
                </a:cubicBezTo>
                <a:lnTo>
                  <a:pt x="2100959" y="3652135"/>
                </a:lnTo>
                <a:lnTo>
                  <a:pt x="2110369" y="3652135"/>
                </a:lnTo>
                <a:cubicBezTo>
                  <a:pt x="2172286" y="3652135"/>
                  <a:pt x="2222480" y="3721151"/>
                  <a:pt x="2222480" y="3806287"/>
                </a:cubicBezTo>
                <a:cubicBezTo>
                  <a:pt x="2222480" y="3891423"/>
                  <a:pt x="2172286" y="3960440"/>
                  <a:pt x="2110369" y="3960440"/>
                </a:cubicBezTo>
                <a:close/>
                <a:moveTo>
                  <a:pt x="3298949" y="3965401"/>
                </a:moveTo>
                <a:lnTo>
                  <a:pt x="2488131" y="3965401"/>
                </a:lnTo>
                <a:cubicBezTo>
                  <a:pt x="2426214" y="3965401"/>
                  <a:pt x="2376020" y="3896384"/>
                  <a:pt x="2376020" y="3811249"/>
                </a:cubicBezTo>
                <a:cubicBezTo>
                  <a:pt x="2376020" y="3726113"/>
                  <a:pt x="2426214" y="3657096"/>
                  <a:pt x="2488131" y="3657096"/>
                </a:cubicBezTo>
                <a:lnTo>
                  <a:pt x="2497539" y="3657096"/>
                </a:lnTo>
                <a:lnTo>
                  <a:pt x="2497539" y="549461"/>
                </a:lnTo>
                <a:cubicBezTo>
                  <a:pt x="2497539" y="248741"/>
                  <a:pt x="2674834" y="4961"/>
                  <a:pt x="2893539" y="4961"/>
                </a:cubicBezTo>
                <a:cubicBezTo>
                  <a:pt x="3112244" y="4961"/>
                  <a:pt x="3289539" y="248741"/>
                  <a:pt x="3289539" y="549461"/>
                </a:cubicBezTo>
                <a:lnTo>
                  <a:pt x="3289539" y="3657096"/>
                </a:lnTo>
                <a:lnTo>
                  <a:pt x="3298949" y="3657096"/>
                </a:lnTo>
                <a:cubicBezTo>
                  <a:pt x="3360866" y="3657096"/>
                  <a:pt x="3411060" y="3726113"/>
                  <a:pt x="3411060" y="3811249"/>
                </a:cubicBezTo>
                <a:cubicBezTo>
                  <a:pt x="3411060" y="3896384"/>
                  <a:pt x="3360866" y="3965401"/>
                  <a:pt x="3298949" y="396540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07" name="Round Same Side Corner Rectangle 6">
            <a:extLst>
              <a:ext uri="{FF2B5EF4-FFF2-40B4-BE49-F238E27FC236}">
                <a16:creationId xmlns:a16="http://schemas.microsoft.com/office/drawing/2014/main" id="{30BE70AC-15A6-4011-BF38-1EFE55CB0F01}"/>
              </a:ext>
            </a:extLst>
          </p:cNvPr>
          <p:cNvSpPr/>
          <p:nvPr userDrawn="1"/>
        </p:nvSpPr>
        <p:spPr>
          <a:xfrm rot="10800000">
            <a:off x="7646841" y="4547669"/>
            <a:ext cx="1531655" cy="2154490"/>
          </a:xfrm>
          <a:custGeom>
            <a:avLst/>
            <a:gdLst/>
            <a:ahLst/>
            <a:cxnLst/>
            <a:rect l="l" t="t" r="r" b="b"/>
            <a:pathLst>
              <a:path w="3411060" h="3965401">
                <a:moveTo>
                  <a:pt x="3062139" y="1800201"/>
                </a:moveTo>
                <a:lnTo>
                  <a:pt x="2702139" y="1800201"/>
                </a:lnTo>
                <a:lnTo>
                  <a:pt x="2702139" y="437210"/>
                </a:lnTo>
                <a:cubicBezTo>
                  <a:pt x="2702139" y="337799"/>
                  <a:pt x="2782728" y="257210"/>
                  <a:pt x="2882139" y="257210"/>
                </a:cubicBezTo>
                <a:cubicBezTo>
                  <a:pt x="2981550" y="257210"/>
                  <a:pt x="3062139" y="337799"/>
                  <a:pt x="3062139" y="437210"/>
                </a:cubicBezTo>
                <a:close/>
                <a:moveTo>
                  <a:pt x="686119" y="2160241"/>
                </a:moveTo>
                <a:lnTo>
                  <a:pt x="326119" y="2160241"/>
                </a:lnTo>
                <a:lnTo>
                  <a:pt x="326119" y="432251"/>
                </a:lnTo>
                <a:cubicBezTo>
                  <a:pt x="326119" y="332840"/>
                  <a:pt x="406708" y="252251"/>
                  <a:pt x="506119" y="252251"/>
                </a:cubicBezTo>
                <a:cubicBezTo>
                  <a:pt x="605530" y="252251"/>
                  <a:pt x="686119" y="332840"/>
                  <a:pt x="686119" y="432251"/>
                </a:cubicBezTo>
                <a:close/>
                <a:moveTo>
                  <a:pt x="1873559" y="3168352"/>
                </a:moveTo>
                <a:lnTo>
                  <a:pt x="1513559" y="3168352"/>
                </a:lnTo>
                <a:lnTo>
                  <a:pt x="1513559" y="432248"/>
                </a:lnTo>
                <a:cubicBezTo>
                  <a:pt x="1513559" y="332837"/>
                  <a:pt x="1594148" y="252248"/>
                  <a:pt x="1693559" y="252248"/>
                </a:cubicBezTo>
                <a:cubicBezTo>
                  <a:pt x="1792970" y="252248"/>
                  <a:pt x="1873559" y="332837"/>
                  <a:pt x="1873559" y="432248"/>
                </a:cubicBezTo>
                <a:close/>
                <a:moveTo>
                  <a:pt x="787520" y="3652135"/>
                </a:moveTo>
                <a:lnTo>
                  <a:pt x="787520" y="565496"/>
                </a:lnTo>
                <a:cubicBezTo>
                  <a:pt x="787520" y="360460"/>
                  <a:pt x="666637" y="194246"/>
                  <a:pt x="517520" y="194246"/>
                </a:cubicBezTo>
                <a:cubicBezTo>
                  <a:pt x="368403" y="194246"/>
                  <a:pt x="247520" y="360460"/>
                  <a:pt x="247520" y="565496"/>
                </a:cubicBezTo>
                <a:lnTo>
                  <a:pt x="247520" y="3652135"/>
                </a:lnTo>
                <a:close/>
                <a:moveTo>
                  <a:pt x="1974960" y="3652135"/>
                </a:moveTo>
                <a:lnTo>
                  <a:pt x="1974960" y="565496"/>
                </a:lnTo>
                <a:cubicBezTo>
                  <a:pt x="1974960" y="360460"/>
                  <a:pt x="1854077" y="194246"/>
                  <a:pt x="1704960" y="194246"/>
                </a:cubicBezTo>
                <a:cubicBezTo>
                  <a:pt x="1555843" y="194246"/>
                  <a:pt x="1434960" y="360460"/>
                  <a:pt x="1434960" y="565496"/>
                </a:cubicBezTo>
                <a:lnTo>
                  <a:pt x="1434960" y="3652135"/>
                </a:lnTo>
                <a:close/>
                <a:moveTo>
                  <a:pt x="3163540" y="3657096"/>
                </a:moveTo>
                <a:lnTo>
                  <a:pt x="3163540" y="570457"/>
                </a:lnTo>
                <a:cubicBezTo>
                  <a:pt x="3163540" y="365422"/>
                  <a:pt x="3042657" y="199207"/>
                  <a:pt x="2893540" y="199207"/>
                </a:cubicBezTo>
                <a:cubicBezTo>
                  <a:pt x="2744423" y="199207"/>
                  <a:pt x="2623540" y="365422"/>
                  <a:pt x="2623540" y="570457"/>
                </a:cubicBezTo>
                <a:lnTo>
                  <a:pt x="2623540" y="3657096"/>
                </a:lnTo>
                <a:close/>
                <a:moveTo>
                  <a:pt x="922929" y="3960440"/>
                </a:moveTo>
                <a:lnTo>
                  <a:pt x="112111" y="3960440"/>
                </a:lnTo>
                <a:cubicBezTo>
                  <a:pt x="50194" y="3960440"/>
                  <a:pt x="0" y="3891423"/>
                  <a:pt x="0" y="3806287"/>
                </a:cubicBezTo>
                <a:cubicBezTo>
                  <a:pt x="0" y="3721151"/>
                  <a:pt x="50194" y="3652135"/>
                  <a:pt x="112111" y="3652135"/>
                </a:cubicBezTo>
                <a:lnTo>
                  <a:pt x="121519" y="3652135"/>
                </a:lnTo>
                <a:lnTo>
                  <a:pt x="121519" y="544500"/>
                </a:lnTo>
                <a:cubicBezTo>
                  <a:pt x="121519" y="243780"/>
                  <a:pt x="298814" y="0"/>
                  <a:pt x="517519" y="0"/>
                </a:cubicBezTo>
                <a:cubicBezTo>
                  <a:pt x="736224" y="0"/>
                  <a:pt x="913519" y="243780"/>
                  <a:pt x="913519" y="544500"/>
                </a:cubicBezTo>
                <a:lnTo>
                  <a:pt x="913519" y="3652135"/>
                </a:lnTo>
                <a:lnTo>
                  <a:pt x="922929" y="3652135"/>
                </a:lnTo>
                <a:cubicBezTo>
                  <a:pt x="984846" y="3652135"/>
                  <a:pt x="1035040" y="3721151"/>
                  <a:pt x="1035040" y="3806287"/>
                </a:cubicBezTo>
                <a:cubicBezTo>
                  <a:pt x="1035040" y="3891423"/>
                  <a:pt x="984846" y="3960440"/>
                  <a:pt x="922929" y="3960440"/>
                </a:cubicBezTo>
                <a:close/>
                <a:moveTo>
                  <a:pt x="2110369" y="3960440"/>
                </a:moveTo>
                <a:lnTo>
                  <a:pt x="1299551" y="3960440"/>
                </a:lnTo>
                <a:cubicBezTo>
                  <a:pt x="1237634" y="3960440"/>
                  <a:pt x="1187440" y="3891423"/>
                  <a:pt x="1187440" y="3806287"/>
                </a:cubicBezTo>
                <a:cubicBezTo>
                  <a:pt x="1187440" y="3721151"/>
                  <a:pt x="1237634" y="3652135"/>
                  <a:pt x="1299551" y="3652135"/>
                </a:cubicBezTo>
                <a:lnTo>
                  <a:pt x="1308959" y="3652135"/>
                </a:lnTo>
                <a:lnTo>
                  <a:pt x="1308959" y="544500"/>
                </a:lnTo>
                <a:cubicBezTo>
                  <a:pt x="1308959" y="243780"/>
                  <a:pt x="1486254" y="0"/>
                  <a:pt x="1704959" y="0"/>
                </a:cubicBezTo>
                <a:cubicBezTo>
                  <a:pt x="1923664" y="0"/>
                  <a:pt x="2100959" y="243780"/>
                  <a:pt x="2100959" y="544500"/>
                </a:cubicBezTo>
                <a:lnTo>
                  <a:pt x="2100959" y="3652135"/>
                </a:lnTo>
                <a:lnTo>
                  <a:pt x="2110369" y="3652135"/>
                </a:lnTo>
                <a:cubicBezTo>
                  <a:pt x="2172286" y="3652135"/>
                  <a:pt x="2222480" y="3721151"/>
                  <a:pt x="2222480" y="3806287"/>
                </a:cubicBezTo>
                <a:cubicBezTo>
                  <a:pt x="2222480" y="3891423"/>
                  <a:pt x="2172286" y="3960440"/>
                  <a:pt x="2110369" y="3960440"/>
                </a:cubicBezTo>
                <a:close/>
                <a:moveTo>
                  <a:pt x="3298949" y="3965401"/>
                </a:moveTo>
                <a:lnTo>
                  <a:pt x="2488131" y="3965401"/>
                </a:lnTo>
                <a:cubicBezTo>
                  <a:pt x="2426214" y="3965401"/>
                  <a:pt x="2376020" y="3896384"/>
                  <a:pt x="2376020" y="3811249"/>
                </a:cubicBezTo>
                <a:cubicBezTo>
                  <a:pt x="2376020" y="3726113"/>
                  <a:pt x="2426214" y="3657096"/>
                  <a:pt x="2488131" y="3657096"/>
                </a:cubicBezTo>
                <a:lnTo>
                  <a:pt x="2497539" y="3657096"/>
                </a:lnTo>
                <a:lnTo>
                  <a:pt x="2497539" y="549461"/>
                </a:lnTo>
                <a:cubicBezTo>
                  <a:pt x="2497539" y="248741"/>
                  <a:pt x="2674834" y="4961"/>
                  <a:pt x="2893539" y="4961"/>
                </a:cubicBezTo>
                <a:cubicBezTo>
                  <a:pt x="3112244" y="4961"/>
                  <a:pt x="3289539" y="248741"/>
                  <a:pt x="3289539" y="549461"/>
                </a:cubicBezTo>
                <a:lnTo>
                  <a:pt x="3289539" y="3657096"/>
                </a:lnTo>
                <a:lnTo>
                  <a:pt x="3298949" y="3657096"/>
                </a:lnTo>
                <a:cubicBezTo>
                  <a:pt x="3360866" y="3657096"/>
                  <a:pt x="3411060" y="3726113"/>
                  <a:pt x="3411060" y="3811249"/>
                </a:cubicBezTo>
                <a:cubicBezTo>
                  <a:pt x="3411060" y="3896384"/>
                  <a:pt x="3360866" y="3965401"/>
                  <a:pt x="3298949" y="396540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08" name="Round Same Side Corner Rectangle 6">
            <a:extLst>
              <a:ext uri="{FF2B5EF4-FFF2-40B4-BE49-F238E27FC236}">
                <a16:creationId xmlns:a16="http://schemas.microsoft.com/office/drawing/2014/main" id="{E7139256-4FFF-47FB-85F9-EDE7EA43DB44}"/>
              </a:ext>
            </a:extLst>
          </p:cNvPr>
          <p:cNvSpPr/>
          <p:nvPr userDrawn="1"/>
        </p:nvSpPr>
        <p:spPr>
          <a:xfrm rot="10800000">
            <a:off x="9233737" y="4547669"/>
            <a:ext cx="1531655" cy="2154490"/>
          </a:xfrm>
          <a:custGeom>
            <a:avLst/>
            <a:gdLst/>
            <a:ahLst/>
            <a:cxnLst/>
            <a:rect l="l" t="t" r="r" b="b"/>
            <a:pathLst>
              <a:path w="3411060" h="3965401">
                <a:moveTo>
                  <a:pt x="3062139" y="1800201"/>
                </a:moveTo>
                <a:lnTo>
                  <a:pt x="2702139" y="1800201"/>
                </a:lnTo>
                <a:lnTo>
                  <a:pt x="2702139" y="437210"/>
                </a:lnTo>
                <a:cubicBezTo>
                  <a:pt x="2702139" y="337799"/>
                  <a:pt x="2782728" y="257210"/>
                  <a:pt x="2882139" y="257210"/>
                </a:cubicBezTo>
                <a:cubicBezTo>
                  <a:pt x="2981550" y="257210"/>
                  <a:pt x="3062139" y="337799"/>
                  <a:pt x="3062139" y="437210"/>
                </a:cubicBezTo>
                <a:close/>
                <a:moveTo>
                  <a:pt x="686119" y="2160241"/>
                </a:moveTo>
                <a:lnTo>
                  <a:pt x="326119" y="2160241"/>
                </a:lnTo>
                <a:lnTo>
                  <a:pt x="326119" y="432251"/>
                </a:lnTo>
                <a:cubicBezTo>
                  <a:pt x="326119" y="332840"/>
                  <a:pt x="406708" y="252251"/>
                  <a:pt x="506119" y="252251"/>
                </a:cubicBezTo>
                <a:cubicBezTo>
                  <a:pt x="605530" y="252251"/>
                  <a:pt x="686119" y="332840"/>
                  <a:pt x="686119" y="432251"/>
                </a:cubicBezTo>
                <a:close/>
                <a:moveTo>
                  <a:pt x="1873559" y="3168352"/>
                </a:moveTo>
                <a:lnTo>
                  <a:pt x="1513559" y="3168352"/>
                </a:lnTo>
                <a:lnTo>
                  <a:pt x="1513559" y="432248"/>
                </a:lnTo>
                <a:cubicBezTo>
                  <a:pt x="1513559" y="332837"/>
                  <a:pt x="1594148" y="252248"/>
                  <a:pt x="1693559" y="252248"/>
                </a:cubicBezTo>
                <a:cubicBezTo>
                  <a:pt x="1792970" y="252248"/>
                  <a:pt x="1873559" y="332837"/>
                  <a:pt x="1873559" y="432248"/>
                </a:cubicBezTo>
                <a:close/>
                <a:moveTo>
                  <a:pt x="787520" y="3652135"/>
                </a:moveTo>
                <a:lnTo>
                  <a:pt x="787520" y="565496"/>
                </a:lnTo>
                <a:cubicBezTo>
                  <a:pt x="787520" y="360460"/>
                  <a:pt x="666637" y="194246"/>
                  <a:pt x="517520" y="194246"/>
                </a:cubicBezTo>
                <a:cubicBezTo>
                  <a:pt x="368403" y="194246"/>
                  <a:pt x="247520" y="360460"/>
                  <a:pt x="247520" y="565496"/>
                </a:cubicBezTo>
                <a:lnTo>
                  <a:pt x="247520" y="3652135"/>
                </a:lnTo>
                <a:close/>
                <a:moveTo>
                  <a:pt x="1974960" y="3652135"/>
                </a:moveTo>
                <a:lnTo>
                  <a:pt x="1974960" y="565496"/>
                </a:lnTo>
                <a:cubicBezTo>
                  <a:pt x="1974960" y="360460"/>
                  <a:pt x="1854077" y="194246"/>
                  <a:pt x="1704960" y="194246"/>
                </a:cubicBezTo>
                <a:cubicBezTo>
                  <a:pt x="1555843" y="194246"/>
                  <a:pt x="1434960" y="360460"/>
                  <a:pt x="1434960" y="565496"/>
                </a:cubicBezTo>
                <a:lnTo>
                  <a:pt x="1434960" y="3652135"/>
                </a:lnTo>
                <a:close/>
                <a:moveTo>
                  <a:pt x="3163540" y="3657096"/>
                </a:moveTo>
                <a:lnTo>
                  <a:pt x="3163540" y="570457"/>
                </a:lnTo>
                <a:cubicBezTo>
                  <a:pt x="3163540" y="365422"/>
                  <a:pt x="3042657" y="199207"/>
                  <a:pt x="2893540" y="199207"/>
                </a:cubicBezTo>
                <a:cubicBezTo>
                  <a:pt x="2744423" y="199207"/>
                  <a:pt x="2623540" y="365422"/>
                  <a:pt x="2623540" y="570457"/>
                </a:cubicBezTo>
                <a:lnTo>
                  <a:pt x="2623540" y="3657096"/>
                </a:lnTo>
                <a:close/>
                <a:moveTo>
                  <a:pt x="922929" y="3960440"/>
                </a:moveTo>
                <a:lnTo>
                  <a:pt x="112111" y="3960440"/>
                </a:lnTo>
                <a:cubicBezTo>
                  <a:pt x="50194" y="3960440"/>
                  <a:pt x="0" y="3891423"/>
                  <a:pt x="0" y="3806287"/>
                </a:cubicBezTo>
                <a:cubicBezTo>
                  <a:pt x="0" y="3721151"/>
                  <a:pt x="50194" y="3652135"/>
                  <a:pt x="112111" y="3652135"/>
                </a:cubicBezTo>
                <a:lnTo>
                  <a:pt x="121519" y="3652135"/>
                </a:lnTo>
                <a:lnTo>
                  <a:pt x="121519" y="544500"/>
                </a:lnTo>
                <a:cubicBezTo>
                  <a:pt x="121519" y="243780"/>
                  <a:pt x="298814" y="0"/>
                  <a:pt x="517519" y="0"/>
                </a:cubicBezTo>
                <a:cubicBezTo>
                  <a:pt x="736224" y="0"/>
                  <a:pt x="913519" y="243780"/>
                  <a:pt x="913519" y="544500"/>
                </a:cubicBezTo>
                <a:lnTo>
                  <a:pt x="913519" y="3652135"/>
                </a:lnTo>
                <a:lnTo>
                  <a:pt x="922929" y="3652135"/>
                </a:lnTo>
                <a:cubicBezTo>
                  <a:pt x="984846" y="3652135"/>
                  <a:pt x="1035040" y="3721151"/>
                  <a:pt x="1035040" y="3806287"/>
                </a:cubicBezTo>
                <a:cubicBezTo>
                  <a:pt x="1035040" y="3891423"/>
                  <a:pt x="984846" y="3960440"/>
                  <a:pt x="922929" y="3960440"/>
                </a:cubicBezTo>
                <a:close/>
                <a:moveTo>
                  <a:pt x="2110369" y="3960440"/>
                </a:moveTo>
                <a:lnTo>
                  <a:pt x="1299551" y="3960440"/>
                </a:lnTo>
                <a:cubicBezTo>
                  <a:pt x="1237634" y="3960440"/>
                  <a:pt x="1187440" y="3891423"/>
                  <a:pt x="1187440" y="3806287"/>
                </a:cubicBezTo>
                <a:cubicBezTo>
                  <a:pt x="1187440" y="3721151"/>
                  <a:pt x="1237634" y="3652135"/>
                  <a:pt x="1299551" y="3652135"/>
                </a:cubicBezTo>
                <a:lnTo>
                  <a:pt x="1308959" y="3652135"/>
                </a:lnTo>
                <a:lnTo>
                  <a:pt x="1308959" y="544500"/>
                </a:lnTo>
                <a:cubicBezTo>
                  <a:pt x="1308959" y="243780"/>
                  <a:pt x="1486254" y="0"/>
                  <a:pt x="1704959" y="0"/>
                </a:cubicBezTo>
                <a:cubicBezTo>
                  <a:pt x="1923664" y="0"/>
                  <a:pt x="2100959" y="243780"/>
                  <a:pt x="2100959" y="544500"/>
                </a:cubicBezTo>
                <a:lnTo>
                  <a:pt x="2100959" y="3652135"/>
                </a:lnTo>
                <a:lnTo>
                  <a:pt x="2110369" y="3652135"/>
                </a:lnTo>
                <a:cubicBezTo>
                  <a:pt x="2172286" y="3652135"/>
                  <a:pt x="2222480" y="3721151"/>
                  <a:pt x="2222480" y="3806287"/>
                </a:cubicBezTo>
                <a:cubicBezTo>
                  <a:pt x="2222480" y="3891423"/>
                  <a:pt x="2172286" y="3960440"/>
                  <a:pt x="2110369" y="3960440"/>
                </a:cubicBezTo>
                <a:close/>
                <a:moveTo>
                  <a:pt x="3298949" y="3965401"/>
                </a:moveTo>
                <a:lnTo>
                  <a:pt x="2488131" y="3965401"/>
                </a:lnTo>
                <a:cubicBezTo>
                  <a:pt x="2426214" y="3965401"/>
                  <a:pt x="2376020" y="3896384"/>
                  <a:pt x="2376020" y="3811249"/>
                </a:cubicBezTo>
                <a:cubicBezTo>
                  <a:pt x="2376020" y="3726113"/>
                  <a:pt x="2426214" y="3657096"/>
                  <a:pt x="2488131" y="3657096"/>
                </a:cubicBezTo>
                <a:lnTo>
                  <a:pt x="2497539" y="3657096"/>
                </a:lnTo>
                <a:lnTo>
                  <a:pt x="2497539" y="549461"/>
                </a:lnTo>
                <a:cubicBezTo>
                  <a:pt x="2497539" y="248741"/>
                  <a:pt x="2674834" y="4961"/>
                  <a:pt x="2893539" y="4961"/>
                </a:cubicBezTo>
                <a:cubicBezTo>
                  <a:pt x="3112244" y="4961"/>
                  <a:pt x="3289539" y="248741"/>
                  <a:pt x="3289539" y="549461"/>
                </a:cubicBezTo>
                <a:lnTo>
                  <a:pt x="3289539" y="3657096"/>
                </a:lnTo>
                <a:lnTo>
                  <a:pt x="3298949" y="3657096"/>
                </a:lnTo>
                <a:cubicBezTo>
                  <a:pt x="3360866" y="3657096"/>
                  <a:pt x="3411060" y="3726113"/>
                  <a:pt x="3411060" y="3811249"/>
                </a:cubicBezTo>
                <a:cubicBezTo>
                  <a:pt x="3411060" y="3896384"/>
                  <a:pt x="3360866" y="3965401"/>
                  <a:pt x="3298949" y="396540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09" name="Round Same Side Corner Rectangle 6">
            <a:extLst>
              <a:ext uri="{FF2B5EF4-FFF2-40B4-BE49-F238E27FC236}">
                <a16:creationId xmlns:a16="http://schemas.microsoft.com/office/drawing/2014/main" id="{83B66B17-5B31-42F4-B9C7-2F4B6601413E}"/>
              </a:ext>
            </a:extLst>
          </p:cNvPr>
          <p:cNvSpPr/>
          <p:nvPr userDrawn="1"/>
        </p:nvSpPr>
        <p:spPr>
          <a:xfrm rot="10800000">
            <a:off x="10856086" y="4557438"/>
            <a:ext cx="998463" cy="2154490"/>
          </a:xfrm>
          <a:custGeom>
            <a:avLst/>
            <a:gdLst/>
            <a:ahLst/>
            <a:cxnLst/>
            <a:rect l="l" t="t" r="r" b="b"/>
            <a:pathLst>
              <a:path w="998463" h="2154490">
                <a:moveTo>
                  <a:pt x="841789" y="978089"/>
                </a:moveTo>
                <a:lnTo>
                  <a:pt x="680139" y="978089"/>
                </a:lnTo>
                <a:lnTo>
                  <a:pt x="680139" y="237546"/>
                </a:lnTo>
                <a:cubicBezTo>
                  <a:pt x="680139" y="183534"/>
                  <a:pt x="716326" y="139748"/>
                  <a:pt x="760964" y="139748"/>
                </a:cubicBezTo>
                <a:cubicBezTo>
                  <a:pt x="805602" y="139748"/>
                  <a:pt x="841789" y="183534"/>
                  <a:pt x="841789" y="237546"/>
                </a:cubicBezTo>
                <a:close/>
                <a:moveTo>
                  <a:pt x="308085" y="1721436"/>
                </a:moveTo>
                <a:lnTo>
                  <a:pt x="146436" y="1721436"/>
                </a:lnTo>
                <a:lnTo>
                  <a:pt x="146436" y="234850"/>
                </a:lnTo>
                <a:cubicBezTo>
                  <a:pt x="146436" y="180838"/>
                  <a:pt x="182622" y="137052"/>
                  <a:pt x="227260" y="137052"/>
                </a:cubicBezTo>
                <a:cubicBezTo>
                  <a:pt x="271898" y="137052"/>
                  <a:pt x="308085" y="180838"/>
                  <a:pt x="308085" y="234850"/>
                </a:cubicBezTo>
                <a:close/>
                <a:moveTo>
                  <a:pt x="353617" y="1984286"/>
                </a:moveTo>
                <a:lnTo>
                  <a:pt x="353617" y="307247"/>
                </a:lnTo>
                <a:cubicBezTo>
                  <a:pt x="353617" y="195846"/>
                  <a:pt x="299337" y="105538"/>
                  <a:pt x="232380" y="105538"/>
                </a:cubicBezTo>
                <a:cubicBezTo>
                  <a:pt x="165422" y="105538"/>
                  <a:pt x="111143" y="195846"/>
                  <a:pt x="111143" y="307247"/>
                </a:cubicBezTo>
                <a:lnTo>
                  <a:pt x="111143" y="1984286"/>
                </a:lnTo>
                <a:close/>
                <a:moveTo>
                  <a:pt x="887320" y="1986981"/>
                </a:moveTo>
                <a:lnTo>
                  <a:pt x="887320" y="309942"/>
                </a:lnTo>
                <a:cubicBezTo>
                  <a:pt x="887320" y="198542"/>
                  <a:pt x="833041" y="108234"/>
                  <a:pt x="766083" y="108234"/>
                </a:cubicBezTo>
                <a:cubicBezTo>
                  <a:pt x="699126" y="108234"/>
                  <a:pt x="644846" y="198542"/>
                  <a:pt x="644846" y="309942"/>
                </a:cubicBezTo>
                <a:lnTo>
                  <a:pt x="644846" y="1986981"/>
                </a:lnTo>
                <a:close/>
                <a:moveTo>
                  <a:pt x="414419" y="2151795"/>
                </a:moveTo>
                <a:lnTo>
                  <a:pt x="50341" y="2151795"/>
                </a:lnTo>
                <a:cubicBezTo>
                  <a:pt x="22538" y="2151795"/>
                  <a:pt x="0" y="2114296"/>
                  <a:pt x="0" y="2068040"/>
                </a:cubicBezTo>
                <a:cubicBezTo>
                  <a:pt x="0" y="2021784"/>
                  <a:pt x="22538" y="1984286"/>
                  <a:pt x="50341" y="1984286"/>
                </a:cubicBezTo>
                <a:lnTo>
                  <a:pt x="54565" y="1984286"/>
                </a:lnTo>
                <a:lnTo>
                  <a:pt x="54565" y="295839"/>
                </a:lnTo>
                <a:cubicBezTo>
                  <a:pt x="54565" y="132451"/>
                  <a:pt x="134175" y="0"/>
                  <a:pt x="232379" y="0"/>
                </a:cubicBezTo>
                <a:cubicBezTo>
                  <a:pt x="330584" y="0"/>
                  <a:pt x="410194" y="132451"/>
                  <a:pt x="410194" y="295839"/>
                </a:cubicBezTo>
                <a:lnTo>
                  <a:pt x="410194" y="1984286"/>
                </a:lnTo>
                <a:lnTo>
                  <a:pt x="414419" y="1984286"/>
                </a:lnTo>
                <a:cubicBezTo>
                  <a:pt x="442221" y="1984286"/>
                  <a:pt x="464760" y="2021784"/>
                  <a:pt x="464760" y="2068040"/>
                </a:cubicBezTo>
                <a:cubicBezTo>
                  <a:pt x="464760" y="2114296"/>
                  <a:pt x="442221" y="2151795"/>
                  <a:pt x="414419" y="2151795"/>
                </a:cubicBezTo>
                <a:close/>
                <a:moveTo>
                  <a:pt x="948122" y="2154490"/>
                </a:moveTo>
                <a:lnTo>
                  <a:pt x="584044" y="2154490"/>
                </a:lnTo>
                <a:cubicBezTo>
                  <a:pt x="556242" y="2154490"/>
                  <a:pt x="533703" y="2116992"/>
                  <a:pt x="533703" y="2070736"/>
                </a:cubicBezTo>
                <a:cubicBezTo>
                  <a:pt x="533703" y="2024480"/>
                  <a:pt x="556242" y="1986981"/>
                  <a:pt x="584044" y="1986981"/>
                </a:cubicBezTo>
                <a:lnTo>
                  <a:pt x="588268" y="1986981"/>
                </a:lnTo>
                <a:lnTo>
                  <a:pt x="588268" y="298535"/>
                </a:lnTo>
                <a:cubicBezTo>
                  <a:pt x="588268" y="135147"/>
                  <a:pt x="667878" y="2696"/>
                  <a:pt x="766083" y="2696"/>
                </a:cubicBezTo>
                <a:cubicBezTo>
                  <a:pt x="864287" y="2696"/>
                  <a:pt x="943897" y="135147"/>
                  <a:pt x="943897" y="298535"/>
                </a:cubicBezTo>
                <a:lnTo>
                  <a:pt x="943897" y="1986981"/>
                </a:lnTo>
                <a:lnTo>
                  <a:pt x="948122" y="1986981"/>
                </a:lnTo>
                <a:cubicBezTo>
                  <a:pt x="975925" y="1986981"/>
                  <a:pt x="998463" y="2024480"/>
                  <a:pt x="998463" y="2070736"/>
                </a:cubicBezTo>
                <a:cubicBezTo>
                  <a:pt x="998463" y="2116992"/>
                  <a:pt x="975925" y="2154490"/>
                  <a:pt x="948122" y="215449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C34150EA-9630-48C8-89B6-28D1B3BCA21C}"/>
              </a:ext>
            </a:extLst>
          </p:cNvPr>
          <p:cNvSpPr/>
          <p:nvPr userDrawn="1"/>
        </p:nvSpPr>
        <p:spPr>
          <a:xfrm>
            <a:off x="4834532" y="0"/>
            <a:ext cx="7357467" cy="6858000"/>
          </a:xfrm>
          <a:prstGeom prst="rect">
            <a:avLst/>
          </a:prstGeom>
          <a:gradFill flip="none" rotWithShape="1">
            <a:gsLst>
              <a:gs pos="53000">
                <a:srgbClr val="F3F3F3">
                  <a:alpha val="50000"/>
                </a:srgbClr>
              </a:gs>
              <a:gs pos="0">
                <a:schemeClr val="bg1">
                  <a:lumMod val="85000"/>
                </a:schemeClr>
              </a:gs>
              <a:gs pos="100000">
                <a:schemeClr val="bg1">
                  <a:lumMod val="90000"/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53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457DA700-D493-4724-A7E6-2C18A3598372}"/>
              </a:ext>
            </a:extLst>
          </p:cNvPr>
          <p:cNvGrpSpPr/>
          <p:nvPr userDrawn="1"/>
        </p:nvGrpSpPr>
        <p:grpSpPr>
          <a:xfrm flipH="1">
            <a:off x="592779" y="1333500"/>
            <a:ext cx="4034462" cy="4935026"/>
            <a:chOff x="6446339" y="1280897"/>
            <a:chExt cx="4320717" cy="5285178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0315FDDC-CB08-4F29-898E-B915DE387084}"/>
                </a:ext>
              </a:extLst>
            </p:cNvPr>
            <p:cNvSpPr/>
            <p:nvPr/>
          </p:nvSpPr>
          <p:spPr>
            <a:xfrm>
              <a:off x="7360122" y="5629227"/>
              <a:ext cx="2033648" cy="936848"/>
            </a:xfrm>
            <a:custGeom>
              <a:avLst/>
              <a:gdLst>
                <a:gd name="connsiteX0" fmla="*/ 448273 w 847725"/>
                <a:gd name="connsiteY0" fmla="*/ 7144 h 390525"/>
                <a:gd name="connsiteX1" fmla="*/ 464466 w 847725"/>
                <a:gd name="connsiteY1" fmla="*/ 184309 h 390525"/>
                <a:gd name="connsiteX2" fmla="*/ 452083 w 847725"/>
                <a:gd name="connsiteY2" fmla="*/ 224314 h 390525"/>
                <a:gd name="connsiteX3" fmla="*/ 352071 w 847725"/>
                <a:gd name="connsiteY3" fmla="*/ 269081 h 390525"/>
                <a:gd name="connsiteX4" fmla="*/ 30126 w 847725"/>
                <a:gd name="connsiteY4" fmla="*/ 283369 h 390525"/>
                <a:gd name="connsiteX5" fmla="*/ 7266 w 847725"/>
                <a:gd name="connsiteY5" fmla="*/ 285274 h 390525"/>
                <a:gd name="connsiteX6" fmla="*/ 12981 w 847725"/>
                <a:gd name="connsiteY6" fmla="*/ 292894 h 390525"/>
                <a:gd name="connsiteX7" fmla="*/ 439701 w 847725"/>
                <a:gd name="connsiteY7" fmla="*/ 384334 h 390525"/>
                <a:gd name="connsiteX8" fmla="*/ 455893 w 847725"/>
                <a:gd name="connsiteY8" fmla="*/ 385286 h 390525"/>
                <a:gd name="connsiteX9" fmla="*/ 829273 w 847725"/>
                <a:gd name="connsiteY9" fmla="*/ 321469 h 390525"/>
                <a:gd name="connsiteX10" fmla="*/ 797841 w 847725"/>
                <a:gd name="connsiteY10" fmla="*/ 52864 h 390525"/>
                <a:gd name="connsiteX11" fmla="*/ 448273 w 847725"/>
                <a:gd name="connsiteY11" fmla="*/ 7144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47725" h="390525">
                  <a:moveTo>
                    <a:pt x="448273" y="7144"/>
                  </a:moveTo>
                  <a:cubicBezTo>
                    <a:pt x="460656" y="89059"/>
                    <a:pt x="469228" y="136684"/>
                    <a:pt x="464466" y="184309"/>
                  </a:cubicBezTo>
                  <a:cubicBezTo>
                    <a:pt x="463513" y="196691"/>
                    <a:pt x="460656" y="208121"/>
                    <a:pt x="452083" y="224314"/>
                  </a:cubicBezTo>
                  <a:cubicBezTo>
                    <a:pt x="433033" y="261461"/>
                    <a:pt x="379693" y="268129"/>
                    <a:pt x="352071" y="269081"/>
                  </a:cubicBezTo>
                  <a:cubicBezTo>
                    <a:pt x="256821" y="270986"/>
                    <a:pt x="63463" y="282416"/>
                    <a:pt x="30126" y="283369"/>
                  </a:cubicBezTo>
                  <a:cubicBezTo>
                    <a:pt x="26316" y="283369"/>
                    <a:pt x="5361" y="283369"/>
                    <a:pt x="7266" y="285274"/>
                  </a:cubicBezTo>
                  <a:cubicBezTo>
                    <a:pt x="8218" y="286226"/>
                    <a:pt x="12981" y="292894"/>
                    <a:pt x="12981" y="292894"/>
                  </a:cubicBezTo>
                  <a:cubicBezTo>
                    <a:pt x="24411" y="308134"/>
                    <a:pt x="381598" y="373856"/>
                    <a:pt x="439701" y="384334"/>
                  </a:cubicBezTo>
                  <a:cubicBezTo>
                    <a:pt x="445416" y="385286"/>
                    <a:pt x="450178" y="385286"/>
                    <a:pt x="455893" y="385286"/>
                  </a:cubicBezTo>
                  <a:cubicBezTo>
                    <a:pt x="508281" y="381476"/>
                    <a:pt x="794983" y="355759"/>
                    <a:pt x="829273" y="321469"/>
                  </a:cubicBezTo>
                  <a:cubicBezTo>
                    <a:pt x="870231" y="279559"/>
                    <a:pt x="827368" y="142399"/>
                    <a:pt x="797841" y="52864"/>
                  </a:cubicBezTo>
                  <a:cubicBezTo>
                    <a:pt x="810223" y="42386"/>
                    <a:pt x="634963" y="21431"/>
                    <a:pt x="448273" y="7144"/>
                  </a:cubicBezTo>
                  <a:close/>
                </a:path>
              </a:pathLst>
            </a:custGeom>
            <a:solidFill>
              <a:srgbClr val="B3B3B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718ED047-E415-4002-A4AF-11B7D0A2933D}"/>
                </a:ext>
              </a:extLst>
            </p:cNvPr>
            <p:cNvSpPr/>
            <p:nvPr/>
          </p:nvSpPr>
          <p:spPr>
            <a:xfrm>
              <a:off x="7358820" y="5629227"/>
              <a:ext cx="1987948" cy="913998"/>
            </a:xfrm>
            <a:custGeom>
              <a:avLst/>
              <a:gdLst>
                <a:gd name="connsiteX0" fmla="*/ 436434 w 828675"/>
                <a:gd name="connsiteY0" fmla="*/ 7144 h 381000"/>
                <a:gd name="connsiteX1" fmla="*/ 452626 w 828675"/>
                <a:gd name="connsiteY1" fmla="*/ 178594 h 381000"/>
                <a:gd name="connsiteX2" fmla="*/ 440244 w 828675"/>
                <a:gd name="connsiteY2" fmla="*/ 217646 h 381000"/>
                <a:gd name="connsiteX3" fmla="*/ 342136 w 828675"/>
                <a:gd name="connsiteY3" fmla="*/ 260509 h 381000"/>
                <a:gd name="connsiteX4" fmla="*/ 11619 w 828675"/>
                <a:gd name="connsiteY4" fmla="*/ 281464 h 381000"/>
                <a:gd name="connsiteX5" fmla="*/ 428814 w 828675"/>
                <a:gd name="connsiteY5" fmla="*/ 372904 h 381000"/>
                <a:gd name="connsiteX6" fmla="*/ 444054 w 828675"/>
                <a:gd name="connsiteY6" fmla="*/ 373856 h 381000"/>
                <a:gd name="connsiteX7" fmla="*/ 813624 w 828675"/>
                <a:gd name="connsiteY7" fmla="*/ 311944 h 381000"/>
                <a:gd name="connsiteX8" fmla="*/ 782191 w 828675"/>
                <a:gd name="connsiteY8" fmla="*/ 52864 h 381000"/>
                <a:gd name="connsiteX9" fmla="*/ 436434 w 828675"/>
                <a:gd name="connsiteY9" fmla="*/ 7144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28675" h="381000">
                  <a:moveTo>
                    <a:pt x="436434" y="7144"/>
                  </a:moveTo>
                  <a:cubicBezTo>
                    <a:pt x="448816" y="86201"/>
                    <a:pt x="457389" y="131921"/>
                    <a:pt x="452626" y="178594"/>
                  </a:cubicBezTo>
                  <a:cubicBezTo>
                    <a:pt x="451674" y="190976"/>
                    <a:pt x="448816" y="201454"/>
                    <a:pt x="440244" y="217646"/>
                  </a:cubicBezTo>
                  <a:cubicBezTo>
                    <a:pt x="421194" y="252889"/>
                    <a:pt x="367854" y="260509"/>
                    <a:pt x="342136" y="260509"/>
                  </a:cubicBezTo>
                  <a:cubicBezTo>
                    <a:pt x="269746" y="262414"/>
                    <a:pt x="43051" y="274796"/>
                    <a:pt x="11619" y="281464"/>
                  </a:cubicBezTo>
                  <a:cubicBezTo>
                    <a:pt x="-39816" y="292894"/>
                    <a:pt x="367854" y="362426"/>
                    <a:pt x="428814" y="372904"/>
                  </a:cubicBezTo>
                  <a:cubicBezTo>
                    <a:pt x="433576" y="373856"/>
                    <a:pt x="439291" y="373856"/>
                    <a:pt x="444054" y="373856"/>
                  </a:cubicBezTo>
                  <a:cubicBezTo>
                    <a:pt x="494536" y="370046"/>
                    <a:pt x="779334" y="346234"/>
                    <a:pt x="813624" y="311944"/>
                  </a:cubicBezTo>
                  <a:cubicBezTo>
                    <a:pt x="853629" y="271939"/>
                    <a:pt x="811719" y="139541"/>
                    <a:pt x="782191" y="52864"/>
                  </a:cubicBezTo>
                  <a:cubicBezTo>
                    <a:pt x="793621" y="41434"/>
                    <a:pt x="620266" y="20479"/>
                    <a:pt x="436434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A95A626E-BA13-409F-A2BA-1FCB370FDB9B}"/>
                </a:ext>
              </a:extLst>
            </p:cNvPr>
            <p:cNvSpPr/>
            <p:nvPr/>
          </p:nvSpPr>
          <p:spPr>
            <a:xfrm>
              <a:off x="6448412" y="1280897"/>
              <a:ext cx="4318644" cy="4592842"/>
            </a:xfrm>
            <a:custGeom>
              <a:avLst/>
              <a:gdLst>
                <a:gd name="connsiteX0" fmla="*/ 1610322 w 1800225"/>
                <a:gd name="connsiteY0" fmla="*/ 1912136 h 1914525"/>
                <a:gd name="connsiteX1" fmla="*/ 53937 w 1800225"/>
                <a:gd name="connsiteY1" fmla="*/ 1736876 h 1914525"/>
                <a:gd name="connsiteX2" fmla="*/ 7264 w 1800225"/>
                <a:gd name="connsiteY2" fmla="*/ 1681631 h 1914525"/>
                <a:gd name="connsiteX3" fmla="*/ 66319 w 1800225"/>
                <a:gd name="connsiteY3" fmla="*/ 529106 h 1914525"/>
                <a:gd name="connsiteX4" fmla="*/ 107277 w 1800225"/>
                <a:gd name="connsiteY4" fmla="*/ 432903 h 1914525"/>
                <a:gd name="connsiteX5" fmla="*/ 1729384 w 1800225"/>
                <a:gd name="connsiteY5" fmla="*/ 9041 h 1914525"/>
                <a:gd name="connsiteX6" fmla="*/ 1797012 w 1800225"/>
                <a:gd name="connsiteY6" fmla="*/ 63333 h 1914525"/>
                <a:gd name="connsiteX7" fmla="*/ 1691284 w 1800225"/>
                <a:gd name="connsiteY7" fmla="*/ 1844508 h 1914525"/>
                <a:gd name="connsiteX8" fmla="*/ 1610322 w 1800225"/>
                <a:gd name="connsiteY8" fmla="*/ 1912136 h 1914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00225" h="1914525">
                  <a:moveTo>
                    <a:pt x="1610322" y="1912136"/>
                  </a:moveTo>
                  <a:lnTo>
                    <a:pt x="53937" y="1736876"/>
                  </a:lnTo>
                  <a:cubicBezTo>
                    <a:pt x="26314" y="1734018"/>
                    <a:pt x="5359" y="1709253"/>
                    <a:pt x="7264" y="1681631"/>
                  </a:cubicBezTo>
                  <a:lnTo>
                    <a:pt x="66319" y="529106"/>
                  </a:lnTo>
                  <a:cubicBezTo>
                    <a:pt x="68224" y="458621"/>
                    <a:pt x="84417" y="438618"/>
                    <a:pt x="107277" y="432903"/>
                  </a:cubicBezTo>
                  <a:lnTo>
                    <a:pt x="1729384" y="9041"/>
                  </a:lnTo>
                  <a:cubicBezTo>
                    <a:pt x="1764627" y="-484"/>
                    <a:pt x="1798917" y="27138"/>
                    <a:pt x="1797012" y="63333"/>
                  </a:cubicBezTo>
                  <a:lnTo>
                    <a:pt x="1691284" y="1844508"/>
                  </a:lnTo>
                  <a:cubicBezTo>
                    <a:pt x="1687474" y="1885466"/>
                    <a:pt x="1651279" y="1915946"/>
                    <a:pt x="1610322" y="1912136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E8248B3A-FAE1-4F80-BB8B-D195C0E2A022}"/>
                </a:ext>
              </a:extLst>
            </p:cNvPr>
            <p:cNvSpPr/>
            <p:nvPr/>
          </p:nvSpPr>
          <p:spPr>
            <a:xfrm>
              <a:off x="6464696" y="1280897"/>
              <a:ext cx="4250094" cy="3998744"/>
            </a:xfrm>
            <a:custGeom>
              <a:avLst/>
              <a:gdLst>
                <a:gd name="connsiteX0" fmla="*/ 1678781 w 1771650"/>
                <a:gd name="connsiteY0" fmla="*/ 1664486 h 1666875"/>
                <a:gd name="connsiteX1" fmla="*/ 7144 w 1771650"/>
                <a:gd name="connsiteY1" fmla="*/ 1552091 h 1666875"/>
                <a:gd name="connsiteX2" fmla="*/ 58579 w 1771650"/>
                <a:gd name="connsiteY2" fmla="*/ 482433 h 1666875"/>
                <a:gd name="connsiteX3" fmla="*/ 98584 w 1771650"/>
                <a:gd name="connsiteY3" fmla="*/ 432903 h 1666875"/>
                <a:gd name="connsiteX4" fmla="*/ 1705451 w 1771650"/>
                <a:gd name="connsiteY4" fmla="*/ 9041 h 1666875"/>
                <a:gd name="connsiteX5" fmla="*/ 1772126 w 1771650"/>
                <a:gd name="connsiteY5" fmla="*/ 63333 h 1666875"/>
                <a:gd name="connsiteX6" fmla="*/ 1678781 w 1771650"/>
                <a:gd name="connsiteY6" fmla="*/ 1664486 h 1666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71650" h="1666875">
                  <a:moveTo>
                    <a:pt x="1678781" y="1664486"/>
                  </a:moveTo>
                  <a:lnTo>
                    <a:pt x="7144" y="1552091"/>
                  </a:lnTo>
                  <a:lnTo>
                    <a:pt x="58579" y="482433"/>
                  </a:lnTo>
                  <a:cubicBezTo>
                    <a:pt x="59531" y="459573"/>
                    <a:pt x="75724" y="439571"/>
                    <a:pt x="98584" y="432903"/>
                  </a:cubicBezTo>
                  <a:lnTo>
                    <a:pt x="1705451" y="9041"/>
                  </a:lnTo>
                  <a:cubicBezTo>
                    <a:pt x="1740694" y="-484"/>
                    <a:pt x="1774984" y="27138"/>
                    <a:pt x="1772126" y="63333"/>
                  </a:cubicBezTo>
                  <a:lnTo>
                    <a:pt x="1678781" y="1664486"/>
                  </a:lnTo>
                  <a:close/>
                </a:path>
              </a:pathLst>
            </a:custGeom>
            <a:solidFill>
              <a:srgbClr val="1A1A1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C73273F-F0D9-4D38-B99A-17BF52577CFE}"/>
                </a:ext>
              </a:extLst>
            </p:cNvPr>
            <p:cNvSpPr/>
            <p:nvPr/>
          </p:nvSpPr>
          <p:spPr>
            <a:xfrm>
              <a:off x="6572092" y="1577928"/>
              <a:ext cx="3907345" cy="3404644"/>
            </a:xfrm>
            <a:custGeom>
              <a:avLst/>
              <a:gdLst>
                <a:gd name="connsiteX0" fmla="*/ 1539716 w 1628775"/>
                <a:gd name="connsiteY0" fmla="*/ 1416844 h 1419225"/>
                <a:gd name="connsiteX1" fmla="*/ 7144 w 1628775"/>
                <a:gd name="connsiteY1" fmla="*/ 1357789 h 1419225"/>
                <a:gd name="connsiteX2" fmla="*/ 57626 w 1628775"/>
                <a:gd name="connsiteY2" fmla="*/ 363379 h 1419225"/>
                <a:gd name="connsiteX3" fmla="*/ 1628299 w 1628775"/>
                <a:gd name="connsiteY3" fmla="*/ 7144 h 1419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8775" h="1419225">
                  <a:moveTo>
                    <a:pt x="1539716" y="1416844"/>
                  </a:moveTo>
                  <a:lnTo>
                    <a:pt x="7144" y="1357789"/>
                  </a:lnTo>
                  <a:lnTo>
                    <a:pt x="57626" y="363379"/>
                  </a:lnTo>
                  <a:lnTo>
                    <a:pt x="1628299" y="7144"/>
                  </a:lnTo>
                  <a:close/>
                </a:path>
              </a:pathLst>
            </a:custGeom>
            <a:solidFill>
              <a:srgbClr val="E6E6E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4DA78C4-87F2-446E-AE34-0432570E280A}"/>
                </a:ext>
              </a:extLst>
            </p:cNvPr>
            <p:cNvSpPr/>
            <p:nvPr/>
          </p:nvSpPr>
          <p:spPr>
            <a:xfrm>
              <a:off x="6446339" y="4996281"/>
              <a:ext cx="4044444" cy="868298"/>
            </a:xfrm>
            <a:custGeom>
              <a:avLst/>
              <a:gdLst>
                <a:gd name="connsiteX0" fmla="*/ 13844 w 1685925"/>
                <a:gd name="connsiteY0" fmla="*/ 7144 h 361950"/>
                <a:gd name="connsiteX1" fmla="*/ 7176 w 1685925"/>
                <a:gd name="connsiteY1" fmla="*/ 133826 h 361950"/>
                <a:gd name="connsiteX2" fmla="*/ 53849 w 1685925"/>
                <a:gd name="connsiteY2" fmla="*/ 189071 h 361950"/>
                <a:gd name="connsiteX3" fmla="*/ 1597851 w 1685925"/>
                <a:gd name="connsiteY3" fmla="*/ 363379 h 361950"/>
                <a:gd name="connsiteX4" fmla="*/ 1675956 w 1685925"/>
                <a:gd name="connsiteY4" fmla="*/ 296704 h 361950"/>
                <a:gd name="connsiteX5" fmla="*/ 1686434 w 1685925"/>
                <a:gd name="connsiteY5" fmla="*/ 111919 h 361950"/>
                <a:gd name="connsiteX6" fmla="*/ 13844 w 1685925"/>
                <a:gd name="connsiteY6" fmla="*/ 7144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5925" h="361950">
                  <a:moveTo>
                    <a:pt x="13844" y="7144"/>
                  </a:moveTo>
                  <a:lnTo>
                    <a:pt x="7176" y="133826"/>
                  </a:lnTo>
                  <a:cubicBezTo>
                    <a:pt x="6224" y="161449"/>
                    <a:pt x="26226" y="186214"/>
                    <a:pt x="53849" y="189071"/>
                  </a:cubicBezTo>
                  <a:lnTo>
                    <a:pt x="1597851" y="363379"/>
                  </a:lnTo>
                  <a:cubicBezTo>
                    <a:pt x="1637856" y="368141"/>
                    <a:pt x="1674051" y="337661"/>
                    <a:pt x="1675956" y="296704"/>
                  </a:cubicBezTo>
                  <a:lnTo>
                    <a:pt x="1686434" y="111919"/>
                  </a:lnTo>
                  <a:lnTo>
                    <a:pt x="13844" y="7144"/>
                  </a:lnTo>
                  <a:close/>
                </a:path>
              </a:pathLst>
            </a:custGeom>
            <a:solidFill>
              <a:srgbClr val="B3B3B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01B44D6-F92F-461D-A50C-E9045F317764}"/>
                </a:ext>
              </a:extLst>
            </p:cNvPr>
            <p:cNvSpPr/>
            <p:nvPr/>
          </p:nvSpPr>
          <p:spPr>
            <a:xfrm>
              <a:off x="7715310" y="1593115"/>
              <a:ext cx="2775473" cy="3394037"/>
            </a:xfrm>
            <a:custGeom>
              <a:avLst/>
              <a:gdLst>
                <a:gd name="connsiteX0" fmla="*/ 1425389 w 2775473"/>
                <a:gd name="connsiteY0" fmla="*/ 306593 h 3394037"/>
                <a:gd name="connsiteX1" fmla="*/ 2775473 w 2775473"/>
                <a:gd name="connsiteY1" fmla="*/ 0 h 3394037"/>
                <a:gd name="connsiteX2" fmla="*/ 2565699 w 2775473"/>
                <a:gd name="connsiteY2" fmla="*/ 3394037 h 3394037"/>
                <a:gd name="connsiteX3" fmla="*/ 0 w 2775473"/>
                <a:gd name="connsiteY3" fmla="*/ 3281082 h 3394037"/>
                <a:gd name="connsiteX4" fmla="*/ 1425389 w 2775473"/>
                <a:gd name="connsiteY4" fmla="*/ 306593 h 3394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75473" h="3394037">
                  <a:moveTo>
                    <a:pt x="1425389" y="306593"/>
                  </a:moveTo>
                  <a:lnTo>
                    <a:pt x="2775473" y="0"/>
                  </a:lnTo>
                  <a:lnTo>
                    <a:pt x="2565699" y="3394037"/>
                  </a:lnTo>
                  <a:lnTo>
                    <a:pt x="0" y="3281082"/>
                  </a:lnTo>
                  <a:lnTo>
                    <a:pt x="1425389" y="306593"/>
                  </a:lnTo>
                  <a:close/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8F734703-4A61-4A31-BB9E-0C690EB3522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4D90936-42A8-407A-87C1-0A47569609FC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859407" y="1640713"/>
            <a:ext cx="3631408" cy="3157745"/>
          </a:xfrm>
          <a:custGeom>
            <a:avLst/>
            <a:gdLst>
              <a:gd name="connsiteX0" fmla="*/ 0 w 3631408"/>
              <a:gd name="connsiteY0" fmla="*/ 0 h 3157745"/>
              <a:gd name="connsiteX1" fmla="*/ 3518328 w 3631408"/>
              <a:gd name="connsiteY1" fmla="*/ 797970 h 3157745"/>
              <a:gd name="connsiteX2" fmla="*/ 3631408 w 3631408"/>
              <a:gd name="connsiteY2" fmla="*/ 3025461 h 3157745"/>
              <a:gd name="connsiteX3" fmla="*/ 198427 w 3631408"/>
              <a:gd name="connsiteY3" fmla="*/ 3157745 h 3157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1408" h="3157745">
                <a:moveTo>
                  <a:pt x="0" y="0"/>
                </a:moveTo>
                <a:lnTo>
                  <a:pt x="3518328" y="797970"/>
                </a:lnTo>
                <a:lnTo>
                  <a:pt x="3631408" y="3025461"/>
                </a:lnTo>
                <a:lnTo>
                  <a:pt x="198427" y="315774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marR="0" indent="0" algn="ctr" defTabSz="91444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3239325-648E-4C47-A0FE-7713B34A5F6E}"/>
              </a:ext>
            </a:extLst>
          </p:cNvPr>
          <p:cNvGrpSpPr/>
          <p:nvPr userDrawn="1"/>
        </p:nvGrpSpPr>
        <p:grpSpPr>
          <a:xfrm flipV="1">
            <a:off x="5427361" y="1143268"/>
            <a:ext cx="1337278" cy="220479"/>
            <a:chOff x="5809673" y="3008118"/>
            <a:chExt cx="2419398" cy="39888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C34544F-4AFB-4567-9A14-BD40476D91DB}"/>
                </a:ext>
              </a:extLst>
            </p:cNvPr>
            <p:cNvSpPr/>
            <p:nvPr userDrawn="1"/>
          </p:nvSpPr>
          <p:spPr>
            <a:xfrm>
              <a:off x="5809673" y="3008118"/>
              <a:ext cx="398888" cy="39888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C347462-2243-4988-88A7-D48FDFC67F8A}"/>
                </a:ext>
              </a:extLst>
            </p:cNvPr>
            <p:cNvSpPr/>
            <p:nvPr userDrawn="1"/>
          </p:nvSpPr>
          <p:spPr>
            <a:xfrm>
              <a:off x="6314801" y="3008118"/>
              <a:ext cx="398888" cy="3988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AAED053-508E-4B0B-9E07-60D6E23602BC}"/>
                </a:ext>
              </a:extLst>
            </p:cNvPr>
            <p:cNvSpPr/>
            <p:nvPr userDrawn="1"/>
          </p:nvSpPr>
          <p:spPr>
            <a:xfrm>
              <a:off x="6819928" y="3008118"/>
              <a:ext cx="398888" cy="39888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9D32752-7C30-4517-952B-8736B7299F1D}"/>
                </a:ext>
              </a:extLst>
            </p:cNvPr>
            <p:cNvSpPr/>
            <p:nvPr userDrawn="1"/>
          </p:nvSpPr>
          <p:spPr>
            <a:xfrm>
              <a:off x="7325056" y="3008118"/>
              <a:ext cx="398888" cy="39888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D7307619-FF7D-47F2-9979-458DC7E6076E}"/>
                </a:ext>
              </a:extLst>
            </p:cNvPr>
            <p:cNvSpPr/>
            <p:nvPr userDrawn="1"/>
          </p:nvSpPr>
          <p:spPr>
            <a:xfrm>
              <a:off x="7830183" y="3008118"/>
              <a:ext cx="398888" cy="39888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8055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824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169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681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8" r:id="rId2"/>
    <p:sldLayoutId id="2147483658" r:id="rId3"/>
    <p:sldLayoutId id="2147483664" r:id="rId4"/>
    <p:sldLayoutId id="2147483662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255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ardrop 27"/>
          <p:cNvSpPr/>
          <p:nvPr/>
        </p:nvSpPr>
        <p:spPr>
          <a:xfrm rot="18900000">
            <a:off x="3498106" y="2486859"/>
            <a:ext cx="342733" cy="338278"/>
          </a:xfrm>
          <a:custGeom>
            <a:avLst/>
            <a:gdLst>
              <a:gd name="connsiteX0" fmla="*/ 0 w 220469"/>
              <a:gd name="connsiteY0" fmla="*/ 110235 h 220469"/>
              <a:gd name="connsiteX1" fmla="*/ 110235 w 220469"/>
              <a:gd name="connsiteY1" fmla="*/ 0 h 220469"/>
              <a:gd name="connsiteX2" fmla="*/ 220469 w 220469"/>
              <a:gd name="connsiteY2" fmla="*/ 0 h 220469"/>
              <a:gd name="connsiteX3" fmla="*/ 220469 w 220469"/>
              <a:gd name="connsiteY3" fmla="*/ 110235 h 220469"/>
              <a:gd name="connsiteX4" fmla="*/ 110234 w 220469"/>
              <a:gd name="connsiteY4" fmla="*/ 220470 h 220469"/>
              <a:gd name="connsiteX5" fmla="*/ -1 w 220469"/>
              <a:gd name="connsiteY5" fmla="*/ 110235 h 220469"/>
              <a:gd name="connsiteX6" fmla="*/ 0 w 220469"/>
              <a:gd name="connsiteY6" fmla="*/ 110235 h 220469"/>
              <a:gd name="connsiteX0" fmla="*/ 1 w 259198"/>
              <a:gd name="connsiteY0" fmla="*/ 145594 h 255829"/>
              <a:gd name="connsiteX1" fmla="*/ 110236 w 259198"/>
              <a:gd name="connsiteY1" fmla="*/ 35359 h 255829"/>
              <a:gd name="connsiteX2" fmla="*/ 259198 w 259198"/>
              <a:gd name="connsiteY2" fmla="*/ 0 h 255829"/>
              <a:gd name="connsiteX3" fmla="*/ 220470 w 259198"/>
              <a:gd name="connsiteY3" fmla="*/ 145594 h 255829"/>
              <a:gd name="connsiteX4" fmla="*/ 110235 w 259198"/>
              <a:gd name="connsiteY4" fmla="*/ 255829 h 255829"/>
              <a:gd name="connsiteX5" fmla="*/ 0 w 259198"/>
              <a:gd name="connsiteY5" fmla="*/ 145594 h 255829"/>
              <a:gd name="connsiteX6" fmla="*/ 1 w 259198"/>
              <a:gd name="connsiteY6" fmla="*/ 145594 h 255829"/>
              <a:gd name="connsiteX0" fmla="*/ 1 w 259198"/>
              <a:gd name="connsiteY0" fmla="*/ 145594 h 255829"/>
              <a:gd name="connsiteX1" fmla="*/ 110236 w 259198"/>
              <a:gd name="connsiteY1" fmla="*/ 35359 h 255829"/>
              <a:gd name="connsiteX2" fmla="*/ 259198 w 259198"/>
              <a:gd name="connsiteY2" fmla="*/ 0 h 255829"/>
              <a:gd name="connsiteX3" fmla="*/ 220470 w 259198"/>
              <a:gd name="connsiteY3" fmla="*/ 145594 h 255829"/>
              <a:gd name="connsiteX4" fmla="*/ 110235 w 259198"/>
              <a:gd name="connsiteY4" fmla="*/ 255829 h 255829"/>
              <a:gd name="connsiteX5" fmla="*/ 0 w 259198"/>
              <a:gd name="connsiteY5" fmla="*/ 145594 h 255829"/>
              <a:gd name="connsiteX6" fmla="*/ 1 w 259198"/>
              <a:gd name="connsiteY6" fmla="*/ 145594 h 255829"/>
              <a:gd name="connsiteX0" fmla="*/ 1 w 259198"/>
              <a:gd name="connsiteY0" fmla="*/ 145594 h 255829"/>
              <a:gd name="connsiteX1" fmla="*/ 110236 w 259198"/>
              <a:gd name="connsiteY1" fmla="*/ 35359 h 255829"/>
              <a:gd name="connsiteX2" fmla="*/ 259198 w 259198"/>
              <a:gd name="connsiteY2" fmla="*/ 0 h 255829"/>
              <a:gd name="connsiteX3" fmla="*/ 220470 w 259198"/>
              <a:gd name="connsiteY3" fmla="*/ 145594 h 255829"/>
              <a:gd name="connsiteX4" fmla="*/ 110235 w 259198"/>
              <a:gd name="connsiteY4" fmla="*/ 255829 h 255829"/>
              <a:gd name="connsiteX5" fmla="*/ 0 w 259198"/>
              <a:gd name="connsiteY5" fmla="*/ 145594 h 255829"/>
              <a:gd name="connsiteX6" fmla="*/ 1 w 259198"/>
              <a:gd name="connsiteY6" fmla="*/ 145594 h 255829"/>
              <a:gd name="connsiteX0" fmla="*/ 1 w 259198"/>
              <a:gd name="connsiteY0" fmla="*/ 145594 h 255829"/>
              <a:gd name="connsiteX1" fmla="*/ 110236 w 259198"/>
              <a:gd name="connsiteY1" fmla="*/ 35359 h 255829"/>
              <a:gd name="connsiteX2" fmla="*/ 259198 w 259198"/>
              <a:gd name="connsiteY2" fmla="*/ 0 h 255829"/>
              <a:gd name="connsiteX3" fmla="*/ 220470 w 259198"/>
              <a:gd name="connsiteY3" fmla="*/ 145594 h 255829"/>
              <a:gd name="connsiteX4" fmla="*/ 110235 w 259198"/>
              <a:gd name="connsiteY4" fmla="*/ 255829 h 255829"/>
              <a:gd name="connsiteX5" fmla="*/ 0 w 259198"/>
              <a:gd name="connsiteY5" fmla="*/ 145594 h 255829"/>
              <a:gd name="connsiteX6" fmla="*/ 1 w 259198"/>
              <a:gd name="connsiteY6" fmla="*/ 145594 h 255829"/>
              <a:gd name="connsiteX0" fmla="*/ 1 w 259198"/>
              <a:gd name="connsiteY0" fmla="*/ 145594 h 255829"/>
              <a:gd name="connsiteX1" fmla="*/ 110236 w 259198"/>
              <a:gd name="connsiteY1" fmla="*/ 35359 h 255829"/>
              <a:gd name="connsiteX2" fmla="*/ 259198 w 259198"/>
              <a:gd name="connsiteY2" fmla="*/ 0 h 255829"/>
              <a:gd name="connsiteX3" fmla="*/ 220470 w 259198"/>
              <a:gd name="connsiteY3" fmla="*/ 145594 h 255829"/>
              <a:gd name="connsiteX4" fmla="*/ 110235 w 259198"/>
              <a:gd name="connsiteY4" fmla="*/ 255829 h 255829"/>
              <a:gd name="connsiteX5" fmla="*/ 0 w 259198"/>
              <a:gd name="connsiteY5" fmla="*/ 145594 h 255829"/>
              <a:gd name="connsiteX6" fmla="*/ 1 w 259198"/>
              <a:gd name="connsiteY6" fmla="*/ 145594 h 255829"/>
              <a:gd name="connsiteX0" fmla="*/ 1 w 259198"/>
              <a:gd name="connsiteY0" fmla="*/ 145594 h 255829"/>
              <a:gd name="connsiteX1" fmla="*/ 110236 w 259198"/>
              <a:gd name="connsiteY1" fmla="*/ 35359 h 255829"/>
              <a:gd name="connsiteX2" fmla="*/ 259198 w 259198"/>
              <a:gd name="connsiteY2" fmla="*/ 0 h 255829"/>
              <a:gd name="connsiteX3" fmla="*/ 220470 w 259198"/>
              <a:gd name="connsiteY3" fmla="*/ 145594 h 255829"/>
              <a:gd name="connsiteX4" fmla="*/ 110235 w 259198"/>
              <a:gd name="connsiteY4" fmla="*/ 255829 h 255829"/>
              <a:gd name="connsiteX5" fmla="*/ 0 w 259198"/>
              <a:gd name="connsiteY5" fmla="*/ 145594 h 255829"/>
              <a:gd name="connsiteX6" fmla="*/ 1 w 259198"/>
              <a:gd name="connsiteY6" fmla="*/ 145594 h 255829"/>
              <a:gd name="connsiteX0" fmla="*/ 1 w 259198"/>
              <a:gd name="connsiteY0" fmla="*/ 145594 h 255829"/>
              <a:gd name="connsiteX1" fmla="*/ 110236 w 259198"/>
              <a:gd name="connsiteY1" fmla="*/ 35359 h 255829"/>
              <a:gd name="connsiteX2" fmla="*/ 259198 w 259198"/>
              <a:gd name="connsiteY2" fmla="*/ 0 h 255829"/>
              <a:gd name="connsiteX3" fmla="*/ 220470 w 259198"/>
              <a:gd name="connsiteY3" fmla="*/ 145594 h 255829"/>
              <a:gd name="connsiteX4" fmla="*/ 110235 w 259198"/>
              <a:gd name="connsiteY4" fmla="*/ 255829 h 255829"/>
              <a:gd name="connsiteX5" fmla="*/ 0 w 259198"/>
              <a:gd name="connsiteY5" fmla="*/ 145594 h 255829"/>
              <a:gd name="connsiteX6" fmla="*/ 1 w 259198"/>
              <a:gd name="connsiteY6" fmla="*/ 145594 h 255829"/>
              <a:gd name="connsiteX0" fmla="*/ 1 w 259198"/>
              <a:gd name="connsiteY0" fmla="*/ 145594 h 255829"/>
              <a:gd name="connsiteX1" fmla="*/ 110236 w 259198"/>
              <a:gd name="connsiteY1" fmla="*/ 35359 h 255829"/>
              <a:gd name="connsiteX2" fmla="*/ 259198 w 259198"/>
              <a:gd name="connsiteY2" fmla="*/ 0 h 255829"/>
              <a:gd name="connsiteX3" fmla="*/ 220470 w 259198"/>
              <a:gd name="connsiteY3" fmla="*/ 145594 h 255829"/>
              <a:gd name="connsiteX4" fmla="*/ 110235 w 259198"/>
              <a:gd name="connsiteY4" fmla="*/ 255829 h 255829"/>
              <a:gd name="connsiteX5" fmla="*/ 0 w 259198"/>
              <a:gd name="connsiteY5" fmla="*/ 145594 h 255829"/>
              <a:gd name="connsiteX6" fmla="*/ 1 w 259198"/>
              <a:gd name="connsiteY6" fmla="*/ 145594 h 255829"/>
              <a:gd name="connsiteX0" fmla="*/ 1 w 259198"/>
              <a:gd name="connsiteY0" fmla="*/ 145594 h 255829"/>
              <a:gd name="connsiteX1" fmla="*/ 110236 w 259198"/>
              <a:gd name="connsiteY1" fmla="*/ 35359 h 255829"/>
              <a:gd name="connsiteX2" fmla="*/ 259198 w 259198"/>
              <a:gd name="connsiteY2" fmla="*/ 0 h 255829"/>
              <a:gd name="connsiteX3" fmla="*/ 220470 w 259198"/>
              <a:gd name="connsiteY3" fmla="*/ 145594 h 255829"/>
              <a:gd name="connsiteX4" fmla="*/ 110235 w 259198"/>
              <a:gd name="connsiteY4" fmla="*/ 255829 h 255829"/>
              <a:gd name="connsiteX5" fmla="*/ 0 w 259198"/>
              <a:gd name="connsiteY5" fmla="*/ 145594 h 255829"/>
              <a:gd name="connsiteX6" fmla="*/ 1 w 259198"/>
              <a:gd name="connsiteY6" fmla="*/ 145594 h 255829"/>
              <a:gd name="connsiteX0" fmla="*/ 1 w 259198"/>
              <a:gd name="connsiteY0" fmla="*/ 145594 h 255829"/>
              <a:gd name="connsiteX1" fmla="*/ 110236 w 259198"/>
              <a:gd name="connsiteY1" fmla="*/ 35359 h 255829"/>
              <a:gd name="connsiteX2" fmla="*/ 259198 w 259198"/>
              <a:gd name="connsiteY2" fmla="*/ 0 h 255829"/>
              <a:gd name="connsiteX3" fmla="*/ 220470 w 259198"/>
              <a:gd name="connsiteY3" fmla="*/ 145594 h 255829"/>
              <a:gd name="connsiteX4" fmla="*/ 110235 w 259198"/>
              <a:gd name="connsiteY4" fmla="*/ 255829 h 255829"/>
              <a:gd name="connsiteX5" fmla="*/ 0 w 259198"/>
              <a:gd name="connsiteY5" fmla="*/ 145594 h 255829"/>
              <a:gd name="connsiteX6" fmla="*/ 1 w 259198"/>
              <a:gd name="connsiteY6" fmla="*/ 145594 h 255829"/>
              <a:gd name="connsiteX0" fmla="*/ 1 w 259198"/>
              <a:gd name="connsiteY0" fmla="*/ 145594 h 255829"/>
              <a:gd name="connsiteX1" fmla="*/ 110236 w 259198"/>
              <a:gd name="connsiteY1" fmla="*/ 35359 h 255829"/>
              <a:gd name="connsiteX2" fmla="*/ 259198 w 259198"/>
              <a:gd name="connsiteY2" fmla="*/ 0 h 255829"/>
              <a:gd name="connsiteX3" fmla="*/ 220470 w 259198"/>
              <a:gd name="connsiteY3" fmla="*/ 145594 h 255829"/>
              <a:gd name="connsiteX4" fmla="*/ 110235 w 259198"/>
              <a:gd name="connsiteY4" fmla="*/ 255829 h 255829"/>
              <a:gd name="connsiteX5" fmla="*/ 0 w 259198"/>
              <a:gd name="connsiteY5" fmla="*/ 145594 h 255829"/>
              <a:gd name="connsiteX6" fmla="*/ 1 w 259198"/>
              <a:gd name="connsiteY6" fmla="*/ 145594 h 255829"/>
              <a:gd name="connsiteX0" fmla="*/ 1 w 259198"/>
              <a:gd name="connsiteY0" fmla="*/ 145594 h 255829"/>
              <a:gd name="connsiteX1" fmla="*/ 110236 w 259198"/>
              <a:gd name="connsiteY1" fmla="*/ 35359 h 255829"/>
              <a:gd name="connsiteX2" fmla="*/ 259198 w 259198"/>
              <a:gd name="connsiteY2" fmla="*/ 0 h 255829"/>
              <a:gd name="connsiteX3" fmla="*/ 220470 w 259198"/>
              <a:gd name="connsiteY3" fmla="*/ 145594 h 255829"/>
              <a:gd name="connsiteX4" fmla="*/ 110235 w 259198"/>
              <a:gd name="connsiteY4" fmla="*/ 255829 h 255829"/>
              <a:gd name="connsiteX5" fmla="*/ 0 w 259198"/>
              <a:gd name="connsiteY5" fmla="*/ 145594 h 255829"/>
              <a:gd name="connsiteX6" fmla="*/ 1 w 259198"/>
              <a:gd name="connsiteY6" fmla="*/ 145594 h 255829"/>
              <a:gd name="connsiteX0" fmla="*/ 1 w 259198"/>
              <a:gd name="connsiteY0" fmla="*/ 145594 h 255829"/>
              <a:gd name="connsiteX1" fmla="*/ 110236 w 259198"/>
              <a:gd name="connsiteY1" fmla="*/ 35359 h 255829"/>
              <a:gd name="connsiteX2" fmla="*/ 259198 w 259198"/>
              <a:gd name="connsiteY2" fmla="*/ 0 h 255829"/>
              <a:gd name="connsiteX3" fmla="*/ 220470 w 259198"/>
              <a:gd name="connsiteY3" fmla="*/ 145594 h 255829"/>
              <a:gd name="connsiteX4" fmla="*/ 110235 w 259198"/>
              <a:gd name="connsiteY4" fmla="*/ 255829 h 255829"/>
              <a:gd name="connsiteX5" fmla="*/ 0 w 259198"/>
              <a:gd name="connsiteY5" fmla="*/ 145594 h 255829"/>
              <a:gd name="connsiteX6" fmla="*/ 1 w 259198"/>
              <a:gd name="connsiteY6" fmla="*/ 145594 h 255829"/>
              <a:gd name="connsiteX0" fmla="*/ 1 w 259198"/>
              <a:gd name="connsiteY0" fmla="*/ 145594 h 255829"/>
              <a:gd name="connsiteX1" fmla="*/ 110236 w 259198"/>
              <a:gd name="connsiteY1" fmla="*/ 35359 h 255829"/>
              <a:gd name="connsiteX2" fmla="*/ 259198 w 259198"/>
              <a:gd name="connsiteY2" fmla="*/ 0 h 255829"/>
              <a:gd name="connsiteX3" fmla="*/ 220470 w 259198"/>
              <a:gd name="connsiteY3" fmla="*/ 145594 h 255829"/>
              <a:gd name="connsiteX4" fmla="*/ 110235 w 259198"/>
              <a:gd name="connsiteY4" fmla="*/ 255829 h 255829"/>
              <a:gd name="connsiteX5" fmla="*/ 0 w 259198"/>
              <a:gd name="connsiteY5" fmla="*/ 145594 h 255829"/>
              <a:gd name="connsiteX6" fmla="*/ 1 w 259198"/>
              <a:gd name="connsiteY6" fmla="*/ 145594 h 255829"/>
              <a:gd name="connsiteX0" fmla="*/ 1 w 259198"/>
              <a:gd name="connsiteY0" fmla="*/ 145594 h 255829"/>
              <a:gd name="connsiteX1" fmla="*/ 110236 w 259198"/>
              <a:gd name="connsiteY1" fmla="*/ 35359 h 255829"/>
              <a:gd name="connsiteX2" fmla="*/ 259198 w 259198"/>
              <a:gd name="connsiteY2" fmla="*/ 0 h 255829"/>
              <a:gd name="connsiteX3" fmla="*/ 220470 w 259198"/>
              <a:gd name="connsiteY3" fmla="*/ 145594 h 255829"/>
              <a:gd name="connsiteX4" fmla="*/ 110235 w 259198"/>
              <a:gd name="connsiteY4" fmla="*/ 255829 h 255829"/>
              <a:gd name="connsiteX5" fmla="*/ 0 w 259198"/>
              <a:gd name="connsiteY5" fmla="*/ 145594 h 255829"/>
              <a:gd name="connsiteX6" fmla="*/ 1 w 259198"/>
              <a:gd name="connsiteY6" fmla="*/ 145594 h 255829"/>
              <a:gd name="connsiteX0" fmla="*/ 1 w 259198"/>
              <a:gd name="connsiteY0" fmla="*/ 145594 h 255829"/>
              <a:gd name="connsiteX1" fmla="*/ 110236 w 259198"/>
              <a:gd name="connsiteY1" fmla="*/ 35359 h 255829"/>
              <a:gd name="connsiteX2" fmla="*/ 259198 w 259198"/>
              <a:gd name="connsiteY2" fmla="*/ 0 h 255829"/>
              <a:gd name="connsiteX3" fmla="*/ 220470 w 259198"/>
              <a:gd name="connsiteY3" fmla="*/ 145594 h 255829"/>
              <a:gd name="connsiteX4" fmla="*/ 110235 w 259198"/>
              <a:gd name="connsiteY4" fmla="*/ 255829 h 255829"/>
              <a:gd name="connsiteX5" fmla="*/ 0 w 259198"/>
              <a:gd name="connsiteY5" fmla="*/ 145594 h 255829"/>
              <a:gd name="connsiteX6" fmla="*/ 1 w 259198"/>
              <a:gd name="connsiteY6" fmla="*/ 145594 h 255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9198" h="255829">
                <a:moveTo>
                  <a:pt x="1" y="145594"/>
                </a:moveTo>
                <a:cubicBezTo>
                  <a:pt x="1" y="84713"/>
                  <a:pt x="35885" y="62300"/>
                  <a:pt x="110236" y="35359"/>
                </a:cubicBezTo>
                <a:cubicBezTo>
                  <a:pt x="178411" y="18523"/>
                  <a:pt x="199441" y="11785"/>
                  <a:pt x="259198" y="0"/>
                </a:cubicBezTo>
                <a:cubicBezTo>
                  <a:pt x="244044" y="58633"/>
                  <a:pt x="244042" y="75173"/>
                  <a:pt x="220470" y="145594"/>
                </a:cubicBezTo>
                <a:cubicBezTo>
                  <a:pt x="196896" y="219943"/>
                  <a:pt x="171116" y="255829"/>
                  <a:pt x="110235" y="255829"/>
                </a:cubicBezTo>
                <a:cubicBezTo>
                  <a:pt x="49354" y="255829"/>
                  <a:pt x="0" y="206475"/>
                  <a:pt x="0" y="145594"/>
                </a:cubicBezTo>
                <a:lnTo>
                  <a:pt x="1" y="14559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54" name="Group 53"/>
          <p:cNvGrpSpPr/>
          <p:nvPr/>
        </p:nvGrpSpPr>
        <p:grpSpPr>
          <a:xfrm>
            <a:off x="995906" y="1393949"/>
            <a:ext cx="2477149" cy="1581627"/>
            <a:chOff x="-40593" y="1204659"/>
            <a:chExt cx="2495556" cy="1593380"/>
          </a:xfrm>
        </p:grpSpPr>
        <p:grpSp>
          <p:nvGrpSpPr>
            <p:cNvPr id="26" name="Group 25"/>
            <p:cNvGrpSpPr/>
            <p:nvPr/>
          </p:nvGrpSpPr>
          <p:grpSpPr>
            <a:xfrm>
              <a:off x="-40593" y="1204659"/>
              <a:ext cx="2495556" cy="1413837"/>
              <a:chOff x="427571" y="1831133"/>
              <a:chExt cx="2263443" cy="1282335"/>
            </a:xfrm>
          </p:grpSpPr>
          <p:sp>
            <p:nvSpPr>
              <p:cNvPr id="22" name="Rounded Rectangle 21"/>
              <p:cNvSpPr/>
              <p:nvPr userDrawn="1"/>
            </p:nvSpPr>
            <p:spPr>
              <a:xfrm rot="3600000">
                <a:off x="2191300" y="2155086"/>
                <a:ext cx="810238" cy="162331"/>
              </a:xfrm>
              <a:prstGeom prst="roundRect">
                <a:avLst>
                  <a:gd name="adj" fmla="val 46616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3" name="Round Same Side Corner Rectangle 22"/>
              <p:cNvSpPr/>
              <p:nvPr userDrawn="1"/>
            </p:nvSpPr>
            <p:spPr>
              <a:xfrm rot="14400000">
                <a:off x="1292073" y="1706320"/>
                <a:ext cx="548653" cy="224922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4" name="Round Same Side Corner Rectangle 42"/>
              <p:cNvSpPr/>
              <p:nvPr userDrawn="1"/>
            </p:nvSpPr>
            <p:spPr>
              <a:xfrm rot="14400000">
                <a:off x="1277858" y="1714528"/>
                <a:ext cx="548653" cy="2249228"/>
              </a:xfrm>
              <a:custGeom>
                <a:avLst/>
                <a:gdLst>
                  <a:gd name="connsiteX0" fmla="*/ 332585 w 665170"/>
                  <a:gd name="connsiteY0" fmla="*/ 0 h 2726892"/>
                  <a:gd name="connsiteX1" fmla="*/ 332585 w 665170"/>
                  <a:gd name="connsiteY1" fmla="*/ 0 h 2726892"/>
                  <a:gd name="connsiteX2" fmla="*/ 665170 w 665170"/>
                  <a:gd name="connsiteY2" fmla="*/ 332585 h 2726892"/>
                  <a:gd name="connsiteX3" fmla="*/ 665170 w 665170"/>
                  <a:gd name="connsiteY3" fmla="*/ 2726892 h 2726892"/>
                  <a:gd name="connsiteX4" fmla="*/ 665170 w 665170"/>
                  <a:gd name="connsiteY4" fmla="*/ 2726892 h 2726892"/>
                  <a:gd name="connsiteX5" fmla="*/ 0 w 665170"/>
                  <a:gd name="connsiteY5" fmla="*/ 2726892 h 2726892"/>
                  <a:gd name="connsiteX6" fmla="*/ 0 w 665170"/>
                  <a:gd name="connsiteY6" fmla="*/ 2726892 h 2726892"/>
                  <a:gd name="connsiteX7" fmla="*/ 0 w 665170"/>
                  <a:gd name="connsiteY7" fmla="*/ 332585 h 2726892"/>
                  <a:gd name="connsiteX8" fmla="*/ 332585 w 665170"/>
                  <a:gd name="connsiteY8" fmla="*/ 0 h 2726892"/>
                  <a:gd name="connsiteX0" fmla="*/ 332585 w 665170"/>
                  <a:gd name="connsiteY0" fmla="*/ 0 h 2726892"/>
                  <a:gd name="connsiteX1" fmla="*/ 332585 w 665170"/>
                  <a:gd name="connsiteY1" fmla="*/ 0 h 2726892"/>
                  <a:gd name="connsiteX2" fmla="*/ 665170 w 665170"/>
                  <a:gd name="connsiteY2" fmla="*/ 332585 h 2726892"/>
                  <a:gd name="connsiteX3" fmla="*/ 664895 w 665170"/>
                  <a:gd name="connsiteY3" fmla="*/ 1413622 h 2726892"/>
                  <a:gd name="connsiteX4" fmla="*/ 665170 w 665170"/>
                  <a:gd name="connsiteY4" fmla="*/ 2726892 h 2726892"/>
                  <a:gd name="connsiteX5" fmla="*/ 665170 w 665170"/>
                  <a:gd name="connsiteY5" fmla="*/ 2726892 h 2726892"/>
                  <a:gd name="connsiteX6" fmla="*/ 0 w 665170"/>
                  <a:gd name="connsiteY6" fmla="*/ 2726892 h 2726892"/>
                  <a:gd name="connsiteX7" fmla="*/ 0 w 665170"/>
                  <a:gd name="connsiteY7" fmla="*/ 2726892 h 2726892"/>
                  <a:gd name="connsiteX8" fmla="*/ 0 w 665170"/>
                  <a:gd name="connsiteY8" fmla="*/ 332585 h 2726892"/>
                  <a:gd name="connsiteX9" fmla="*/ 332585 w 665170"/>
                  <a:gd name="connsiteY9" fmla="*/ 0 h 2726892"/>
                  <a:gd name="connsiteX0" fmla="*/ 332585 w 665170"/>
                  <a:gd name="connsiteY0" fmla="*/ 0 h 2726892"/>
                  <a:gd name="connsiteX1" fmla="*/ 332585 w 665170"/>
                  <a:gd name="connsiteY1" fmla="*/ 0 h 2726892"/>
                  <a:gd name="connsiteX2" fmla="*/ 665170 w 665170"/>
                  <a:gd name="connsiteY2" fmla="*/ 332585 h 2726892"/>
                  <a:gd name="connsiteX3" fmla="*/ 664895 w 665170"/>
                  <a:gd name="connsiteY3" fmla="*/ 1413622 h 2726892"/>
                  <a:gd name="connsiteX4" fmla="*/ 665170 w 665170"/>
                  <a:gd name="connsiteY4" fmla="*/ 2726892 h 2726892"/>
                  <a:gd name="connsiteX5" fmla="*/ 0 w 665170"/>
                  <a:gd name="connsiteY5" fmla="*/ 2726892 h 2726892"/>
                  <a:gd name="connsiteX6" fmla="*/ 0 w 665170"/>
                  <a:gd name="connsiteY6" fmla="*/ 2726892 h 2726892"/>
                  <a:gd name="connsiteX7" fmla="*/ 0 w 665170"/>
                  <a:gd name="connsiteY7" fmla="*/ 332585 h 2726892"/>
                  <a:gd name="connsiteX8" fmla="*/ 332585 w 665170"/>
                  <a:gd name="connsiteY8" fmla="*/ 0 h 2726892"/>
                  <a:gd name="connsiteX0" fmla="*/ 332585 w 665170"/>
                  <a:gd name="connsiteY0" fmla="*/ 0 h 2726892"/>
                  <a:gd name="connsiteX1" fmla="*/ 332585 w 665170"/>
                  <a:gd name="connsiteY1" fmla="*/ 0 h 2726892"/>
                  <a:gd name="connsiteX2" fmla="*/ 665170 w 665170"/>
                  <a:gd name="connsiteY2" fmla="*/ 332585 h 2726892"/>
                  <a:gd name="connsiteX3" fmla="*/ 664895 w 665170"/>
                  <a:gd name="connsiteY3" fmla="*/ 1413622 h 2726892"/>
                  <a:gd name="connsiteX4" fmla="*/ 0 w 665170"/>
                  <a:gd name="connsiteY4" fmla="*/ 2726892 h 2726892"/>
                  <a:gd name="connsiteX5" fmla="*/ 0 w 665170"/>
                  <a:gd name="connsiteY5" fmla="*/ 2726892 h 2726892"/>
                  <a:gd name="connsiteX6" fmla="*/ 0 w 665170"/>
                  <a:gd name="connsiteY6" fmla="*/ 332585 h 2726892"/>
                  <a:gd name="connsiteX7" fmla="*/ 332585 w 665170"/>
                  <a:gd name="connsiteY7" fmla="*/ 0 h 2726892"/>
                  <a:gd name="connsiteX0" fmla="*/ 332585 w 665170"/>
                  <a:gd name="connsiteY0" fmla="*/ 0 h 2726892"/>
                  <a:gd name="connsiteX1" fmla="*/ 332585 w 665170"/>
                  <a:gd name="connsiteY1" fmla="*/ 0 h 2726892"/>
                  <a:gd name="connsiteX2" fmla="*/ 665170 w 665170"/>
                  <a:gd name="connsiteY2" fmla="*/ 332585 h 2726892"/>
                  <a:gd name="connsiteX3" fmla="*/ 664895 w 665170"/>
                  <a:gd name="connsiteY3" fmla="*/ 1413622 h 2726892"/>
                  <a:gd name="connsiteX4" fmla="*/ 0 w 665170"/>
                  <a:gd name="connsiteY4" fmla="*/ 2726892 h 2726892"/>
                  <a:gd name="connsiteX5" fmla="*/ 0 w 665170"/>
                  <a:gd name="connsiteY5" fmla="*/ 2726892 h 2726892"/>
                  <a:gd name="connsiteX6" fmla="*/ 0 w 665170"/>
                  <a:gd name="connsiteY6" fmla="*/ 332585 h 2726892"/>
                  <a:gd name="connsiteX7" fmla="*/ 332585 w 665170"/>
                  <a:gd name="connsiteY7" fmla="*/ 0 h 2726892"/>
                  <a:gd name="connsiteX0" fmla="*/ 332585 w 665170"/>
                  <a:gd name="connsiteY0" fmla="*/ 0 h 2726892"/>
                  <a:gd name="connsiteX1" fmla="*/ 332585 w 665170"/>
                  <a:gd name="connsiteY1" fmla="*/ 0 h 2726892"/>
                  <a:gd name="connsiteX2" fmla="*/ 665170 w 665170"/>
                  <a:gd name="connsiteY2" fmla="*/ 332585 h 2726892"/>
                  <a:gd name="connsiteX3" fmla="*/ 664895 w 665170"/>
                  <a:gd name="connsiteY3" fmla="*/ 1413622 h 2726892"/>
                  <a:gd name="connsiteX4" fmla="*/ 0 w 665170"/>
                  <a:gd name="connsiteY4" fmla="*/ 2726892 h 2726892"/>
                  <a:gd name="connsiteX5" fmla="*/ 0 w 665170"/>
                  <a:gd name="connsiteY5" fmla="*/ 2726892 h 2726892"/>
                  <a:gd name="connsiteX6" fmla="*/ 0 w 665170"/>
                  <a:gd name="connsiteY6" fmla="*/ 332585 h 2726892"/>
                  <a:gd name="connsiteX7" fmla="*/ 332585 w 665170"/>
                  <a:gd name="connsiteY7" fmla="*/ 0 h 2726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65170" h="2726892">
                    <a:moveTo>
                      <a:pt x="332585" y="0"/>
                    </a:moveTo>
                    <a:lnTo>
                      <a:pt x="332585" y="0"/>
                    </a:lnTo>
                    <a:cubicBezTo>
                      <a:pt x="516267" y="0"/>
                      <a:pt x="665170" y="148903"/>
                      <a:pt x="665170" y="332585"/>
                    </a:cubicBezTo>
                    <a:cubicBezTo>
                      <a:pt x="665078" y="692931"/>
                      <a:pt x="664987" y="1053276"/>
                      <a:pt x="664895" y="1413622"/>
                    </a:cubicBezTo>
                    <a:cubicBezTo>
                      <a:pt x="476395" y="1778168"/>
                      <a:pt x="266092" y="2119826"/>
                      <a:pt x="0" y="2726892"/>
                    </a:cubicBezTo>
                    <a:lnTo>
                      <a:pt x="0" y="2726892"/>
                    </a:lnTo>
                    <a:lnTo>
                      <a:pt x="0" y="332585"/>
                    </a:lnTo>
                    <a:cubicBezTo>
                      <a:pt x="0" y="148903"/>
                      <a:pt x="148903" y="0"/>
                      <a:pt x="33258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31" name="Oval 30"/>
            <p:cNvSpPr/>
            <p:nvPr/>
          </p:nvSpPr>
          <p:spPr>
            <a:xfrm rot="19922172">
              <a:off x="939740" y="2205693"/>
              <a:ext cx="169099" cy="1690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32" name="Oval 31"/>
            <p:cNvSpPr/>
            <p:nvPr/>
          </p:nvSpPr>
          <p:spPr>
            <a:xfrm rot="19922172">
              <a:off x="715292" y="2593806"/>
              <a:ext cx="84549" cy="8454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33" name="Oval 32"/>
            <p:cNvSpPr/>
            <p:nvPr/>
          </p:nvSpPr>
          <p:spPr>
            <a:xfrm rot="19922172">
              <a:off x="450432" y="2660329"/>
              <a:ext cx="137710" cy="1377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34" name="Oval 33"/>
            <p:cNvSpPr/>
            <p:nvPr/>
          </p:nvSpPr>
          <p:spPr>
            <a:xfrm rot="19922172">
              <a:off x="1419157" y="2059022"/>
              <a:ext cx="228336" cy="2283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35" name="Oval 34"/>
            <p:cNvSpPr/>
            <p:nvPr/>
          </p:nvSpPr>
          <p:spPr>
            <a:xfrm rot="19922172">
              <a:off x="1037837" y="2587555"/>
              <a:ext cx="84549" cy="8454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37" name="Oval 36"/>
            <p:cNvSpPr/>
            <p:nvPr/>
          </p:nvSpPr>
          <p:spPr>
            <a:xfrm rot="19922172">
              <a:off x="1216994" y="2334034"/>
              <a:ext cx="137710" cy="1377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grpSp>
          <p:nvGrpSpPr>
            <p:cNvPr id="42" name="Group 41"/>
            <p:cNvGrpSpPr/>
            <p:nvPr/>
          </p:nvGrpSpPr>
          <p:grpSpPr>
            <a:xfrm rot="900000">
              <a:off x="1097580" y="1393561"/>
              <a:ext cx="1165779" cy="703527"/>
              <a:chOff x="7061137" y="2490268"/>
              <a:chExt cx="953399" cy="575358"/>
            </a:xfrm>
          </p:grpSpPr>
          <p:sp>
            <p:nvSpPr>
              <p:cNvPr id="29" name="Flowchart: Terminator 28"/>
              <p:cNvSpPr/>
              <p:nvPr/>
            </p:nvSpPr>
            <p:spPr>
              <a:xfrm rot="2666605">
                <a:off x="7546536" y="2490268"/>
                <a:ext cx="468000" cy="177585"/>
              </a:xfrm>
              <a:prstGeom prst="flowChartTerminator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9" name="Flowchart: Terminator 38"/>
              <p:cNvSpPr/>
              <p:nvPr/>
            </p:nvSpPr>
            <p:spPr>
              <a:xfrm rot="2666605">
                <a:off x="7327125" y="2631892"/>
                <a:ext cx="576064" cy="177585"/>
              </a:xfrm>
              <a:prstGeom prst="flowChartTerminator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0" name="Flowchart: Terminator 39"/>
              <p:cNvSpPr/>
              <p:nvPr/>
            </p:nvSpPr>
            <p:spPr>
              <a:xfrm rot="2666605">
                <a:off x="7171289" y="2741835"/>
                <a:ext cx="540000" cy="177585"/>
              </a:xfrm>
              <a:prstGeom prst="flowChartTerminator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" name="Flowchart: Terminator 40"/>
              <p:cNvSpPr/>
              <p:nvPr/>
            </p:nvSpPr>
            <p:spPr>
              <a:xfrm rot="2666605">
                <a:off x="7061137" y="2888041"/>
                <a:ext cx="432000" cy="177585"/>
              </a:xfrm>
              <a:prstGeom prst="flowChartTerminator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</p:grpSp>
      <p:grpSp>
        <p:nvGrpSpPr>
          <p:cNvPr id="69" name="Group 68"/>
          <p:cNvGrpSpPr/>
          <p:nvPr/>
        </p:nvGrpSpPr>
        <p:grpSpPr>
          <a:xfrm>
            <a:off x="3246971" y="3062682"/>
            <a:ext cx="2052406" cy="3005359"/>
            <a:chOff x="2274967" y="2856728"/>
            <a:chExt cx="1887270" cy="2763549"/>
          </a:xfrm>
        </p:grpSpPr>
        <p:sp>
          <p:nvSpPr>
            <p:cNvPr id="4" name="Rectangle 3"/>
            <p:cNvSpPr/>
            <p:nvPr/>
          </p:nvSpPr>
          <p:spPr>
            <a:xfrm rot="20822172">
              <a:off x="2534405" y="3008769"/>
              <a:ext cx="776804" cy="116520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5" name="Rounded Rectangle 20"/>
            <p:cNvSpPr/>
            <p:nvPr/>
          </p:nvSpPr>
          <p:spPr>
            <a:xfrm rot="20822172">
              <a:off x="2274967" y="3807730"/>
              <a:ext cx="1812545" cy="1812547"/>
            </a:xfrm>
            <a:custGeom>
              <a:avLst/>
              <a:gdLst>
                <a:gd name="connsiteX0" fmla="*/ 0 w 2016224"/>
                <a:gd name="connsiteY0" fmla="*/ 517202 h 2016224"/>
                <a:gd name="connsiteX1" fmla="*/ 517202 w 2016224"/>
                <a:gd name="connsiteY1" fmla="*/ 0 h 2016224"/>
                <a:gd name="connsiteX2" fmla="*/ 1499022 w 2016224"/>
                <a:gd name="connsiteY2" fmla="*/ 0 h 2016224"/>
                <a:gd name="connsiteX3" fmla="*/ 2016224 w 2016224"/>
                <a:gd name="connsiteY3" fmla="*/ 517202 h 2016224"/>
                <a:gd name="connsiteX4" fmla="*/ 2016224 w 2016224"/>
                <a:gd name="connsiteY4" fmla="*/ 1499022 h 2016224"/>
                <a:gd name="connsiteX5" fmla="*/ 1499022 w 2016224"/>
                <a:gd name="connsiteY5" fmla="*/ 2016224 h 2016224"/>
                <a:gd name="connsiteX6" fmla="*/ 517202 w 2016224"/>
                <a:gd name="connsiteY6" fmla="*/ 2016224 h 2016224"/>
                <a:gd name="connsiteX7" fmla="*/ 0 w 2016224"/>
                <a:gd name="connsiteY7" fmla="*/ 1499022 h 2016224"/>
                <a:gd name="connsiteX8" fmla="*/ 0 w 2016224"/>
                <a:gd name="connsiteY8" fmla="*/ 517202 h 2016224"/>
                <a:gd name="connsiteX0" fmla="*/ 0 w 2016224"/>
                <a:gd name="connsiteY0" fmla="*/ 517202 h 2016224"/>
                <a:gd name="connsiteX1" fmla="*/ 594839 w 2016224"/>
                <a:gd name="connsiteY1" fmla="*/ 0 h 2016224"/>
                <a:gd name="connsiteX2" fmla="*/ 1499022 w 2016224"/>
                <a:gd name="connsiteY2" fmla="*/ 0 h 2016224"/>
                <a:gd name="connsiteX3" fmla="*/ 2016224 w 2016224"/>
                <a:gd name="connsiteY3" fmla="*/ 517202 h 2016224"/>
                <a:gd name="connsiteX4" fmla="*/ 2016224 w 2016224"/>
                <a:gd name="connsiteY4" fmla="*/ 1499022 h 2016224"/>
                <a:gd name="connsiteX5" fmla="*/ 1499022 w 2016224"/>
                <a:gd name="connsiteY5" fmla="*/ 2016224 h 2016224"/>
                <a:gd name="connsiteX6" fmla="*/ 517202 w 2016224"/>
                <a:gd name="connsiteY6" fmla="*/ 2016224 h 2016224"/>
                <a:gd name="connsiteX7" fmla="*/ 0 w 2016224"/>
                <a:gd name="connsiteY7" fmla="*/ 1499022 h 2016224"/>
                <a:gd name="connsiteX8" fmla="*/ 0 w 2016224"/>
                <a:gd name="connsiteY8" fmla="*/ 517202 h 2016224"/>
                <a:gd name="connsiteX0" fmla="*/ 0 w 2016224"/>
                <a:gd name="connsiteY0" fmla="*/ 517202 h 2016224"/>
                <a:gd name="connsiteX1" fmla="*/ 594839 w 2016224"/>
                <a:gd name="connsiteY1" fmla="*/ 0 h 2016224"/>
                <a:gd name="connsiteX2" fmla="*/ 1412758 w 2016224"/>
                <a:gd name="connsiteY2" fmla="*/ 0 h 2016224"/>
                <a:gd name="connsiteX3" fmla="*/ 2016224 w 2016224"/>
                <a:gd name="connsiteY3" fmla="*/ 517202 h 2016224"/>
                <a:gd name="connsiteX4" fmla="*/ 2016224 w 2016224"/>
                <a:gd name="connsiteY4" fmla="*/ 1499022 h 2016224"/>
                <a:gd name="connsiteX5" fmla="*/ 1499022 w 2016224"/>
                <a:gd name="connsiteY5" fmla="*/ 2016224 h 2016224"/>
                <a:gd name="connsiteX6" fmla="*/ 517202 w 2016224"/>
                <a:gd name="connsiteY6" fmla="*/ 2016224 h 2016224"/>
                <a:gd name="connsiteX7" fmla="*/ 0 w 2016224"/>
                <a:gd name="connsiteY7" fmla="*/ 1499022 h 2016224"/>
                <a:gd name="connsiteX8" fmla="*/ 0 w 2016224"/>
                <a:gd name="connsiteY8" fmla="*/ 517202 h 2016224"/>
                <a:gd name="connsiteX0" fmla="*/ 0 w 2016224"/>
                <a:gd name="connsiteY0" fmla="*/ 1499022 h 2016224"/>
                <a:gd name="connsiteX1" fmla="*/ 594839 w 2016224"/>
                <a:gd name="connsiteY1" fmla="*/ 0 h 2016224"/>
                <a:gd name="connsiteX2" fmla="*/ 1412758 w 2016224"/>
                <a:gd name="connsiteY2" fmla="*/ 0 h 2016224"/>
                <a:gd name="connsiteX3" fmla="*/ 2016224 w 2016224"/>
                <a:gd name="connsiteY3" fmla="*/ 517202 h 2016224"/>
                <a:gd name="connsiteX4" fmla="*/ 2016224 w 2016224"/>
                <a:gd name="connsiteY4" fmla="*/ 1499022 h 2016224"/>
                <a:gd name="connsiteX5" fmla="*/ 1499022 w 2016224"/>
                <a:gd name="connsiteY5" fmla="*/ 2016224 h 2016224"/>
                <a:gd name="connsiteX6" fmla="*/ 517202 w 2016224"/>
                <a:gd name="connsiteY6" fmla="*/ 2016224 h 2016224"/>
                <a:gd name="connsiteX7" fmla="*/ 0 w 2016224"/>
                <a:gd name="connsiteY7" fmla="*/ 1499022 h 2016224"/>
                <a:gd name="connsiteX0" fmla="*/ 0 w 2016224"/>
                <a:gd name="connsiteY0" fmla="*/ 1499022 h 2016224"/>
                <a:gd name="connsiteX1" fmla="*/ 594839 w 2016224"/>
                <a:gd name="connsiteY1" fmla="*/ 0 h 2016224"/>
                <a:gd name="connsiteX2" fmla="*/ 1412758 w 2016224"/>
                <a:gd name="connsiteY2" fmla="*/ 0 h 2016224"/>
                <a:gd name="connsiteX3" fmla="*/ 2016224 w 2016224"/>
                <a:gd name="connsiteY3" fmla="*/ 1499022 h 2016224"/>
                <a:gd name="connsiteX4" fmla="*/ 1499022 w 2016224"/>
                <a:gd name="connsiteY4" fmla="*/ 2016224 h 2016224"/>
                <a:gd name="connsiteX5" fmla="*/ 517202 w 2016224"/>
                <a:gd name="connsiteY5" fmla="*/ 2016224 h 2016224"/>
                <a:gd name="connsiteX6" fmla="*/ 0 w 2016224"/>
                <a:gd name="connsiteY6" fmla="*/ 1499022 h 2016224"/>
                <a:gd name="connsiteX0" fmla="*/ 0 w 2016224"/>
                <a:gd name="connsiteY0" fmla="*/ 1499022 h 2016224"/>
                <a:gd name="connsiteX1" fmla="*/ 594839 w 2016224"/>
                <a:gd name="connsiteY1" fmla="*/ 0 h 2016224"/>
                <a:gd name="connsiteX2" fmla="*/ 1412758 w 2016224"/>
                <a:gd name="connsiteY2" fmla="*/ 0 h 2016224"/>
                <a:gd name="connsiteX3" fmla="*/ 2016224 w 2016224"/>
                <a:gd name="connsiteY3" fmla="*/ 1499022 h 2016224"/>
                <a:gd name="connsiteX4" fmla="*/ 1499022 w 2016224"/>
                <a:gd name="connsiteY4" fmla="*/ 2016224 h 2016224"/>
                <a:gd name="connsiteX5" fmla="*/ 517202 w 2016224"/>
                <a:gd name="connsiteY5" fmla="*/ 2016224 h 2016224"/>
                <a:gd name="connsiteX6" fmla="*/ 0 w 2016224"/>
                <a:gd name="connsiteY6" fmla="*/ 1499022 h 2016224"/>
                <a:gd name="connsiteX0" fmla="*/ 0 w 2016224"/>
                <a:gd name="connsiteY0" fmla="*/ 1499022 h 2016224"/>
                <a:gd name="connsiteX1" fmla="*/ 594839 w 2016224"/>
                <a:gd name="connsiteY1" fmla="*/ 0 h 2016224"/>
                <a:gd name="connsiteX2" fmla="*/ 1412758 w 2016224"/>
                <a:gd name="connsiteY2" fmla="*/ 0 h 2016224"/>
                <a:gd name="connsiteX3" fmla="*/ 2016224 w 2016224"/>
                <a:gd name="connsiteY3" fmla="*/ 1499022 h 2016224"/>
                <a:gd name="connsiteX4" fmla="*/ 1499022 w 2016224"/>
                <a:gd name="connsiteY4" fmla="*/ 2016224 h 2016224"/>
                <a:gd name="connsiteX5" fmla="*/ 517202 w 2016224"/>
                <a:gd name="connsiteY5" fmla="*/ 2016224 h 2016224"/>
                <a:gd name="connsiteX6" fmla="*/ 0 w 2016224"/>
                <a:gd name="connsiteY6" fmla="*/ 1499022 h 2016224"/>
                <a:gd name="connsiteX0" fmla="*/ 0 w 2016224"/>
                <a:gd name="connsiteY0" fmla="*/ 1499022 h 2016224"/>
                <a:gd name="connsiteX1" fmla="*/ 594839 w 2016224"/>
                <a:gd name="connsiteY1" fmla="*/ 0 h 2016224"/>
                <a:gd name="connsiteX2" fmla="*/ 1412758 w 2016224"/>
                <a:gd name="connsiteY2" fmla="*/ 0 h 2016224"/>
                <a:gd name="connsiteX3" fmla="*/ 2016224 w 2016224"/>
                <a:gd name="connsiteY3" fmla="*/ 1499022 h 2016224"/>
                <a:gd name="connsiteX4" fmla="*/ 1499022 w 2016224"/>
                <a:gd name="connsiteY4" fmla="*/ 2016224 h 2016224"/>
                <a:gd name="connsiteX5" fmla="*/ 517202 w 2016224"/>
                <a:gd name="connsiteY5" fmla="*/ 2016224 h 2016224"/>
                <a:gd name="connsiteX6" fmla="*/ 0 w 2016224"/>
                <a:gd name="connsiteY6" fmla="*/ 1499022 h 2016224"/>
                <a:gd name="connsiteX0" fmla="*/ 0 w 2016224"/>
                <a:gd name="connsiteY0" fmla="*/ 1499022 h 2016224"/>
                <a:gd name="connsiteX1" fmla="*/ 594839 w 2016224"/>
                <a:gd name="connsiteY1" fmla="*/ 0 h 2016224"/>
                <a:gd name="connsiteX2" fmla="*/ 1412758 w 2016224"/>
                <a:gd name="connsiteY2" fmla="*/ 0 h 2016224"/>
                <a:gd name="connsiteX3" fmla="*/ 2016224 w 2016224"/>
                <a:gd name="connsiteY3" fmla="*/ 1499022 h 2016224"/>
                <a:gd name="connsiteX4" fmla="*/ 1499022 w 2016224"/>
                <a:gd name="connsiteY4" fmla="*/ 2016224 h 2016224"/>
                <a:gd name="connsiteX5" fmla="*/ 517202 w 2016224"/>
                <a:gd name="connsiteY5" fmla="*/ 2016224 h 2016224"/>
                <a:gd name="connsiteX6" fmla="*/ 0 w 2016224"/>
                <a:gd name="connsiteY6" fmla="*/ 1499022 h 2016224"/>
                <a:gd name="connsiteX0" fmla="*/ 0 w 2016224"/>
                <a:gd name="connsiteY0" fmla="*/ 1499022 h 2016224"/>
                <a:gd name="connsiteX1" fmla="*/ 594839 w 2016224"/>
                <a:gd name="connsiteY1" fmla="*/ 0 h 2016224"/>
                <a:gd name="connsiteX2" fmla="*/ 1412758 w 2016224"/>
                <a:gd name="connsiteY2" fmla="*/ 0 h 2016224"/>
                <a:gd name="connsiteX3" fmla="*/ 2016224 w 2016224"/>
                <a:gd name="connsiteY3" fmla="*/ 1499022 h 2016224"/>
                <a:gd name="connsiteX4" fmla="*/ 1499022 w 2016224"/>
                <a:gd name="connsiteY4" fmla="*/ 2016224 h 2016224"/>
                <a:gd name="connsiteX5" fmla="*/ 517202 w 2016224"/>
                <a:gd name="connsiteY5" fmla="*/ 2016224 h 2016224"/>
                <a:gd name="connsiteX6" fmla="*/ 0 w 2016224"/>
                <a:gd name="connsiteY6" fmla="*/ 1499022 h 2016224"/>
                <a:gd name="connsiteX0" fmla="*/ 0 w 2016224"/>
                <a:gd name="connsiteY0" fmla="*/ 1499022 h 2016224"/>
                <a:gd name="connsiteX1" fmla="*/ 594839 w 2016224"/>
                <a:gd name="connsiteY1" fmla="*/ 0 h 2016224"/>
                <a:gd name="connsiteX2" fmla="*/ 1412758 w 2016224"/>
                <a:gd name="connsiteY2" fmla="*/ 0 h 2016224"/>
                <a:gd name="connsiteX3" fmla="*/ 2016224 w 2016224"/>
                <a:gd name="connsiteY3" fmla="*/ 1499022 h 2016224"/>
                <a:gd name="connsiteX4" fmla="*/ 1499022 w 2016224"/>
                <a:gd name="connsiteY4" fmla="*/ 2016224 h 2016224"/>
                <a:gd name="connsiteX5" fmla="*/ 517202 w 2016224"/>
                <a:gd name="connsiteY5" fmla="*/ 2016224 h 2016224"/>
                <a:gd name="connsiteX6" fmla="*/ 0 w 2016224"/>
                <a:gd name="connsiteY6" fmla="*/ 1499022 h 2016224"/>
                <a:gd name="connsiteX0" fmla="*/ 0 w 2016224"/>
                <a:gd name="connsiteY0" fmla="*/ 1516275 h 2033477"/>
                <a:gd name="connsiteX1" fmla="*/ 594839 w 2016224"/>
                <a:gd name="connsiteY1" fmla="*/ 17253 h 2033477"/>
                <a:gd name="connsiteX2" fmla="*/ 1438637 w 2016224"/>
                <a:gd name="connsiteY2" fmla="*/ 0 h 2033477"/>
                <a:gd name="connsiteX3" fmla="*/ 2016224 w 2016224"/>
                <a:gd name="connsiteY3" fmla="*/ 1516275 h 2033477"/>
                <a:gd name="connsiteX4" fmla="*/ 1499022 w 2016224"/>
                <a:gd name="connsiteY4" fmla="*/ 2033477 h 2033477"/>
                <a:gd name="connsiteX5" fmla="*/ 517202 w 2016224"/>
                <a:gd name="connsiteY5" fmla="*/ 2033477 h 2033477"/>
                <a:gd name="connsiteX6" fmla="*/ 0 w 2016224"/>
                <a:gd name="connsiteY6" fmla="*/ 1516275 h 2033477"/>
                <a:gd name="connsiteX0" fmla="*/ 0 w 2016224"/>
                <a:gd name="connsiteY0" fmla="*/ 1499022 h 2016224"/>
                <a:gd name="connsiteX1" fmla="*/ 594839 w 2016224"/>
                <a:gd name="connsiteY1" fmla="*/ 0 h 2016224"/>
                <a:gd name="connsiteX2" fmla="*/ 1464516 w 2016224"/>
                <a:gd name="connsiteY2" fmla="*/ 0 h 2016224"/>
                <a:gd name="connsiteX3" fmla="*/ 2016224 w 2016224"/>
                <a:gd name="connsiteY3" fmla="*/ 1499022 h 2016224"/>
                <a:gd name="connsiteX4" fmla="*/ 1499022 w 2016224"/>
                <a:gd name="connsiteY4" fmla="*/ 2016224 h 2016224"/>
                <a:gd name="connsiteX5" fmla="*/ 517202 w 2016224"/>
                <a:gd name="connsiteY5" fmla="*/ 2016224 h 2016224"/>
                <a:gd name="connsiteX6" fmla="*/ 0 w 2016224"/>
                <a:gd name="connsiteY6" fmla="*/ 1499022 h 2016224"/>
                <a:gd name="connsiteX0" fmla="*/ 0 w 2016224"/>
                <a:gd name="connsiteY0" fmla="*/ 1524901 h 2042103"/>
                <a:gd name="connsiteX1" fmla="*/ 594839 w 2016224"/>
                <a:gd name="connsiteY1" fmla="*/ 25879 h 2042103"/>
                <a:gd name="connsiteX2" fmla="*/ 1430010 w 2016224"/>
                <a:gd name="connsiteY2" fmla="*/ 0 h 2042103"/>
                <a:gd name="connsiteX3" fmla="*/ 2016224 w 2016224"/>
                <a:gd name="connsiteY3" fmla="*/ 1524901 h 2042103"/>
                <a:gd name="connsiteX4" fmla="*/ 1499022 w 2016224"/>
                <a:gd name="connsiteY4" fmla="*/ 2042103 h 2042103"/>
                <a:gd name="connsiteX5" fmla="*/ 517202 w 2016224"/>
                <a:gd name="connsiteY5" fmla="*/ 2042103 h 2042103"/>
                <a:gd name="connsiteX6" fmla="*/ 0 w 2016224"/>
                <a:gd name="connsiteY6" fmla="*/ 1524901 h 2042103"/>
                <a:gd name="connsiteX0" fmla="*/ 0 w 2016224"/>
                <a:gd name="connsiteY0" fmla="*/ 1524901 h 2042103"/>
                <a:gd name="connsiteX1" fmla="*/ 594839 w 2016224"/>
                <a:gd name="connsiteY1" fmla="*/ 25879 h 2042103"/>
                <a:gd name="connsiteX2" fmla="*/ 1430010 w 2016224"/>
                <a:gd name="connsiteY2" fmla="*/ 0 h 2042103"/>
                <a:gd name="connsiteX3" fmla="*/ 2016224 w 2016224"/>
                <a:gd name="connsiteY3" fmla="*/ 1524901 h 2042103"/>
                <a:gd name="connsiteX4" fmla="*/ 1499022 w 2016224"/>
                <a:gd name="connsiteY4" fmla="*/ 2042103 h 2042103"/>
                <a:gd name="connsiteX5" fmla="*/ 517202 w 2016224"/>
                <a:gd name="connsiteY5" fmla="*/ 2042103 h 2042103"/>
                <a:gd name="connsiteX6" fmla="*/ 0 w 2016224"/>
                <a:gd name="connsiteY6" fmla="*/ 1524901 h 2042103"/>
                <a:gd name="connsiteX0" fmla="*/ 0 w 2016224"/>
                <a:gd name="connsiteY0" fmla="*/ 1524901 h 2042103"/>
                <a:gd name="connsiteX1" fmla="*/ 594839 w 2016224"/>
                <a:gd name="connsiteY1" fmla="*/ 25879 h 2042103"/>
                <a:gd name="connsiteX2" fmla="*/ 1430010 w 2016224"/>
                <a:gd name="connsiteY2" fmla="*/ 0 h 2042103"/>
                <a:gd name="connsiteX3" fmla="*/ 2016224 w 2016224"/>
                <a:gd name="connsiteY3" fmla="*/ 1524901 h 2042103"/>
                <a:gd name="connsiteX4" fmla="*/ 1499022 w 2016224"/>
                <a:gd name="connsiteY4" fmla="*/ 2042103 h 2042103"/>
                <a:gd name="connsiteX5" fmla="*/ 517202 w 2016224"/>
                <a:gd name="connsiteY5" fmla="*/ 2042103 h 2042103"/>
                <a:gd name="connsiteX6" fmla="*/ 0 w 2016224"/>
                <a:gd name="connsiteY6" fmla="*/ 1524901 h 2042103"/>
                <a:gd name="connsiteX0" fmla="*/ 0 w 2016224"/>
                <a:gd name="connsiteY0" fmla="*/ 1524901 h 2042103"/>
                <a:gd name="connsiteX1" fmla="*/ 594839 w 2016224"/>
                <a:gd name="connsiteY1" fmla="*/ 25879 h 2042103"/>
                <a:gd name="connsiteX2" fmla="*/ 1430010 w 2016224"/>
                <a:gd name="connsiteY2" fmla="*/ 0 h 2042103"/>
                <a:gd name="connsiteX3" fmla="*/ 2016224 w 2016224"/>
                <a:gd name="connsiteY3" fmla="*/ 1524901 h 2042103"/>
                <a:gd name="connsiteX4" fmla="*/ 1499022 w 2016224"/>
                <a:gd name="connsiteY4" fmla="*/ 2042103 h 2042103"/>
                <a:gd name="connsiteX5" fmla="*/ 517202 w 2016224"/>
                <a:gd name="connsiteY5" fmla="*/ 2042103 h 2042103"/>
                <a:gd name="connsiteX6" fmla="*/ 0 w 2016224"/>
                <a:gd name="connsiteY6" fmla="*/ 1524901 h 2042103"/>
                <a:gd name="connsiteX0" fmla="*/ 0 w 2016224"/>
                <a:gd name="connsiteY0" fmla="*/ 1499022 h 2016224"/>
                <a:gd name="connsiteX1" fmla="*/ 594839 w 2016224"/>
                <a:gd name="connsiteY1" fmla="*/ 0 h 2016224"/>
                <a:gd name="connsiteX2" fmla="*/ 1438637 w 2016224"/>
                <a:gd name="connsiteY2" fmla="*/ 8627 h 2016224"/>
                <a:gd name="connsiteX3" fmla="*/ 2016224 w 2016224"/>
                <a:gd name="connsiteY3" fmla="*/ 1499022 h 2016224"/>
                <a:gd name="connsiteX4" fmla="*/ 1499022 w 2016224"/>
                <a:gd name="connsiteY4" fmla="*/ 2016224 h 2016224"/>
                <a:gd name="connsiteX5" fmla="*/ 517202 w 2016224"/>
                <a:gd name="connsiteY5" fmla="*/ 2016224 h 2016224"/>
                <a:gd name="connsiteX6" fmla="*/ 0 w 2016224"/>
                <a:gd name="connsiteY6" fmla="*/ 1499022 h 2016224"/>
                <a:gd name="connsiteX0" fmla="*/ 0 w 2016224"/>
                <a:gd name="connsiteY0" fmla="*/ 1490395 h 2007597"/>
                <a:gd name="connsiteX1" fmla="*/ 594839 w 2016224"/>
                <a:gd name="connsiteY1" fmla="*/ 17253 h 2007597"/>
                <a:gd name="connsiteX2" fmla="*/ 1438637 w 2016224"/>
                <a:gd name="connsiteY2" fmla="*/ 0 h 2007597"/>
                <a:gd name="connsiteX3" fmla="*/ 2016224 w 2016224"/>
                <a:gd name="connsiteY3" fmla="*/ 1490395 h 2007597"/>
                <a:gd name="connsiteX4" fmla="*/ 1499022 w 2016224"/>
                <a:gd name="connsiteY4" fmla="*/ 2007597 h 2007597"/>
                <a:gd name="connsiteX5" fmla="*/ 517202 w 2016224"/>
                <a:gd name="connsiteY5" fmla="*/ 2007597 h 2007597"/>
                <a:gd name="connsiteX6" fmla="*/ 0 w 2016224"/>
                <a:gd name="connsiteY6" fmla="*/ 1490395 h 2007597"/>
                <a:gd name="connsiteX0" fmla="*/ 0 w 2016224"/>
                <a:gd name="connsiteY0" fmla="*/ 1499022 h 2016224"/>
                <a:gd name="connsiteX1" fmla="*/ 594839 w 2016224"/>
                <a:gd name="connsiteY1" fmla="*/ 0 h 2016224"/>
                <a:gd name="connsiteX2" fmla="*/ 1438637 w 2016224"/>
                <a:gd name="connsiteY2" fmla="*/ 8627 h 2016224"/>
                <a:gd name="connsiteX3" fmla="*/ 2016224 w 2016224"/>
                <a:gd name="connsiteY3" fmla="*/ 1499022 h 2016224"/>
                <a:gd name="connsiteX4" fmla="*/ 1499022 w 2016224"/>
                <a:gd name="connsiteY4" fmla="*/ 2016224 h 2016224"/>
                <a:gd name="connsiteX5" fmla="*/ 517202 w 2016224"/>
                <a:gd name="connsiteY5" fmla="*/ 2016224 h 2016224"/>
                <a:gd name="connsiteX6" fmla="*/ 0 w 2016224"/>
                <a:gd name="connsiteY6" fmla="*/ 1499022 h 2016224"/>
                <a:gd name="connsiteX0" fmla="*/ 0 w 2016224"/>
                <a:gd name="connsiteY0" fmla="*/ 1499022 h 2016224"/>
                <a:gd name="connsiteX1" fmla="*/ 594839 w 2016224"/>
                <a:gd name="connsiteY1" fmla="*/ 0 h 2016224"/>
                <a:gd name="connsiteX2" fmla="*/ 1438637 w 2016224"/>
                <a:gd name="connsiteY2" fmla="*/ 8627 h 2016224"/>
                <a:gd name="connsiteX3" fmla="*/ 2016224 w 2016224"/>
                <a:gd name="connsiteY3" fmla="*/ 1499022 h 2016224"/>
                <a:gd name="connsiteX4" fmla="*/ 1499022 w 2016224"/>
                <a:gd name="connsiteY4" fmla="*/ 2016224 h 2016224"/>
                <a:gd name="connsiteX5" fmla="*/ 517202 w 2016224"/>
                <a:gd name="connsiteY5" fmla="*/ 2016224 h 2016224"/>
                <a:gd name="connsiteX6" fmla="*/ 0 w 2016224"/>
                <a:gd name="connsiteY6" fmla="*/ 1499022 h 2016224"/>
                <a:gd name="connsiteX0" fmla="*/ 0 w 2016224"/>
                <a:gd name="connsiteY0" fmla="*/ 1499022 h 2016224"/>
                <a:gd name="connsiteX1" fmla="*/ 594839 w 2016224"/>
                <a:gd name="connsiteY1" fmla="*/ 0 h 2016224"/>
                <a:gd name="connsiteX2" fmla="*/ 1447263 w 2016224"/>
                <a:gd name="connsiteY2" fmla="*/ 8627 h 2016224"/>
                <a:gd name="connsiteX3" fmla="*/ 2016224 w 2016224"/>
                <a:gd name="connsiteY3" fmla="*/ 1499022 h 2016224"/>
                <a:gd name="connsiteX4" fmla="*/ 1499022 w 2016224"/>
                <a:gd name="connsiteY4" fmla="*/ 2016224 h 2016224"/>
                <a:gd name="connsiteX5" fmla="*/ 517202 w 2016224"/>
                <a:gd name="connsiteY5" fmla="*/ 2016224 h 2016224"/>
                <a:gd name="connsiteX6" fmla="*/ 0 w 2016224"/>
                <a:gd name="connsiteY6" fmla="*/ 1499022 h 2016224"/>
                <a:gd name="connsiteX0" fmla="*/ 0 w 2016224"/>
                <a:gd name="connsiteY0" fmla="*/ 1499022 h 2016224"/>
                <a:gd name="connsiteX1" fmla="*/ 594839 w 2016224"/>
                <a:gd name="connsiteY1" fmla="*/ 0 h 2016224"/>
                <a:gd name="connsiteX2" fmla="*/ 1438637 w 2016224"/>
                <a:gd name="connsiteY2" fmla="*/ 1 h 2016224"/>
                <a:gd name="connsiteX3" fmla="*/ 2016224 w 2016224"/>
                <a:gd name="connsiteY3" fmla="*/ 1499022 h 2016224"/>
                <a:gd name="connsiteX4" fmla="*/ 1499022 w 2016224"/>
                <a:gd name="connsiteY4" fmla="*/ 2016224 h 2016224"/>
                <a:gd name="connsiteX5" fmla="*/ 517202 w 2016224"/>
                <a:gd name="connsiteY5" fmla="*/ 2016224 h 2016224"/>
                <a:gd name="connsiteX6" fmla="*/ 0 w 2016224"/>
                <a:gd name="connsiteY6" fmla="*/ 1499022 h 2016224"/>
                <a:gd name="connsiteX0" fmla="*/ 0 w 2016224"/>
                <a:gd name="connsiteY0" fmla="*/ 1499022 h 2016224"/>
                <a:gd name="connsiteX1" fmla="*/ 594839 w 2016224"/>
                <a:gd name="connsiteY1" fmla="*/ 0 h 2016224"/>
                <a:gd name="connsiteX2" fmla="*/ 1438637 w 2016224"/>
                <a:gd name="connsiteY2" fmla="*/ 1 h 2016224"/>
                <a:gd name="connsiteX3" fmla="*/ 2016224 w 2016224"/>
                <a:gd name="connsiteY3" fmla="*/ 1499022 h 2016224"/>
                <a:gd name="connsiteX4" fmla="*/ 1499022 w 2016224"/>
                <a:gd name="connsiteY4" fmla="*/ 2016224 h 2016224"/>
                <a:gd name="connsiteX5" fmla="*/ 517202 w 2016224"/>
                <a:gd name="connsiteY5" fmla="*/ 2016224 h 2016224"/>
                <a:gd name="connsiteX6" fmla="*/ 0 w 2016224"/>
                <a:gd name="connsiteY6" fmla="*/ 1499022 h 2016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16224" h="2016224">
                  <a:moveTo>
                    <a:pt x="0" y="1499022"/>
                  </a:moveTo>
                  <a:cubicBezTo>
                    <a:pt x="17125" y="1145997"/>
                    <a:pt x="344800" y="266760"/>
                    <a:pt x="594839" y="0"/>
                  </a:cubicBezTo>
                  <a:lnTo>
                    <a:pt x="1438637" y="1"/>
                  </a:lnTo>
                  <a:cubicBezTo>
                    <a:pt x="1675535" y="249838"/>
                    <a:pt x="2001847" y="1162985"/>
                    <a:pt x="2016224" y="1499022"/>
                  </a:cubicBezTo>
                  <a:cubicBezTo>
                    <a:pt x="2016224" y="1784665"/>
                    <a:pt x="1784665" y="2016224"/>
                    <a:pt x="1499022" y="2016224"/>
                  </a:cubicBezTo>
                  <a:lnTo>
                    <a:pt x="517202" y="2016224"/>
                  </a:lnTo>
                  <a:cubicBezTo>
                    <a:pt x="231559" y="2016224"/>
                    <a:pt x="0" y="1784665"/>
                    <a:pt x="0" y="149902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6" name="Rounded Rectangle 20"/>
            <p:cNvSpPr/>
            <p:nvPr/>
          </p:nvSpPr>
          <p:spPr>
            <a:xfrm rot="20822172">
              <a:off x="2349692" y="4466317"/>
              <a:ext cx="1812545" cy="1144588"/>
            </a:xfrm>
            <a:custGeom>
              <a:avLst/>
              <a:gdLst>
                <a:gd name="connsiteX0" fmla="*/ 181659 w 2016224"/>
                <a:gd name="connsiteY0" fmla="*/ 0 h 1270554"/>
                <a:gd name="connsiteX1" fmla="*/ 1908881 w 2016224"/>
                <a:gd name="connsiteY1" fmla="*/ 262442 h 1270554"/>
                <a:gd name="connsiteX2" fmla="*/ 2016224 w 2016224"/>
                <a:gd name="connsiteY2" fmla="*/ 753352 h 1270554"/>
                <a:gd name="connsiteX3" fmla="*/ 1499022 w 2016224"/>
                <a:gd name="connsiteY3" fmla="*/ 1270554 h 1270554"/>
                <a:gd name="connsiteX4" fmla="*/ 517202 w 2016224"/>
                <a:gd name="connsiteY4" fmla="*/ 1270554 h 1270554"/>
                <a:gd name="connsiteX5" fmla="*/ 0 w 2016224"/>
                <a:gd name="connsiteY5" fmla="*/ 753352 h 1270554"/>
                <a:gd name="connsiteX6" fmla="*/ 181659 w 2016224"/>
                <a:gd name="connsiteY6" fmla="*/ 0 h 1270554"/>
                <a:gd name="connsiteX0" fmla="*/ 170132 w 2016224"/>
                <a:gd name="connsiteY0" fmla="*/ 0 h 1273207"/>
                <a:gd name="connsiteX1" fmla="*/ 1908881 w 2016224"/>
                <a:gd name="connsiteY1" fmla="*/ 265095 h 1273207"/>
                <a:gd name="connsiteX2" fmla="*/ 2016224 w 2016224"/>
                <a:gd name="connsiteY2" fmla="*/ 756005 h 1273207"/>
                <a:gd name="connsiteX3" fmla="*/ 1499022 w 2016224"/>
                <a:gd name="connsiteY3" fmla="*/ 1273207 h 1273207"/>
                <a:gd name="connsiteX4" fmla="*/ 517202 w 2016224"/>
                <a:gd name="connsiteY4" fmla="*/ 1273207 h 1273207"/>
                <a:gd name="connsiteX5" fmla="*/ 0 w 2016224"/>
                <a:gd name="connsiteY5" fmla="*/ 756005 h 1273207"/>
                <a:gd name="connsiteX6" fmla="*/ 170132 w 2016224"/>
                <a:gd name="connsiteY6" fmla="*/ 0 h 1273207"/>
                <a:gd name="connsiteX0" fmla="*/ 170132 w 2016224"/>
                <a:gd name="connsiteY0" fmla="*/ 0 h 1273207"/>
                <a:gd name="connsiteX1" fmla="*/ 1908881 w 2016224"/>
                <a:gd name="connsiteY1" fmla="*/ 265095 h 1273207"/>
                <a:gd name="connsiteX2" fmla="*/ 2016224 w 2016224"/>
                <a:gd name="connsiteY2" fmla="*/ 756005 h 1273207"/>
                <a:gd name="connsiteX3" fmla="*/ 1499022 w 2016224"/>
                <a:gd name="connsiteY3" fmla="*/ 1273207 h 1273207"/>
                <a:gd name="connsiteX4" fmla="*/ 517202 w 2016224"/>
                <a:gd name="connsiteY4" fmla="*/ 1273207 h 1273207"/>
                <a:gd name="connsiteX5" fmla="*/ 0 w 2016224"/>
                <a:gd name="connsiteY5" fmla="*/ 756005 h 1273207"/>
                <a:gd name="connsiteX6" fmla="*/ 170132 w 2016224"/>
                <a:gd name="connsiteY6" fmla="*/ 0 h 1273207"/>
                <a:gd name="connsiteX0" fmla="*/ 170132 w 2016224"/>
                <a:gd name="connsiteY0" fmla="*/ 0 h 1273207"/>
                <a:gd name="connsiteX1" fmla="*/ 1908881 w 2016224"/>
                <a:gd name="connsiteY1" fmla="*/ 265095 h 1273207"/>
                <a:gd name="connsiteX2" fmla="*/ 2016224 w 2016224"/>
                <a:gd name="connsiteY2" fmla="*/ 756005 h 1273207"/>
                <a:gd name="connsiteX3" fmla="*/ 1499022 w 2016224"/>
                <a:gd name="connsiteY3" fmla="*/ 1273207 h 1273207"/>
                <a:gd name="connsiteX4" fmla="*/ 517202 w 2016224"/>
                <a:gd name="connsiteY4" fmla="*/ 1273207 h 1273207"/>
                <a:gd name="connsiteX5" fmla="*/ 0 w 2016224"/>
                <a:gd name="connsiteY5" fmla="*/ 756005 h 1273207"/>
                <a:gd name="connsiteX6" fmla="*/ 170132 w 2016224"/>
                <a:gd name="connsiteY6" fmla="*/ 0 h 1273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16224" h="1273207">
                  <a:moveTo>
                    <a:pt x="170132" y="0"/>
                  </a:moveTo>
                  <a:cubicBezTo>
                    <a:pt x="823292" y="85075"/>
                    <a:pt x="1203397" y="143700"/>
                    <a:pt x="1908881" y="265095"/>
                  </a:cubicBezTo>
                  <a:cubicBezTo>
                    <a:pt x="1970783" y="462532"/>
                    <a:pt x="2011360" y="642304"/>
                    <a:pt x="2016224" y="756005"/>
                  </a:cubicBezTo>
                  <a:cubicBezTo>
                    <a:pt x="2016224" y="1041648"/>
                    <a:pt x="1784665" y="1273207"/>
                    <a:pt x="1499022" y="1273207"/>
                  </a:cubicBezTo>
                  <a:lnTo>
                    <a:pt x="517202" y="1273207"/>
                  </a:lnTo>
                  <a:cubicBezTo>
                    <a:pt x="231559" y="1273207"/>
                    <a:pt x="0" y="1041648"/>
                    <a:pt x="0" y="756005"/>
                  </a:cubicBezTo>
                  <a:cubicBezTo>
                    <a:pt x="5758" y="637302"/>
                    <a:pt x="107653" y="194008"/>
                    <a:pt x="17013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7" name="Oval 6"/>
            <p:cNvSpPr/>
            <p:nvPr/>
          </p:nvSpPr>
          <p:spPr>
            <a:xfrm rot="19922172">
              <a:off x="2956377" y="5401284"/>
              <a:ext cx="158978" cy="1589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8" name="Oval 7"/>
            <p:cNvSpPr/>
            <p:nvPr/>
          </p:nvSpPr>
          <p:spPr>
            <a:xfrm rot="19922172">
              <a:off x="3287720" y="5052607"/>
              <a:ext cx="79488" cy="794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9" name="Oval 8"/>
            <p:cNvSpPr/>
            <p:nvPr/>
          </p:nvSpPr>
          <p:spPr>
            <a:xfrm rot="19922172">
              <a:off x="2951182" y="5052299"/>
              <a:ext cx="129468" cy="1294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0" name="Oval 9"/>
            <p:cNvSpPr/>
            <p:nvPr/>
          </p:nvSpPr>
          <p:spPr>
            <a:xfrm rot="19922172">
              <a:off x="3015455" y="4704628"/>
              <a:ext cx="214669" cy="2146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1" name="Oval 10"/>
            <p:cNvSpPr/>
            <p:nvPr/>
          </p:nvSpPr>
          <p:spPr>
            <a:xfrm rot="19922172">
              <a:off x="3403392" y="5279807"/>
              <a:ext cx="79488" cy="794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3" name="Oval 12"/>
            <p:cNvSpPr/>
            <p:nvPr/>
          </p:nvSpPr>
          <p:spPr>
            <a:xfrm rot="19922172">
              <a:off x="3465934" y="4834759"/>
              <a:ext cx="129468" cy="1294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4" name="Oval 13"/>
            <p:cNvSpPr/>
            <p:nvPr/>
          </p:nvSpPr>
          <p:spPr>
            <a:xfrm rot="19922172">
              <a:off x="2867137" y="4322821"/>
              <a:ext cx="158978" cy="1589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5" name="Oval 14"/>
            <p:cNvSpPr/>
            <p:nvPr/>
          </p:nvSpPr>
          <p:spPr>
            <a:xfrm rot="19922172">
              <a:off x="2626403" y="3199517"/>
              <a:ext cx="79488" cy="7948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6" name="Oval 15"/>
            <p:cNvSpPr/>
            <p:nvPr/>
          </p:nvSpPr>
          <p:spPr>
            <a:xfrm rot="19922172">
              <a:off x="2881892" y="3974591"/>
              <a:ext cx="129468" cy="1294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7" name="Oval 16"/>
            <p:cNvSpPr/>
            <p:nvPr/>
          </p:nvSpPr>
          <p:spPr>
            <a:xfrm rot="19922172">
              <a:off x="3232413" y="4332626"/>
              <a:ext cx="214669" cy="21466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9" name="Oval 18"/>
            <p:cNvSpPr/>
            <p:nvPr/>
          </p:nvSpPr>
          <p:spPr>
            <a:xfrm rot="19922172">
              <a:off x="3114166" y="4068024"/>
              <a:ext cx="129468" cy="1294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0" name="Oval 19"/>
            <p:cNvSpPr/>
            <p:nvPr/>
          </p:nvSpPr>
          <p:spPr>
            <a:xfrm rot="19922172">
              <a:off x="2740899" y="3591706"/>
              <a:ext cx="129468" cy="1294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5" name="Rounded Rectangle 24"/>
            <p:cNvSpPr/>
            <p:nvPr/>
          </p:nvSpPr>
          <p:spPr>
            <a:xfrm rot="20822172">
              <a:off x="2323230" y="2856728"/>
              <a:ext cx="903882" cy="176008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grpSp>
          <p:nvGrpSpPr>
            <p:cNvPr id="44" name="Group 43"/>
            <p:cNvGrpSpPr/>
            <p:nvPr/>
          </p:nvGrpSpPr>
          <p:grpSpPr>
            <a:xfrm rot="6970873">
              <a:off x="2773997" y="3162587"/>
              <a:ext cx="1029449" cy="711925"/>
              <a:chOff x="7088933" y="2427715"/>
              <a:chExt cx="895505" cy="619296"/>
            </a:xfrm>
          </p:grpSpPr>
          <p:sp>
            <p:nvSpPr>
              <p:cNvPr id="45" name="Flowchart: Terminator 44"/>
              <p:cNvSpPr/>
              <p:nvPr/>
            </p:nvSpPr>
            <p:spPr>
              <a:xfrm rot="2666605">
                <a:off x="7516438" y="2427715"/>
                <a:ext cx="468000" cy="172778"/>
              </a:xfrm>
              <a:prstGeom prst="flowChartTerminator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" name="Flowchart: Terminator 45"/>
              <p:cNvSpPr/>
              <p:nvPr/>
            </p:nvSpPr>
            <p:spPr>
              <a:xfrm rot="2666605">
                <a:off x="7182429" y="2755702"/>
                <a:ext cx="576064" cy="172778"/>
              </a:xfrm>
              <a:prstGeom prst="flowChartTerminator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7" name="Flowchart: Terminator 46"/>
              <p:cNvSpPr/>
              <p:nvPr/>
            </p:nvSpPr>
            <p:spPr>
              <a:xfrm rot="2666605">
                <a:off x="7332111" y="2581252"/>
                <a:ext cx="540000" cy="172778"/>
              </a:xfrm>
              <a:prstGeom prst="flowChartTerminator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8" name="Flowchart: Terminator 47"/>
              <p:cNvSpPr/>
              <p:nvPr/>
            </p:nvSpPr>
            <p:spPr>
              <a:xfrm rot="2666605">
                <a:off x="7088933" y="2874233"/>
                <a:ext cx="432000" cy="172778"/>
              </a:xfrm>
              <a:prstGeom prst="flowChartTerminator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</p:grpSp>
      </p:grpSp>
      <p:sp>
        <p:nvSpPr>
          <p:cNvPr id="2" name="مربع نص 1">
            <a:extLst>
              <a:ext uri="{FF2B5EF4-FFF2-40B4-BE49-F238E27FC236}">
                <a16:creationId xmlns:a16="http://schemas.microsoft.com/office/drawing/2014/main" id="{61BC18DF-70B0-45B9-B901-B316099C07C8}"/>
              </a:ext>
            </a:extLst>
          </p:cNvPr>
          <p:cNvSpPr txBox="1"/>
          <p:nvPr/>
        </p:nvSpPr>
        <p:spPr>
          <a:xfrm>
            <a:off x="5907593" y="542925"/>
            <a:ext cx="5789108" cy="24314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3200" dirty="0"/>
              <a:t>المركبات العضوية :</a:t>
            </a:r>
          </a:p>
          <a:p>
            <a:pPr algn="r"/>
            <a:r>
              <a:rPr lang="ar-SA" sz="2400" dirty="0"/>
              <a:t>هي المركبات التي تحتوي على عنصر الكربون ، </a:t>
            </a:r>
          </a:p>
          <a:p>
            <a:pPr algn="r"/>
            <a:r>
              <a:rPr lang="ar-SA" sz="2400" dirty="0"/>
              <a:t>باستثناء بعض المركبات مثل أول أكسيد الكربون و ثاني</a:t>
            </a:r>
          </a:p>
          <a:p>
            <a:pPr algn="r"/>
            <a:r>
              <a:rPr lang="ar-SA" sz="2400" dirty="0"/>
              <a:t>أكسيد الكربون و أمالح الكربونات و </a:t>
            </a:r>
            <a:r>
              <a:rPr lang="ar-SA" sz="2400" dirty="0" err="1"/>
              <a:t>الكربيدات</a:t>
            </a:r>
            <a:r>
              <a:rPr lang="ar-SA" sz="2400" dirty="0"/>
              <a:t> التي </a:t>
            </a:r>
          </a:p>
          <a:p>
            <a:pPr algn="r"/>
            <a:r>
              <a:rPr lang="ar-SA" sz="2400" dirty="0"/>
              <a:t>تعتبر مركبات غري عضوية بالرغم من احتوائها على </a:t>
            </a:r>
          </a:p>
          <a:p>
            <a:pPr algn="r"/>
            <a:r>
              <a:rPr lang="ar-SA" sz="2400" dirty="0"/>
              <a:t>عنصر الكربون . </a:t>
            </a:r>
            <a:endParaRPr lang="ar-SA" sz="3200" dirty="0"/>
          </a:p>
        </p:txBody>
      </p:sp>
      <p:graphicFrame>
        <p:nvGraphicFramePr>
          <p:cNvPr id="18" name="رسم تخطيطي 17">
            <a:extLst>
              <a:ext uri="{FF2B5EF4-FFF2-40B4-BE49-F238E27FC236}">
                <a16:creationId xmlns:a16="http://schemas.microsoft.com/office/drawing/2014/main" id="{8AA1DDDE-DE43-43F8-B5CC-96E96C3FF7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8268652"/>
              </p:ext>
            </p:extLst>
          </p:nvPr>
        </p:nvGraphicFramePr>
        <p:xfrm>
          <a:off x="5916606" y="2876293"/>
          <a:ext cx="5016500" cy="33950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7590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>
            <a:extLst>
              <a:ext uri="{FF2B5EF4-FFF2-40B4-BE49-F238E27FC236}">
                <a16:creationId xmlns:a16="http://schemas.microsoft.com/office/drawing/2014/main" id="{48498F96-58EA-488D-A237-D184240E7D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2162" y="2928958"/>
            <a:ext cx="2011854" cy="3200677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C00890FA-2A5C-41F3-80E2-80BEB8FEA0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285" y="1223010"/>
            <a:ext cx="2523963" cy="1828959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E02D0DAC-0BDB-489A-9E1E-CEEA8A1DEF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3438" y="2137489"/>
            <a:ext cx="292633" cy="426757"/>
          </a:xfrm>
          <a:prstGeom prst="rect">
            <a:avLst/>
          </a:prstGeom>
        </p:spPr>
      </p:pic>
      <p:sp>
        <p:nvSpPr>
          <p:cNvPr id="5" name="مربع نص 4">
            <a:extLst>
              <a:ext uri="{FF2B5EF4-FFF2-40B4-BE49-F238E27FC236}">
                <a16:creationId xmlns:a16="http://schemas.microsoft.com/office/drawing/2014/main" id="{BBEB55D8-0848-4DA4-A1A1-DA16957A156F}"/>
              </a:ext>
            </a:extLst>
          </p:cNvPr>
          <p:cNvSpPr txBox="1"/>
          <p:nvPr/>
        </p:nvSpPr>
        <p:spPr>
          <a:xfrm>
            <a:off x="7515225" y="571500"/>
            <a:ext cx="408622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3200" dirty="0"/>
              <a:t>المركبات الهيدروكربونية :</a:t>
            </a:r>
            <a:endParaRPr lang="ar-KW" sz="3200" dirty="0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EC2A90FE-1EAD-4276-8D2C-C423ADD3F2D1}"/>
              </a:ext>
            </a:extLst>
          </p:cNvPr>
          <p:cNvSpPr txBox="1"/>
          <p:nvPr/>
        </p:nvSpPr>
        <p:spPr>
          <a:xfrm>
            <a:off x="3685210" y="1127082"/>
            <a:ext cx="854354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sz="2400" dirty="0">
                <a:solidFill>
                  <a:schemeClr val="accent2"/>
                </a:solidFill>
              </a:rPr>
              <a:t>هي مركبات عضوية تحتوي على الكربون و الهيدروجين  فقط و تنقسم إلى  :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7F4B82D2-6EF4-4BD4-8EA7-4CA8CD42CF13}"/>
              </a:ext>
            </a:extLst>
          </p:cNvPr>
          <p:cNvSpPr txBox="1"/>
          <p:nvPr/>
        </p:nvSpPr>
        <p:spPr>
          <a:xfrm>
            <a:off x="9558337" y="2270856"/>
            <a:ext cx="230981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KW" sz="2400" dirty="0"/>
              <a:t>المركبات الهيدروكربونية </a:t>
            </a:r>
          </a:p>
          <a:p>
            <a:pPr algn="r" rtl="1"/>
            <a:r>
              <a:rPr lang="ar-KW" sz="2400" dirty="0"/>
              <a:t>المشبعة</a:t>
            </a: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94FF7258-E1A5-45FB-AF77-F87A6D857C59}"/>
              </a:ext>
            </a:extLst>
          </p:cNvPr>
          <p:cNvSpPr txBox="1"/>
          <p:nvPr/>
        </p:nvSpPr>
        <p:spPr>
          <a:xfrm>
            <a:off x="6580413" y="2270855"/>
            <a:ext cx="236930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KW" sz="2400" dirty="0"/>
              <a:t>المركبات الهيدروكربونية</a:t>
            </a:r>
          </a:p>
          <a:p>
            <a:pPr algn="r"/>
            <a:r>
              <a:rPr lang="ar-KW" sz="2400" dirty="0"/>
              <a:t>غير المشبعة</a:t>
            </a: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7D576F95-3575-4252-9E37-4CD1F0FAB18D}"/>
              </a:ext>
            </a:extLst>
          </p:cNvPr>
          <p:cNvSpPr txBox="1"/>
          <p:nvPr/>
        </p:nvSpPr>
        <p:spPr>
          <a:xfrm>
            <a:off x="9223023" y="3051969"/>
            <a:ext cx="193830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KW" sz="2000" dirty="0">
                <a:solidFill>
                  <a:schemeClr val="accent2"/>
                </a:solidFill>
              </a:rPr>
              <a:t>هي مركبات جميع الروابط بين </a:t>
            </a:r>
          </a:p>
          <a:p>
            <a:pPr algn="ctr"/>
            <a:r>
              <a:rPr lang="ar-KW" sz="2000" dirty="0">
                <a:solidFill>
                  <a:schemeClr val="accent2"/>
                </a:solidFill>
              </a:rPr>
              <a:t>ذرات الكربون فيها روابط </a:t>
            </a:r>
          </a:p>
          <a:p>
            <a:pPr algn="ctr"/>
            <a:r>
              <a:rPr lang="ar-KW" sz="2000" dirty="0">
                <a:solidFill>
                  <a:schemeClr val="accent2"/>
                </a:solidFill>
              </a:rPr>
              <a:t>تساهمية أحادية</a:t>
            </a: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E3F6C533-29E9-45AE-B0E8-23000E9FED88}"/>
              </a:ext>
            </a:extLst>
          </p:cNvPr>
          <p:cNvSpPr txBox="1"/>
          <p:nvPr/>
        </p:nvSpPr>
        <p:spPr>
          <a:xfrm>
            <a:off x="5114016" y="3009074"/>
            <a:ext cx="275314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KW" sz="2000" dirty="0">
                <a:solidFill>
                  <a:schemeClr val="accent2"/>
                </a:solidFill>
              </a:rPr>
              <a:t>هي مركبات تحتوي على </a:t>
            </a:r>
          </a:p>
          <a:p>
            <a:pPr algn="ctr"/>
            <a:r>
              <a:rPr lang="ar-KW" sz="2000" dirty="0">
                <a:solidFill>
                  <a:schemeClr val="accent2"/>
                </a:solidFill>
              </a:rPr>
              <a:t>الاقل رابطة تساهمية ثنائية </a:t>
            </a:r>
          </a:p>
          <a:p>
            <a:pPr algn="ctr"/>
            <a:r>
              <a:rPr lang="ar-KW" sz="2000" dirty="0">
                <a:solidFill>
                  <a:schemeClr val="accent2"/>
                </a:solidFill>
              </a:rPr>
              <a:t>واحدة بين ذرتي الكربون</a:t>
            </a:r>
          </a:p>
          <a:p>
            <a:pPr algn="ctr"/>
            <a:r>
              <a:rPr lang="ar-KW" sz="2000" dirty="0">
                <a:solidFill>
                  <a:schemeClr val="accent2"/>
                </a:solidFill>
              </a:rPr>
              <a:t>أو على الاقل رابطة </a:t>
            </a:r>
          </a:p>
          <a:p>
            <a:pPr algn="ctr"/>
            <a:r>
              <a:rPr lang="ar-KW" sz="2000" dirty="0">
                <a:solidFill>
                  <a:schemeClr val="accent2"/>
                </a:solidFill>
              </a:rPr>
              <a:t>تساهمية ثلاثية واحدة بين</a:t>
            </a:r>
          </a:p>
          <a:p>
            <a:pPr algn="ctr"/>
            <a:r>
              <a:rPr lang="ar-KW" sz="2000" dirty="0">
                <a:solidFill>
                  <a:schemeClr val="accent2"/>
                </a:solidFill>
              </a:rPr>
              <a:t>ذرتي الكربون</a:t>
            </a:r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0B5C7DA2-8EB6-4A33-8AB2-C8BDA895E67C}"/>
              </a:ext>
            </a:extLst>
          </p:cNvPr>
          <p:cNvSpPr txBox="1"/>
          <p:nvPr/>
        </p:nvSpPr>
        <p:spPr>
          <a:xfrm>
            <a:off x="9596639" y="4680053"/>
            <a:ext cx="119106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KW" sz="2000" dirty="0"/>
              <a:t>مثال : ميثان - إيثان</a:t>
            </a: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B44203DD-6D4B-4989-A65D-DB59CD3D9219}"/>
              </a:ext>
            </a:extLst>
          </p:cNvPr>
          <p:cNvSpPr txBox="1"/>
          <p:nvPr/>
        </p:nvSpPr>
        <p:spPr>
          <a:xfrm>
            <a:off x="7019221" y="4978399"/>
            <a:ext cx="14078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KW" sz="2000" dirty="0"/>
              <a:t>مثال : بروبين - </a:t>
            </a:r>
            <a:r>
              <a:rPr lang="ar-KW" sz="2000" dirty="0" err="1"/>
              <a:t>إيثين</a:t>
            </a:r>
            <a:endParaRPr lang="ar-KW" sz="2000" dirty="0"/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id="{B5114A68-BCF0-4808-880E-6C490455F523}"/>
              </a:ext>
            </a:extLst>
          </p:cNvPr>
          <p:cNvSpPr txBox="1"/>
          <p:nvPr/>
        </p:nvSpPr>
        <p:spPr>
          <a:xfrm>
            <a:off x="5353615" y="5033996"/>
            <a:ext cx="166560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KW" sz="2000" dirty="0"/>
              <a:t>مثال : </a:t>
            </a:r>
            <a:r>
              <a:rPr lang="ar-KW" sz="2000" dirty="0" err="1"/>
              <a:t>بروباين</a:t>
            </a:r>
            <a:r>
              <a:rPr lang="ar-KW" sz="2000" dirty="0"/>
              <a:t> - </a:t>
            </a:r>
            <a:r>
              <a:rPr lang="ar-KW" sz="2000" dirty="0" err="1"/>
              <a:t>إيثاين</a:t>
            </a:r>
            <a:endParaRPr lang="ar-KW" sz="2000" dirty="0"/>
          </a:p>
        </p:txBody>
      </p:sp>
    </p:spTree>
    <p:extLst>
      <p:ext uri="{BB962C8B-B14F-4D97-AF65-F5344CB8AC3E}">
        <p14:creationId xmlns:p14="http://schemas.microsoft.com/office/powerpoint/2010/main" val="3589435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>
            <a:extLst>
              <a:ext uri="{FF2B5EF4-FFF2-40B4-BE49-F238E27FC236}">
                <a16:creationId xmlns:a16="http://schemas.microsoft.com/office/drawing/2014/main" id="{BC7CB231-88D3-4D70-A582-D79A69CA32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7083" y="2633168"/>
            <a:ext cx="2011854" cy="3206774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21C4AEA8-C4F2-4C94-AE62-E7CA71794B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345" y="1301946"/>
            <a:ext cx="2523963" cy="1828959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6F698FA1-13C8-4A29-8DC8-E452133A5E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7083" y="2110721"/>
            <a:ext cx="292633" cy="426757"/>
          </a:xfrm>
          <a:prstGeom prst="rect">
            <a:avLst/>
          </a:prstGeom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1F9C2EAB-C8D1-4D36-BD6B-AF513B8DC843}"/>
              </a:ext>
            </a:extLst>
          </p:cNvPr>
          <p:cNvSpPr txBox="1"/>
          <p:nvPr/>
        </p:nvSpPr>
        <p:spPr>
          <a:xfrm>
            <a:off x="7621917" y="759099"/>
            <a:ext cx="400173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KW" sz="3200" dirty="0"/>
              <a:t>المشتقات الهيدروكربونية : 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FB5847F0-D7A1-4CFA-AA4B-0AC0825D116E}"/>
              </a:ext>
            </a:extLst>
          </p:cNvPr>
          <p:cNvSpPr txBox="1"/>
          <p:nvPr/>
        </p:nvSpPr>
        <p:spPr>
          <a:xfrm>
            <a:off x="4945856" y="1402835"/>
            <a:ext cx="613886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KW" sz="2400" dirty="0">
                <a:solidFill>
                  <a:schemeClr val="accent2"/>
                </a:solidFill>
              </a:rPr>
              <a:t>هي مركبات تحتوي على الكربون و الهيدروجين و عناصر أخرى مثل الهالوجينات ، </a:t>
            </a:r>
            <a:r>
              <a:rPr lang="ar-KW" sz="2400" dirty="0" err="1">
                <a:solidFill>
                  <a:schemeClr val="accent2"/>
                </a:solidFill>
              </a:rPr>
              <a:t>االاكسجين</a:t>
            </a:r>
            <a:r>
              <a:rPr lang="ar-KW" sz="2400" dirty="0">
                <a:solidFill>
                  <a:schemeClr val="accent2"/>
                </a:solidFill>
              </a:rPr>
              <a:t> ، النيتروجين</a:t>
            </a: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533CA36D-39B9-41DF-9D53-54606A36082B}"/>
              </a:ext>
            </a:extLst>
          </p:cNvPr>
          <p:cNvSpPr txBox="1"/>
          <p:nvPr/>
        </p:nvSpPr>
        <p:spPr>
          <a:xfrm>
            <a:off x="8330803" y="2715406"/>
            <a:ext cx="22931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KW" sz="2400" dirty="0"/>
              <a:t>المركبات العطرية </a:t>
            </a:r>
            <a:r>
              <a:rPr lang="ar-KW" sz="2400" dirty="0" err="1"/>
              <a:t>الروماتية</a:t>
            </a:r>
            <a:endParaRPr lang="ar-KW" sz="2400" dirty="0"/>
          </a:p>
        </p:txBody>
      </p:sp>
      <p:sp>
        <p:nvSpPr>
          <p:cNvPr id="12" name="سهم: لأسفل 11">
            <a:extLst>
              <a:ext uri="{FF2B5EF4-FFF2-40B4-BE49-F238E27FC236}">
                <a16:creationId xmlns:a16="http://schemas.microsoft.com/office/drawing/2014/main" id="{DF870894-3220-4425-B42F-7D8AA32BF6C3}"/>
              </a:ext>
            </a:extLst>
          </p:cNvPr>
          <p:cNvSpPr/>
          <p:nvPr/>
        </p:nvSpPr>
        <p:spPr>
          <a:xfrm>
            <a:off x="8813006" y="3326821"/>
            <a:ext cx="664369" cy="942976"/>
          </a:xfrm>
          <a:prstGeom prst="downArrow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A800044A-5045-457A-BDA7-6ED993FAF236}"/>
              </a:ext>
            </a:extLst>
          </p:cNvPr>
          <p:cNvSpPr txBox="1"/>
          <p:nvPr/>
        </p:nvSpPr>
        <p:spPr>
          <a:xfrm>
            <a:off x="6743699" y="4391742"/>
            <a:ext cx="434101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KW" sz="2400" dirty="0"/>
              <a:t>و يرجع المصطلح العطري إلى البنزين و المركبات المشابهة لحلقة البنزين في الصيغة التركيبية و السلوك الكيميائي</a:t>
            </a:r>
          </a:p>
        </p:txBody>
      </p:sp>
    </p:spTree>
    <p:extLst>
      <p:ext uri="{BB962C8B-B14F-4D97-AF65-F5344CB8AC3E}">
        <p14:creationId xmlns:p14="http://schemas.microsoft.com/office/powerpoint/2010/main" val="1113897548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STEAM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0563C1"/>
      </a:hlink>
      <a:folHlink>
        <a:srgbClr val="954F72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STEAM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0563C1"/>
      </a:hlink>
      <a:folHlink>
        <a:srgbClr val="954F72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STEAM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0563C1"/>
      </a:hlink>
      <a:folHlink>
        <a:srgbClr val="954F72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</TotalTime>
  <Words>167</Words>
  <Application>Microsoft Office PowerPoint</Application>
  <PresentationFormat>شاشة عريضة</PresentationFormat>
  <Paragraphs>33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3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Calibri</vt:lpstr>
      <vt:lpstr>Cover and End Slide Master</vt:lpstr>
      <vt:lpstr>Contents Slide Master</vt:lpstr>
      <vt:lpstr>Section Break Slide Master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2181149366 Sarah Alheeshan</cp:lastModifiedBy>
  <cp:revision>94</cp:revision>
  <dcterms:created xsi:type="dcterms:W3CDTF">2019-01-14T06:35:35Z</dcterms:created>
  <dcterms:modified xsi:type="dcterms:W3CDTF">2021-04-07T17:35:48Z</dcterms:modified>
</cp:coreProperties>
</file>