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27C8F-57B8-44E3-85F7-B943BBA8C589}" type="doc">
      <dgm:prSet loTypeId="urn:microsoft.com/office/officeart/2008/layout/PictureStrip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174B87B-ED7E-4F99-A05B-394446C59A42}">
      <dgm:prSet phldrT="[نص]"/>
      <dgm:spPr/>
      <dgm:t>
        <a:bodyPr/>
        <a:lstStyle/>
        <a:p>
          <a:pPr rtl="1"/>
          <a:r>
            <a:rPr lang="ar-SY" dirty="0"/>
            <a:t>كل  ضلعين متجاورين متطابقين</a:t>
          </a:r>
          <a:endParaRPr lang="ar-SA" dirty="0"/>
        </a:p>
      </dgm:t>
    </dgm:pt>
    <dgm:pt modelId="{7FD8C49A-AD0A-4C71-BBB1-2D01D6DDD11D}" type="parTrans" cxnId="{FBB66275-6130-4659-A534-3045C1F89970}">
      <dgm:prSet/>
      <dgm:spPr/>
      <dgm:t>
        <a:bodyPr/>
        <a:lstStyle/>
        <a:p>
          <a:pPr rtl="1"/>
          <a:endParaRPr lang="ar-SA"/>
        </a:p>
      </dgm:t>
    </dgm:pt>
    <dgm:pt modelId="{C4D44D7E-F2E3-4979-9C56-B76448A36517}" type="sibTrans" cxnId="{FBB66275-6130-4659-A534-3045C1F89970}">
      <dgm:prSet/>
      <dgm:spPr/>
      <dgm:t>
        <a:bodyPr/>
        <a:lstStyle/>
        <a:p>
          <a:pPr rtl="1"/>
          <a:endParaRPr lang="ar-SA"/>
        </a:p>
      </dgm:t>
    </dgm:pt>
    <dgm:pt modelId="{EB48EFDF-BC72-4F80-82EE-9066919FA585}">
      <dgm:prSet phldrT="[نص]"/>
      <dgm:spPr/>
      <dgm:t>
        <a:bodyPr/>
        <a:lstStyle/>
        <a:p>
          <a:pPr rtl="1"/>
          <a:r>
            <a:rPr lang="ar-SY" dirty="0"/>
            <a:t>زواياه  الأربع قوائم</a:t>
          </a:r>
        </a:p>
      </dgm:t>
    </dgm:pt>
    <dgm:pt modelId="{9C24CF38-CDAE-41B3-8B5F-2C8F8A0C60FA}" type="par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86C44825-8642-4B08-8E25-A2F694A25912}" type="sib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60CB48B5-8C43-4DE9-BCBE-79DF03AB57F8}">
      <dgm:prSet phldrT="[نص]"/>
      <dgm:spPr/>
      <dgm:t>
        <a:bodyPr/>
        <a:lstStyle/>
        <a:p>
          <a:pPr rtl="1"/>
          <a:r>
            <a:rPr lang="ar-SY" dirty="0"/>
            <a:t>فيه القطران متعامدان و متطابقان</a:t>
          </a:r>
        </a:p>
      </dgm:t>
    </dgm:pt>
    <dgm:pt modelId="{44DDB6F7-56DB-46E4-8A8C-79BA6AE810BB}" type="parTrans" cxnId="{2BC809C8-D8E3-4308-A2EE-F05285C569AB}">
      <dgm:prSet/>
      <dgm:spPr/>
      <dgm:t>
        <a:bodyPr/>
        <a:lstStyle/>
        <a:p>
          <a:pPr rtl="1"/>
          <a:endParaRPr lang="ar-SA"/>
        </a:p>
      </dgm:t>
    </dgm:pt>
    <dgm:pt modelId="{DAC49734-A9B7-4281-934C-67AD7389D056}" type="sibTrans" cxnId="{2BC809C8-D8E3-4308-A2EE-F05285C569AB}">
      <dgm:prSet/>
      <dgm:spPr/>
      <dgm:t>
        <a:bodyPr/>
        <a:lstStyle/>
        <a:p>
          <a:pPr rtl="1"/>
          <a:endParaRPr lang="ar-SA"/>
        </a:p>
      </dgm:t>
    </dgm:pt>
    <dgm:pt modelId="{0041054C-66AA-4369-A746-BCAE41FDA381}" type="pres">
      <dgm:prSet presAssocID="{19627C8F-57B8-44E3-85F7-B943BBA8C589}" presName="Name0" presStyleCnt="0">
        <dgm:presLayoutVars>
          <dgm:dir/>
          <dgm:resizeHandles val="exact"/>
        </dgm:presLayoutVars>
      </dgm:prSet>
      <dgm:spPr/>
    </dgm:pt>
    <dgm:pt modelId="{37B381C1-1493-46A2-AD48-E0D6E845CF11}" type="pres">
      <dgm:prSet presAssocID="{0174B87B-ED7E-4F99-A05B-394446C59A42}" presName="composite" presStyleCnt="0"/>
      <dgm:spPr/>
    </dgm:pt>
    <dgm:pt modelId="{C1F3F5D8-8ABE-4509-83AB-8FDD88FEE84C}" type="pres">
      <dgm:prSet presAssocID="{0174B87B-ED7E-4F99-A05B-394446C59A42}" presName="rect1" presStyleLbl="trAlignAcc1" presStyleIdx="0" presStyleCnt="3">
        <dgm:presLayoutVars>
          <dgm:bulletEnabled val="1"/>
        </dgm:presLayoutVars>
      </dgm:prSet>
      <dgm:spPr/>
    </dgm:pt>
    <dgm:pt modelId="{23D3856F-B868-4B15-BF56-66BA51D7836F}" type="pres">
      <dgm:prSet presAssocID="{0174B87B-ED7E-4F99-A05B-394446C59A42}" presName="rect2" presStyleLbl="fgImgPlace1" presStyleIdx="0" presStyleCnt="3"/>
      <dgm:spPr/>
    </dgm:pt>
    <dgm:pt modelId="{63DD3169-79C8-4825-AD59-EDF9C1D47DD0}" type="pres">
      <dgm:prSet presAssocID="{C4D44D7E-F2E3-4979-9C56-B76448A36517}" presName="sibTrans" presStyleCnt="0"/>
      <dgm:spPr/>
    </dgm:pt>
    <dgm:pt modelId="{FAE47030-4B61-46F5-BFC5-37E1829D7A16}" type="pres">
      <dgm:prSet presAssocID="{EB48EFDF-BC72-4F80-82EE-9066919FA585}" presName="composite" presStyleCnt="0"/>
      <dgm:spPr/>
    </dgm:pt>
    <dgm:pt modelId="{6217A754-0266-4EDF-A871-737F0595DEE2}" type="pres">
      <dgm:prSet presAssocID="{EB48EFDF-BC72-4F80-82EE-9066919FA585}" presName="rect1" presStyleLbl="trAlignAcc1" presStyleIdx="1" presStyleCnt="3">
        <dgm:presLayoutVars>
          <dgm:bulletEnabled val="1"/>
        </dgm:presLayoutVars>
      </dgm:prSet>
      <dgm:spPr/>
    </dgm:pt>
    <dgm:pt modelId="{350940A8-D41C-4F98-8F62-9E379CB513D6}" type="pres">
      <dgm:prSet presAssocID="{EB48EFDF-BC72-4F80-82EE-9066919FA585}" presName="rect2" presStyleLbl="fgImgPlace1" presStyleIdx="1" presStyleCnt="3"/>
      <dgm:spPr/>
    </dgm:pt>
    <dgm:pt modelId="{ADCAA638-ABD3-4A9D-8654-7D5789C642C4}" type="pres">
      <dgm:prSet presAssocID="{86C44825-8642-4B08-8E25-A2F694A25912}" presName="sibTrans" presStyleCnt="0"/>
      <dgm:spPr/>
    </dgm:pt>
    <dgm:pt modelId="{2A245409-9701-4F55-B1C2-421E4EE50E4D}" type="pres">
      <dgm:prSet presAssocID="{60CB48B5-8C43-4DE9-BCBE-79DF03AB57F8}" presName="composite" presStyleCnt="0"/>
      <dgm:spPr/>
    </dgm:pt>
    <dgm:pt modelId="{0B0A5E62-9D03-4C98-A6CA-3AF27B053F6A}" type="pres">
      <dgm:prSet presAssocID="{60CB48B5-8C43-4DE9-BCBE-79DF03AB57F8}" presName="rect1" presStyleLbl="trAlignAcc1" presStyleIdx="2" presStyleCnt="3">
        <dgm:presLayoutVars>
          <dgm:bulletEnabled val="1"/>
        </dgm:presLayoutVars>
      </dgm:prSet>
      <dgm:spPr/>
    </dgm:pt>
    <dgm:pt modelId="{4D29EE71-C1BE-4BD0-B175-2177C09A678E}" type="pres">
      <dgm:prSet presAssocID="{60CB48B5-8C43-4DE9-BCBE-79DF03AB57F8}" presName="rect2" presStyleLbl="fgImgPlace1" presStyleIdx="2" presStyleCnt="3"/>
      <dgm:spPr/>
    </dgm:pt>
  </dgm:ptLst>
  <dgm:cxnLst>
    <dgm:cxn modelId="{3B6EF230-90FF-4369-A01D-10ED6E9C3032}" type="presOf" srcId="{19627C8F-57B8-44E3-85F7-B943BBA8C589}" destId="{0041054C-66AA-4369-A746-BCAE41FDA381}" srcOrd="0" destOrd="0" presId="urn:microsoft.com/office/officeart/2008/layout/PictureStrips"/>
    <dgm:cxn modelId="{FBB66275-6130-4659-A534-3045C1F89970}" srcId="{19627C8F-57B8-44E3-85F7-B943BBA8C589}" destId="{0174B87B-ED7E-4F99-A05B-394446C59A42}" srcOrd="0" destOrd="0" parTransId="{7FD8C49A-AD0A-4C71-BBB1-2D01D6DDD11D}" sibTransId="{C4D44D7E-F2E3-4979-9C56-B76448A36517}"/>
    <dgm:cxn modelId="{CFFD2481-6F06-4035-98B7-8CB1929F89EB}" type="presOf" srcId="{0174B87B-ED7E-4F99-A05B-394446C59A42}" destId="{C1F3F5D8-8ABE-4509-83AB-8FDD88FEE84C}" srcOrd="0" destOrd="0" presId="urn:microsoft.com/office/officeart/2008/layout/PictureStrips"/>
    <dgm:cxn modelId="{88A590AF-BEC3-4569-BDC3-14D87938B10B}" type="presOf" srcId="{EB48EFDF-BC72-4F80-82EE-9066919FA585}" destId="{6217A754-0266-4EDF-A871-737F0595DEE2}" srcOrd="0" destOrd="0" presId="urn:microsoft.com/office/officeart/2008/layout/PictureStrips"/>
    <dgm:cxn modelId="{BEF3EDBC-1769-448D-BD5B-5A632522FD69}" srcId="{19627C8F-57B8-44E3-85F7-B943BBA8C589}" destId="{EB48EFDF-BC72-4F80-82EE-9066919FA585}" srcOrd="1" destOrd="0" parTransId="{9C24CF38-CDAE-41B3-8B5F-2C8F8A0C60FA}" sibTransId="{86C44825-8642-4B08-8E25-A2F694A25912}"/>
    <dgm:cxn modelId="{E0EC97BE-946A-4035-8E8B-D9E575676F4D}" type="presOf" srcId="{60CB48B5-8C43-4DE9-BCBE-79DF03AB57F8}" destId="{0B0A5E62-9D03-4C98-A6CA-3AF27B053F6A}" srcOrd="0" destOrd="0" presId="urn:microsoft.com/office/officeart/2008/layout/PictureStrips"/>
    <dgm:cxn modelId="{2BC809C8-D8E3-4308-A2EE-F05285C569AB}" srcId="{19627C8F-57B8-44E3-85F7-B943BBA8C589}" destId="{60CB48B5-8C43-4DE9-BCBE-79DF03AB57F8}" srcOrd="2" destOrd="0" parTransId="{44DDB6F7-56DB-46E4-8A8C-79BA6AE810BB}" sibTransId="{DAC49734-A9B7-4281-934C-67AD7389D056}"/>
    <dgm:cxn modelId="{70180D7F-5AD1-4D36-A32C-B24DE2C82301}" type="presParOf" srcId="{0041054C-66AA-4369-A746-BCAE41FDA381}" destId="{37B381C1-1493-46A2-AD48-E0D6E845CF11}" srcOrd="0" destOrd="0" presId="urn:microsoft.com/office/officeart/2008/layout/PictureStrips"/>
    <dgm:cxn modelId="{1E9547A8-982A-4D86-82B3-DF36A9E0328F}" type="presParOf" srcId="{37B381C1-1493-46A2-AD48-E0D6E845CF11}" destId="{C1F3F5D8-8ABE-4509-83AB-8FDD88FEE84C}" srcOrd="0" destOrd="0" presId="urn:microsoft.com/office/officeart/2008/layout/PictureStrips"/>
    <dgm:cxn modelId="{88EDB69B-4529-4EF1-8E80-9CADA655D0A8}" type="presParOf" srcId="{37B381C1-1493-46A2-AD48-E0D6E845CF11}" destId="{23D3856F-B868-4B15-BF56-66BA51D7836F}" srcOrd="1" destOrd="0" presId="urn:microsoft.com/office/officeart/2008/layout/PictureStrips"/>
    <dgm:cxn modelId="{9C89B751-6C8B-4F80-90CC-96D0042B478E}" type="presParOf" srcId="{0041054C-66AA-4369-A746-BCAE41FDA381}" destId="{63DD3169-79C8-4825-AD59-EDF9C1D47DD0}" srcOrd="1" destOrd="0" presId="urn:microsoft.com/office/officeart/2008/layout/PictureStrips"/>
    <dgm:cxn modelId="{C41A6675-B801-4ADF-B263-E030814CE39D}" type="presParOf" srcId="{0041054C-66AA-4369-A746-BCAE41FDA381}" destId="{FAE47030-4B61-46F5-BFC5-37E1829D7A16}" srcOrd="2" destOrd="0" presId="urn:microsoft.com/office/officeart/2008/layout/PictureStrips"/>
    <dgm:cxn modelId="{24BA08E3-49C8-4449-BE95-24DF27F9B1EE}" type="presParOf" srcId="{FAE47030-4B61-46F5-BFC5-37E1829D7A16}" destId="{6217A754-0266-4EDF-A871-737F0595DEE2}" srcOrd="0" destOrd="0" presId="urn:microsoft.com/office/officeart/2008/layout/PictureStrips"/>
    <dgm:cxn modelId="{99F0E506-601B-4C1F-BDAE-ED89E1FEE81D}" type="presParOf" srcId="{FAE47030-4B61-46F5-BFC5-37E1829D7A16}" destId="{350940A8-D41C-4F98-8F62-9E379CB513D6}" srcOrd="1" destOrd="0" presId="urn:microsoft.com/office/officeart/2008/layout/PictureStrips"/>
    <dgm:cxn modelId="{198D4239-6FB3-4EB5-9AEF-64AC5755F0CF}" type="presParOf" srcId="{0041054C-66AA-4369-A746-BCAE41FDA381}" destId="{ADCAA638-ABD3-4A9D-8654-7D5789C642C4}" srcOrd="3" destOrd="0" presId="urn:microsoft.com/office/officeart/2008/layout/PictureStrips"/>
    <dgm:cxn modelId="{0F5EA3D1-5860-40E8-B8F1-0F7D7F26E634}" type="presParOf" srcId="{0041054C-66AA-4369-A746-BCAE41FDA381}" destId="{2A245409-9701-4F55-B1C2-421E4EE50E4D}" srcOrd="4" destOrd="0" presId="urn:microsoft.com/office/officeart/2008/layout/PictureStrips"/>
    <dgm:cxn modelId="{4468B2A2-6449-4497-B7D8-94C044BA491A}" type="presParOf" srcId="{2A245409-9701-4F55-B1C2-421E4EE50E4D}" destId="{0B0A5E62-9D03-4C98-A6CA-3AF27B053F6A}" srcOrd="0" destOrd="0" presId="urn:microsoft.com/office/officeart/2008/layout/PictureStrips"/>
    <dgm:cxn modelId="{531B264D-8BB8-48D9-A9D4-F6562D1CCEB3}" type="presParOf" srcId="{2A245409-9701-4F55-B1C2-421E4EE50E4D}" destId="{4D29EE71-C1BE-4BD0-B175-2177C09A678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3F5D8-8ABE-4509-83AB-8FDD88FEE84C}">
      <dsp:nvSpPr>
        <dsp:cNvPr id="0" name=""/>
        <dsp:cNvSpPr/>
      </dsp:nvSpPr>
      <dsp:spPr>
        <a:xfrm>
          <a:off x="2237012" y="301331"/>
          <a:ext cx="4183090" cy="13072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421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kern="1200" dirty="0"/>
            <a:t>كل  ضلعين متجاورين متطابقين</a:t>
          </a:r>
          <a:endParaRPr lang="ar-SA" sz="3800" kern="1200" dirty="0"/>
        </a:p>
      </dsp:txBody>
      <dsp:txXfrm>
        <a:off x="2237012" y="301331"/>
        <a:ext cx="4183090" cy="1307215"/>
      </dsp:txXfrm>
    </dsp:sp>
    <dsp:sp modelId="{23D3856F-B868-4B15-BF56-66BA51D7836F}">
      <dsp:nvSpPr>
        <dsp:cNvPr id="0" name=""/>
        <dsp:cNvSpPr/>
      </dsp:nvSpPr>
      <dsp:spPr>
        <a:xfrm>
          <a:off x="2062716" y="112511"/>
          <a:ext cx="915050" cy="137257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7A754-0266-4EDF-A871-737F0595DEE2}">
      <dsp:nvSpPr>
        <dsp:cNvPr id="0" name=""/>
        <dsp:cNvSpPr/>
      </dsp:nvSpPr>
      <dsp:spPr>
        <a:xfrm>
          <a:off x="2237012" y="1946970"/>
          <a:ext cx="4183090" cy="13072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421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kern="1200" dirty="0"/>
            <a:t>زواياه  الأربع قوائم</a:t>
          </a:r>
        </a:p>
      </dsp:txBody>
      <dsp:txXfrm>
        <a:off x="2237012" y="1946970"/>
        <a:ext cx="4183090" cy="1307215"/>
      </dsp:txXfrm>
    </dsp:sp>
    <dsp:sp modelId="{350940A8-D41C-4F98-8F62-9E379CB513D6}">
      <dsp:nvSpPr>
        <dsp:cNvPr id="0" name=""/>
        <dsp:cNvSpPr/>
      </dsp:nvSpPr>
      <dsp:spPr>
        <a:xfrm>
          <a:off x="2062716" y="1758150"/>
          <a:ext cx="915050" cy="1372576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A5E62-9D03-4C98-A6CA-3AF27B053F6A}">
      <dsp:nvSpPr>
        <dsp:cNvPr id="0" name=""/>
        <dsp:cNvSpPr/>
      </dsp:nvSpPr>
      <dsp:spPr>
        <a:xfrm>
          <a:off x="2237012" y="3592609"/>
          <a:ext cx="4183090" cy="13072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421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kern="1200" dirty="0"/>
            <a:t>فيه القطران متعامدان و متطابقان</a:t>
          </a:r>
        </a:p>
      </dsp:txBody>
      <dsp:txXfrm>
        <a:off x="2237012" y="3592609"/>
        <a:ext cx="4183090" cy="1307215"/>
      </dsp:txXfrm>
    </dsp:sp>
    <dsp:sp modelId="{4D29EE71-C1BE-4BD0-B175-2177C09A678E}">
      <dsp:nvSpPr>
        <dsp:cNvPr id="0" name=""/>
        <dsp:cNvSpPr/>
      </dsp:nvSpPr>
      <dsp:spPr>
        <a:xfrm>
          <a:off x="2062716" y="3403789"/>
          <a:ext cx="915050" cy="1372576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3.jp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7.png" /><Relationship Id="rId4" Type="http://schemas.openxmlformats.org/officeDocument/2006/relationships/image" Target="../media/image6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548382" y="132750"/>
            <a:ext cx="5643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8000" b="1" dirty="0">
                <a:solidFill>
                  <a:srgbClr val="002060"/>
                </a:solidFill>
              </a:rPr>
              <a:t>خواص المربع </a:t>
            </a:r>
          </a:p>
          <a:p>
            <a:r>
              <a:rPr lang="ar-SY" sz="8000" b="1" dirty="0">
                <a:solidFill>
                  <a:srgbClr val="002060"/>
                </a:solidFill>
              </a:rPr>
              <a:t>و الكشف عنه</a:t>
            </a:r>
            <a:endParaRPr lang="en-US" sz="8000" b="1" dirty="0">
              <a:solidFill>
                <a:srgbClr val="00206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6545"/>
            <a:ext cx="12192000" cy="59155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خواص المربع و الشروط التي يكون فيها متوازي الأضلاع مربع</a:t>
            </a:r>
            <a:endParaRPr lang="en-US" sz="28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84120" y="840986"/>
            <a:ext cx="11819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المربع هو مستطيل فيه ضلعان متجاوران متطابقان</a:t>
            </a:r>
          </a:p>
        </p:txBody>
      </p:sp>
      <p:grpSp>
        <p:nvGrpSpPr>
          <p:cNvPr id="55" name="مجموعة 54"/>
          <p:cNvGrpSpPr/>
          <p:nvPr/>
        </p:nvGrpSpPr>
        <p:grpSpPr>
          <a:xfrm>
            <a:off x="1702194" y="2783152"/>
            <a:ext cx="9681255" cy="3545059"/>
            <a:chOff x="5306231" y="2871988"/>
            <a:chExt cx="3510257" cy="1591039"/>
          </a:xfrm>
        </p:grpSpPr>
        <p:sp>
          <p:nvSpPr>
            <p:cNvPr id="53" name="سهم إلى اليمين 52"/>
            <p:cNvSpPr/>
            <p:nvPr/>
          </p:nvSpPr>
          <p:spPr>
            <a:xfrm flipH="1">
              <a:off x="5306231" y="3249319"/>
              <a:ext cx="2758026" cy="1213708"/>
            </a:xfrm>
            <a:prstGeom prst="rightArrow">
              <a:avLst/>
            </a:prstGeom>
            <a:solidFill>
              <a:srgbClr val="FF00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800" dirty="0"/>
                <a:t>       إذا كان متوازي الأضلاع فيه قطران متطابقان و متعامدان فإنه مربع</a:t>
              </a:r>
              <a:endParaRPr lang="en-US" sz="2800" dirty="0"/>
            </a:p>
          </p:txBody>
        </p:sp>
        <p:pic>
          <p:nvPicPr>
            <p:cNvPr id="65" name="صورة 6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8088" y="2871988"/>
              <a:ext cx="1268400" cy="1398033"/>
            </a:xfrm>
            <a:prstGeom prst="rect">
              <a:avLst/>
            </a:prstGeom>
          </p:spPr>
        </p:pic>
      </p:grpSp>
      <p:sp>
        <p:nvSpPr>
          <p:cNvPr id="37" name="مربع نص 36"/>
          <p:cNvSpPr txBox="1"/>
          <p:nvPr/>
        </p:nvSpPr>
        <p:spPr>
          <a:xfrm>
            <a:off x="3756074" y="1735234"/>
            <a:ext cx="844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و أيضا المربع هو معين فيه قياس إحدى زواياه 90 درجة</a:t>
            </a:r>
          </a:p>
        </p:txBody>
      </p:sp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146115753"/>
              </p:ext>
            </p:extLst>
          </p:nvPr>
        </p:nvGraphicFramePr>
        <p:xfrm>
          <a:off x="1752955" y="1649881"/>
          <a:ext cx="8482819" cy="5012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8660525" y="0"/>
            <a:ext cx="3531475" cy="1719315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خواص المربع</a:t>
            </a:r>
            <a:endParaRPr lang="en-US" sz="36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2" r="26615"/>
          <a:stretch/>
        </p:blipFill>
        <p:spPr>
          <a:xfrm>
            <a:off x="-203271" y="2266122"/>
            <a:ext cx="3545060" cy="4591878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 rot="20228500">
            <a:off x="9998995" y="3641912"/>
            <a:ext cx="1709530" cy="1510747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7"/>
          <p:cNvSpPr/>
          <p:nvPr/>
        </p:nvSpPr>
        <p:spPr>
          <a:xfrm rot="20701635">
            <a:off x="6318762" y="233111"/>
            <a:ext cx="1509217" cy="1405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 rot="821656">
            <a:off x="8413003" y="4970587"/>
            <a:ext cx="1709530" cy="151074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 rot="813918">
            <a:off x="9015710" y="2274599"/>
            <a:ext cx="1709530" cy="151074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 rot="1331183">
            <a:off x="621661" y="488524"/>
            <a:ext cx="1709530" cy="151074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D3856F-B868-4B15-BF56-66BA51D7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23D3856F-B868-4B15-BF56-66BA51D78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23D3856F-B868-4B15-BF56-66BA51D7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23D3856F-B868-4B15-BF56-66BA51D7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F3F5D8-8ABE-4509-83AB-8FDD88FEE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C1F3F5D8-8ABE-4509-83AB-8FDD88FEE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C1F3F5D8-8ABE-4509-83AB-8FDD88FEE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C1F3F5D8-8ABE-4509-83AB-8FDD88FEE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0940A8-D41C-4F98-8F62-9E379CB51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350940A8-D41C-4F98-8F62-9E379CB51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350940A8-D41C-4F98-8F62-9E379CB51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350940A8-D41C-4F98-8F62-9E379CB51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17A754-0266-4EDF-A871-737F0595D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graphicEl>
                                              <a:dgm id="{6217A754-0266-4EDF-A871-737F0595D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6217A754-0266-4EDF-A871-737F0595D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6217A754-0266-4EDF-A871-737F0595D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29EE71-C1BE-4BD0-B175-2177C09A6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graphicEl>
                                              <a:dgm id="{4D29EE71-C1BE-4BD0-B175-2177C09A6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4D29EE71-C1BE-4BD0-B175-2177C09A6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4D29EE71-C1BE-4BD0-B175-2177C09A6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0A5E62-9D03-4C98-A6CA-3AF27B053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0B0A5E62-9D03-4C98-A6CA-3AF27B053F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0B0A5E62-9D03-4C98-A6CA-3AF27B053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0B0A5E62-9D03-4C98-A6CA-3AF27B053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" y="2815839"/>
            <a:ext cx="2835973" cy="404216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/>
          <a:srcRect l="34395" t="43139" r="57280" b="43208"/>
          <a:stretch/>
        </p:blipFill>
        <p:spPr>
          <a:xfrm>
            <a:off x="2458169" y="981567"/>
            <a:ext cx="2616591" cy="2412701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6091311" y="584091"/>
            <a:ext cx="5957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/>
              <a:t>في الشكل المقابل أ ب ج د متوازي أضلاع </a:t>
            </a:r>
          </a:p>
          <a:p>
            <a:r>
              <a:rPr lang="ar-SY" sz="2800" dirty="0"/>
              <a:t>أثبت أن  أ ب ج د مربع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134575" y="7598"/>
            <a:ext cx="2057425" cy="499402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الاثبات</a:t>
            </a:r>
            <a:endParaRPr lang="en-US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0634907" y="1664698"/>
            <a:ext cx="141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المعطيات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10634907" y="2691378"/>
            <a:ext cx="141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المطلوب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0634907" y="3595100"/>
            <a:ext cx="141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الحل</a:t>
            </a: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3"/>
          <a:srcRect l="39171" t="55670" r="35421" b="39714"/>
          <a:stretch/>
        </p:blipFill>
        <p:spPr>
          <a:xfrm>
            <a:off x="5985214" y="1624521"/>
            <a:ext cx="4738037" cy="602773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8166140" y="2767740"/>
            <a:ext cx="2557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400" dirty="0"/>
              <a:t>اثبات أن  أ ب ج د مربع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 rotWithShape="1">
          <a:blip r:embed="rId4"/>
          <a:srcRect l="49744" t="34968" r="35913" b="60949"/>
          <a:stretch/>
        </p:blipFill>
        <p:spPr>
          <a:xfrm>
            <a:off x="7789932" y="3731549"/>
            <a:ext cx="3538562" cy="531807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 rotWithShape="1">
          <a:blip r:embed="rId4"/>
          <a:srcRect l="40640" t="38143" r="35899" b="58567"/>
          <a:stretch/>
        </p:blipFill>
        <p:spPr>
          <a:xfrm>
            <a:off x="4625547" y="4151682"/>
            <a:ext cx="6702947" cy="496246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4"/>
          <a:srcRect l="47203" t="40988" r="36051" b="55400"/>
          <a:stretch/>
        </p:blipFill>
        <p:spPr>
          <a:xfrm>
            <a:off x="6719386" y="4717397"/>
            <a:ext cx="4701821" cy="535356"/>
          </a:xfrm>
          <a:prstGeom prst="rect">
            <a:avLst/>
          </a:prstGeom>
        </p:spPr>
      </p:pic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4"/>
          <a:srcRect l="29973" t="44155" r="36287" b="48778"/>
          <a:stretch/>
        </p:blipFill>
        <p:spPr>
          <a:xfrm>
            <a:off x="4416119" y="5313574"/>
            <a:ext cx="6950748" cy="768510"/>
          </a:xfrm>
          <a:prstGeom prst="rect">
            <a:avLst/>
          </a:prstGeom>
        </p:spPr>
      </p:pic>
      <p:grpSp>
        <p:nvGrpSpPr>
          <p:cNvPr id="19" name="مجموعة 18"/>
          <p:cNvGrpSpPr/>
          <p:nvPr/>
        </p:nvGrpSpPr>
        <p:grpSpPr>
          <a:xfrm>
            <a:off x="7553375" y="5669536"/>
            <a:ext cx="4638625" cy="1125129"/>
            <a:chOff x="7553375" y="5669536"/>
            <a:chExt cx="4638625" cy="1125129"/>
          </a:xfrm>
        </p:grpSpPr>
        <p:pic>
          <p:nvPicPr>
            <p:cNvPr id="17" name="صورة 16"/>
            <p:cNvPicPr>
              <a:picLocks noChangeAspect="1"/>
            </p:cNvPicPr>
            <p:nvPr/>
          </p:nvPicPr>
          <p:blipFill rotWithShape="1">
            <a:blip r:embed="rId4"/>
            <a:srcRect l="47479" t="49992" r="35775" b="44355"/>
            <a:stretch/>
          </p:blipFill>
          <p:spPr>
            <a:xfrm>
              <a:off x="7553375" y="6044221"/>
              <a:ext cx="3867832" cy="689318"/>
            </a:xfrm>
            <a:prstGeom prst="rect">
              <a:avLst/>
            </a:prstGeom>
            <a:ln w="38100">
              <a:solidFill>
                <a:srgbClr val="FF0066"/>
              </a:solidFill>
            </a:ln>
          </p:spPr>
        </p:pic>
        <p:pic>
          <p:nvPicPr>
            <p:cNvPr id="18" name="صورة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8453" y="5669536"/>
              <a:ext cx="1263547" cy="11251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1408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45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5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89</Words>
  <Application>Microsoft Office PowerPoint</Application>
  <PresentationFormat>شاشة عريضة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29</cp:revision>
  <dcterms:created xsi:type="dcterms:W3CDTF">2021-03-21T19:20:33Z</dcterms:created>
  <dcterms:modified xsi:type="dcterms:W3CDTF">2021-03-31T16:27:51Z</dcterms:modified>
</cp:coreProperties>
</file>