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000"/>
    <a:srgbClr val="FA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6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0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9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49D8-1789-4BDC-B9B3-CB7966CC587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Relationship Id="rId9" Type="http://schemas.openxmlformats.org/officeDocument/2006/relationships/image" Target="../media/image9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13" Type="http://schemas.openxmlformats.org/officeDocument/2006/relationships/image" Target="../media/image28.png" /><Relationship Id="rId3" Type="http://schemas.openxmlformats.org/officeDocument/2006/relationships/image" Target="../media/image18.png" /><Relationship Id="rId7" Type="http://schemas.openxmlformats.org/officeDocument/2006/relationships/image" Target="../media/image22.png" /><Relationship Id="rId12" Type="http://schemas.openxmlformats.org/officeDocument/2006/relationships/image" Target="../media/image27.pn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.png" /><Relationship Id="rId11" Type="http://schemas.openxmlformats.org/officeDocument/2006/relationships/image" Target="../media/image26.png" /><Relationship Id="rId5" Type="http://schemas.openxmlformats.org/officeDocument/2006/relationships/image" Target="../media/image20.png" /><Relationship Id="rId10" Type="http://schemas.openxmlformats.org/officeDocument/2006/relationships/image" Target="../media/image25.png" /><Relationship Id="rId4" Type="http://schemas.openxmlformats.org/officeDocument/2006/relationships/image" Target="../media/image19.png" /><Relationship Id="rId9" Type="http://schemas.openxmlformats.org/officeDocument/2006/relationships/image" Target="../media/image24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548382" y="132750"/>
            <a:ext cx="5643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000" b="1" dirty="0">
                <a:solidFill>
                  <a:srgbClr val="002060"/>
                </a:solidFill>
              </a:rPr>
              <a:t>قوانين الأسس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04849" y="6147583"/>
            <a:ext cx="3287151" cy="7104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الاسم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88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6545"/>
            <a:ext cx="12192000" cy="59155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/>
              <a:t>سوف نتعلم قوانين الأسس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11203145" y="755769"/>
                <a:ext cx="820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Y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Y" sz="3200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  <m:sup>
                          <m:r>
                            <a:rPr lang="ar-SY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Y" sz="3200" dirty="0"/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145" y="755769"/>
                <a:ext cx="820578" cy="584775"/>
              </a:xfrm>
              <a:prstGeom prst="rect">
                <a:avLst/>
              </a:prstGeom>
              <a:blipFill>
                <a:blip r:embed="rId2"/>
                <a:stretch>
                  <a:fillRect r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8860665" y="755768"/>
                <a:ext cx="22465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SY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SY" sz="3200" b="0" i="1" smtClean="0">
                          <a:latin typeface="Cambria Math" panose="02040503050406030204" pitchFamily="18" charset="0"/>
                        </a:rPr>
                        <m:t> 4</m:t>
                      </m:r>
                      <m:r>
                        <a:rPr lang="ar-SY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endParaRPr lang="ar-SY" sz="3200" dirty="0"/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665" y="755768"/>
                <a:ext cx="22465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7740925" y="737447"/>
                <a:ext cx="22465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SY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ar-SY" sz="3200" dirty="0"/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925" y="737447"/>
                <a:ext cx="224651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11203144" y="1850208"/>
                <a:ext cx="988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Y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Y" sz="32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  <m:sup>
                          <m:r>
                            <a:rPr lang="ar-SY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ar-SY" sz="3200" dirty="0"/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144" y="1850208"/>
                <a:ext cx="98885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7390588" y="1831887"/>
                <a:ext cx="38364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SY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=3×3×3×3×3</m:t>
                      </m:r>
                    </m:oMath>
                  </m:oMathPara>
                </a14:m>
                <a:endParaRPr lang="ar-SY" sz="3200" dirty="0"/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588" y="1831887"/>
                <a:ext cx="383642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5927100" y="1841047"/>
                <a:ext cx="22465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SY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243</m:t>
                      </m:r>
                    </m:oMath>
                  </m:oMathPara>
                </a14:m>
                <a:endParaRPr lang="ar-SY" sz="3200" dirty="0"/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100" y="1841047"/>
                <a:ext cx="224651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مجموعة 4"/>
          <p:cNvGrpSpPr/>
          <p:nvPr/>
        </p:nvGrpSpPr>
        <p:grpSpPr>
          <a:xfrm>
            <a:off x="1370945" y="3417604"/>
            <a:ext cx="10326626" cy="1780435"/>
            <a:chOff x="1693737" y="4370641"/>
            <a:chExt cx="10326626" cy="1780435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8"/>
            <a:srcRect l="29676" t="40977" r="35483" b="47051"/>
            <a:stretch/>
          </p:blipFill>
          <p:spPr>
            <a:xfrm>
              <a:off x="1693737" y="4515459"/>
              <a:ext cx="8466726" cy="1635617"/>
            </a:xfrm>
            <a:prstGeom prst="rect">
              <a:avLst/>
            </a:prstGeom>
          </p:spPr>
        </p:pic>
        <p:pic>
          <p:nvPicPr>
            <p:cNvPr id="65" name="صورة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4037" y="4370641"/>
              <a:ext cx="2056326" cy="1690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80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594761" y="1"/>
            <a:ext cx="2597239" cy="888642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b="1" dirty="0"/>
              <a:t>قوانين الأسس</a:t>
            </a:r>
            <a:endParaRPr lang="en-US" sz="36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2" r="26615"/>
          <a:stretch/>
        </p:blipFill>
        <p:spPr>
          <a:xfrm>
            <a:off x="-203271" y="2266122"/>
            <a:ext cx="3545060" cy="459187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4229" t="32703" r="30831" b="62015"/>
          <a:stretch/>
        </p:blipFill>
        <p:spPr>
          <a:xfrm>
            <a:off x="3617799" y="1117338"/>
            <a:ext cx="8011303" cy="680847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34328" t="39921" r="30830" b="54093"/>
          <a:stretch/>
        </p:blipFill>
        <p:spPr>
          <a:xfrm>
            <a:off x="3617799" y="2009491"/>
            <a:ext cx="8011303" cy="64189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5"/>
          <a:srcRect l="29972" t="23547" r="35482" b="65889"/>
          <a:stretch/>
        </p:blipFill>
        <p:spPr>
          <a:xfrm>
            <a:off x="3617799" y="2847512"/>
            <a:ext cx="8011302" cy="93245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6"/>
          <a:srcRect l="34526" t="58759" r="31127" b="36487"/>
          <a:stretch/>
        </p:blipFill>
        <p:spPr>
          <a:xfrm>
            <a:off x="3617797" y="4852763"/>
            <a:ext cx="8011303" cy="55836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7"/>
          <a:srcRect l="35614" t="63511" r="30831" b="29446"/>
          <a:stretch/>
        </p:blipFill>
        <p:spPr>
          <a:xfrm>
            <a:off x="3617797" y="5574079"/>
            <a:ext cx="8011303" cy="697931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8"/>
          <a:srcRect l="29972" t="28301" r="35285" b="66065"/>
          <a:stretch/>
        </p:blipFill>
        <p:spPr>
          <a:xfrm>
            <a:off x="3617798" y="3959437"/>
            <a:ext cx="8011303" cy="730377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6111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" y="2815839"/>
            <a:ext cx="2835973" cy="4042161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81127" y="584091"/>
            <a:ext cx="206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>
                <a:solidFill>
                  <a:srgbClr val="FF0000"/>
                </a:solidFill>
              </a:rPr>
              <a:t>أوجد ناتج ما يلي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134575" y="7598"/>
            <a:ext cx="2057425" cy="499402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b="1" dirty="0"/>
              <a:t>الأمثلة</a:t>
            </a:r>
            <a:endParaRPr lang="en-US" sz="3600" b="1" dirty="0"/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53" y="5669536"/>
            <a:ext cx="1263547" cy="1125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/>
              <p:cNvSpPr txBox="1"/>
              <p:nvPr/>
            </p:nvSpPr>
            <p:spPr>
              <a:xfrm>
                <a:off x="9871719" y="1386833"/>
                <a:ext cx="21134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Y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Y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ar-SY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SY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ar-SY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ar-SY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Y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ar-SY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ar-SY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Y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مربع نص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719" y="1386833"/>
                <a:ext cx="21134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3838058" y="1382542"/>
                <a:ext cx="38364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SY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=2×2×2×2×2</m:t>
                      </m:r>
                    </m:oMath>
                  </m:oMathPara>
                </a14:m>
                <a:endParaRPr lang="ar-SY" sz="3200" dirty="0"/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058" y="1382542"/>
                <a:ext cx="383642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/>
              <p:cNvSpPr txBox="1"/>
              <p:nvPr/>
            </p:nvSpPr>
            <p:spPr>
              <a:xfrm>
                <a:off x="8464009" y="1382542"/>
                <a:ext cx="1670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ar-SY" sz="3600" b="0" i="1" smtClean="0">
                              <a:latin typeface="Cambria Math" panose="02040503050406030204" pitchFamily="18" charset="0"/>
                            </a:rPr>
                            <m:t>  2</m:t>
                          </m:r>
                        </m:e>
                        <m:sup>
                          <m:r>
                            <a:rPr lang="ar-SY" sz="36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مربع ن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009" y="1382542"/>
                <a:ext cx="167056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7674487" y="1461340"/>
                <a:ext cx="690403" cy="4357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Y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ar-SY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487" y="1461340"/>
                <a:ext cx="690403" cy="435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/>
              <p:cNvSpPr txBox="1"/>
              <p:nvPr/>
            </p:nvSpPr>
            <p:spPr>
              <a:xfrm>
                <a:off x="9871718" y="2746810"/>
                <a:ext cx="2113467" cy="1087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Y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SY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SY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ar-SY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SY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SY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ar-SY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SY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718" y="2746810"/>
                <a:ext cx="2113467" cy="1087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/>
              <p:cNvSpPr txBox="1"/>
              <p:nvPr/>
            </p:nvSpPr>
            <p:spPr>
              <a:xfrm>
                <a:off x="8719440" y="2964662"/>
                <a:ext cx="1670565" cy="652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ar-SY" sz="3600" b="0" i="1" smtClean="0">
                              <a:latin typeface="Cambria Math" panose="02040503050406030204" pitchFamily="18" charset="0"/>
                            </a:rPr>
                            <m:t>  3</m:t>
                          </m:r>
                        </m:e>
                        <m:sup>
                          <m:r>
                            <a:rPr lang="ar-SY" sz="3600" b="0" i="1" smtClean="0">
                              <a:latin typeface="Cambria Math" panose="02040503050406030204" pitchFamily="18" charset="0"/>
                            </a:rPr>
                            <m:t>5−2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مربع نص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440" y="2964662"/>
                <a:ext cx="1670565" cy="6526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/>
              <p:cNvSpPr txBox="1"/>
              <p:nvPr/>
            </p:nvSpPr>
            <p:spPr>
              <a:xfrm>
                <a:off x="7184405" y="2971010"/>
                <a:ext cx="1670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ar-SY" sz="3600" b="0" i="1" smtClean="0">
                              <a:latin typeface="Cambria Math" panose="02040503050406030204" pitchFamily="18" charset="0"/>
                            </a:rPr>
                            <m:t>  3</m:t>
                          </m:r>
                        </m:e>
                        <m:sup>
                          <m:r>
                            <a:rPr lang="ar-SY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مربع نص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405" y="2971010"/>
                <a:ext cx="167056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/>
              <p:cNvSpPr txBox="1"/>
              <p:nvPr/>
            </p:nvSpPr>
            <p:spPr>
              <a:xfrm>
                <a:off x="9981127" y="4552289"/>
                <a:ext cx="2113467" cy="64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Y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Y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ar-SY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ar-SY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أ</m:t>
                          </m:r>
                          <m:r>
                            <a:rPr lang="ar-SY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SY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ar-SY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127" y="4552289"/>
                <a:ext cx="2113467" cy="6449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/>
              <p:cNvSpPr txBox="1"/>
              <p:nvPr/>
            </p:nvSpPr>
            <p:spPr>
              <a:xfrm>
                <a:off x="8784579" y="4445336"/>
                <a:ext cx="1670565" cy="858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ar-SY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ar-SY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SY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ar-SY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ar-SY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Y" sz="3600" b="0" i="1" smtClean="0">
                              <a:latin typeface="Cambria Math" panose="02040503050406030204" pitchFamily="18" charset="0"/>
                            </a:rPr>
                            <m:t>أ</m:t>
                          </m:r>
                        </m:e>
                        <m:sup>
                          <m:r>
                            <a:rPr lang="ar-SY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579" y="4445336"/>
                <a:ext cx="1670565" cy="8588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6053070" y="4552289"/>
                <a:ext cx="2944615" cy="831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3600" dirty="0"/>
                  <a:t>1024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Y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SY" sz="3600" b="0" i="1" smtClean="0">
                            <a:latin typeface="Cambria Math" panose="02040503050406030204" pitchFamily="18" charset="0"/>
                          </a:rPr>
                          <m:t>أ</m:t>
                        </m:r>
                      </m:e>
                      <m:sup>
                        <m:r>
                          <a:rPr lang="ar-SY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70" y="4552289"/>
                <a:ext cx="2944615" cy="831318"/>
              </a:xfrm>
              <a:prstGeom prst="rect">
                <a:avLst/>
              </a:prstGeom>
              <a:blipFill>
                <a:blip r:embed="rId13"/>
                <a:stretch>
                  <a:fillRect r="-6418" b="-25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ربع نص 30"/>
          <p:cNvSpPr txBox="1"/>
          <p:nvPr/>
        </p:nvSpPr>
        <p:spPr>
          <a:xfrm>
            <a:off x="4405464" y="2971010"/>
            <a:ext cx="29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dirty="0"/>
              <a:t>27</a:t>
            </a:r>
            <a:endParaRPr lang="en-US" sz="36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1106326" y="1461340"/>
            <a:ext cx="29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dirty="0"/>
              <a:t>32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140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3" grpId="0"/>
      <p:bldP spid="24" grpId="0"/>
      <p:bldP spid="2" grpId="0"/>
      <p:bldP spid="1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35</Words>
  <Application>Microsoft Office PowerPoint</Application>
  <PresentationFormat>شاشة عريضة</PresentationFormat>
  <Paragraphs>24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37</cp:revision>
  <dcterms:created xsi:type="dcterms:W3CDTF">2021-03-21T19:20:33Z</dcterms:created>
  <dcterms:modified xsi:type="dcterms:W3CDTF">2021-04-01T17:09:30Z</dcterms:modified>
</cp:coreProperties>
</file>