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1B3"/>
    <a:srgbClr val="FF0066"/>
    <a:srgbClr val="ED7D31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60" autoAdjust="0"/>
    <p:restoredTop sz="94660"/>
  </p:normalViewPr>
  <p:slideViewPr>
    <p:cSldViewPr snapToGrid="0">
      <p:cViewPr>
        <p:scale>
          <a:sx n="66" d="100"/>
          <a:sy n="66" d="100"/>
        </p:scale>
        <p:origin x="4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3350AE-D375-475E-9643-4C6BF02B69F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344E3ACD-5162-48E5-85E0-278280DCC818}">
      <dgm:prSet phldrT="[نص]"/>
      <dgm:spPr/>
      <dgm:t>
        <a:bodyPr/>
        <a:lstStyle/>
        <a:p>
          <a:pPr rtl="1"/>
          <a:r>
            <a:rPr lang="ar-SY" dirty="0"/>
            <a:t>الترشيد</a:t>
          </a:r>
          <a:endParaRPr lang="ar-SA" dirty="0"/>
        </a:p>
      </dgm:t>
    </dgm:pt>
    <dgm:pt modelId="{0EBA7EE8-9AEB-432E-8221-52C801581CCB}" type="parTrans" cxnId="{0798B674-0F38-4D42-9685-61BD41312E32}">
      <dgm:prSet/>
      <dgm:spPr/>
      <dgm:t>
        <a:bodyPr/>
        <a:lstStyle/>
        <a:p>
          <a:pPr rtl="1"/>
          <a:endParaRPr lang="ar-SA"/>
        </a:p>
      </dgm:t>
    </dgm:pt>
    <dgm:pt modelId="{BB22346B-53F9-4E73-BF21-4F7E784EF1CA}" type="sibTrans" cxnId="{0798B674-0F38-4D42-9685-61BD41312E32}">
      <dgm:prSet/>
      <dgm:spPr/>
      <dgm:t>
        <a:bodyPr/>
        <a:lstStyle/>
        <a:p>
          <a:pPr rtl="1"/>
          <a:endParaRPr lang="ar-SA"/>
        </a:p>
      </dgm:t>
    </dgm:pt>
    <dgm:pt modelId="{4A707B78-0F3C-47A6-B066-9D55BCDB2A9A}">
      <dgm:prSet phldrT="[نص]" custT="1"/>
      <dgm:spPr/>
      <dgm:t>
        <a:bodyPr/>
        <a:lstStyle/>
        <a:p>
          <a:pPr rtl="1"/>
          <a:r>
            <a:rPr lang="ar-SY" sz="2400" dirty="0"/>
            <a:t>توجيه الفرد لكيفية عدم الإسراف في استهلاك و استخدام مصادر الطاقة و الحياة و الماء و الكهرباء و المأكل و المشرب و الملبس من خلال الاستخدام الأمثل لهم </a:t>
          </a:r>
          <a:endParaRPr lang="ar-SA" sz="2400" dirty="0"/>
        </a:p>
      </dgm:t>
    </dgm:pt>
    <dgm:pt modelId="{42AA0C28-74E9-463B-A450-3227A2BA094B}" type="parTrans" cxnId="{9112ACDE-17BC-45A4-A652-C22D88E15B93}">
      <dgm:prSet/>
      <dgm:spPr/>
      <dgm:t>
        <a:bodyPr/>
        <a:lstStyle/>
        <a:p>
          <a:pPr rtl="1"/>
          <a:endParaRPr lang="ar-SA"/>
        </a:p>
      </dgm:t>
    </dgm:pt>
    <dgm:pt modelId="{8F719F24-1CC1-40EF-9E0E-2B0A5A45694B}" type="sibTrans" cxnId="{9112ACDE-17BC-45A4-A652-C22D88E15B93}">
      <dgm:prSet/>
      <dgm:spPr/>
      <dgm:t>
        <a:bodyPr/>
        <a:lstStyle/>
        <a:p>
          <a:pPr rtl="1"/>
          <a:endParaRPr lang="ar-SA"/>
        </a:p>
      </dgm:t>
    </dgm:pt>
    <dgm:pt modelId="{CAD14684-9BE8-40D5-B157-32D44AC1DE60}" type="pres">
      <dgm:prSet presAssocID="{2C3350AE-D375-475E-9643-4C6BF02B69F7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0DD8E155-097D-4103-BEC9-1D456BA533A6}" type="pres">
      <dgm:prSet presAssocID="{344E3ACD-5162-48E5-85E0-278280DCC818}" presName="parentLin" presStyleCnt="0"/>
      <dgm:spPr/>
    </dgm:pt>
    <dgm:pt modelId="{DFF46808-0617-4A73-ACED-4E7F21341687}" type="pres">
      <dgm:prSet presAssocID="{344E3ACD-5162-48E5-85E0-278280DCC818}" presName="parentLeftMargin" presStyleLbl="node1" presStyleIdx="0" presStyleCnt="1"/>
      <dgm:spPr/>
    </dgm:pt>
    <dgm:pt modelId="{8E13141B-ED5D-4E10-A172-3E926DCF008C}" type="pres">
      <dgm:prSet presAssocID="{344E3ACD-5162-48E5-85E0-278280DCC818}" presName="parentText" presStyleLbl="node1" presStyleIdx="0" presStyleCnt="1" custScaleX="32344" custScaleY="42561" custLinFactNeighborX="69718" custLinFactNeighborY="-36811">
        <dgm:presLayoutVars>
          <dgm:chMax val="0"/>
          <dgm:bulletEnabled val="1"/>
        </dgm:presLayoutVars>
      </dgm:prSet>
      <dgm:spPr/>
    </dgm:pt>
    <dgm:pt modelId="{3D3E8B69-E8F6-40F7-9248-22FB0780FD62}" type="pres">
      <dgm:prSet presAssocID="{344E3ACD-5162-48E5-85E0-278280DCC818}" presName="negativeSpace" presStyleCnt="0"/>
      <dgm:spPr/>
    </dgm:pt>
    <dgm:pt modelId="{53E09F5A-3248-43F0-901A-B42F14946B64}" type="pres">
      <dgm:prSet presAssocID="{344E3ACD-5162-48E5-85E0-278280DCC818}" presName="childText" presStyleLbl="conFgAcc1" presStyleIdx="0" presStyleCnt="1" custScaleY="89437">
        <dgm:presLayoutVars>
          <dgm:bulletEnabled val="1"/>
        </dgm:presLayoutVars>
      </dgm:prSet>
      <dgm:spPr/>
    </dgm:pt>
  </dgm:ptLst>
  <dgm:cxnLst>
    <dgm:cxn modelId="{06BE2C1D-9314-48DF-BFF4-C54CAE084C9F}" type="presOf" srcId="{2C3350AE-D375-475E-9643-4C6BF02B69F7}" destId="{CAD14684-9BE8-40D5-B157-32D44AC1DE60}" srcOrd="0" destOrd="0" presId="urn:microsoft.com/office/officeart/2005/8/layout/list1"/>
    <dgm:cxn modelId="{2CAE2137-B69A-4EB2-8479-5DDDBCC6ABA1}" type="presOf" srcId="{344E3ACD-5162-48E5-85E0-278280DCC818}" destId="{DFF46808-0617-4A73-ACED-4E7F21341687}" srcOrd="0" destOrd="0" presId="urn:microsoft.com/office/officeart/2005/8/layout/list1"/>
    <dgm:cxn modelId="{9A2A1744-6EC3-4BEA-B0A8-CE8EC1463328}" type="presOf" srcId="{4A707B78-0F3C-47A6-B066-9D55BCDB2A9A}" destId="{53E09F5A-3248-43F0-901A-B42F14946B64}" srcOrd="0" destOrd="0" presId="urn:microsoft.com/office/officeart/2005/8/layout/list1"/>
    <dgm:cxn modelId="{0798B674-0F38-4D42-9685-61BD41312E32}" srcId="{2C3350AE-D375-475E-9643-4C6BF02B69F7}" destId="{344E3ACD-5162-48E5-85E0-278280DCC818}" srcOrd="0" destOrd="0" parTransId="{0EBA7EE8-9AEB-432E-8221-52C801581CCB}" sibTransId="{BB22346B-53F9-4E73-BF21-4F7E784EF1CA}"/>
    <dgm:cxn modelId="{8AF1C77A-6261-4EF0-BC94-5543C6172424}" type="presOf" srcId="{344E3ACD-5162-48E5-85E0-278280DCC818}" destId="{8E13141B-ED5D-4E10-A172-3E926DCF008C}" srcOrd="1" destOrd="0" presId="urn:microsoft.com/office/officeart/2005/8/layout/list1"/>
    <dgm:cxn modelId="{9112ACDE-17BC-45A4-A652-C22D88E15B93}" srcId="{344E3ACD-5162-48E5-85E0-278280DCC818}" destId="{4A707B78-0F3C-47A6-B066-9D55BCDB2A9A}" srcOrd="0" destOrd="0" parTransId="{42AA0C28-74E9-463B-A450-3227A2BA094B}" sibTransId="{8F719F24-1CC1-40EF-9E0E-2B0A5A45694B}"/>
    <dgm:cxn modelId="{30EE0848-8EC7-44BF-9AC8-12275B2591FA}" type="presParOf" srcId="{CAD14684-9BE8-40D5-B157-32D44AC1DE60}" destId="{0DD8E155-097D-4103-BEC9-1D456BA533A6}" srcOrd="0" destOrd="0" presId="urn:microsoft.com/office/officeart/2005/8/layout/list1"/>
    <dgm:cxn modelId="{BAF8321F-D334-4834-A56D-9A3A352E8811}" type="presParOf" srcId="{0DD8E155-097D-4103-BEC9-1D456BA533A6}" destId="{DFF46808-0617-4A73-ACED-4E7F21341687}" srcOrd="0" destOrd="0" presId="urn:microsoft.com/office/officeart/2005/8/layout/list1"/>
    <dgm:cxn modelId="{571A4F14-57F8-4ECF-8947-FA95747E9610}" type="presParOf" srcId="{0DD8E155-097D-4103-BEC9-1D456BA533A6}" destId="{8E13141B-ED5D-4E10-A172-3E926DCF008C}" srcOrd="1" destOrd="0" presId="urn:microsoft.com/office/officeart/2005/8/layout/list1"/>
    <dgm:cxn modelId="{8BD5583B-0068-441C-95B5-9ABE8605E6E3}" type="presParOf" srcId="{CAD14684-9BE8-40D5-B157-32D44AC1DE60}" destId="{3D3E8B69-E8F6-40F7-9248-22FB0780FD62}" srcOrd="1" destOrd="0" presId="urn:microsoft.com/office/officeart/2005/8/layout/list1"/>
    <dgm:cxn modelId="{269A1BC9-611A-4B49-B874-59EF124DC9FF}" type="presParOf" srcId="{CAD14684-9BE8-40D5-B157-32D44AC1DE60}" destId="{53E09F5A-3248-43F0-901A-B42F14946B6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95B6CF-7967-4434-9BBC-D4095A915078}" type="doc">
      <dgm:prSet loTypeId="urn:microsoft.com/office/officeart/2005/8/layout/vList3" loCatId="list" qsTypeId="urn:microsoft.com/office/officeart/2005/8/quickstyle/simple5" qsCatId="simple" csTypeId="urn:microsoft.com/office/officeart/2005/8/colors/colorful4" csCatId="colorful" phldr="1"/>
      <dgm:spPr/>
    </dgm:pt>
    <dgm:pt modelId="{15F88325-EE38-46A7-A6CD-BC3EDBFEB7E5}">
      <dgm:prSet phldrT="[نص]"/>
      <dgm:spPr/>
      <dgm:t>
        <a:bodyPr/>
        <a:lstStyle/>
        <a:p>
          <a:pPr rtl="1"/>
          <a:r>
            <a:rPr lang="ar-SY" dirty="0"/>
            <a:t>استعمال مصابيح الإضاءة ذات التوفير</a:t>
          </a:r>
          <a:endParaRPr lang="ar-SA" dirty="0"/>
        </a:p>
      </dgm:t>
    </dgm:pt>
    <dgm:pt modelId="{6D3CCBC2-7B86-447A-AA06-9EB5E8AF4FBA}" type="parTrans" cxnId="{44950266-13E9-43AA-9411-232C35EB2E3F}">
      <dgm:prSet/>
      <dgm:spPr/>
      <dgm:t>
        <a:bodyPr/>
        <a:lstStyle/>
        <a:p>
          <a:pPr rtl="1"/>
          <a:endParaRPr lang="ar-SA"/>
        </a:p>
      </dgm:t>
    </dgm:pt>
    <dgm:pt modelId="{4A972EFB-C3F2-4D78-A5D8-ADE4C5659383}" type="sibTrans" cxnId="{44950266-13E9-43AA-9411-232C35EB2E3F}">
      <dgm:prSet/>
      <dgm:spPr/>
      <dgm:t>
        <a:bodyPr/>
        <a:lstStyle/>
        <a:p>
          <a:pPr rtl="1"/>
          <a:endParaRPr lang="ar-SA"/>
        </a:p>
      </dgm:t>
    </dgm:pt>
    <dgm:pt modelId="{82F167D0-1D61-4DC2-B880-146245F5A8BF}">
      <dgm:prSet phldrT="[نص]"/>
      <dgm:spPr/>
      <dgm:t>
        <a:bodyPr/>
        <a:lstStyle/>
        <a:p>
          <a:pPr rtl="1"/>
          <a:r>
            <a:rPr lang="ar-SY" dirty="0"/>
            <a:t>إغلاق النوافذ حتى لا يدخل الهواء الحار  للمنزل عند تشغيل أجهزة التكييف</a:t>
          </a:r>
          <a:endParaRPr lang="ar-SA" dirty="0"/>
        </a:p>
      </dgm:t>
    </dgm:pt>
    <dgm:pt modelId="{D84E2E3E-7CCD-44D2-B8E4-554D14476AA3}" type="parTrans" cxnId="{DF7B1929-CB0C-422F-BC78-9BB32479F241}">
      <dgm:prSet/>
      <dgm:spPr/>
      <dgm:t>
        <a:bodyPr/>
        <a:lstStyle/>
        <a:p>
          <a:pPr rtl="1"/>
          <a:endParaRPr lang="ar-SA"/>
        </a:p>
      </dgm:t>
    </dgm:pt>
    <dgm:pt modelId="{7D509BA2-9E9A-4E0C-AC0F-9EAD1CAAD59C}" type="sibTrans" cxnId="{DF7B1929-CB0C-422F-BC78-9BB32479F241}">
      <dgm:prSet/>
      <dgm:spPr/>
      <dgm:t>
        <a:bodyPr/>
        <a:lstStyle/>
        <a:p>
          <a:pPr rtl="1"/>
          <a:endParaRPr lang="ar-SA"/>
        </a:p>
      </dgm:t>
    </dgm:pt>
    <dgm:pt modelId="{119D8C98-F88C-4B76-A435-08C1A8E59AF1}">
      <dgm:prSet phldrT="[نص]"/>
      <dgm:spPr/>
      <dgm:t>
        <a:bodyPr/>
        <a:lstStyle/>
        <a:p>
          <a:pPr rtl="1"/>
          <a:r>
            <a:rPr lang="ar-SY" dirty="0"/>
            <a:t>إغلاق إنارة الفصل و أجهزة التكييف في نهاية الدوام المدرسي</a:t>
          </a:r>
          <a:endParaRPr lang="ar-SA" dirty="0"/>
        </a:p>
      </dgm:t>
    </dgm:pt>
    <dgm:pt modelId="{D22BCAEE-38ED-4E7F-B7EA-55DABA76B5A7}" type="parTrans" cxnId="{FF1D921E-C476-4609-9302-5C727D9E6EE7}">
      <dgm:prSet/>
      <dgm:spPr/>
      <dgm:t>
        <a:bodyPr/>
        <a:lstStyle/>
        <a:p>
          <a:pPr rtl="1"/>
          <a:endParaRPr lang="ar-SA"/>
        </a:p>
      </dgm:t>
    </dgm:pt>
    <dgm:pt modelId="{59199442-A2E8-44C3-8216-8700EB6ED6B5}" type="sibTrans" cxnId="{FF1D921E-C476-4609-9302-5C727D9E6EE7}">
      <dgm:prSet/>
      <dgm:spPr/>
      <dgm:t>
        <a:bodyPr/>
        <a:lstStyle/>
        <a:p>
          <a:pPr rtl="1"/>
          <a:endParaRPr lang="ar-SA"/>
        </a:p>
      </dgm:t>
    </dgm:pt>
    <dgm:pt modelId="{0576181C-7425-4CAB-9034-DBCB42897301}" type="pres">
      <dgm:prSet presAssocID="{0D95B6CF-7967-4434-9BBC-D4095A915078}" presName="linearFlow" presStyleCnt="0">
        <dgm:presLayoutVars>
          <dgm:dir val="rev"/>
          <dgm:resizeHandles val="exact"/>
        </dgm:presLayoutVars>
      </dgm:prSet>
      <dgm:spPr/>
    </dgm:pt>
    <dgm:pt modelId="{CC4FCF65-1C9B-446B-AE59-B01B9A7D463F}" type="pres">
      <dgm:prSet presAssocID="{15F88325-EE38-46A7-A6CD-BC3EDBFEB7E5}" presName="composite" presStyleCnt="0"/>
      <dgm:spPr/>
    </dgm:pt>
    <dgm:pt modelId="{ECD642FD-AD16-496F-B8E6-3B2FC42938F7}" type="pres">
      <dgm:prSet presAssocID="{15F88325-EE38-46A7-A6CD-BC3EDBFEB7E5}" presName="imgShp" presStyleLbl="fgImgPlace1" presStyleIdx="0" presStyleCnt="3"/>
      <dgm:spPr/>
    </dgm:pt>
    <dgm:pt modelId="{A54C5F57-0339-4300-8124-A9FBFBC757A5}" type="pres">
      <dgm:prSet presAssocID="{15F88325-EE38-46A7-A6CD-BC3EDBFEB7E5}" presName="txShp" presStyleLbl="node1" presStyleIdx="0" presStyleCnt="3">
        <dgm:presLayoutVars>
          <dgm:bulletEnabled val="1"/>
        </dgm:presLayoutVars>
      </dgm:prSet>
      <dgm:spPr/>
    </dgm:pt>
    <dgm:pt modelId="{437377E5-F914-44EE-B39A-D5271F396D7C}" type="pres">
      <dgm:prSet presAssocID="{4A972EFB-C3F2-4D78-A5D8-ADE4C5659383}" presName="spacing" presStyleCnt="0"/>
      <dgm:spPr/>
    </dgm:pt>
    <dgm:pt modelId="{99A4FCB7-7D75-4AA0-BAAF-98BB45BCA50E}" type="pres">
      <dgm:prSet presAssocID="{82F167D0-1D61-4DC2-B880-146245F5A8BF}" presName="composite" presStyleCnt="0"/>
      <dgm:spPr/>
    </dgm:pt>
    <dgm:pt modelId="{19E1FF42-6E25-47EC-960D-DC29ABE57EF2}" type="pres">
      <dgm:prSet presAssocID="{82F167D0-1D61-4DC2-B880-146245F5A8BF}" presName="imgShp" presStyleLbl="fgImgPlace1" presStyleIdx="1" presStyleCnt="3"/>
      <dgm:spPr/>
    </dgm:pt>
    <dgm:pt modelId="{715CEB3D-6F33-4598-A601-BEA8CC3B290C}" type="pres">
      <dgm:prSet presAssocID="{82F167D0-1D61-4DC2-B880-146245F5A8BF}" presName="txShp" presStyleLbl="node1" presStyleIdx="1" presStyleCnt="3">
        <dgm:presLayoutVars>
          <dgm:bulletEnabled val="1"/>
        </dgm:presLayoutVars>
      </dgm:prSet>
      <dgm:spPr/>
    </dgm:pt>
    <dgm:pt modelId="{DE23D9CE-100B-4774-8A49-80FA06698A8D}" type="pres">
      <dgm:prSet presAssocID="{7D509BA2-9E9A-4E0C-AC0F-9EAD1CAAD59C}" presName="spacing" presStyleCnt="0"/>
      <dgm:spPr/>
    </dgm:pt>
    <dgm:pt modelId="{7F5DD488-0DB5-4B23-B42E-00773C52880A}" type="pres">
      <dgm:prSet presAssocID="{119D8C98-F88C-4B76-A435-08C1A8E59AF1}" presName="composite" presStyleCnt="0"/>
      <dgm:spPr/>
    </dgm:pt>
    <dgm:pt modelId="{4B1C35E3-4D87-47D7-9F7B-56EEDEB96DC8}" type="pres">
      <dgm:prSet presAssocID="{119D8C98-F88C-4B76-A435-08C1A8E59AF1}" presName="imgShp" presStyleLbl="fgImgPlace1" presStyleIdx="2" presStyleCnt="3"/>
      <dgm:spPr/>
    </dgm:pt>
    <dgm:pt modelId="{29C5F30C-4934-4652-9873-10B8A1B471B5}" type="pres">
      <dgm:prSet presAssocID="{119D8C98-F88C-4B76-A435-08C1A8E59AF1}" presName="txShp" presStyleLbl="node1" presStyleIdx="2" presStyleCnt="3">
        <dgm:presLayoutVars>
          <dgm:bulletEnabled val="1"/>
        </dgm:presLayoutVars>
      </dgm:prSet>
      <dgm:spPr/>
    </dgm:pt>
  </dgm:ptLst>
  <dgm:cxnLst>
    <dgm:cxn modelId="{FE25D209-84BA-4616-BB24-845D9E768DE3}" type="presOf" srcId="{119D8C98-F88C-4B76-A435-08C1A8E59AF1}" destId="{29C5F30C-4934-4652-9873-10B8A1B471B5}" srcOrd="0" destOrd="0" presId="urn:microsoft.com/office/officeart/2005/8/layout/vList3"/>
    <dgm:cxn modelId="{FF1D921E-C476-4609-9302-5C727D9E6EE7}" srcId="{0D95B6CF-7967-4434-9BBC-D4095A915078}" destId="{119D8C98-F88C-4B76-A435-08C1A8E59AF1}" srcOrd="2" destOrd="0" parTransId="{D22BCAEE-38ED-4E7F-B7EA-55DABA76B5A7}" sibTransId="{59199442-A2E8-44C3-8216-8700EB6ED6B5}"/>
    <dgm:cxn modelId="{DF7B1929-CB0C-422F-BC78-9BB32479F241}" srcId="{0D95B6CF-7967-4434-9BBC-D4095A915078}" destId="{82F167D0-1D61-4DC2-B880-146245F5A8BF}" srcOrd="1" destOrd="0" parTransId="{D84E2E3E-7CCD-44D2-B8E4-554D14476AA3}" sibTransId="{7D509BA2-9E9A-4E0C-AC0F-9EAD1CAAD59C}"/>
    <dgm:cxn modelId="{44950266-13E9-43AA-9411-232C35EB2E3F}" srcId="{0D95B6CF-7967-4434-9BBC-D4095A915078}" destId="{15F88325-EE38-46A7-A6CD-BC3EDBFEB7E5}" srcOrd="0" destOrd="0" parTransId="{6D3CCBC2-7B86-447A-AA06-9EB5E8AF4FBA}" sibTransId="{4A972EFB-C3F2-4D78-A5D8-ADE4C5659383}"/>
    <dgm:cxn modelId="{24B3CF7A-FD27-4CE8-BF04-43A58674AF01}" type="presOf" srcId="{82F167D0-1D61-4DC2-B880-146245F5A8BF}" destId="{715CEB3D-6F33-4598-A601-BEA8CC3B290C}" srcOrd="0" destOrd="0" presId="urn:microsoft.com/office/officeart/2005/8/layout/vList3"/>
    <dgm:cxn modelId="{CA777DC6-F870-41AC-84DB-B022491F1659}" type="presOf" srcId="{0D95B6CF-7967-4434-9BBC-D4095A915078}" destId="{0576181C-7425-4CAB-9034-DBCB42897301}" srcOrd="0" destOrd="0" presId="urn:microsoft.com/office/officeart/2005/8/layout/vList3"/>
    <dgm:cxn modelId="{6EF2AAF5-86D3-41A5-95D9-6E8DFF04554E}" type="presOf" srcId="{15F88325-EE38-46A7-A6CD-BC3EDBFEB7E5}" destId="{A54C5F57-0339-4300-8124-A9FBFBC757A5}" srcOrd="0" destOrd="0" presId="urn:microsoft.com/office/officeart/2005/8/layout/vList3"/>
    <dgm:cxn modelId="{33BF1E40-5D73-4660-BDF9-8F90317DEFFC}" type="presParOf" srcId="{0576181C-7425-4CAB-9034-DBCB42897301}" destId="{CC4FCF65-1C9B-446B-AE59-B01B9A7D463F}" srcOrd="0" destOrd="0" presId="urn:microsoft.com/office/officeart/2005/8/layout/vList3"/>
    <dgm:cxn modelId="{2B21C64A-0361-4958-B232-BC4342422663}" type="presParOf" srcId="{CC4FCF65-1C9B-446B-AE59-B01B9A7D463F}" destId="{ECD642FD-AD16-496F-B8E6-3B2FC42938F7}" srcOrd="0" destOrd="0" presId="urn:microsoft.com/office/officeart/2005/8/layout/vList3"/>
    <dgm:cxn modelId="{9B805ECF-E6E8-4C39-A0AD-D9957C370DE3}" type="presParOf" srcId="{CC4FCF65-1C9B-446B-AE59-B01B9A7D463F}" destId="{A54C5F57-0339-4300-8124-A9FBFBC757A5}" srcOrd="1" destOrd="0" presId="urn:microsoft.com/office/officeart/2005/8/layout/vList3"/>
    <dgm:cxn modelId="{BF3B8AA0-B632-494D-BA45-F8302D3E0E66}" type="presParOf" srcId="{0576181C-7425-4CAB-9034-DBCB42897301}" destId="{437377E5-F914-44EE-B39A-D5271F396D7C}" srcOrd="1" destOrd="0" presId="urn:microsoft.com/office/officeart/2005/8/layout/vList3"/>
    <dgm:cxn modelId="{977005D6-DCBC-4610-AEEB-82AF06FB2F6C}" type="presParOf" srcId="{0576181C-7425-4CAB-9034-DBCB42897301}" destId="{99A4FCB7-7D75-4AA0-BAAF-98BB45BCA50E}" srcOrd="2" destOrd="0" presId="urn:microsoft.com/office/officeart/2005/8/layout/vList3"/>
    <dgm:cxn modelId="{836B49E2-AB1D-424A-8DDF-6B6C202D2628}" type="presParOf" srcId="{99A4FCB7-7D75-4AA0-BAAF-98BB45BCA50E}" destId="{19E1FF42-6E25-47EC-960D-DC29ABE57EF2}" srcOrd="0" destOrd="0" presId="urn:microsoft.com/office/officeart/2005/8/layout/vList3"/>
    <dgm:cxn modelId="{C7D00A45-6075-4555-9E81-521F3442ECAF}" type="presParOf" srcId="{99A4FCB7-7D75-4AA0-BAAF-98BB45BCA50E}" destId="{715CEB3D-6F33-4598-A601-BEA8CC3B290C}" srcOrd="1" destOrd="0" presId="urn:microsoft.com/office/officeart/2005/8/layout/vList3"/>
    <dgm:cxn modelId="{CBBFCF23-E5CC-4758-9939-74CA297D0EFF}" type="presParOf" srcId="{0576181C-7425-4CAB-9034-DBCB42897301}" destId="{DE23D9CE-100B-4774-8A49-80FA06698A8D}" srcOrd="3" destOrd="0" presId="urn:microsoft.com/office/officeart/2005/8/layout/vList3"/>
    <dgm:cxn modelId="{EEFE7F9E-BDC9-4023-AC02-4AEFCFFBBFC8}" type="presParOf" srcId="{0576181C-7425-4CAB-9034-DBCB42897301}" destId="{7F5DD488-0DB5-4B23-B42E-00773C52880A}" srcOrd="4" destOrd="0" presId="urn:microsoft.com/office/officeart/2005/8/layout/vList3"/>
    <dgm:cxn modelId="{0DA0ED74-B484-4CD6-89CF-0180A3C43B62}" type="presParOf" srcId="{7F5DD488-0DB5-4B23-B42E-00773C52880A}" destId="{4B1C35E3-4D87-47D7-9F7B-56EEDEB96DC8}" srcOrd="0" destOrd="0" presId="urn:microsoft.com/office/officeart/2005/8/layout/vList3"/>
    <dgm:cxn modelId="{910C0EE6-CB3B-4A5B-B350-4EA0D7B36269}" type="presParOf" srcId="{7F5DD488-0DB5-4B23-B42E-00773C52880A}" destId="{29C5F30C-4934-4652-9873-10B8A1B471B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4DAB82-12CF-4212-B2D4-F250CBF58486}" type="doc">
      <dgm:prSet loTypeId="urn:microsoft.com/office/officeart/2008/layout/PictureStrips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379E2814-182E-4C14-8882-ED967A82E195}">
      <dgm:prSet phldrT="[نص]"/>
      <dgm:spPr/>
      <dgm:t>
        <a:bodyPr/>
        <a:lstStyle/>
        <a:p>
          <a:pPr rtl="1"/>
          <a:r>
            <a:rPr lang="ar-SY" dirty="0"/>
            <a:t>المحافظة على البيئة</a:t>
          </a:r>
          <a:endParaRPr lang="ar-SA" dirty="0"/>
        </a:p>
      </dgm:t>
    </dgm:pt>
    <dgm:pt modelId="{57EE6902-E17B-4C37-8F4E-27C44AF79728}" type="parTrans" cxnId="{61B6BD76-1A00-4ABE-9B07-E7AFDDECC2BB}">
      <dgm:prSet/>
      <dgm:spPr/>
      <dgm:t>
        <a:bodyPr/>
        <a:lstStyle/>
        <a:p>
          <a:pPr rtl="1"/>
          <a:endParaRPr lang="ar-SA"/>
        </a:p>
      </dgm:t>
    </dgm:pt>
    <dgm:pt modelId="{AD03E021-BF21-43B5-B0CB-D7FDB220DCB3}" type="sibTrans" cxnId="{61B6BD76-1A00-4ABE-9B07-E7AFDDECC2BB}">
      <dgm:prSet/>
      <dgm:spPr/>
      <dgm:t>
        <a:bodyPr/>
        <a:lstStyle/>
        <a:p>
          <a:pPr rtl="1"/>
          <a:endParaRPr lang="ar-SA"/>
        </a:p>
      </dgm:t>
    </dgm:pt>
    <dgm:pt modelId="{39349D39-9D31-4E0B-91D6-0E4D5268E294}">
      <dgm:prSet phldrT="[نص]"/>
      <dgm:spPr/>
      <dgm:t>
        <a:bodyPr/>
        <a:lstStyle/>
        <a:p>
          <a:pPr rtl="1"/>
          <a:r>
            <a:rPr lang="ar-SY" dirty="0"/>
            <a:t>توفير فاتورة الكهرباء</a:t>
          </a:r>
          <a:endParaRPr lang="ar-SA" dirty="0"/>
        </a:p>
      </dgm:t>
    </dgm:pt>
    <dgm:pt modelId="{FE038B6A-27AA-471C-970F-EE041BE7F645}" type="parTrans" cxnId="{6D207BAB-C8C6-447C-A62C-1C71ADF4FB84}">
      <dgm:prSet/>
      <dgm:spPr/>
      <dgm:t>
        <a:bodyPr/>
        <a:lstStyle/>
        <a:p>
          <a:pPr rtl="1"/>
          <a:endParaRPr lang="ar-SA"/>
        </a:p>
      </dgm:t>
    </dgm:pt>
    <dgm:pt modelId="{F6A7FFEE-571E-4320-8396-56DA9145E865}" type="sibTrans" cxnId="{6D207BAB-C8C6-447C-A62C-1C71ADF4FB84}">
      <dgm:prSet/>
      <dgm:spPr/>
      <dgm:t>
        <a:bodyPr/>
        <a:lstStyle/>
        <a:p>
          <a:pPr rtl="1"/>
          <a:endParaRPr lang="ar-SA"/>
        </a:p>
      </dgm:t>
    </dgm:pt>
    <dgm:pt modelId="{FA16DA0C-9C74-47F6-897D-C2D9D4D0BFB6}">
      <dgm:prSet phldrT="[نص]"/>
      <dgm:spPr/>
      <dgm:t>
        <a:bodyPr/>
        <a:lstStyle/>
        <a:p>
          <a:pPr rtl="1"/>
          <a:r>
            <a:rPr lang="ar-SY" dirty="0"/>
            <a:t>تنمية اقتصاد الدولة</a:t>
          </a:r>
          <a:endParaRPr lang="ar-SA" dirty="0"/>
        </a:p>
      </dgm:t>
    </dgm:pt>
    <dgm:pt modelId="{BA518FC2-499A-40CA-9398-BC8F5A0343CD}" type="parTrans" cxnId="{5989CB83-57E2-4F16-8765-03438AF1FC26}">
      <dgm:prSet/>
      <dgm:spPr/>
      <dgm:t>
        <a:bodyPr/>
        <a:lstStyle/>
        <a:p>
          <a:pPr rtl="1"/>
          <a:endParaRPr lang="ar-SA"/>
        </a:p>
      </dgm:t>
    </dgm:pt>
    <dgm:pt modelId="{334E5745-4E9C-4FA7-A40E-7B444300BBA5}" type="sibTrans" cxnId="{5989CB83-57E2-4F16-8765-03438AF1FC26}">
      <dgm:prSet/>
      <dgm:spPr/>
      <dgm:t>
        <a:bodyPr/>
        <a:lstStyle/>
        <a:p>
          <a:pPr rtl="1"/>
          <a:endParaRPr lang="ar-SA"/>
        </a:p>
      </dgm:t>
    </dgm:pt>
    <dgm:pt modelId="{9C62B7A1-EB05-47EC-B27F-F187947FDDA0}" type="pres">
      <dgm:prSet presAssocID="{FA4DAB82-12CF-4212-B2D4-F250CBF58486}" presName="Name0" presStyleCnt="0">
        <dgm:presLayoutVars>
          <dgm:dir val="rev"/>
          <dgm:resizeHandles val="exact"/>
        </dgm:presLayoutVars>
      </dgm:prSet>
      <dgm:spPr/>
    </dgm:pt>
    <dgm:pt modelId="{ADBAACC8-56A0-48C7-9FE6-3BD4B0372233}" type="pres">
      <dgm:prSet presAssocID="{379E2814-182E-4C14-8882-ED967A82E195}" presName="composite" presStyleCnt="0"/>
      <dgm:spPr/>
    </dgm:pt>
    <dgm:pt modelId="{70307B15-3D3F-4373-85A3-1B1D9E7CC7D7}" type="pres">
      <dgm:prSet presAssocID="{379E2814-182E-4C14-8882-ED967A82E195}" presName="rect1" presStyleLbl="trAlignAcc1" presStyleIdx="0" presStyleCnt="3">
        <dgm:presLayoutVars>
          <dgm:bulletEnabled val="1"/>
        </dgm:presLayoutVars>
      </dgm:prSet>
      <dgm:spPr/>
    </dgm:pt>
    <dgm:pt modelId="{0D3E6735-77F4-401F-8864-A9D0959E07F5}" type="pres">
      <dgm:prSet presAssocID="{379E2814-182E-4C14-8882-ED967A82E195}" presName="rect2" presStyleLbl="fgImgPlace1" presStyleIdx="0" presStyleCnt="3"/>
      <dgm:spPr/>
    </dgm:pt>
    <dgm:pt modelId="{6C0D1008-7511-49DF-8D39-4E6DB296E1AA}" type="pres">
      <dgm:prSet presAssocID="{AD03E021-BF21-43B5-B0CB-D7FDB220DCB3}" presName="sibTrans" presStyleCnt="0"/>
      <dgm:spPr/>
    </dgm:pt>
    <dgm:pt modelId="{0E380600-7C29-4E86-AD07-4824D7CBDF20}" type="pres">
      <dgm:prSet presAssocID="{39349D39-9D31-4E0B-91D6-0E4D5268E294}" presName="composite" presStyleCnt="0"/>
      <dgm:spPr/>
    </dgm:pt>
    <dgm:pt modelId="{1CE05502-F4F2-44F7-9391-A9E967AF8266}" type="pres">
      <dgm:prSet presAssocID="{39349D39-9D31-4E0B-91D6-0E4D5268E294}" presName="rect1" presStyleLbl="trAlignAcc1" presStyleIdx="1" presStyleCnt="3">
        <dgm:presLayoutVars>
          <dgm:bulletEnabled val="1"/>
        </dgm:presLayoutVars>
      </dgm:prSet>
      <dgm:spPr/>
    </dgm:pt>
    <dgm:pt modelId="{2E60BE3B-7682-4C2F-B263-646DFBC2B521}" type="pres">
      <dgm:prSet presAssocID="{39349D39-9D31-4E0B-91D6-0E4D5268E294}" presName="rect2" presStyleLbl="fgImgPlace1" presStyleIdx="1" presStyleCnt="3"/>
      <dgm:spPr/>
    </dgm:pt>
    <dgm:pt modelId="{BDD1B398-FA1B-4EF2-8D81-09AECC0257D5}" type="pres">
      <dgm:prSet presAssocID="{F6A7FFEE-571E-4320-8396-56DA9145E865}" presName="sibTrans" presStyleCnt="0"/>
      <dgm:spPr/>
    </dgm:pt>
    <dgm:pt modelId="{6C6F8544-64A7-4515-B625-88CCA4ED57B6}" type="pres">
      <dgm:prSet presAssocID="{FA16DA0C-9C74-47F6-897D-C2D9D4D0BFB6}" presName="composite" presStyleCnt="0"/>
      <dgm:spPr/>
    </dgm:pt>
    <dgm:pt modelId="{57F71A89-DA64-4BD7-9987-86C442C52A88}" type="pres">
      <dgm:prSet presAssocID="{FA16DA0C-9C74-47F6-897D-C2D9D4D0BFB6}" presName="rect1" presStyleLbl="trAlignAcc1" presStyleIdx="2" presStyleCnt="3">
        <dgm:presLayoutVars>
          <dgm:bulletEnabled val="1"/>
        </dgm:presLayoutVars>
      </dgm:prSet>
      <dgm:spPr/>
    </dgm:pt>
    <dgm:pt modelId="{B948BA58-7D18-4D20-A546-491331CA3432}" type="pres">
      <dgm:prSet presAssocID="{FA16DA0C-9C74-47F6-897D-C2D9D4D0BFB6}" presName="rect2" presStyleLbl="fgImgPlace1" presStyleIdx="2" presStyleCnt="3"/>
      <dgm:spPr/>
    </dgm:pt>
  </dgm:ptLst>
  <dgm:cxnLst>
    <dgm:cxn modelId="{61B6BD76-1A00-4ABE-9B07-E7AFDDECC2BB}" srcId="{FA4DAB82-12CF-4212-B2D4-F250CBF58486}" destId="{379E2814-182E-4C14-8882-ED967A82E195}" srcOrd="0" destOrd="0" parTransId="{57EE6902-E17B-4C37-8F4E-27C44AF79728}" sibTransId="{AD03E021-BF21-43B5-B0CB-D7FDB220DCB3}"/>
    <dgm:cxn modelId="{D205D679-401F-449A-9051-52ECADB3A082}" type="presOf" srcId="{FA4DAB82-12CF-4212-B2D4-F250CBF58486}" destId="{9C62B7A1-EB05-47EC-B27F-F187947FDDA0}" srcOrd="0" destOrd="0" presId="urn:microsoft.com/office/officeart/2008/layout/PictureStrips"/>
    <dgm:cxn modelId="{5989CB83-57E2-4F16-8765-03438AF1FC26}" srcId="{FA4DAB82-12CF-4212-B2D4-F250CBF58486}" destId="{FA16DA0C-9C74-47F6-897D-C2D9D4D0BFB6}" srcOrd="2" destOrd="0" parTransId="{BA518FC2-499A-40CA-9398-BC8F5A0343CD}" sibTransId="{334E5745-4E9C-4FA7-A40E-7B444300BBA5}"/>
    <dgm:cxn modelId="{5FD71394-0769-4264-AEE5-93001D816A7C}" type="presOf" srcId="{39349D39-9D31-4E0B-91D6-0E4D5268E294}" destId="{1CE05502-F4F2-44F7-9391-A9E967AF8266}" srcOrd="0" destOrd="0" presId="urn:microsoft.com/office/officeart/2008/layout/PictureStrips"/>
    <dgm:cxn modelId="{8A2C4B9E-5D2A-425F-B13A-243AC7F42B66}" type="presOf" srcId="{379E2814-182E-4C14-8882-ED967A82E195}" destId="{70307B15-3D3F-4373-85A3-1B1D9E7CC7D7}" srcOrd="0" destOrd="0" presId="urn:microsoft.com/office/officeart/2008/layout/PictureStrips"/>
    <dgm:cxn modelId="{6D207BAB-C8C6-447C-A62C-1C71ADF4FB84}" srcId="{FA4DAB82-12CF-4212-B2D4-F250CBF58486}" destId="{39349D39-9D31-4E0B-91D6-0E4D5268E294}" srcOrd="1" destOrd="0" parTransId="{FE038B6A-27AA-471C-970F-EE041BE7F645}" sibTransId="{F6A7FFEE-571E-4320-8396-56DA9145E865}"/>
    <dgm:cxn modelId="{1EE1D5B0-B526-449A-B7F2-FE7023BBF4F8}" type="presOf" srcId="{FA16DA0C-9C74-47F6-897D-C2D9D4D0BFB6}" destId="{57F71A89-DA64-4BD7-9987-86C442C52A88}" srcOrd="0" destOrd="0" presId="urn:microsoft.com/office/officeart/2008/layout/PictureStrips"/>
    <dgm:cxn modelId="{424A4DB3-8ED8-42D4-807B-04C29954BE52}" type="presParOf" srcId="{9C62B7A1-EB05-47EC-B27F-F187947FDDA0}" destId="{ADBAACC8-56A0-48C7-9FE6-3BD4B0372233}" srcOrd="0" destOrd="0" presId="urn:microsoft.com/office/officeart/2008/layout/PictureStrips"/>
    <dgm:cxn modelId="{281D6BF7-CA3F-470A-B026-05565E768884}" type="presParOf" srcId="{ADBAACC8-56A0-48C7-9FE6-3BD4B0372233}" destId="{70307B15-3D3F-4373-85A3-1B1D9E7CC7D7}" srcOrd="0" destOrd="0" presId="urn:microsoft.com/office/officeart/2008/layout/PictureStrips"/>
    <dgm:cxn modelId="{F92E046B-4905-4DC0-AEEF-59E530952B70}" type="presParOf" srcId="{ADBAACC8-56A0-48C7-9FE6-3BD4B0372233}" destId="{0D3E6735-77F4-401F-8864-A9D0959E07F5}" srcOrd="1" destOrd="0" presId="urn:microsoft.com/office/officeart/2008/layout/PictureStrips"/>
    <dgm:cxn modelId="{7C4C8F2C-E18F-43DB-8F72-60A9B0CB4513}" type="presParOf" srcId="{9C62B7A1-EB05-47EC-B27F-F187947FDDA0}" destId="{6C0D1008-7511-49DF-8D39-4E6DB296E1AA}" srcOrd="1" destOrd="0" presId="urn:microsoft.com/office/officeart/2008/layout/PictureStrips"/>
    <dgm:cxn modelId="{A4A82D1D-3EA0-4E00-98C0-C1FFA904FFB6}" type="presParOf" srcId="{9C62B7A1-EB05-47EC-B27F-F187947FDDA0}" destId="{0E380600-7C29-4E86-AD07-4824D7CBDF20}" srcOrd="2" destOrd="0" presId="urn:microsoft.com/office/officeart/2008/layout/PictureStrips"/>
    <dgm:cxn modelId="{F21DB230-967B-4F93-B357-BCE6EB6E4855}" type="presParOf" srcId="{0E380600-7C29-4E86-AD07-4824D7CBDF20}" destId="{1CE05502-F4F2-44F7-9391-A9E967AF8266}" srcOrd="0" destOrd="0" presId="urn:microsoft.com/office/officeart/2008/layout/PictureStrips"/>
    <dgm:cxn modelId="{5FB24C03-F729-4454-9C57-47DF6F3497C7}" type="presParOf" srcId="{0E380600-7C29-4E86-AD07-4824D7CBDF20}" destId="{2E60BE3B-7682-4C2F-B263-646DFBC2B521}" srcOrd="1" destOrd="0" presId="urn:microsoft.com/office/officeart/2008/layout/PictureStrips"/>
    <dgm:cxn modelId="{7303A794-3B33-4947-9956-5562D65C73DD}" type="presParOf" srcId="{9C62B7A1-EB05-47EC-B27F-F187947FDDA0}" destId="{BDD1B398-FA1B-4EF2-8D81-09AECC0257D5}" srcOrd="3" destOrd="0" presId="urn:microsoft.com/office/officeart/2008/layout/PictureStrips"/>
    <dgm:cxn modelId="{989DEC6A-E5DA-4F17-9FBF-2B12AA993404}" type="presParOf" srcId="{9C62B7A1-EB05-47EC-B27F-F187947FDDA0}" destId="{6C6F8544-64A7-4515-B625-88CCA4ED57B6}" srcOrd="4" destOrd="0" presId="urn:microsoft.com/office/officeart/2008/layout/PictureStrips"/>
    <dgm:cxn modelId="{E68555FA-3E13-46B1-B20D-60C16CBE2C42}" type="presParOf" srcId="{6C6F8544-64A7-4515-B625-88CCA4ED57B6}" destId="{57F71A89-DA64-4BD7-9987-86C442C52A88}" srcOrd="0" destOrd="0" presId="urn:microsoft.com/office/officeart/2008/layout/PictureStrips"/>
    <dgm:cxn modelId="{F9CA09FA-91CF-4CE0-9786-AD7D579BA4ED}" type="presParOf" srcId="{6C6F8544-64A7-4515-B625-88CCA4ED57B6}" destId="{B948BA58-7D18-4D20-A546-491331CA343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09F5A-3248-43F0-901A-B42F14946B64}">
      <dsp:nvSpPr>
        <dsp:cNvPr id="0" name=""/>
        <dsp:cNvSpPr/>
      </dsp:nvSpPr>
      <dsp:spPr>
        <a:xfrm>
          <a:off x="0" y="975570"/>
          <a:ext cx="11331978" cy="1938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487" tIns="1124712" rIns="879487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400" kern="1200" dirty="0"/>
            <a:t>توجيه الفرد لكيفية عدم الإسراف في استهلاك و استخدام مصادر الطاقة و الحياة و الماء و الكهرباء و المأكل و المشرب و الملبس من خلال الاستخدام الأمثل لهم </a:t>
          </a:r>
          <a:endParaRPr lang="ar-SA" sz="2400" kern="1200" dirty="0"/>
        </a:p>
      </dsp:txBody>
      <dsp:txXfrm>
        <a:off x="0" y="975570"/>
        <a:ext cx="11331978" cy="1938278"/>
      </dsp:txXfrm>
    </dsp:sp>
    <dsp:sp modelId="{8E13141B-ED5D-4E10-A172-3E926DCF008C}">
      <dsp:nvSpPr>
        <dsp:cNvPr id="0" name=""/>
        <dsp:cNvSpPr/>
      </dsp:nvSpPr>
      <dsp:spPr>
        <a:xfrm>
          <a:off x="8594750" y="420650"/>
          <a:ext cx="2565650" cy="8040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825" tIns="0" rIns="299825" bIns="0" numCol="1" spcCol="1270" anchor="ctr" anchorCtr="0">
          <a:noAutofit/>
        </a:bodyPr>
        <a:lstStyle/>
        <a:p>
          <a:pPr marL="0" lvl="0" indent="0" algn="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5400" kern="1200" dirty="0"/>
            <a:t>الترشيد</a:t>
          </a:r>
          <a:endParaRPr lang="ar-SA" sz="5400" kern="1200" dirty="0"/>
        </a:p>
      </dsp:txBody>
      <dsp:txXfrm>
        <a:off x="8634003" y="459903"/>
        <a:ext cx="2487144" cy="725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C5F57-0339-4300-8124-A9FBFBC757A5}">
      <dsp:nvSpPr>
        <dsp:cNvPr id="0" name=""/>
        <dsp:cNvSpPr/>
      </dsp:nvSpPr>
      <dsp:spPr>
        <a:xfrm>
          <a:off x="1226674" y="1340"/>
          <a:ext cx="6079808" cy="121882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18110" rIns="537467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100" kern="1200" dirty="0"/>
            <a:t>استعمال مصابيح الإضاءة ذات التوفير</a:t>
          </a:r>
          <a:endParaRPr lang="ar-SA" sz="3100" kern="1200" dirty="0"/>
        </a:p>
      </dsp:txBody>
      <dsp:txXfrm>
        <a:off x="1226674" y="1340"/>
        <a:ext cx="5775102" cy="1218823"/>
      </dsp:txXfrm>
    </dsp:sp>
    <dsp:sp modelId="{ECD642FD-AD16-496F-B8E6-3B2FC42938F7}">
      <dsp:nvSpPr>
        <dsp:cNvPr id="0" name=""/>
        <dsp:cNvSpPr/>
      </dsp:nvSpPr>
      <dsp:spPr>
        <a:xfrm>
          <a:off x="6697071" y="1340"/>
          <a:ext cx="1218823" cy="121882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15CEB3D-6F33-4598-A601-BEA8CC3B290C}">
      <dsp:nvSpPr>
        <dsp:cNvPr id="0" name=""/>
        <dsp:cNvSpPr/>
      </dsp:nvSpPr>
      <dsp:spPr>
        <a:xfrm>
          <a:off x="1226674" y="1583991"/>
          <a:ext cx="6079808" cy="1218823"/>
        </a:xfrm>
        <a:prstGeom prst="homePlat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18110" rIns="537467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100" kern="1200" dirty="0"/>
            <a:t>إغلاق النوافذ حتى لا يدخل الهواء الحار  للمنزل عند تشغيل أجهزة التكييف</a:t>
          </a:r>
          <a:endParaRPr lang="ar-SA" sz="3100" kern="1200" dirty="0"/>
        </a:p>
      </dsp:txBody>
      <dsp:txXfrm>
        <a:off x="1226674" y="1583991"/>
        <a:ext cx="5775102" cy="1218823"/>
      </dsp:txXfrm>
    </dsp:sp>
    <dsp:sp modelId="{19E1FF42-6E25-47EC-960D-DC29ABE57EF2}">
      <dsp:nvSpPr>
        <dsp:cNvPr id="0" name=""/>
        <dsp:cNvSpPr/>
      </dsp:nvSpPr>
      <dsp:spPr>
        <a:xfrm>
          <a:off x="6697071" y="1583991"/>
          <a:ext cx="1218823" cy="1218823"/>
        </a:xfrm>
        <a:prstGeom prst="ellipse">
          <a:avLst/>
        </a:prstGeom>
        <a:solidFill>
          <a:schemeClr val="accent4">
            <a:tint val="50000"/>
            <a:hueOff val="5723762"/>
            <a:satOff val="-30078"/>
            <a:lumOff val="-2176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9C5F30C-4934-4652-9873-10B8A1B471B5}">
      <dsp:nvSpPr>
        <dsp:cNvPr id="0" name=""/>
        <dsp:cNvSpPr/>
      </dsp:nvSpPr>
      <dsp:spPr>
        <a:xfrm>
          <a:off x="1226674" y="3166642"/>
          <a:ext cx="6079808" cy="1218823"/>
        </a:xfrm>
        <a:prstGeom prst="homePlat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18110" rIns="537467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100" kern="1200" dirty="0"/>
            <a:t>إغلاق إنارة الفصل و أجهزة التكييف في نهاية الدوام المدرسي</a:t>
          </a:r>
          <a:endParaRPr lang="ar-SA" sz="3100" kern="1200" dirty="0"/>
        </a:p>
      </dsp:txBody>
      <dsp:txXfrm>
        <a:off x="1226674" y="3166642"/>
        <a:ext cx="5775102" cy="1218823"/>
      </dsp:txXfrm>
    </dsp:sp>
    <dsp:sp modelId="{4B1C35E3-4D87-47D7-9F7B-56EEDEB96DC8}">
      <dsp:nvSpPr>
        <dsp:cNvPr id="0" name=""/>
        <dsp:cNvSpPr/>
      </dsp:nvSpPr>
      <dsp:spPr>
        <a:xfrm>
          <a:off x="6697071" y="3166642"/>
          <a:ext cx="1218823" cy="1218823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07B15-3D3F-4373-85A3-1B1D9E7CC7D7}">
      <dsp:nvSpPr>
        <dsp:cNvPr id="0" name=""/>
        <dsp:cNvSpPr/>
      </dsp:nvSpPr>
      <dsp:spPr>
        <a:xfrm>
          <a:off x="1738312" y="355737"/>
          <a:ext cx="4465319" cy="139541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945159" bIns="15621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100" kern="1200" dirty="0"/>
            <a:t>المحافظة على البيئة</a:t>
          </a:r>
          <a:endParaRPr lang="ar-SA" sz="4100" kern="1200" dirty="0"/>
        </a:p>
      </dsp:txBody>
      <dsp:txXfrm>
        <a:off x="1738312" y="355737"/>
        <a:ext cx="4465319" cy="1395412"/>
      </dsp:txXfrm>
    </dsp:sp>
    <dsp:sp modelId="{0D3E6735-77F4-401F-8864-A9D0959E07F5}">
      <dsp:nvSpPr>
        <dsp:cNvPr id="0" name=""/>
        <dsp:cNvSpPr/>
      </dsp:nvSpPr>
      <dsp:spPr>
        <a:xfrm>
          <a:off x="5412898" y="154178"/>
          <a:ext cx="976788" cy="1465183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CE05502-F4F2-44F7-9391-A9E967AF8266}">
      <dsp:nvSpPr>
        <dsp:cNvPr id="0" name=""/>
        <dsp:cNvSpPr/>
      </dsp:nvSpPr>
      <dsp:spPr>
        <a:xfrm>
          <a:off x="1738312" y="2112407"/>
          <a:ext cx="4465319" cy="139541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945159" bIns="15621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100" kern="1200" dirty="0"/>
            <a:t>توفير فاتورة الكهرباء</a:t>
          </a:r>
          <a:endParaRPr lang="ar-SA" sz="4100" kern="1200" dirty="0"/>
        </a:p>
      </dsp:txBody>
      <dsp:txXfrm>
        <a:off x="1738312" y="2112407"/>
        <a:ext cx="4465319" cy="1395412"/>
      </dsp:txXfrm>
    </dsp:sp>
    <dsp:sp modelId="{2E60BE3B-7682-4C2F-B263-646DFBC2B521}">
      <dsp:nvSpPr>
        <dsp:cNvPr id="0" name=""/>
        <dsp:cNvSpPr/>
      </dsp:nvSpPr>
      <dsp:spPr>
        <a:xfrm>
          <a:off x="5412898" y="1910847"/>
          <a:ext cx="976788" cy="1465183"/>
        </a:xfrm>
        <a:prstGeom prst="rect">
          <a:avLst/>
        </a:prstGeom>
        <a:solidFill>
          <a:schemeClr val="accent2">
            <a:tint val="50000"/>
            <a:hueOff val="-440331"/>
            <a:satOff val="-38085"/>
            <a:lumOff val="-381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7F71A89-DA64-4BD7-9987-86C442C52A88}">
      <dsp:nvSpPr>
        <dsp:cNvPr id="0" name=""/>
        <dsp:cNvSpPr/>
      </dsp:nvSpPr>
      <dsp:spPr>
        <a:xfrm>
          <a:off x="1738312" y="3869076"/>
          <a:ext cx="4465319" cy="139541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945159" bIns="15621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100" kern="1200" dirty="0"/>
            <a:t>تنمية اقتصاد الدولة</a:t>
          </a:r>
          <a:endParaRPr lang="ar-SA" sz="4100" kern="1200" dirty="0"/>
        </a:p>
      </dsp:txBody>
      <dsp:txXfrm>
        <a:off x="1738312" y="3869076"/>
        <a:ext cx="4465319" cy="1395412"/>
      </dsp:txXfrm>
    </dsp:sp>
    <dsp:sp modelId="{B948BA58-7D18-4D20-A546-491331CA3432}">
      <dsp:nvSpPr>
        <dsp:cNvPr id="0" name=""/>
        <dsp:cNvSpPr/>
      </dsp:nvSpPr>
      <dsp:spPr>
        <a:xfrm>
          <a:off x="5412898" y="3667516"/>
          <a:ext cx="976788" cy="1465183"/>
        </a:xfrm>
        <a:prstGeom prst="rect">
          <a:avLst/>
        </a:prstGeom>
        <a:solidFill>
          <a:schemeClr val="accent2">
            <a:tint val="50000"/>
            <a:hueOff val="-880662"/>
            <a:satOff val="-76170"/>
            <a:lumOff val="-762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jp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 /><Relationship Id="rId3" Type="http://schemas.openxmlformats.org/officeDocument/2006/relationships/diagramLayout" Target="../diagrams/layout2.xml" /><Relationship Id="rId7" Type="http://schemas.openxmlformats.org/officeDocument/2006/relationships/image" Target="../media/image5.jpe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 /><Relationship Id="rId3" Type="http://schemas.openxmlformats.org/officeDocument/2006/relationships/diagramLayout" Target="../diagrams/layout3.xml" /><Relationship Id="rId7" Type="http://schemas.openxmlformats.org/officeDocument/2006/relationships/image" Target="../media/image7.jpg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5008"/>
            <a:ext cx="7972023" cy="5344732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5782614" y="3335628"/>
            <a:ext cx="52545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1500" dirty="0">
                <a:solidFill>
                  <a:srgbClr val="40B1B3"/>
                </a:solidFill>
              </a:rPr>
              <a:t>الترشيد</a:t>
            </a:r>
            <a:endParaRPr lang="en-US" sz="11500" dirty="0">
              <a:solidFill>
                <a:srgbClr val="40B1B3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0" y="0"/>
            <a:ext cx="1609937" cy="1392874"/>
          </a:xfrm>
          <a:prstGeom prst="ellipse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023" y="-929972"/>
            <a:ext cx="5574598" cy="40697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ستطيل 5"/>
          <p:cNvSpPr/>
          <p:nvPr/>
        </p:nvSpPr>
        <p:spPr>
          <a:xfrm>
            <a:off x="9195515" y="6207617"/>
            <a:ext cx="2996485" cy="650383"/>
          </a:xfrm>
          <a:prstGeom prst="rect">
            <a:avLst/>
          </a:prstGeom>
          <a:solidFill>
            <a:srgbClr val="40B1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dirty="0"/>
              <a:t>الاسم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78068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" y="1393832"/>
            <a:ext cx="8995081" cy="4283372"/>
          </a:xfrm>
          <a:prstGeom prst="rect">
            <a:avLst/>
          </a:prstGeom>
        </p:spPr>
      </p:pic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396786634"/>
              </p:ext>
            </p:extLst>
          </p:nvPr>
        </p:nvGraphicFramePr>
        <p:xfrm>
          <a:off x="695459" y="1"/>
          <a:ext cx="11331978" cy="388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مستطيل مستدير الزوايا 3"/>
          <p:cNvSpPr/>
          <p:nvPr/>
        </p:nvSpPr>
        <p:spPr>
          <a:xfrm>
            <a:off x="5457750" y="4933988"/>
            <a:ext cx="6355709" cy="1120462"/>
          </a:xfrm>
          <a:prstGeom prst="roundRect">
            <a:avLst/>
          </a:prstGeom>
          <a:solidFill>
            <a:schemeClr val="accent2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/>
              <a:t>هل تعلم أن دولة الكويت تستهلك مع كل إشراقة شمس 350 ألف بريل نفط حتى توفر الكهرباء و الماء لمواطنيها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793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13141B-ED5D-4E10-A172-3E926DCF0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8E13141B-ED5D-4E10-A172-3E926DCF0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8E13141B-ED5D-4E10-A172-3E926DCF0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8E13141B-ED5D-4E10-A172-3E926DCF0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E09F5A-3248-43F0-901A-B42F14946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graphicEl>
                                              <a:dgm id="{53E09F5A-3248-43F0-901A-B42F14946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53E09F5A-3248-43F0-901A-B42F14946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53E09F5A-3248-43F0-901A-B42F14946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6452315" y="0"/>
            <a:ext cx="5898524" cy="862885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إرشادات مهمة للمحافظة على الكهرباء</a:t>
            </a:r>
            <a:endParaRPr lang="en-US" sz="3200" b="1" dirty="0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4086377078"/>
              </p:ext>
            </p:extLst>
          </p:nvPr>
        </p:nvGraphicFramePr>
        <p:xfrm>
          <a:off x="3799268" y="1352282"/>
          <a:ext cx="9142569" cy="4386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صورة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18" y="3767032"/>
            <a:ext cx="3048000" cy="197205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68" y="1352282"/>
            <a:ext cx="2952750" cy="165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82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D642FD-AD16-496F-B8E6-3B2FC4293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ECD642FD-AD16-496F-B8E6-3B2FC4293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ECD642FD-AD16-496F-B8E6-3B2FC4293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ECD642FD-AD16-496F-B8E6-3B2FC4293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4C5F57-0339-4300-8124-A9FBFBC75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A54C5F57-0339-4300-8124-A9FBFBC75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A54C5F57-0339-4300-8124-A9FBFBC75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A54C5F57-0339-4300-8124-A9FBFBC75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E1FF42-6E25-47EC-960D-DC29ABE57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19E1FF42-6E25-47EC-960D-DC29ABE57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19E1FF42-6E25-47EC-960D-DC29ABE57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19E1FF42-6E25-47EC-960D-DC29ABE57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5CEB3D-6F33-4598-A601-BEA8CC3B2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715CEB3D-6F33-4598-A601-BEA8CC3B29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715CEB3D-6F33-4598-A601-BEA8CC3B2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715CEB3D-6F33-4598-A601-BEA8CC3B2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1C35E3-4D87-47D7-9F7B-56EEDEB96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dgm id="{4B1C35E3-4D87-47D7-9F7B-56EEDEB96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4B1C35E3-4D87-47D7-9F7B-56EEDEB96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4B1C35E3-4D87-47D7-9F7B-56EEDEB96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C5F30C-4934-4652-9873-10B8A1B47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graphicEl>
                                              <a:dgm id="{29C5F30C-4934-4652-9873-10B8A1B47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29C5F30C-4934-4652-9873-10B8A1B47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29C5F30C-4934-4652-9873-10B8A1B47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779100" y="0"/>
            <a:ext cx="3618962" cy="682580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فوائد الترشيد</a:t>
            </a:r>
            <a:endParaRPr lang="en-US" sz="3200" b="1" dirty="0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27154271"/>
              </p:ext>
            </p:extLst>
          </p:nvPr>
        </p:nvGraphicFramePr>
        <p:xfrm>
          <a:off x="5084293" y="10030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صورة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44" y="12401"/>
            <a:ext cx="2305050" cy="19812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44" y="2314022"/>
            <a:ext cx="4587266" cy="342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6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3E6735-77F4-401F-8864-A9D0959E07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307B15-3D3F-4373-85A3-1B1D9E7CC7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0BE3B-7682-4C2F-B263-646DFBC2B5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E05502-F4F2-44F7-9391-A9E967AF8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48BA58-7D18-4D20-A546-491331CA34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71A89-DA64-4BD7-9987-86C442C52A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94</Words>
  <Application>Microsoft Office PowerPoint</Application>
  <PresentationFormat>شاشة عريضة</PresentationFormat>
  <Paragraphs>13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35</cp:revision>
  <dcterms:created xsi:type="dcterms:W3CDTF">2021-03-21T19:20:33Z</dcterms:created>
  <dcterms:modified xsi:type="dcterms:W3CDTF">2021-04-03T11:24:09Z</dcterms:modified>
</cp:coreProperties>
</file>