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00" r:id="rId2"/>
  </p:sldMasterIdLst>
  <p:sldIdLst>
    <p:sldId id="267" r:id="rId3"/>
    <p:sldId id="268" r:id="rId4"/>
    <p:sldId id="269" r:id="rId5"/>
    <p:sldId id="270" r:id="rId6"/>
    <p:sldId id="271" r:id="rId7"/>
    <p:sldId id="274" r:id="rId8"/>
    <p:sldId id="275" r:id="rId9"/>
    <p:sldId id="276" r:id="rId10"/>
    <p:sldId id="281" r:id="rId11"/>
    <p:sldId id="272" r:id="rId12"/>
    <p:sldId id="273" r:id="rId13"/>
    <p:sldId id="277" r:id="rId14"/>
    <p:sldId id="278" r:id="rId15"/>
    <p:sldId id="279" r:id="rId16"/>
    <p:sldId id="280" r:id="rId17"/>
    <p:sldId id="258" r:id="rId18"/>
    <p:sldId id="266" r:id="rId19"/>
    <p:sldId id="259" r:id="rId20"/>
    <p:sldId id="282" r:id="rId21"/>
    <p:sldId id="283" r:id="rId22"/>
    <p:sldId id="285" r:id="rId23"/>
    <p:sldId id="284" r:id="rId24"/>
  </p:sldIdLst>
  <p:sldSz cx="11052175" cy="6858000"/>
  <p:notesSz cx="6858000" cy="9144000"/>
  <p:custDataLst>
    <p:tags r:id="rId25"/>
  </p:custDataLst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5" autoAdjust="0"/>
    <p:restoredTop sz="94660"/>
  </p:normalViewPr>
  <p:slideViewPr>
    <p:cSldViewPr snapToGrid="0">
      <p:cViewPr>
        <p:scale>
          <a:sx n="69" d="100"/>
          <a:sy n="69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ags" Target="tags/tag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56FBA-56B1-4ED8-97A6-E7526325BFE8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KW"/>
        </a:p>
      </dgm:t>
    </dgm:pt>
    <dgm:pt modelId="{1CD6E8F7-1FD8-4556-B6E2-E89EECB8C42E}">
      <dgm:prSet phldrT="[نص]" custT="1"/>
      <dgm:spPr/>
      <dgm:t>
        <a:bodyPr/>
        <a:lstStyle/>
        <a:p>
          <a:pPr algn="ctr" rtl="1"/>
          <a:r>
            <a:rPr lang="ar-KW" sz="2800" b="1" dirty="0"/>
            <a:t>تعيين قيمه التكامل المحدد </a:t>
          </a:r>
          <a:r>
            <a:rPr lang="ar-KW" sz="2800" b="1" dirty="0" err="1"/>
            <a:t>بإستخدام</a:t>
          </a:r>
          <a:r>
            <a:rPr lang="ar-KW" sz="2800" b="1" dirty="0"/>
            <a:t> الخواص.</a:t>
          </a:r>
        </a:p>
      </dgm:t>
    </dgm:pt>
    <dgm:pt modelId="{F0607E23-3BAB-4803-B0C9-8034B7B80FD4}" type="par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04BC3D8B-67C6-4902-B39C-6F6D70D1DB09}" type="sib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EAA19103-10A4-448A-8C2B-FF2F580CF910}" type="pres">
      <dgm:prSet presAssocID="{4BB56FBA-56B1-4ED8-97A6-E7526325BFE8}" presName="linear" presStyleCnt="0">
        <dgm:presLayoutVars>
          <dgm:dir/>
          <dgm:resizeHandles val="exact"/>
        </dgm:presLayoutVars>
      </dgm:prSet>
      <dgm:spPr/>
    </dgm:pt>
    <dgm:pt modelId="{578AB72F-84E4-4748-A019-145170F7B20B}" type="pres">
      <dgm:prSet presAssocID="{1CD6E8F7-1FD8-4556-B6E2-E89EECB8C42E}" presName="comp" presStyleCnt="0"/>
      <dgm:spPr/>
    </dgm:pt>
    <dgm:pt modelId="{28F9EF07-6B8E-4EAF-9BC3-D6ADFADD681D}" type="pres">
      <dgm:prSet presAssocID="{1CD6E8F7-1FD8-4556-B6E2-E89EECB8C42E}" presName="box" presStyleLbl="node1" presStyleIdx="0" presStyleCnt="1" custLinFactNeighborX="-14512" custLinFactNeighborY="60224"/>
      <dgm:spPr/>
    </dgm:pt>
    <dgm:pt modelId="{E9478B09-8F58-4935-9D8D-39C4BF50F73D}" type="pres">
      <dgm:prSet presAssocID="{1CD6E8F7-1FD8-4556-B6E2-E89EECB8C42E}" presName="img" presStyleLbl="fgImgPlace1" presStyleIdx="0" presStyleCnt="1" custScaleX="75586" custScaleY="125000" custLinFactNeighborX="-19933" custLinFactNeighborY="14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85C3BC-197B-4730-B66C-66C532B43151}" type="pres">
      <dgm:prSet presAssocID="{1CD6E8F7-1FD8-4556-B6E2-E89EECB8C42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CD708-5F66-4DC1-88A2-8A1EA8AB9429}" srcId="{4BB56FBA-56B1-4ED8-97A6-E7526325BFE8}" destId="{1CD6E8F7-1FD8-4556-B6E2-E89EECB8C42E}" srcOrd="0" destOrd="0" parTransId="{F0607E23-3BAB-4803-B0C9-8034B7B80FD4}" sibTransId="{04BC3D8B-67C6-4902-B39C-6F6D70D1DB09}"/>
    <dgm:cxn modelId="{CC4CF40F-8C68-4DD4-9AF0-5881A0537341}" type="presOf" srcId="{4BB56FBA-56B1-4ED8-97A6-E7526325BFE8}" destId="{EAA19103-10A4-448A-8C2B-FF2F580CF910}" srcOrd="0" destOrd="0" presId="urn:microsoft.com/office/officeart/2005/8/layout/vList4"/>
    <dgm:cxn modelId="{05C84943-820A-45D6-8AAA-E9D3D34DD743}" type="presOf" srcId="{1CD6E8F7-1FD8-4556-B6E2-E89EECB8C42E}" destId="{ED85C3BC-197B-4730-B66C-66C532B43151}" srcOrd="1" destOrd="0" presId="urn:microsoft.com/office/officeart/2005/8/layout/vList4"/>
    <dgm:cxn modelId="{6B59B7D7-5243-4968-91EB-B1DE75190DF7}" type="presOf" srcId="{1CD6E8F7-1FD8-4556-B6E2-E89EECB8C42E}" destId="{28F9EF07-6B8E-4EAF-9BC3-D6ADFADD681D}" srcOrd="0" destOrd="0" presId="urn:microsoft.com/office/officeart/2005/8/layout/vList4"/>
    <dgm:cxn modelId="{69EF8E9B-3A03-4D91-9287-C0FFC5239B49}" type="presParOf" srcId="{EAA19103-10A4-448A-8C2B-FF2F580CF910}" destId="{578AB72F-84E4-4748-A019-145170F7B20B}" srcOrd="0" destOrd="0" presId="urn:microsoft.com/office/officeart/2005/8/layout/vList4"/>
    <dgm:cxn modelId="{DEA00BAB-645E-4008-8EF3-F6C91C060A79}" type="presParOf" srcId="{578AB72F-84E4-4748-A019-145170F7B20B}" destId="{28F9EF07-6B8E-4EAF-9BC3-D6ADFADD681D}" srcOrd="0" destOrd="0" presId="urn:microsoft.com/office/officeart/2005/8/layout/vList4"/>
    <dgm:cxn modelId="{75ECB574-C147-47F7-9425-941D07F7FC81}" type="presParOf" srcId="{578AB72F-84E4-4748-A019-145170F7B20B}" destId="{E9478B09-8F58-4935-9D8D-39C4BF50F73D}" srcOrd="1" destOrd="0" presId="urn:microsoft.com/office/officeart/2005/8/layout/vList4"/>
    <dgm:cxn modelId="{2DABFB16-8B05-435B-8B5A-1849D82A55F1}" type="presParOf" srcId="{578AB72F-84E4-4748-A019-145170F7B20B}" destId="{ED85C3BC-197B-4730-B66C-66C532B43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56FBA-56B1-4ED8-97A6-E7526325BFE8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KW"/>
        </a:p>
      </dgm:t>
    </dgm:pt>
    <dgm:pt modelId="{1CD6E8F7-1FD8-4556-B6E2-E89EECB8C42E}">
      <dgm:prSet phldrT="[نص]" custT="1"/>
      <dgm:spPr/>
      <dgm:t>
        <a:bodyPr/>
        <a:lstStyle/>
        <a:p>
          <a:pPr algn="ctr" rtl="1"/>
          <a:r>
            <a:rPr lang="ar-KW" sz="2800" b="1" dirty="0"/>
            <a:t>تستخدم حاسبة الجيب </a:t>
          </a:r>
          <a:r>
            <a:rPr lang="ar-KW" sz="2800" b="1" dirty="0" err="1"/>
            <a:t>لايجاد</a:t>
          </a:r>
          <a:r>
            <a:rPr lang="ar-KW" sz="2800" b="1" dirty="0"/>
            <a:t> التكامل المحدد</a:t>
          </a:r>
        </a:p>
      </dgm:t>
    </dgm:pt>
    <dgm:pt modelId="{F0607E23-3BAB-4803-B0C9-8034B7B80FD4}" type="par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04BC3D8B-67C6-4902-B39C-6F6D70D1DB09}" type="sib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EAA19103-10A4-448A-8C2B-FF2F580CF910}" type="pres">
      <dgm:prSet presAssocID="{4BB56FBA-56B1-4ED8-97A6-E7526325BFE8}" presName="linear" presStyleCnt="0">
        <dgm:presLayoutVars>
          <dgm:dir/>
          <dgm:resizeHandles val="exact"/>
        </dgm:presLayoutVars>
      </dgm:prSet>
      <dgm:spPr/>
    </dgm:pt>
    <dgm:pt modelId="{578AB72F-84E4-4748-A019-145170F7B20B}" type="pres">
      <dgm:prSet presAssocID="{1CD6E8F7-1FD8-4556-B6E2-E89EECB8C42E}" presName="comp" presStyleCnt="0"/>
      <dgm:spPr/>
    </dgm:pt>
    <dgm:pt modelId="{28F9EF07-6B8E-4EAF-9BC3-D6ADFADD681D}" type="pres">
      <dgm:prSet presAssocID="{1CD6E8F7-1FD8-4556-B6E2-E89EECB8C42E}" presName="box" presStyleLbl="node1" presStyleIdx="0" presStyleCnt="1" custLinFactNeighborX="-25031" custLinFactNeighborY="97328"/>
      <dgm:spPr/>
    </dgm:pt>
    <dgm:pt modelId="{E9478B09-8F58-4935-9D8D-39C4BF50F73D}" type="pres">
      <dgm:prSet presAssocID="{1CD6E8F7-1FD8-4556-B6E2-E89EECB8C42E}" presName="img" presStyleLbl="fgImgPlace1" presStyleIdx="0" presStyleCnt="1" custScaleX="75586" custScaleY="125000" custLinFactNeighborX="-19933" custLinFactNeighborY="14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85C3BC-197B-4730-B66C-66C532B43151}" type="pres">
      <dgm:prSet presAssocID="{1CD6E8F7-1FD8-4556-B6E2-E89EECB8C42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CD708-5F66-4DC1-88A2-8A1EA8AB9429}" srcId="{4BB56FBA-56B1-4ED8-97A6-E7526325BFE8}" destId="{1CD6E8F7-1FD8-4556-B6E2-E89EECB8C42E}" srcOrd="0" destOrd="0" parTransId="{F0607E23-3BAB-4803-B0C9-8034B7B80FD4}" sibTransId="{04BC3D8B-67C6-4902-B39C-6F6D70D1DB09}"/>
    <dgm:cxn modelId="{1D13CC49-116C-4BD9-BEA7-E0BEA57425BC}" type="presOf" srcId="{4BB56FBA-56B1-4ED8-97A6-E7526325BFE8}" destId="{EAA19103-10A4-448A-8C2B-FF2F580CF910}" srcOrd="0" destOrd="0" presId="urn:microsoft.com/office/officeart/2005/8/layout/vList4"/>
    <dgm:cxn modelId="{67FA325A-020F-4F10-9246-0EC72A26CF9C}" type="presOf" srcId="{1CD6E8F7-1FD8-4556-B6E2-E89EECB8C42E}" destId="{ED85C3BC-197B-4730-B66C-66C532B43151}" srcOrd="1" destOrd="0" presId="urn:microsoft.com/office/officeart/2005/8/layout/vList4"/>
    <dgm:cxn modelId="{DD9B42B4-9F8E-428E-A915-70991195C7F2}" type="presOf" srcId="{1CD6E8F7-1FD8-4556-B6E2-E89EECB8C42E}" destId="{28F9EF07-6B8E-4EAF-9BC3-D6ADFADD681D}" srcOrd="0" destOrd="0" presId="urn:microsoft.com/office/officeart/2005/8/layout/vList4"/>
    <dgm:cxn modelId="{5C94A8D8-67C7-403D-AEC5-164BD6CBAABF}" type="presParOf" srcId="{EAA19103-10A4-448A-8C2B-FF2F580CF910}" destId="{578AB72F-84E4-4748-A019-145170F7B20B}" srcOrd="0" destOrd="0" presId="urn:microsoft.com/office/officeart/2005/8/layout/vList4"/>
    <dgm:cxn modelId="{A0B9D816-C4E0-43A3-A700-22F860B9902E}" type="presParOf" srcId="{578AB72F-84E4-4748-A019-145170F7B20B}" destId="{28F9EF07-6B8E-4EAF-9BC3-D6ADFADD681D}" srcOrd="0" destOrd="0" presId="urn:microsoft.com/office/officeart/2005/8/layout/vList4"/>
    <dgm:cxn modelId="{4B607C39-706E-4576-B2EB-ABC515E5A3B0}" type="presParOf" srcId="{578AB72F-84E4-4748-A019-145170F7B20B}" destId="{E9478B09-8F58-4935-9D8D-39C4BF50F73D}" srcOrd="1" destOrd="0" presId="urn:microsoft.com/office/officeart/2005/8/layout/vList4"/>
    <dgm:cxn modelId="{6DF64AF7-5C26-4CE4-AEDE-8A95C6089552}" type="presParOf" srcId="{578AB72F-84E4-4748-A019-145170F7B20B}" destId="{ED85C3BC-197B-4730-B66C-66C532B43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56FBA-56B1-4ED8-97A6-E7526325BFE8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KW"/>
        </a:p>
      </dgm:t>
    </dgm:pt>
    <dgm:pt modelId="{1CD6E8F7-1FD8-4556-B6E2-E89EECB8C42E}">
      <dgm:prSet phldrT="[نص]" custT="1"/>
      <dgm:spPr/>
      <dgm:t>
        <a:bodyPr/>
        <a:lstStyle/>
        <a:p>
          <a:pPr algn="ctr" rtl="1"/>
          <a:r>
            <a:rPr lang="ar-KW" sz="2800" b="1" dirty="0"/>
            <a:t>إيجاد الدالة العكسية لدالة </a:t>
          </a:r>
          <a:r>
            <a:rPr lang="ar-KW" sz="2800" b="1" dirty="0" err="1"/>
            <a:t>معلومه</a:t>
          </a:r>
          <a:r>
            <a:rPr lang="ar-KW" sz="2800" b="1" dirty="0"/>
            <a:t> في فترة مغلقة</a:t>
          </a:r>
        </a:p>
      </dgm:t>
    </dgm:pt>
    <dgm:pt modelId="{F0607E23-3BAB-4803-B0C9-8034B7B80FD4}" type="par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04BC3D8B-67C6-4902-B39C-6F6D70D1DB09}" type="sib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EAA19103-10A4-448A-8C2B-FF2F580CF910}" type="pres">
      <dgm:prSet presAssocID="{4BB56FBA-56B1-4ED8-97A6-E7526325BFE8}" presName="linear" presStyleCnt="0">
        <dgm:presLayoutVars>
          <dgm:dir/>
          <dgm:resizeHandles val="exact"/>
        </dgm:presLayoutVars>
      </dgm:prSet>
      <dgm:spPr/>
    </dgm:pt>
    <dgm:pt modelId="{578AB72F-84E4-4748-A019-145170F7B20B}" type="pres">
      <dgm:prSet presAssocID="{1CD6E8F7-1FD8-4556-B6E2-E89EECB8C42E}" presName="comp" presStyleCnt="0"/>
      <dgm:spPr/>
    </dgm:pt>
    <dgm:pt modelId="{28F9EF07-6B8E-4EAF-9BC3-D6ADFADD681D}" type="pres">
      <dgm:prSet presAssocID="{1CD6E8F7-1FD8-4556-B6E2-E89EECB8C42E}" presName="box" presStyleLbl="node1" presStyleIdx="0" presStyleCnt="1" custLinFactY="100000" custLinFactNeighborX="-26810" custLinFactNeighborY="138349"/>
      <dgm:spPr/>
    </dgm:pt>
    <dgm:pt modelId="{E9478B09-8F58-4935-9D8D-39C4BF50F73D}" type="pres">
      <dgm:prSet presAssocID="{1CD6E8F7-1FD8-4556-B6E2-E89EECB8C42E}" presName="img" presStyleLbl="fgImgPlace1" presStyleIdx="0" presStyleCnt="1" custScaleX="75586" custScaleY="125000" custLinFactNeighborX="-19933" custLinFactNeighborY="14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85C3BC-197B-4730-B66C-66C532B43151}" type="pres">
      <dgm:prSet presAssocID="{1CD6E8F7-1FD8-4556-B6E2-E89EECB8C42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CD708-5F66-4DC1-88A2-8A1EA8AB9429}" srcId="{4BB56FBA-56B1-4ED8-97A6-E7526325BFE8}" destId="{1CD6E8F7-1FD8-4556-B6E2-E89EECB8C42E}" srcOrd="0" destOrd="0" parTransId="{F0607E23-3BAB-4803-B0C9-8034B7B80FD4}" sibTransId="{04BC3D8B-67C6-4902-B39C-6F6D70D1DB09}"/>
    <dgm:cxn modelId="{CC4CF40F-8C68-4DD4-9AF0-5881A0537341}" type="presOf" srcId="{4BB56FBA-56B1-4ED8-97A6-E7526325BFE8}" destId="{EAA19103-10A4-448A-8C2B-FF2F580CF910}" srcOrd="0" destOrd="0" presId="urn:microsoft.com/office/officeart/2005/8/layout/vList4"/>
    <dgm:cxn modelId="{05C84943-820A-45D6-8AAA-E9D3D34DD743}" type="presOf" srcId="{1CD6E8F7-1FD8-4556-B6E2-E89EECB8C42E}" destId="{ED85C3BC-197B-4730-B66C-66C532B43151}" srcOrd="1" destOrd="0" presId="urn:microsoft.com/office/officeart/2005/8/layout/vList4"/>
    <dgm:cxn modelId="{6B59B7D7-5243-4968-91EB-B1DE75190DF7}" type="presOf" srcId="{1CD6E8F7-1FD8-4556-B6E2-E89EECB8C42E}" destId="{28F9EF07-6B8E-4EAF-9BC3-D6ADFADD681D}" srcOrd="0" destOrd="0" presId="urn:microsoft.com/office/officeart/2005/8/layout/vList4"/>
    <dgm:cxn modelId="{69EF8E9B-3A03-4D91-9287-C0FFC5239B49}" type="presParOf" srcId="{EAA19103-10A4-448A-8C2B-FF2F580CF910}" destId="{578AB72F-84E4-4748-A019-145170F7B20B}" srcOrd="0" destOrd="0" presId="urn:microsoft.com/office/officeart/2005/8/layout/vList4"/>
    <dgm:cxn modelId="{DEA00BAB-645E-4008-8EF3-F6C91C060A79}" type="presParOf" srcId="{578AB72F-84E4-4748-A019-145170F7B20B}" destId="{28F9EF07-6B8E-4EAF-9BC3-D6ADFADD681D}" srcOrd="0" destOrd="0" presId="urn:microsoft.com/office/officeart/2005/8/layout/vList4"/>
    <dgm:cxn modelId="{75ECB574-C147-47F7-9425-941D07F7FC81}" type="presParOf" srcId="{578AB72F-84E4-4748-A019-145170F7B20B}" destId="{E9478B09-8F58-4935-9D8D-39C4BF50F73D}" srcOrd="1" destOrd="0" presId="urn:microsoft.com/office/officeart/2005/8/layout/vList4"/>
    <dgm:cxn modelId="{2DABFB16-8B05-435B-8B5A-1849D82A55F1}" type="presParOf" srcId="{578AB72F-84E4-4748-A019-145170F7B20B}" destId="{ED85C3BC-197B-4730-B66C-66C532B43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B56FBA-56B1-4ED8-97A6-E7526325BFE8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KW"/>
        </a:p>
      </dgm:t>
    </dgm:pt>
    <dgm:pt modelId="{1CD6E8F7-1FD8-4556-B6E2-E89EECB8C42E}">
      <dgm:prSet phldrT="[نص]" custT="1"/>
      <dgm:spPr/>
      <dgm:t>
        <a:bodyPr/>
        <a:lstStyle/>
        <a:p>
          <a:pPr algn="ctr" rtl="1"/>
          <a:r>
            <a:rPr lang="ar-KW" sz="2400" b="1" dirty="0"/>
            <a:t>تذكر بعض خواص التكامل المحدد </a:t>
          </a:r>
        </a:p>
      </dgm:t>
    </dgm:pt>
    <dgm:pt modelId="{F0607E23-3BAB-4803-B0C9-8034B7B80FD4}" type="par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04BC3D8B-67C6-4902-B39C-6F6D70D1DB09}" type="sib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EAA19103-10A4-448A-8C2B-FF2F580CF910}" type="pres">
      <dgm:prSet presAssocID="{4BB56FBA-56B1-4ED8-97A6-E7526325BFE8}" presName="linear" presStyleCnt="0">
        <dgm:presLayoutVars>
          <dgm:dir/>
          <dgm:resizeHandles val="exact"/>
        </dgm:presLayoutVars>
      </dgm:prSet>
      <dgm:spPr/>
    </dgm:pt>
    <dgm:pt modelId="{578AB72F-84E4-4748-A019-145170F7B20B}" type="pres">
      <dgm:prSet presAssocID="{1CD6E8F7-1FD8-4556-B6E2-E89EECB8C42E}" presName="comp" presStyleCnt="0"/>
      <dgm:spPr/>
    </dgm:pt>
    <dgm:pt modelId="{28F9EF07-6B8E-4EAF-9BC3-D6ADFADD681D}" type="pres">
      <dgm:prSet presAssocID="{1CD6E8F7-1FD8-4556-B6E2-E89EECB8C42E}" presName="box" presStyleLbl="node1" presStyleIdx="0" presStyleCnt="1" custLinFactNeighborX="-2803" custLinFactNeighborY="40849"/>
      <dgm:spPr/>
    </dgm:pt>
    <dgm:pt modelId="{E9478B09-8F58-4935-9D8D-39C4BF50F73D}" type="pres">
      <dgm:prSet presAssocID="{1CD6E8F7-1FD8-4556-B6E2-E89EECB8C42E}" presName="img" presStyleLbl="fgImgPlace1" presStyleIdx="0" presStyleCnt="1" custScaleX="75586" custScaleY="125000" custLinFactNeighborX="-19933" custLinFactNeighborY="14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85C3BC-197B-4730-B66C-66C532B43151}" type="pres">
      <dgm:prSet presAssocID="{1CD6E8F7-1FD8-4556-B6E2-E89EECB8C42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CD708-5F66-4DC1-88A2-8A1EA8AB9429}" srcId="{4BB56FBA-56B1-4ED8-97A6-E7526325BFE8}" destId="{1CD6E8F7-1FD8-4556-B6E2-E89EECB8C42E}" srcOrd="0" destOrd="0" parTransId="{F0607E23-3BAB-4803-B0C9-8034B7B80FD4}" sibTransId="{04BC3D8B-67C6-4902-B39C-6F6D70D1DB09}"/>
    <dgm:cxn modelId="{41F4C421-8D5B-4870-B3DE-CEC04650E7E8}" type="presOf" srcId="{1CD6E8F7-1FD8-4556-B6E2-E89EECB8C42E}" destId="{28F9EF07-6B8E-4EAF-9BC3-D6ADFADD681D}" srcOrd="0" destOrd="0" presId="urn:microsoft.com/office/officeart/2005/8/layout/vList4"/>
    <dgm:cxn modelId="{C073E65B-769A-41F6-8921-DC2F1CCD7944}" type="presOf" srcId="{4BB56FBA-56B1-4ED8-97A6-E7526325BFE8}" destId="{EAA19103-10A4-448A-8C2B-FF2F580CF910}" srcOrd="0" destOrd="0" presId="urn:microsoft.com/office/officeart/2005/8/layout/vList4"/>
    <dgm:cxn modelId="{14AAD68B-7FFC-47CA-86E1-15E2B0A19A36}" type="presOf" srcId="{1CD6E8F7-1FD8-4556-B6E2-E89EECB8C42E}" destId="{ED85C3BC-197B-4730-B66C-66C532B43151}" srcOrd="1" destOrd="0" presId="urn:microsoft.com/office/officeart/2005/8/layout/vList4"/>
    <dgm:cxn modelId="{8C5FD6E2-79F3-4A3F-9A28-1374903EB24A}" type="presParOf" srcId="{EAA19103-10A4-448A-8C2B-FF2F580CF910}" destId="{578AB72F-84E4-4748-A019-145170F7B20B}" srcOrd="0" destOrd="0" presId="urn:microsoft.com/office/officeart/2005/8/layout/vList4"/>
    <dgm:cxn modelId="{252C8B8F-7DE5-4130-94E5-4CFDFC386E77}" type="presParOf" srcId="{578AB72F-84E4-4748-A019-145170F7B20B}" destId="{28F9EF07-6B8E-4EAF-9BC3-D6ADFADD681D}" srcOrd="0" destOrd="0" presId="urn:microsoft.com/office/officeart/2005/8/layout/vList4"/>
    <dgm:cxn modelId="{4BBD1C1C-32D8-4340-83A0-7B9FAC1BA45F}" type="presParOf" srcId="{578AB72F-84E4-4748-A019-145170F7B20B}" destId="{E9478B09-8F58-4935-9D8D-39C4BF50F73D}" srcOrd="1" destOrd="0" presId="urn:microsoft.com/office/officeart/2005/8/layout/vList4"/>
    <dgm:cxn modelId="{3523E07D-43C6-41F1-B47B-E1E95F1D15E6}" type="presParOf" srcId="{578AB72F-84E4-4748-A019-145170F7B20B}" destId="{ED85C3BC-197B-4730-B66C-66C532B43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56FBA-56B1-4ED8-97A6-E7526325BFE8}" type="doc">
      <dgm:prSet loTypeId="urn:microsoft.com/office/officeart/2005/8/layout/vList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KW"/>
        </a:p>
      </dgm:t>
    </dgm:pt>
    <dgm:pt modelId="{1CD6E8F7-1FD8-4556-B6E2-E89EECB8C42E}">
      <dgm:prSet phldrT="[نص]" custT="1"/>
      <dgm:spPr/>
      <dgm:t>
        <a:bodyPr/>
        <a:lstStyle/>
        <a:p>
          <a:pPr algn="ctr" rtl="1"/>
          <a:r>
            <a:rPr lang="ar-KW" sz="2800" b="1" dirty="0"/>
            <a:t>تعرف التكامل المحدد </a:t>
          </a:r>
        </a:p>
      </dgm:t>
    </dgm:pt>
    <dgm:pt modelId="{F0607E23-3BAB-4803-B0C9-8034B7B80FD4}" type="par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04BC3D8B-67C6-4902-B39C-6F6D70D1DB09}" type="sibTrans" cxnId="{28BCD708-5F66-4DC1-88A2-8A1EA8AB9429}">
      <dgm:prSet/>
      <dgm:spPr/>
      <dgm:t>
        <a:bodyPr/>
        <a:lstStyle/>
        <a:p>
          <a:pPr rtl="1"/>
          <a:endParaRPr lang="ar-KW"/>
        </a:p>
      </dgm:t>
    </dgm:pt>
    <dgm:pt modelId="{EAA19103-10A4-448A-8C2B-FF2F580CF910}" type="pres">
      <dgm:prSet presAssocID="{4BB56FBA-56B1-4ED8-97A6-E7526325BFE8}" presName="linear" presStyleCnt="0">
        <dgm:presLayoutVars>
          <dgm:dir/>
          <dgm:resizeHandles val="exact"/>
        </dgm:presLayoutVars>
      </dgm:prSet>
      <dgm:spPr/>
    </dgm:pt>
    <dgm:pt modelId="{578AB72F-84E4-4748-A019-145170F7B20B}" type="pres">
      <dgm:prSet presAssocID="{1CD6E8F7-1FD8-4556-B6E2-E89EECB8C42E}" presName="comp" presStyleCnt="0"/>
      <dgm:spPr/>
    </dgm:pt>
    <dgm:pt modelId="{28F9EF07-6B8E-4EAF-9BC3-D6ADFADD681D}" type="pres">
      <dgm:prSet presAssocID="{1CD6E8F7-1FD8-4556-B6E2-E89EECB8C42E}" presName="box" presStyleLbl="node1" presStyleIdx="0" presStyleCnt="1" custLinFactNeighborX="-5669" custLinFactNeighborY="38402"/>
      <dgm:spPr/>
    </dgm:pt>
    <dgm:pt modelId="{E9478B09-8F58-4935-9D8D-39C4BF50F73D}" type="pres">
      <dgm:prSet presAssocID="{1CD6E8F7-1FD8-4556-B6E2-E89EECB8C42E}" presName="img" presStyleLbl="fgImgPlace1" presStyleIdx="0" presStyleCnt="1" custScaleX="75586" custScaleY="125000" custLinFactNeighborX="-19933" custLinFactNeighborY="14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85C3BC-197B-4730-B66C-66C532B43151}" type="pres">
      <dgm:prSet presAssocID="{1CD6E8F7-1FD8-4556-B6E2-E89EECB8C42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CD708-5F66-4DC1-88A2-8A1EA8AB9429}" srcId="{4BB56FBA-56B1-4ED8-97A6-E7526325BFE8}" destId="{1CD6E8F7-1FD8-4556-B6E2-E89EECB8C42E}" srcOrd="0" destOrd="0" parTransId="{F0607E23-3BAB-4803-B0C9-8034B7B80FD4}" sibTransId="{04BC3D8B-67C6-4902-B39C-6F6D70D1DB09}"/>
    <dgm:cxn modelId="{1D13CC49-116C-4BD9-BEA7-E0BEA57425BC}" type="presOf" srcId="{4BB56FBA-56B1-4ED8-97A6-E7526325BFE8}" destId="{EAA19103-10A4-448A-8C2B-FF2F580CF910}" srcOrd="0" destOrd="0" presId="urn:microsoft.com/office/officeart/2005/8/layout/vList4"/>
    <dgm:cxn modelId="{67FA325A-020F-4F10-9246-0EC72A26CF9C}" type="presOf" srcId="{1CD6E8F7-1FD8-4556-B6E2-E89EECB8C42E}" destId="{ED85C3BC-197B-4730-B66C-66C532B43151}" srcOrd="1" destOrd="0" presId="urn:microsoft.com/office/officeart/2005/8/layout/vList4"/>
    <dgm:cxn modelId="{DD9B42B4-9F8E-428E-A915-70991195C7F2}" type="presOf" srcId="{1CD6E8F7-1FD8-4556-B6E2-E89EECB8C42E}" destId="{28F9EF07-6B8E-4EAF-9BC3-D6ADFADD681D}" srcOrd="0" destOrd="0" presId="urn:microsoft.com/office/officeart/2005/8/layout/vList4"/>
    <dgm:cxn modelId="{5C94A8D8-67C7-403D-AEC5-164BD6CBAABF}" type="presParOf" srcId="{EAA19103-10A4-448A-8C2B-FF2F580CF910}" destId="{578AB72F-84E4-4748-A019-145170F7B20B}" srcOrd="0" destOrd="0" presId="urn:microsoft.com/office/officeart/2005/8/layout/vList4"/>
    <dgm:cxn modelId="{A0B9D816-C4E0-43A3-A700-22F860B9902E}" type="presParOf" srcId="{578AB72F-84E4-4748-A019-145170F7B20B}" destId="{28F9EF07-6B8E-4EAF-9BC3-D6ADFADD681D}" srcOrd="0" destOrd="0" presId="urn:microsoft.com/office/officeart/2005/8/layout/vList4"/>
    <dgm:cxn modelId="{4B607C39-706E-4576-B2EB-ABC515E5A3B0}" type="presParOf" srcId="{578AB72F-84E4-4748-A019-145170F7B20B}" destId="{E9478B09-8F58-4935-9D8D-39C4BF50F73D}" srcOrd="1" destOrd="0" presId="urn:microsoft.com/office/officeart/2005/8/layout/vList4"/>
    <dgm:cxn modelId="{6DF64AF7-5C26-4CE4-AEDE-8A95C6089552}" type="presParOf" srcId="{578AB72F-84E4-4748-A019-145170F7B20B}" destId="{ED85C3BC-197B-4730-B66C-66C532B43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EF07-6B8E-4EAF-9BC3-D6ADFADD681D}">
      <dsp:nvSpPr>
        <dsp:cNvPr id="0" name=""/>
        <dsp:cNvSpPr/>
      </dsp:nvSpPr>
      <dsp:spPr>
        <a:xfrm>
          <a:off x="0" y="698"/>
          <a:ext cx="4144896" cy="7142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/>
            <a:t>تعيين قيمه التكامل المحدد </a:t>
          </a:r>
          <a:r>
            <a:rPr lang="ar-KW" sz="2800" b="1" kern="1200" dirty="0" err="1"/>
            <a:t>بإستخدام</a:t>
          </a:r>
          <a:r>
            <a:rPr lang="ar-KW" sz="2800" b="1" kern="1200" dirty="0"/>
            <a:t> الخواص.</a:t>
          </a:r>
        </a:p>
      </dsp:txBody>
      <dsp:txXfrm>
        <a:off x="900406" y="698"/>
        <a:ext cx="3244489" cy="714273"/>
      </dsp:txXfrm>
    </dsp:sp>
    <dsp:sp modelId="{E9478B09-8F58-4935-9D8D-39C4BF50F73D}">
      <dsp:nvSpPr>
        <dsp:cNvPr id="0" name=""/>
        <dsp:cNvSpPr/>
      </dsp:nvSpPr>
      <dsp:spPr>
        <a:xfrm>
          <a:off x="7380" y="698"/>
          <a:ext cx="626592" cy="7142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EF07-6B8E-4EAF-9BC3-D6ADFADD681D}">
      <dsp:nvSpPr>
        <dsp:cNvPr id="0" name=""/>
        <dsp:cNvSpPr/>
      </dsp:nvSpPr>
      <dsp:spPr>
        <a:xfrm>
          <a:off x="0" y="707"/>
          <a:ext cx="4184875" cy="7242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/>
            <a:t>تستخدم حاسبة الجيب </a:t>
          </a:r>
          <a:r>
            <a:rPr lang="ar-KW" sz="2800" b="1" kern="1200" dirty="0" err="1"/>
            <a:t>لايجاد</a:t>
          </a:r>
          <a:r>
            <a:rPr lang="ar-KW" sz="2800" b="1" kern="1200" dirty="0"/>
            <a:t> التكامل المحدد</a:t>
          </a:r>
        </a:p>
      </dsp:txBody>
      <dsp:txXfrm>
        <a:off x="909402" y="707"/>
        <a:ext cx="3275472" cy="724275"/>
      </dsp:txXfrm>
    </dsp:sp>
    <dsp:sp modelId="{E9478B09-8F58-4935-9D8D-39C4BF50F73D}">
      <dsp:nvSpPr>
        <dsp:cNvPr id="0" name=""/>
        <dsp:cNvSpPr/>
      </dsp:nvSpPr>
      <dsp:spPr>
        <a:xfrm>
          <a:off x="7762" y="707"/>
          <a:ext cx="632635" cy="7242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EF07-6B8E-4EAF-9BC3-D6ADFADD681D}">
      <dsp:nvSpPr>
        <dsp:cNvPr id="0" name=""/>
        <dsp:cNvSpPr/>
      </dsp:nvSpPr>
      <dsp:spPr>
        <a:xfrm>
          <a:off x="0" y="698"/>
          <a:ext cx="4144896" cy="7142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/>
            <a:t>إيجاد الدالة العكسية لدالة </a:t>
          </a:r>
          <a:r>
            <a:rPr lang="ar-KW" sz="2800" b="1" kern="1200" dirty="0" err="1"/>
            <a:t>معلومه</a:t>
          </a:r>
          <a:r>
            <a:rPr lang="ar-KW" sz="2800" b="1" kern="1200" dirty="0"/>
            <a:t> في فترة مغلقة</a:t>
          </a:r>
        </a:p>
      </dsp:txBody>
      <dsp:txXfrm>
        <a:off x="900406" y="698"/>
        <a:ext cx="3244489" cy="714273"/>
      </dsp:txXfrm>
    </dsp:sp>
    <dsp:sp modelId="{E9478B09-8F58-4935-9D8D-39C4BF50F73D}">
      <dsp:nvSpPr>
        <dsp:cNvPr id="0" name=""/>
        <dsp:cNvSpPr/>
      </dsp:nvSpPr>
      <dsp:spPr>
        <a:xfrm>
          <a:off x="7380" y="698"/>
          <a:ext cx="626592" cy="7142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EF07-6B8E-4EAF-9BC3-D6ADFADD681D}">
      <dsp:nvSpPr>
        <dsp:cNvPr id="0" name=""/>
        <dsp:cNvSpPr/>
      </dsp:nvSpPr>
      <dsp:spPr>
        <a:xfrm>
          <a:off x="0" y="660"/>
          <a:ext cx="4184874" cy="6752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/>
            <a:t>تذكر بعض خواص التكامل المحدد </a:t>
          </a:r>
        </a:p>
      </dsp:txBody>
      <dsp:txXfrm>
        <a:off x="904501" y="660"/>
        <a:ext cx="3280372" cy="675263"/>
      </dsp:txXfrm>
    </dsp:sp>
    <dsp:sp modelId="{E9478B09-8F58-4935-9D8D-39C4BF50F73D}">
      <dsp:nvSpPr>
        <dsp:cNvPr id="0" name=""/>
        <dsp:cNvSpPr/>
      </dsp:nvSpPr>
      <dsp:spPr>
        <a:xfrm>
          <a:off x="2861" y="660"/>
          <a:ext cx="632635" cy="6752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EF07-6B8E-4EAF-9BC3-D6ADFADD681D}">
      <dsp:nvSpPr>
        <dsp:cNvPr id="0" name=""/>
        <dsp:cNvSpPr/>
      </dsp:nvSpPr>
      <dsp:spPr>
        <a:xfrm>
          <a:off x="0" y="0"/>
          <a:ext cx="4184875" cy="7249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/>
            <a:t>تعرف التكامل المحدد </a:t>
          </a:r>
        </a:p>
      </dsp:txBody>
      <dsp:txXfrm>
        <a:off x="909473" y="0"/>
        <a:ext cx="3275401" cy="724983"/>
      </dsp:txXfrm>
    </dsp:sp>
    <dsp:sp modelId="{E9478B09-8F58-4935-9D8D-39C4BF50F73D}">
      <dsp:nvSpPr>
        <dsp:cNvPr id="0" name=""/>
        <dsp:cNvSpPr/>
      </dsp:nvSpPr>
      <dsp:spPr>
        <a:xfrm>
          <a:off x="7833" y="0"/>
          <a:ext cx="632635" cy="724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4515" y="5929931"/>
            <a:ext cx="995847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4054">
              <a:lnSpc>
                <a:spcPct val="100000"/>
              </a:lnSpc>
              <a:spcBef>
                <a:spcPts val="0"/>
              </a:spcBef>
              <a:buSzTx/>
              <a:buNone/>
              <a:defRPr sz="1413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546853" y="1287503"/>
            <a:ext cx="9958473" cy="2324101"/>
          </a:xfrm>
          <a:prstGeom prst="rect">
            <a:avLst/>
          </a:prstGeom>
        </p:spPr>
        <p:txBody>
          <a:bodyPr anchor="b"/>
          <a:lstStyle>
            <a:lvl1pPr>
              <a:defRPr sz="4950" spc="-99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516" y="3611600"/>
            <a:ext cx="9958471" cy="952501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031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546853" y="2266950"/>
            <a:ext cx="9958473" cy="2324100"/>
          </a:xfrm>
          <a:prstGeom prst="rect">
            <a:avLst/>
          </a:prstGeom>
        </p:spPr>
        <p:txBody>
          <a:bodyPr anchor="ctr"/>
          <a:lstStyle>
            <a:lvl1pPr>
              <a:defRPr sz="4950" b="0" spc="-99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377971" y="6509154"/>
            <a:ext cx="225621" cy="2207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8775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546855" y="539750"/>
            <a:ext cx="9958470" cy="717475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855" y="1186481"/>
            <a:ext cx="995847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1099">
              <a:lnSpc>
                <a:spcPct val="100000"/>
              </a:lnSpc>
              <a:spcBef>
                <a:spcPts val="0"/>
              </a:spcBef>
              <a:buSzTx/>
              <a:buNone/>
              <a:defRPr sz="2206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91968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546855" y="539750"/>
            <a:ext cx="9958470" cy="71755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855" y="1186481"/>
            <a:ext cx="995847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1099">
              <a:lnSpc>
                <a:spcPct val="100000"/>
              </a:lnSpc>
              <a:spcBef>
                <a:spcPts val="0"/>
              </a:spcBef>
              <a:buSzTx/>
              <a:buNone/>
              <a:defRPr sz="2206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768"/>
              </a:spcBef>
              <a:buSzTx/>
              <a:buNone/>
              <a:defRPr sz="2348" spc="-24"/>
            </a:lvl1pPr>
            <a:lvl2pPr marL="0" indent="195082" defTabSz="352232">
              <a:lnSpc>
                <a:spcPct val="100000"/>
              </a:lnSpc>
              <a:spcBef>
                <a:spcPts val="768"/>
              </a:spcBef>
              <a:buSzTx/>
              <a:buNone/>
              <a:defRPr sz="2348" spc="-24"/>
            </a:lvl2pPr>
            <a:lvl3pPr marL="0" indent="390165" defTabSz="352232">
              <a:lnSpc>
                <a:spcPct val="100000"/>
              </a:lnSpc>
              <a:spcBef>
                <a:spcPts val="768"/>
              </a:spcBef>
              <a:buSzTx/>
              <a:buNone/>
              <a:defRPr sz="2348" spc="-24"/>
            </a:lvl3pPr>
            <a:lvl4pPr marL="0" indent="585247" defTabSz="352232">
              <a:lnSpc>
                <a:spcPct val="100000"/>
              </a:lnSpc>
              <a:spcBef>
                <a:spcPts val="768"/>
              </a:spcBef>
              <a:buSzTx/>
              <a:buNone/>
              <a:defRPr sz="2348" spc="-24"/>
            </a:lvl4pPr>
            <a:lvl5pPr marL="0" indent="780329" defTabSz="352232">
              <a:lnSpc>
                <a:spcPct val="100000"/>
              </a:lnSpc>
              <a:spcBef>
                <a:spcPts val="768"/>
              </a:spcBef>
              <a:buSzTx/>
              <a:buNone/>
              <a:defRPr sz="2348" spc="-24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2231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6855" y="2460425"/>
            <a:ext cx="995847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50" spc="-99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195082" algn="ctr">
              <a:lnSpc>
                <a:spcPct val="80000"/>
              </a:lnSpc>
              <a:spcBef>
                <a:spcPts val="0"/>
              </a:spcBef>
              <a:buSzTx/>
              <a:buNone/>
              <a:defRPr sz="4950" spc="-99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390165" algn="ctr">
              <a:lnSpc>
                <a:spcPct val="80000"/>
              </a:lnSpc>
              <a:spcBef>
                <a:spcPts val="0"/>
              </a:spcBef>
              <a:buSzTx/>
              <a:buNone/>
              <a:defRPr sz="4950" spc="-99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585247" algn="ctr">
              <a:lnSpc>
                <a:spcPct val="80000"/>
              </a:lnSpc>
              <a:spcBef>
                <a:spcPts val="0"/>
              </a:spcBef>
              <a:buSzTx/>
              <a:buNone/>
              <a:defRPr sz="4950" spc="-99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780329" algn="ctr">
              <a:lnSpc>
                <a:spcPct val="80000"/>
              </a:lnSpc>
              <a:spcBef>
                <a:spcPts val="0"/>
              </a:spcBef>
              <a:buSzTx/>
              <a:buNone/>
              <a:defRPr sz="4950" spc="-99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4608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546855" y="537964"/>
            <a:ext cx="995847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668" b="1" spc="-107"/>
            </a:lvl1pPr>
            <a:lvl2pPr marL="0" indent="195082" algn="ctr">
              <a:lnSpc>
                <a:spcPct val="80000"/>
              </a:lnSpc>
              <a:spcBef>
                <a:spcPts val="0"/>
              </a:spcBef>
              <a:buSzTx/>
              <a:buNone/>
              <a:defRPr sz="10668" b="1" spc="-107"/>
            </a:lvl2pPr>
            <a:lvl3pPr marL="0" indent="390165" algn="ctr">
              <a:lnSpc>
                <a:spcPct val="80000"/>
              </a:lnSpc>
              <a:spcBef>
                <a:spcPts val="0"/>
              </a:spcBef>
              <a:buSzTx/>
              <a:buNone/>
              <a:defRPr sz="10668" b="1" spc="-107"/>
            </a:lvl3pPr>
            <a:lvl4pPr marL="0" indent="585247" algn="ctr">
              <a:lnSpc>
                <a:spcPct val="80000"/>
              </a:lnSpc>
              <a:spcBef>
                <a:spcPts val="0"/>
              </a:spcBef>
              <a:buSzTx/>
              <a:buNone/>
              <a:defRPr sz="10668" b="1" spc="-107"/>
            </a:lvl4pPr>
            <a:lvl5pPr marL="0" indent="780329" algn="ctr">
              <a:lnSpc>
                <a:spcPct val="80000"/>
              </a:lnSpc>
              <a:spcBef>
                <a:spcPts val="0"/>
              </a:spcBef>
              <a:buSzTx/>
              <a:buNone/>
              <a:defRPr sz="10668" b="1" spc="-107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855" y="4131090"/>
            <a:ext cx="995847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31099">
              <a:lnSpc>
                <a:spcPct val="100000"/>
              </a:lnSpc>
              <a:spcBef>
                <a:spcPts val="0"/>
              </a:spcBef>
              <a:buSzTx/>
              <a:buNone/>
              <a:defRPr sz="2206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1546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01423" y="5337727"/>
            <a:ext cx="9155780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41666">
              <a:lnSpc>
                <a:spcPct val="100000"/>
              </a:lnSpc>
              <a:spcBef>
                <a:spcPts val="0"/>
              </a:spcBef>
              <a:buSzTx/>
              <a:buNone/>
              <a:defRPr sz="1491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94979" y="2469930"/>
            <a:ext cx="9462226" cy="1918140"/>
          </a:xfrm>
          <a:prstGeom prst="rect">
            <a:avLst/>
          </a:prstGeom>
        </p:spPr>
        <p:txBody>
          <a:bodyPr/>
          <a:lstStyle>
            <a:lvl1pPr marL="0" marR="272623" indent="72121">
              <a:spcBef>
                <a:spcPts val="0"/>
              </a:spcBef>
              <a:buSzTx/>
              <a:buNone/>
              <a:defRPr sz="3628" spc="-73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272623" indent="267203">
              <a:spcBef>
                <a:spcPts val="0"/>
              </a:spcBef>
              <a:buSzTx/>
              <a:buNone/>
              <a:defRPr sz="3628" spc="-73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272623" indent="462285">
              <a:spcBef>
                <a:spcPts val="0"/>
              </a:spcBef>
              <a:buSzTx/>
              <a:buNone/>
              <a:defRPr sz="3628" spc="-73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272623" indent="657368">
              <a:spcBef>
                <a:spcPts val="0"/>
              </a:spcBef>
              <a:buSzTx/>
              <a:buNone/>
              <a:defRPr sz="3628" spc="-73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272623" indent="852450">
              <a:spcBef>
                <a:spcPts val="0"/>
              </a:spcBef>
              <a:buSzTx/>
              <a:buNone/>
              <a:defRPr sz="3628" spc="-73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5472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7143621" y="508002"/>
            <a:ext cx="3371812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6118991" y="1989145"/>
            <a:ext cx="4731712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63319" y="247650"/>
            <a:ext cx="7529295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1612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604416" y="-2762250"/>
            <a:ext cx="12261006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7009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4608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522" y="1122363"/>
            <a:ext cx="8289131" cy="2387600"/>
          </a:xfrm>
        </p:spPr>
        <p:txBody>
          <a:bodyPr anchor="b"/>
          <a:lstStyle>
            <a:lvl1pPr algn="ctr">
              <a:defRPr sz="543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522" y="3602038"/>
            <a:ext cx="8289131" cy="1655762"/>
          </a:xfrm>
        </p:spPr>
        <p:txBody>
          <a:bodyPr/>
          <a:lstStyle>
            <a:lvl1pPr marL="0" indent="0" algn="ctr">
              <a:buNone/>
              <a:defRPr sz="2176"/>
            </a:lvl1pPr>
            <a:lvl2pPr marL="414452" indent="0" algn="ctr">
              <a:buNone/>
              <a:defRPr sz="1813"/>
            </a:lvl2pPr>
            <a:lvl3pPr marL="828904" indent="0" algn="ctr">
              <a:buNone/>
              <a:defRPr sz="1632"/>
            </a:lvl3pPr>
            <a:lvl4pPr marL="1243355" indent="0" algn="ctr">
              <a:buNone/>
              <a:defRPr sz="1450"/>
            </a:lvl4pPr>
            <a:lvl5pPr marL="1657807" indent="0" algn="ctr">
              <a:buNone/>
              <a:defRPr sz="1450"/>
            </a:lvl5pPr>
            <a:lvl6pPr marL="2072259" indent="0" algn="ctr">
              <a:buNone/>
              <a:defRPr sz="1450"/>
            </a:lvl6pPr>
            <a:lvl7pPr marL="2486711" indent="0" algn="ctr">
              <a:buNone/>
              <a:defRPr sz="1450"/>
            </a:lvl7pPr>
            <a:lvl8pPr marL="2901163" indent="0" algn="ctr">
              <a:buNone/>
              <a:defRPr sz="1450"/>
            </a:lvl8pPr>
            <a:lvl9pPr marL="3315614" indent="0" algn="ctr">
              <a:buNone/>
              <a:defRPr sz="14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82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4515" y="5929931"/>
            <a:ext cx="995847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4054">
              <a:lnSpc>
                <a:spcPct val="100000"/>
              </a:lnSpc>
              <a:spcBef>
                <a:spcPts val="0"/>
              </a:spcBef>
              <a:buSzTx/>
              <a:buNone/>
              <a:defRPr sz="1413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546853" y="1287503"/>
            <a:ext cx="9958473" cy="2324101"/>
          </a:xfrm>
          <a:prstGeom prst="rect">
            <a:avLst/>
          </a:prstGeom>
        </p:spPr>
        <p:txBody>
          <a:bodyPr anchor="b"/>
          <a:lstStyle>
            <a:lvl1pPr>
              <a:defRPr sz="4950" spc="-99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516" y="3611600"/>
            <a:ext cx="9958471" cy="952501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89198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292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1" y="1709739"/>
            <a:ext cx="9532501" cy="2852737"/>
          </a:xfrm>
        </p:spPr>
        <p:txBody>
          <a:bodyPr anchor="b"/>
          <a:lstStyle>
            <a:lvl1pPr>
              <a:defRPr sz="543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81" y="4589464"/>
            <a:ext cx="9532501" cy="1500187"/>
          </a:xfrm>
        </p:spPr>
        <p:txBody>
          <a:bodyPr/>
          <a:lstStyle>
            <a:lvl1pPr marL="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1pPr>
            <a:lvl2pPr marL="414452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828904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24335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4pPr>
            <a:lvl5pPr marL="1657807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5pPr>
            <a:lvl6pPr marL="2072259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6pPr>
            <a:lvl7pPr marL="2486711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7pPr>
            <a:lvl8pPr marL="2901163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8pPr>
            <a:lvl9pPr marL="3315614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7649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37" y="1825625"/>
            <a:ext cx="4697174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164" y="1825625"/>
            <a:ext cx="4697174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8740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365126"/>
            <a:ext cx="9532501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77" y="1681163"/>
            <a:ext cx="4675588" cy="823912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452" indent="0">
              <a:buNone/>
              <a:defRPr sz="1813" b="1"/>
            </a:lvl2pPr>
            <a:lvl3pPr marL="828904" indent="0">
              <a:buNone/>
              <a:defRPr sz="1632" b="1"/>
            </a:lvl3pPr>
            <a:lvl4pPr marL="1243355" indent="0">
              <a:buNone/>
              <a:defRPr sz="1450" b="1"/>
            </a:lvl4pPr>
            <a:lvl5pPr marL="1657807" indent="0">
              <a:buNone/>
              <a:defRPr sz="1450" b="1"/>
            </a:lvl5pPr>
            <a:lvl6pPr marL="2072259" indent="0">
              <a:buNone/>
              <a:defRPr sz="1450" b="1"/>
            </a:lvl6pPr>
            <a:lvl7pPr marL="2486711" indent="0">
              <a:buNone/>
              <a:defRPr sz="1450" b="1"/>
            </a:lvl7pPr>
            <a:lvl8pPr marL="2901163" indent="0">
              <a:buNone/>
              <a:defRPr sz="1450" b="1"/>
            </a:lvl8pPr>
            <a:lvl9pPr marL="3315614" indent="0">
              <a:buNone/>
              <a:defRPr sz="145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277" y="2505075"/>
            <a:ext cx="46755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164" y="1681163"/>
            <a:ext cx="4698614" cy="823912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452" indent="0">
              <a:buNone/>
              <a:defRPr sz="1813" b="1"/>
            </a:lvl2pPr>
            <a:lvl3pPr marL="828904" indent="0">
              <a:buNone/>
              <a:defRPr sz="1632" b="1"/>
            </a:lvl3pPr>
            <a:lvl4pPr marL="1243355" indent="0">
              <a:buNone/>
              <a:defRPr sz="1450" b="1"/>
            </a:lvl4pPr>
            <a:lvl5pPr marL="1657807" indent="0">
              <a:buNone/>
              <a:defRPr sz="1450" b="1"/>
            </a:lvl5pPr>
            <a:lvl6pPr marL="2072259" indent="0">
              <a:buNone/>
              <a:defRPr sz="1450" b="1"/>
            </a:lvl6pPr>
            <a:lvl7pPr marL="2486711" indent="0">
              <a:buNone/>
              <a:defRPr sz="1450" b="1"/>
            </a:lvl7pPr>
            <a:lvl8pPr marL="2901163" indent="0">
              <a:buNone/>
              <a:defRPr sz="1450" b="1"/>
            </a:lvl8pPr>
            <a:lvl9pPr marL="3315614" indent="0">
              <a:buNone/>
              <a:defRPr sz="145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164" y="2505075"/>
            <a:ext cx="4698614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115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2437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5095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457200"/>
            <a:ext cx="3564614" cy="1600200"/>
          </a:xfrm>
        </p:spPr>
        <p:txBody>
          <a:bodyPr anchor="b"/>
          <a:lstStyle>
            <a:lvl1pPr>
              <a:defRPr sz="290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14" y="987426"/>
            <a:ext cx="5595164" cy="4873625"/>
          </a:xfrm>
        </p:spPr>
        <p:txBody>
          <a:bodyPr/>
          <a:lstStyle>
            <a:lvl1pPr>
              <a:defRPr sz="2901"/>
            </a:lvl1pPr>
            <a:lvl2pPr>
              <a:defRPr sz="2538"/>
            </a:lvl2pPr>
            <a:lvl3pPr>
              <a:defRPr sz="2176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057400"/>
            <a:ext cx="3564614" cy="3811588"/>
          </a:xfrm>
        </p:spPr>
        <p:txBody>
          <a:bodyPr/>
          <a:lstStyle>
            <a:lvl1pPr marL="0" indent="0">
              <a:buNone/>
              <a:defRPr sz="1450"/>
            </a:lvl1pPr>
            <a:lvl2pPr marL="414452" indent="0">
              <a:buNone/>
              <a:defRPr sz="1269"/>
            </a:lvl2pPr>
            <a:lvl3pPr marL="828904" indent="0">
              <a:buNone/>
              <a:defRPr sz="1088"/>
            </a:lvl3pPr>
            <a:lvl4pPr marL="1243355" indent="0">
              <a:buNone/>
              <a:defRPr sz="907"/>
            </a:lvl4pPr>
            <a:lvl5pPr marL="1657807" indent="0">
              <a:buNone/>
              <a:defRPr sz="907"/>
            </a:lvl5pPr>
            <a:lvl6pPr marL="2072259" indent="0">
              <a:buNone/>
              <a:defRPr sz="907"/>
            </a:lvl6pPr>
            <a:lvl7pPr marL="2486711" indent="0">
              <a:buNone/>
              <a:defRPr sz="907"/>
            </a:lvl7pPr>
            <a:lvl8pPr marL="2901163" indent="0">
              <a:buNone/>
              <a:defRPr sz="907"/>
            </a:lvl8pPr>
            <a:lvl9pPr marL="3315614" indent="0">
              <a:buNone/>
              <a:defRPr sz="90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89734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457200"/>
            <a:ext cx="3564614" cy="1600200"/>
          </a:xfrm>
        </p:spPr>
        <p:txBody>
          <a:bodyPr anchor="b"/>
          <a:lstStyle>
            <a:lvl1pPr>
              <a:defRPr sz="290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8614" y="987426"/>
            <a:ext cx="5595164" cy="4873625"/>
          </a:xfrm>
        </p:spPr>
        <p:txBody>
          <a:bodyPr anchor="t"/>
          <a:lstStyle>
            <a:lvl1pPr marL="0" indent="0">
              <a:buNone/>
              <a:defRPr sz="2901"/>
            </a:lvl1pPr>
            <a:lvl2pPr marL="414452" indent="0">
              <a:buNone/>
              <a:defRPr sz="2538"/>
            </a:lvl2pPr>
            <a:lvl3pPr marL="828904" indent="0">
              <a:buNone/>
              <a:defRPr sz="2176"/>
            </a:lvl3pPr>
            <a:lvl4pPr marL="1243355" indent="0">
              <a:buNone/>
              <a:defRPr sz="1813"/>
            </a:lvl4pPr>
            <a:lvl5pPr marL="1657807" indent="0">
              <a:buNone/>
              <a:defRPr sz="1813"/>
            </a:lvl5pPr>
            <a:lvl6pPr marL="2072259" indent="0">
              <a:buNone/>
              <a:defRPr sz="1813"/>
            </a:lvl6pPr>
            <a:lvl7pPr marL="2486711" indent="0">
              <a:buNone/>
              <a:defRPr sz="1813"/>
            </a:lvl7pPr>
            <a:lvl8pPr marL="2901163" indent="0">
              <a:buNone/>
              <a:defRPr sz="1813"/>
            </a:lvl8pPr>
            <a:lvl9pPr marL="3315614" indent="0">
              <a:buNone/>
              <a:defRPr sz="1813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057400"/>
            <a:ext cx="3564614" cy="3811588"/>
          </a:xfrm>
        </p:spPr>
        <p:txBody>
          <a:bodyPr/>
          <a:lstStyle>
            <a:lvl1pPr marL="0" indent="0">
              <a:buNone/>
              <a:defRPr sz="1450"/>
            </a:lvl1pPr>
            <a:lvl2pPr marL="414452" indent="0">
              <a:buNone/>
              <a:defRPr sz="1269"/>
            </a:lvl2pPr>
            <a:lvl3pPr marL="828904" indent="0">
              <a:buNone/>
              <a:defRPr sz="1088"/>
            </a:lvl3pPr>
            <a:lvl4pPr marL="1243355" indent="0">
              <a:buNone/>
              <a:defRPr sz="907"/>
            </a:lvl4pPr>
            <a:lvl5pPr marL="1657807" indent="0">
              <a:buNone/>
              <a:defRPr sz="907"/>
            </a:lvl5pPr>
            <a:lvl6pPr marL="2072259" indent="0">
              <a:buNone/>
              <a:defRPr sz="907"/>
            </a:lvl6pPr>
            <a:lvl7pPr marL="2486711" indent="0">
              <a:buNone/>
              <a:defRPr sz="907"/>
            </a:lvl7pPr>
            <a:lvl8pPr marL="2901163" indent="0">
              <a:buNone/>
              <a:defRPr sz="907"/>
            </a:lvl8pPr>
            <a:lvl9pPr marL="3315614" indent="0">
              <a:buNone/>
              <a:defRPr sz="90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82797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264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213" y="365125"/>
            <a:ext cx="238312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837" y="365125"/>
            <a:ext cx="7011224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0CB6-C553-4362-8117-9980E17899D3}" type="datetimeFigureOut">
              <a:rPr lang="ar-KW" smtClean="0"/>
              <a:t>15/08/1442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FED9-6081-4BAB-B99E-FED71F435A2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09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4515" y="5929931"/>
            <a:ext cx="995847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4054">
              <a:lnSpc>
                <a:spcPct val="100000"/>
              </a:lnSpc>
              <a:spcBef>
                <a:spcPts val="0"/>
              </a:spcBef>
              <a:buSzTx/>
              <a:buNone/>
              <a:defRPr sz="1413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546853" y="1287503"/>
            <a:ext cx="9958473" cy="2324101"/>
          </a:xfrm>
          <a:prstGeom prst="rect">
            <a:avLst/>
          </a:prstGeom>
        </p:spPr>
        <p:txBody>
          <a:bodyPr anchor="b"/>
          <a:lstStyle>
            <a:lvl1pPr>
              <a:defRPr sz="4950" spc="-99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516" y="3611600"/>
            <a:ext cx="9958471" cy="952501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4551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4515" y="5929931"/>
            <a:ext cx="995847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4054">
              <a:lnSpc>
                <a:spcPct val="100000"/>
              </a:lnSpc>
              <a:spcBef>
                <a:spcPts val="0"/>
              </a:spcBef>
              <a:buSzTx/>
              <a:buNone/>
              <a:defRPr sz="1413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546853" y="1287503"/>
            <a:ext cx="9958473" cy="2324101"/>
          </a:xfrm>
          <a:prstGeom prst="rect">
            <a:avLst/>
          </a:prstGeom>
        </p:spPr>
        <p:txBody>
          <a:bodyPr anchor="b"/>
          <a:lstStyle>
            <a:lvl1pPr>
              <a:defRPr sz="4950" spc="-99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516" y="3611600"/>
            <a:ext cx="9958471" cy="952501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8429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23826" y="-647700"/>
            <a:ext cx="12122855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546855" y="3562350"/>
            <a:ext cx="9958470" cy="2324100"/>
          </a:xfrm>
          <a:prstGeom prst="rect">
            <a:avLst/>
          </a:prstGeom>
        </p:spPr>
        <p:txBody>
          <a:bodyPr anchor="b"/>
          <a:lstStyle>
            <a:lvl1pPr>
              <a:defRPr sz="4950" spc="-99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7396" y="553069"/>
            <a:ext cx="995739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24054">
              <a:lnSpc>
                <a:spcPct val="100000"/>
              </a:lnSpc>
              <a:spcBef>
                <a:spcPts val="0"/>
              </a:spcBef>
              <a:buSzTx/>
              <a:buNone/>
              <a:defRPr sz="1413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6855" y="5804955"/>
            <a:ext cx="9958470" cy="558476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8508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973481" y="-101600"/>
            <a:ext cx="5504711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546854" y="635007"/>
            <a:ext cx="4432383" cy="2941137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6854" y="3530288"/>
            <a:ext cx="4432383" cy="2692712"/>
          </a:xfrm>
          <a:prstGeom prst="rect">
            <a:avLst/>
          </a:prstGeom>
        </p:spPr>
        <p:txBody>
          <a:bodyPr/>
          <a:lstStyle>
            <a:lvl1pPr marL="0" indent="0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1pPr>
            <a:lvl2pPr marL="0" indent="195082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2pPr>
            <a:lvl3pPr marL="0" indent="390165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3pPr>
            <a:lvl4pPr marL="0" indent="585247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4pPr>
            <a:lvl5pPr marL="0" indent="780329" defTabSz="352232">
              <a:lnSpc>
                <a:spcPct val="100000"/>
              </a:lnSpc>
              <a:spcBef>
                <a:spcPts val="0"/>
              </a:spcBef>
              <a:buSzTx/>
              <a:buNone/>
              <a:defRPr sz="2348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377971" y="6509154"/>
            <a:ext cx="225621" cy="2207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7739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855" y="1186481"/>
            <a:ext cx="995847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1099">
              <a:lnSpc>
                <a:spcPct val="100000"/>
              </a:lnSpc>
              <a:spcBef>
                <a:spcPts val="0"/>
              </a:spcBef>
              <a:buSzTx/>
              <a:buNone/>
              <a:defRPr sz="2206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6722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9264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854" y="1186481"/>
            <a:ext cx="4432383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1099">
              <a:lnSpc>
                <a:spcPct val="100000"/>
              </a:lnSpc>
              <a:spcBef>
                <a:spcPts val="0"/>
              </a:spcBef>
              <a:buSzTx/>
              <a:buNone/>
              <a:defRPr sz="2206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46854" y="2124252"/>
            <a:ext cx="4432383" cy="4128315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5526088" y="-203633"/>
            <a:ext cx="4948131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546854" y="539750"/>
            <a:ext cx="4432383" cy="71755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1917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5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9.xml" /><Relationship Id="rId5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28.xml" /><Relationship Id="rId4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546855" y="539750"/>
            <a:ext cx="995847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546855" y="2124252"/>
            <a:ext cx="995847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377971" y="6507037"/>
            <a:ext cx="225621" cy="2207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49272">
              <a:defRPr sz="768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1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3" r:id="rId3"/>
    <p:sldLayoutId id="214748371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ransition spd="med"/>
  <p:txStyles>
    <p:titleStyle>
      <a:lvl1pPr marL="0" marR="0" indent="0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5082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90165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85247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80329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75411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70494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65577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60659" algn="r" defTabSz="1040413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28" b="1" i="0" u="none" strike="noStrike" cap="none" spc="-7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6010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20220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78032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40440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30054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6065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82076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080879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340988" marR="0" indent="-260109" algn="r" defTabSz="1040413" rtl="1" latinLnBrk="0">
        <a:lnSpc>
          <a:spcPct val="90000"/>
        </a:lnSpc>
        <a:spcBef>
          <a:spcPts val="1921"/>
        </a:spcBef>
        <a:spcAft>
          <a:spcPts val="0"/>
        </a:spcAft>
        <a:buClrTx/>
        <a:buSzPct val="123000"/>
        <a:buFontTx/>
        <a:buChar char="•"/>
        <a:tabLst/>
        <a:defRPr sz="204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5082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90165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85247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80329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75411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70494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65577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60659" algn="ctr" defTabSz="24927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837" y="365126"/>
            <a:ext cx="9532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837" y="1825625"/>
            <a:ext cx="9532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837" y="6356351"/>
            <a:ext cx="248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033" y="6356351"/>
            <a:ext cx="3730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5599" y="6356351"/>
            <a:ext cx="248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462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828904" rtl="1" eaLnBrk="1" latinLnBrk="0" hangingPunct="1">
        <a:lnSpc>
          <a:spcPct val="90000"/>
        </a:lnSpc>
        <a:spcBef>
          <a:spcPct val="0"/>
        </a:spcBef>
        <a:buNone/>
        <a:defRPr sz="3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226" indent="-207226" algn="r" defTabSz="828904" rtl="1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1pPr>
      <a:lvl2pPr marL="621678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130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450581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033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79485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3937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8389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2840" indent="-207226" algn="r" defTabSz="828904" rtl="1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452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8904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355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7807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259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6711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1163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5614" algn="r" defTabSz="828904" rtl="1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3" Type="http://schemas.openxmlformats.org/officeDocument/2006/relationships/image" Target="../media/image2.jpeg" /><Relationship Id="rId21" Type="http://schemas.openxmlformats.org/officeDocument/2006/relationships/image" Target="../media/image20.png" /><Relationship Id="rId7" Type="http://schemas.openxmlformats.org/officeDocument/2006/relationships/image" Target="../media/image6.gif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5" Type="http://schemas.openxmlformats.org/officeDocument/2006/relationships/image" Target="../media/image24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gif" /><Relationship Id="rId24" Type="http://schemas.openxmlformats.org/officeDocument/2006/relationships/image" Target="../media/image23.jpeg" /><Relationship Id="rId5" Type="http://schemas.openxmlformats.org/officeDocument/2006/relationships/image" Target="../media/image4.gif" /><Relationship Id="rId15" Type="http://schemas.openxmlformats.org/officeDocument/2006/relationships/image" Target="../media/image14.jpeg" /><Relationship Id="rId23" Type="http://schemas.openxmlformats.org/officeDocument/2006/relationships/image" Target="../media/image22.jpeg" /><Relationship Id="rId10" Type="http://schemas.openxmlformats.org/officeDocument/2006/relationships/image" Target="../media/image9.png" /><Relationship Id="rId19" Type="http://schemas.openxmlformats.org/officeDocument/2006/relationships/image" Target="../media/image18.jp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3.gif" /><Relationship Id="rId22" Type="http://schemas.openxmlformats.org/officeDocument/2006/relationships/image" Target="../media/image21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31.pn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32.pn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34" Type="http://schemas.openxmlformats.org/officeDocument/2006/relationships/image" Target="../media/image39.png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33" Type="http://schemas.openxmlformats.org/officeDocument/2006/relationships/image" Target="../media/image38.pn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29" Type="http://schemas.openxmlformats.org/officeDocument/2006/relationships/image" Target="../media/image3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32" Type="http://schemas.openxmlformats.org/officeDocument/2006/relationships/image" Target="../media/image37.pn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28" Type="http://schemas.openxmlformats.org/officeDocument/2006/relationships/image" Target="../media/image33.pn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31" Type="http://schemas.openxmlformats.org/officeDocument/2006/relationships/image" Target="../media/image36.pn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Relationship Id="rId27" Type="http://schemas.openxmlformats.org/officeDocument/2006/relationships/image" Target="../media/image31.png" /><Relationship Id="rId30" Type="http://schemas.openxmlformats.org/officeDocument/2006/relationships/image" Target="../media/image35.png" /><Relationship Id="rId35" Type="http://schemas.openxmlformats.org/officeDocument/2006/relationships/image" Target="../media/image40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31.pn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31.pn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34" Type="http://schemas.openxmlformats.org/officeDocument/2006/relationships/image" Target="../media/image48.png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33" Type="http://schemas.openxmlformats.org/officeDocument/2006/relationships/image" Target="../media/image47.pn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29" Type="http://schemas.openxmlformats.org/officeDocument/2006/relationships/image" Target="../media/image4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32" Type="http://schemas.openxmlformats.org/officeDocument/2006/relationships/image" Target="../media/image46.png" /><Relationship Id="rId37" Type="http://schemas.openxmlformats.org/officeDocument/2006/relationships/image" Target="../media/image51.pn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28" Type="http://schemas.openxmlformats.org/officeDocument/2006/relationships/image" Target="../media/image42.png" /><Relationship Id="rId36" Type="http://schemas.openxmlformats.org/officeDocument/2006/relationships/image" Target="../media/image50.pn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31" Type="http://schemas.openxmlformats.org/officeDocument/2006/relationships/image" Target="../media/image45.pn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Relationship Id="rId27" Type="http://schemas.openxmlformats.org/officeDocument/2006/relationships/image" Target="../media/image41.png" /><Relationship Id="rId30" Type="http://schemas.openxmlformats.org/officeDocument/2006/relationships/image" Target="../media/image44.png" /><Relationship Id="rId35" Type="http://schemas.openxmlformats.org/officeDocument/2006/relationships/image" Target="../media/image49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31.pn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 /><Relationship Id="rId3" Type="http://schemas.openxmlformats.org/officeDocument/2006/relationships/image" Target="../media/image52.png" /><Relationship Id="rId7" Type="http://schemas.openxmlformats.org/officeDocument/2006/relationships/image" Target="../media/image56.png" /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55.png" /><Relationship Id="rId11" Type="http://schemas.openxmlformats.org/officeDocument/2006/relationships/image" Target="../media/image59.png" /><Relationship Id="rId5" Type="http://schemas.openxmlformats.org/officeDocument/2006/relationships/image" Target="../media/image54.png" /><Relationship Id="rId10" Type="http://schemas.openxmlformats.org/officeDocument/2006/relationships/image" Target="../media/image31.png" /><Relationship Id="rId4" Type="http://schemas.openxmlformats.org/officeDocument/2006/relationships/image" Target="../media/image53.png" /><Relationship Id="rId9" Type="http://schemas.openxmlformats.org/officeDocument/2006/relationships/image" Target="../media/image58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 /><Relationship Id="rId3" Type="http://schemas.openxmlformats.org/officeDocument/2006/relationships/image" Target="../media/image52.png" /><Relationship Id="rId7" Type="http://schemas.openxmlformats.org/officeDocument/2006/relationships/image" Target="../media/image62.png" /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61.png" /><Relationship Id="rId5" Type="http://schemas.openxmlformats.org/officeDocument/2006/relationships/image" Target="../media/image60.png" /><Relationship Id="rId4" Type="http://schemas.openxmlformats.org/officeDocument/2006/relationships/image" Target="../media/image31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 /><Relationship Id="rId1" Type="http://schemas.openxmlformats.org/officeDocument/2006/relationships/slideLayout" Target="../slideLayouts/slideLayout19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13" Type="http://schemas.openxmlformats.org/officeDocument/2006/relationships/image" Target="../media/image19.png" /><Relationship Id="rId18" Type="http://schemas.openxmlformats.org/officeDocument/2006/relationships/image" Target="../media/image14.jpeg" /><Relationship Id="rId3" Type="http://schemas.openxmlformats.org/officeDocument/2006/relationships/image" Target="../media/image2.jpeg" /><Relationship Id="rId21" Type="http://schemas.openxmlformats.org/officeDocument/2006/relationships/image" Target="../media/image16.jpeg" /><Relationship Id="rId7" Type="http://schemas.openxmlformats.org/officeDocument/2006/relationships/image" Target="../media/image6.gif" /><Relationship Id="rId12" Type="http://schemas.openxmlformats.org/officeDocument/2006/relationships/image" Target="../media/image18.jpg" /><Relationship Id="rId17" Type="http://schemas.openxmlformats.org/officeDocument/2006/relationships/image" Target="../media/image10.gif" /><Relationship Id="rId2" Type="http://schemas.openxmlformats.org/officeDocument/2006/relationships/image" Target="../media/image1.jpeg" /><Relationship Id="rId16" Type="http://schemas.openxmlformats.org/officeDocument/2006/relationships/image" Target="../media/image23.jpeg" /><Relationship Id="rId20" Type="http://schemas.openxmlformats.org/officeDocument/2006/relationships/image" Target="../media/image1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3.gif" /><Relationship Id="rId5" Type="http://schemas.openxmlformats.org/officeDocument/2006/relationships/image" Target="../media/image4.gif" /><Relationship Id="rId15" Type="http://schemas.openxmlformats.org/officeDocument/2006/relationships/image" Target="../media/image21.jpeg" /><Relationship Id="rId10" Type="http://schemas.openxmlformats.org/officeDocument/2006/relationships/image" Target="../media/image11.jpeg" /><Relationship Id="rId19" Type="http://schemas.openxmlformats.org/officeDocument/2006/relationships/image" Target="../media/image12.jpeg" /><Relationship Id="rId4" Type="http://schemas.openxmlformats.org/officeDocument/2006/relationships/image" Target="../media/image3.gif" /><Relationship Id="rId9" Type="http://schemas.openxmlformats.org/officeDocument/2006/relationships/image" Target="../media/image9.png" /><Relationship Id="rId14" Type="http://schemas.openxmlformats.org/officeDocument/2006/relationships/image" Target="../media/image20.png" /><Relationship Id="rId22" Type="http://schemas.openxmlformats.org/officeDocument/2006/relationships/image" Target="../media/image65.emf" 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diagramData" Target="../diagrams/data1.xml" /><Relationship Id="rId39" Type="http://schemas.openxmlformats.org/officeDocument/2006/relationships/diagramColors" Target="../diagrams/colors3.xml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34" Type="http://schemas.openxmlformats.org/officeDocument/2006/relationships/diagramColors" Target="../diagrams/colors2.xml" /><Relationship Id="rId42" Type="http://schemas.openxmlformats.org/officeDocument/2006/relationships/diagramLayout" Target="../diagrams/layout4.xml" /><Relationship Id="rId47" Type="http://schemas.openxmlformats.org/officeDocument/2006/relationships/diagramLayout" Target="../diagrams/layout5.xml" /><Relationship Id="rId50" Type="http://schemas.microsoft.com/office/2007/relationships/diagramDrawing" Target="../diagrams/drawing5.xml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33" Type="http://schemas.openxmlformats.org/officeDocument/2006/relationships/diagramQuickStyle" Target="../diagrams/quickStyle2.xml" /><Relationship Id="rId38" Type="http://schemas.openxmlformats.org/officeDocument/2006/relationships/diagramQuickStyle" Target="../diagrams/quickStyle3.xml" /><Relationship Id="rId46" Type="http://schemas.openxmlformats.org/officeDocument/2006/relationships/diagramData" Target="../diagrams/data5.xml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29" Type="http://schemas.openxmlformats.org/officeDocument/2006/relationships/diagramColors" Target="../diagrams/colors1.xml" /><Relationship Id="rId41" Type="http://schemas.openxmlformats.org/officeDocument/2006/relationships/diagramData" Target="../diagrams/data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32" Type="http://schemas.openxmlformats.org/officeDocument/2006/relationships/diagramLayout" Target="../diagrams/layout2.xml" /><Relationship Id="rId37" Type="http://schemas.openxmlformats.org/officeDocument/2006/relationships/diagramLayout" Target="../diagrams/layout3.xml" /><Relationship Id="rId40" Type="http://schemas.microsoft.com/office/2007/relationships/diagramDrawing" Target="../diagrams/drawing3.xml" /><Relationship Id="rId45" Type="http://schemas.microsoft.com/office/2007/relationships/diagramDrawing" Target="../diagrams/drawing4.xml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28" Type="http://schemas.openxmlformats.org/officeDocument/2006/relationships/diagramQuickStyle" Target="../diagrams/quickStyle1.xml" /><Relationship Id="rId36" Type="http://schemas.openxmlformats.org/officeDocument/2006/relationships/diagramData" Target="../diagrams/data3.xml" /><Relationship Id="rId49" Type="http://schemas.openxmlformats.org/officeDocument/2006/relationships/diagramColors" Target="../diagrams/colors5.xml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31" Type="http://schemas.openxmlformats.org/officeDocument/2006/relationships/diagramData" Target="../diagrams/data2.xml" /><Relationship Id="rId44" Type="http://schemas.openxmlformats.org/officeDocument/2006/relationships/diagramColors" Target="../diagrams/colors4.xml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Relationship Id="rId27" Type="http://schemas.openxmlformats.org/officeDocument/2006/relationships/diagramLayout" Target="../diagrams/layout1.xml" /><Relationship Id="rId30" Type="http://schemas.microsoft.com/office/2007/relationships/diagramDrawing" Target="../diagrams/drawing1.xml" /><Relationship Id="rId35" Type="http://schemas.microsoft.com/office/2007/relationships/diagramDrawing" Target="../diagrams/drawing2.xml" /><Relationship Id="rId43" Type="http://schemas.openxmlformats.org/officeDocument/2006/relationships/diagramQuickStyle" Target="../diagrams/quickStyle4.xml" /><Relationship Id="rId48" Type="http://schemas.openxmlformats.org/officeDocument/2006/relationships/diagramQuickStyle" Target="../diagrams/quickStyle5.xml" /><Relationship Id="rId8" Type="http://schemas.openxmlformats.org/officeDocument/2006/relationships/image" Target="../media/image7.jpe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3" Type="http://schemas.openxmlformats.org/officeDocument/2006/relationships/image" Target="../media/image2.jpeg" /><Relationship Id="rId21" Type="http://schemas.openxmlformats.org/officeDocument/2006/relationships/image" Target="../media/image20.png" /><Relationship Id="rId7" Type="http://schemas.openxmlformats.org/officeDocument/2006/relationships/image" Target="../media/image6.gif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5" Type="http://schemas.openxmlformats.org/officeDocument/2006/relationships/image" Target="../media/image24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gif" /><Relationship Id="rId24" Type="http://schemas.openxmlformats.org/officeDocument/2006/relationships/image" Target="../media/image23.jpeg" /><Relationship Id="rId5" Type="http://schemas.openxmlformats.org/officeDocument/2006/relationships/image" Target="../media/image4.gif" /><Relationship Id="rId15" Type="http://schemas.openxmlformats.org/officeDocument/2006/relationships/image" Target="../media/image14.jpeg" /><Relationship Id="rId23" Type="http://schemas.openxmlformats.org/officeDocument/2006/relationships/image" Target="../media/image22.jpeg" /><Relationship Id="rId10" Type="http://schemas.openxmlformats.org/officeDocument/2006/relationships/image" Target="../media/image9.png" /><Relationship Id="rId19" Type="http://schemas.openxmlformats.org/officeDocument/2006/relationships/image" Target="../media/image18.jp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3.gif" /><Relationship Id="rId22" Type="http://schemas.openxmlformats.org/officeDocument/2006/relationships/image" Target="../media/image21.jpe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13" Type="http://schemas.openxmlformats.org/officeDocument/2006/relationships/image" Target="../media/image19.png" /><Relationship Id="rId18" Type="http://schemas.openxmlformats.org/officeDocument/2006/relationships/image" Target="../media/image14.jpeg" /><Relationship Id="rId26" Type="http://schemas.openxmlformats.org/officeDocument/2006/relationships/image" Target="../media/image69.png" /><Relationship Id="rId3" Type="http://schemas.openxmlformats.org/officeDocument/2006/relationships/image" Target="../media/image2.jpeg" /><Relationship Id="rId21" Type="http://schemas.openxmlformats.org/officeDocument/2006/relationships/image" Target="../media/image16.jpeg" /><Relationship Id="rId7" Type="http://schemas.openxmlformats.org/officeDocument/2006/relationships/image" Target="../media/image6.gif" /><Relationship Id="rId12" Type="http://schemas.openxmlformats.org/officeDocument/2006/relationships/image" Target="../media/image18.jpg" /><Relationship Id="rId17" Type="http://schemas.openxmlformats.org/officeDocument/2006/relationships/image" Target="../media/image10.gif" /><Relationship Id="rId25" Type="http://schemas.microsoft.com/office/2007/relationships/hdphoto" Target="../media/hdphoto2.wdp" /><Relationship Id="rId2" Type="http://schemas.openxmlformats.org/officeDocument/2006/relationships/image" Target="../media/image1.jpeg" /><Relationship Id="rId16" Type="http://schemas.openxmlformats.org/officeDocument/2006/relationships/image" Target="../media/image23.jpeg" /><Relationship Id="rId20" Type="http://schemas.openxmlformats.org/officeDocument/2006/relationships/image" Target="../media/image1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3.gif" /><Relationship Id="rId24" Type="http://schemas.openxmlformats.org/officeDocument/2006/relationships/image" Target="../media/image67.png" /><Relationship Id="rId5" Type="http://schemas.openxmlformats.org/officeDocument/2006/relationships/image" Target="../media/image4.gif" /><Relationship Id="rId15" Type="http://schemas.openxmlformats.org/officeDocument/2006/relationships/image" Target="../media/image21.jpeg" /><Relationship Id="rId23" Type="http://schemas.microsoft.com/office/2007/relationships/hdphoto" Target="../media/hdphoto1.wdp" /><Relationship Id="rId10" Type="http://schemas.openxmlformats.org/officeDocument/2006/relationships/image" Target="../media/image11.jpeg" /><Relationship Id="rId19" Type="http://schemas.openxmlformats.org/officeDocument/2006/relationships/image" Target="../media/image12.jpeg" /><Relationship Id="rId4" Type="http://schemas.openxmlformats.org/officeDocument/2006/relationships/image" Target="../media/image3.gif" /><Relationship Id="rId9" Type="http://schemas.openxmlformats.org/officeDocument/2006/relationships/image" Target="../media/image9.png" /><Relationship Id="rId14" Type="http://schemas.openxmlformats.org/officeDocument/2006/relationships/image" Target="../media/image20.png" /><Relationship Id="rId22" Type="http://schemas.openxmlformats.org/officeDocument/2006/relationships/image" Target="../media/image66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13" Type="http://schemas.openxmlformats.org/officeDocument/2006/relationships/image" Target="../media/image19.png" /><Relationship Id="rId18" Type="http://schemas.openxmlformats.org/officeDocument/2006/relationships/image" Target="../media/image14.jpeg" /><Relationship Id="rId26" Type="http://schemas.openxmlformats.org/officeDocument/2006/relationships/image" Target="../media/image71.png" /><Relationship Id="rId3" Type="http://schemas.openxmlformats.org/officeDocument/2006/relationships/image" Target="../media/image2.jpeg" /><Relationship Id="rId21" Type="http://schemas.openxmlformats.org/officeDocument/2006/relationships/image" Target="../media/image16.jpeg" /><Relationship Id="rId7" Type="http://schemas.openxmlformats.org/officeDocument/2006/relationships/image" Target="../media/image6.gif" /><Relationship Id="rId12" Type="http://schemas.openxmlformats.org/officeDocument/2006/relationships/image" Target="../media/image18.jpg" /><Relationship Id="rId17" Type="http://schemas.openxmlformats.org/officeDocument/2006/relationships/image" Target="../media/image10.gif" /><Relationship Id="rId25" Type="http://schemas.microsoft.com/office/2007/relationships/hdphoto" Target="../media/hdphoto3.wdp" /><Relationship Id="rId2" Type="http://schemas.openxmlformats.org/officeDocument/2006/relationships/image" Target="../media/image1.jpeg" /><Relationship Id="rId16" Type="http://schemas.openxmlformats.org/officeDocument/2006/relationships/image" Target="../media/image23.jpeg" /><Relationship Id="rId20" Type="http://schemas.openxmlformats.org/officeDocument/2006/relationships/image" Target="../media/image1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3.gif" /><Relationship Id="rId24" Type="http://schemas.openxmlformats.org/officeDocument/2006/relationships/image" Target="../media/image68.png" /><Relationship Id="rId5" Type="http://schemas.openxmlformats.org/officeDocument/2006/relationships/image" Target="../media/image4.gif" /><Relationship Id="rId15" Type="http://schemas.openxmlformats.org/officeDocument/2006/relationships/image" Target="../media/image21.jpeg" /><Relationship Id="rId23" Type="http://schemas.microsoft.com/office/2007/relationships/hdphoto" Target="../media/hdphoto1.wdp" /><Relationship Id="rId10" Type="http://schemas.openxmlformats.org/officeDocument/2006/relationships/image" Target="../media/image11.jpeg" /><Relationship Id="rId19" Type="http://schemas.openxmlformats.org/officeDocument/2006/relationships/image" Target="../media/image12.jpeg" /><Relationship Id="rId4" Type="http://schemas.openxmlformats.org/officeDocument/2006/relationships/image" Target="../media/image3.gif" /><Relationship Id="rId9" Type="http://schemas.openxmlformats.org/officeDocument/2006/relationships/image" Target="../media/image9.png" /><Relationship Id="rId14" Type="http://schemas.openxmlformats.org/officeDocument/2006/relationships/image" Target="../media/image20.png" /><Relationship Id="rId22" Type="http://schemas.openxmlformats.org/officeDocument/2006/relationships/image" Target="../media/image6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26" Type="http://schemas.openxmlformats.org/officeDocument/2006/relationships/image" Target="../media/image26.png" /><Relationship Id="rId3" Type="http://schemas.openxmlformats.org/officeDocument/2006/relationships/image" Target="../media/image2.jpeg" /><Relationship Id="rId21" Type="http://schemas.openxmlformats.org/officeDocument/2006/relationships/image" Target="../media/image20.png" /><Relationship Id="rId7" Type="http://schemas.openxmlformats.org/officeDocument/2006/relationships/image" Target="../media/image6.gif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5" Type="http://schemas.openxmlformats.org/officeDocument/2006/relationships/image" Target="../media/image24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gif" /><Relationship Id="rId24" Type="http://schemas.openxmlformats.org/officeDocument/2006/relationships/image" Target="../media/image23.jpeg" /><Relationship Id="rId5" Type="http://schemas.openxmlformats.org/officeDocument/2006/relationships/image" Target="../media/image4.gif" /><Relationship Id="rId15" Type="http://schemas.openxmlformats.org/officeDocument/2006/relationships/image" Target="../media/image14.jpeg" /><Relationship Id="rId23" Type="http://schemas.openxmlformats.org/officeDocument/2006/relationships/image" Target="../media/image22.jpeg" /><Relationship Id="rId10" Type="http://schemas.openxmlformats.org/officeDocument/2006/relationships/image" Target="../media/image9.png" /><Relationship Id="rId19" Type="http://schemas.openxmlformats.org/officeDocument/2006/relationships/image" Target="../media/image18.jp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3.gif" /><Relationship Id="rId22" Type="http://schemas.openxmlformats.org/officeDocument/2006/relationships/image" Target="../media/image21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26" Type="http://schemas.openxmlformats.org/officeDocument/2006/relationships/image" Target="../media/image27.png" /><Relationship Id="rId3" Type="http://schemas.openxmlformats.org/officeDocument/2006/relationships/image" Target="../media/image2.jpeg" /><Relationship Id="rId21" Type="http://schemas.openxmlformats.org/officeDocument/2006/relationships/image" Target="../media/image20.png" /><Relationship Id="rId7" Type="http://schemas.openxmlformats.org/officeDocument/2006/relationships/image" Target="../media/image6.gif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5" Type="http://schemas.openxmlformats.org/officeDocument/2006/relationships/image" Target="../media/image24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gif" /><Relationship Id="rId24" Type="http://schemas.openxmlformats.org/officeDocument/2006/relationships/image" Target="../media/image23.jpeg" /><Relationship Id="rId5" Type="http://schemas.openxmlformats.org/officeDocument/2006/relationships/image" Target="../media/image4.gif" /><Relationship Id="rId15" Type="http://schemas.openxmlformats.org/officeDocument/2006/relationships/image" Target="../media/image14.jpeg" /><Relationship Id="rId23" Type="http://schemas.openxmlformats.org/officeDocument/2006/relationships/image" Target="../media/image22.jpeg" /><Relationship Id="rId10" Type="http://schemas.openxmlformats.org/officeDocument/2006/relationships/image" Target="../media/image9.png" /><Relationship Id="rId19" Type="http://schemas.openxmlformats.org/officeDocument/2006/relationships/image" Target="../media/image18.jp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3.gif" /><Relationship Id="rId22" Type="http://schemas.openxmlformats.org/officeDocument/2006/relationships/image" Target="../media/image21.jpeg" /><Relationship Id="rId27" Type="http://schemas.openxmlformats.org/officeDocument/2006/relationships/image" Target="../media/image28.gif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29.emf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26" Type="http://schemas.openxmlformats.org/officeDocument/2006/relationships/image" Target="../media/image29.emf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7.png" /><Relationship Id="rId18" Type="http://schemas.openxmlformats.org/officeDocument/2006/relationships/image" Target="../media/image22.jpeg" /><Relationship Id="rId3" Type="http://schemas.openxmlformats.org/officeDocument/2006/relationships/image" Target="../media/image2.jpeg" /><Relationship Id="rId21" Type="http://schemas.openxmlformats.org/officeDocument/2006/relationships/image" Target="../media/image10.gif" /><Relationship Id="rId7" Type="http://schemas.openxmlformats.org/officeDocument/2006/relationships/image" Target="../media/image6.gif" /><Relationship Id="rId12" Type="http://schemas.openxmlformats.org/officeDocument/2006/relationships/image" Target="../media/image13.gif" /><Relationship Id="rId17" Type="http://schemas.openxmlformats.org/officeDocument/2006/relationships/image" Target="../media/image21.jpeg" /><Relationship Id="rId25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20.png" /><Relationship Id="rId20" Type="http://schemas.openxmlformats.org/officeDocument/2006/relationships/image" Target="../media/image2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1.jpeg" /><Relationship Id="rId24" Type="http://schemas.openxmlformats.org/officeDocument/2006/relationships/image" Target="../media/image15.jpeg" /><Relationship Id="rId5" Type="http://schemas.openxmlformats.org/officeDocument/2006/relationships/image" Target="../media/image4.gif" /><Relationship Id="rId15" Type="http://schemas.openxmlformats.org/officeDocument/2006/relationships/image" Target="../media/image19.png" /><Relationship Id="rId23" Type="http://schemas.openxmlformats.org/officeDocument/2006/relationships/image" Target="../media/image12.jpeg" /><Relationship Id="rId10" Type="http://schemas.openxmlformats.org/officeDocument/2006/relationships/image" Target="../media/image9.png" /><Relationship Id="rId19" Type="http://schemas.openxmlformats.org/officeDocument/2006/relationships/image" Target="../media/image23.jpe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8.jpg" /><Relationship Id="rId22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png" /><Relationship Id="rId26" Type="http://schemas.openxmlformats.org/officeDocument/2006/relationships/image" Target="../media/image30.png" /><Relationship Id="rId3" Type="http://schemas.openxmlformats.org/officeDocument/2006/relationships/image" Target="../media/image2.jpeg" /><Relationship Id="rId21" Type="http://schemas.openxmlformats.org/officeDocument/2006/relationships/image" Target="../media/image20.png" /><Relationship Id="rId7" Type="http://schemas.openxmlformats.org/officeDocument/2006/relationships/image" Target="../media/image6.gif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5" Type="http://schemas.openxmlformats.org/officeDocument/2006/relationships/image" Target="../media/image24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gif" /><Relationship Id="rId24" Type="http://schemas.openxmlformats.org/officeDocument/2006/relationships/image" Target="../media/image23.jpeg" /><Relationship Id="rId5" Type="http://schemas.openxmlformats.org/officeDocument/2006/relationships/image" Target="../media/image4.gif" /><Relationship Id="rId15" Type="http://schemas.openxmlformats.org/officeDocument/2006/relationships/image" Target="../media/image14.jpeg" /><Relationship Id="rId23" Type="http://schemas.openxmlformats.org/officeDocument/2006/relationships/image" Target="../media/image22.jpeg" /><Relationship Id="rId10" Type="http://schemas.openxmlformats.org/officeDocument/2006/relationships/image" Target="../media/image9.png" /><Relationship Id="rId19" Type="http://schemas.openxmlformats.org/officeDocument/2006/relationships/image" Target="../media/image18.jpg" /><Relationship Id="rId4" Type="http://schemas.openxmlformats.org/officeDocument/2006/relationships/image" Target="../media/image3.gif" /><Relationship Id="rId9" Type="http://schemas.openxmlformats.org/officeDocument/2006/relationships/image" Target="../media/image8.jpeg" /><Relationship Id="rId14" Type="http://schemas.openxmlformats.org/officeDocument/2006/relationships/image" Target="../media/image13.gif" /><Relationship Id="rId22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0" y="1023924"/>
            <a:ext cx="2459783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4" y="1414664"/>
            <a:ext cx="1721103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66945" y="986904"/>
            <a:ext cx="2867833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algn="ctr" defTabSz="352232" hangingPunct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365" kern="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algn="ctr" defTabSz="352232" hangingPunct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365" kern="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algn="ctr" defTabSz="352232" hangingPunct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365" kern="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pic>
        <p:nvPicPr>
          <p:cNvPr id="41" name="Picture 4" descr="School Clip Art by Phillip Martin, Chalkboard">
            <a:extLst>
              <a:ext uri="{FF2B5EF4-FFF2-40B4-BE49-F238E27FC236}">
                <a16:creationId xmlns:a16="http://schemas.microsoft.com/office/drawing/2014/main" id="{40710C52-3574-4851-BF38-ABC032A8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789113" y="477965"/>
            <a:ext cx="7000136" cy="39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algn="ctr" defTabSz="352232" hangingPunct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365" kern="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pic>
        <p:nvPicPr>
          <p:cNvPr id="52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B9F45A2C-09EC-4969-A863-F1065F0152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222" t="7850" r="3844" b="10459"/>
          <a:stretch>
            <a:fillRect/>
          </a:stretch>
        </p:blipFill>
        <p:spPr>
          <a:xfrm rot="822418">
            <a:off x="5979258" y="3860792"/>
            <a:ext cx="675902" cy="31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BEEA495A-1892-4CD9-8FEE-371F973A0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8365" y="736582"/>
            <a:ext cx="2259255" cy="44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E8A5583E-C3DF-419D-9F0E-0D05B7C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2" t="350" r="143" b="9055"/>
          <a:stretch>
            <a:fillRect/>
          </a:stretch>
        </p:blipFill>
        <p:spPr>
          <a:xfrm rot="3502680">
            <a:off x="7655491" y="3542580"/>
            <a:ext cx="691939" cy="120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8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585D57CD-2DD6-4A34-8E7E-81E1CB06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1425" t="70500" r="9768" b="6901"/>
          <a:stretch>
            <a:fillRect/>
          </a:stretch>
        </p:blipFill>
        <p:spPr>
          <a:xfrm>
            <a:off x="4967134" y="3765627"/>
            <a:ext cx="1148963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13">
            <a:extLst>
              <a:ext uri="{FF2B5EF4-FFF2-40B4-BE49-F238E27FC236}">
                <a16:creationId xmlns:a16="http://schemas.microsoft.com/office/drawing/2014/main" id="{32C2ED17-6F3E-437B-8794-8D9B431FA20B}"/>
              </a:ext>
            </a:extLst>
          </p:cNvPr>
          <p:cNvSpPr/>
          <p:nvPr/>
        </p:nvSpPr>
        <p:spPr>
          <a:xfrm>
            <a:off x="4377853" y="1770917"/>
            <a:ext cx="3915031" cy="1654612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algn="ctr" defTabSz="780329" rtl="0">
              <a:defRPr/>
            </a:pPr>
            <a:r>
              <a:rPr lang="ar-KW" sz="512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الحصة الاولي متزامنة </a:t>
            </a:r>
          </a:p>
          <a:p>
            <a:pPr algn="ctr" defTabSz="780329" rtl="0">
              <a:defRPr/>
            </a:pPr>
            <a:r>
              <a:rPr lang="ar-KW" sz="512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من بند التكامل  المحدد(7- 5)</a:t>
            </a:r>
            <a:endParaRPr lang="en-US" sz="512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03C84D05-8C3F-4051-AA5F-E60C2FE0E9B7}"/>
              </a:ext>
            </a:extLst>
          </p:cNvPr>
          <p:cNvSpPr/>
          <p:nvPr/>
        </p:nvSpPr>
        <p:spPr>
          <a:xfrm>
            <a:off x="3753444" y="1023926"/>
            <a:ext cx="4928130" cy="787901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0329">
              <a:defRPr/>
            </a:pPr>
            <a:r>
              <a:rPr lang="ar-KW" sz="4608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الأسبوع الخامس من 28 مارس الي  1 ابريل</a:t>
            </a:r>
            <a:endParaRPr lang="en-US" sz="4608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algn="ctr" defTabSz="780329" rtl="0">
              <a:defRPr/>
            </a:pPr>
            <a:r>
              <a:rPr lang="ar-KW" sz="3755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algn="ctr" defTabSz="780329" rtl="0">
              <a:defRPr/>
            </a:pPr>
            <a:r>
              <a:rPr lang="ar-KW" sz="3755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lang="en-US" sz="3755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algn="ctr" defTabSz="352232" hangingPunct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sz="1365" kern="0" dirty="0">
                <a:solidFill>
                  <a:srgbClr val="FFFFFF"/>
                </a:solidFill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algn="ctr" defTabSz="352232" hangingPunct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sz="1365" kern="0">
                <a:solidFill>
                  <a:srgbClr val="FFFFFF"/>
                </a:solidFill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algn="ctr" defTabSz="352232" hangingPunct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sz="1365" kern="0">
                <a:solidFill>
                  <a:srgbClr val="FFFFFF"/>
                </a:solidFill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algn="ctr" defTabSz="352232" hangingPunct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365" kern="0">
              <a:solidFill>
                <a:srgbClr val="FFFFFF"/>
              </a:solidFill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4E7D757-B9C4-4092-B607-4FC6CA534ADB}"/>
              </a:ext>
            </a:extLst>
          </p:cNvPr>
          <p:cNvSpPr txBox="1"/>
          <p:nvPr/>
        </p:nvSpPr>
        <p:spPr>
          <a:xfrm>
            <a:off x="3576920" y="822019"/>
            <a:ext cx="762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والقواعد التي سبق ذكرها في التكامل غير المحدد</a:t>
            </a:r>
            <a:endParaRPr lang="ar-S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308F699-CDA6-4741-AD0C-7B64212FA951}"/>
              </a:ext>
            </a:extLst>
          </p:cNvPr>
          <p:cNvSpPr txBox="1"/>
          <p:nvPr/>
        </p:nvSpPr>
        <p:spPr>
          <a:xfrm>
            <a:off x="753970" y="805612"/>
            <a:ext cx="40212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تطبق على التكامل المحدد</a:t>
            </a:r>
            <a:endParaRPr lang="ar-SA" sz="32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مستطيل مستدير الزوايا 36">
            <a:extLst>
              <a:ext uri="{FF2B5EF4-FFF2-40B4-BE49-F238E27FC236}">
                <a16:creationId xmlns:a16="http://schemas.microsoft.com/office/drawing/2014/main" id="{33796C31-92D5-41B8-85E8-DED83CA836BD}"/>
              </a:ext>
            </a:extLst>
          </p:cNvPr>
          <p:cNvSpPr/>
          <p:nvPr/>
        </p:nvSpPr>
        <p:spPr>
          <a:xfrm>
            <a:off x="8771837" y="1396398"/>
            <a:ext cx="1280456" cy="5814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مثـــال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5757FBD-0AAE-4EE7-ABA4-967D2CBA618B}"/>
              </a:ext>
            </a:extLst>
          </p:cNvPr>
          <p:cNvSpPr txBox="1"/>
          <p:nvPr/>
        </p:nvSpPr>
        <p:spPr>
          <a:xfrm>
            <a:off x="4382896" y="1326291"/>
            <a:ext cx="4398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أوجد التكامل المحدد للدالة :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EED1EAB-C51D-4316-953D-8DFBCBB95E55}"/>
              </a:ext>
            </a:extLst>
          </p:cNvPr>
          <p:cNvSpPr/>
          <p:nvPr/>
        </p:nvSpPr>
        <p:spPr>
          <a:xfrm>
            <a:off x="1364607" y="1381432"/>
            <a:ext cx="9361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f (x) 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34B0832E-2D2A-4F46-873E-7AC9F57CFF45}"/>
              </a:ext>
            </a:extLst>
          </p:cNvPr>
          <p:cNvSpPr/>
          <p:nvPr/>
        </p:nvSpPr>
        <p:spPr>
          <a:xfrm>
            <a:off x="2313082" y="1381432"/>
            <a:ext cx="4320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=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0C79F84-DDF4-4FE5-ACA6-FF77A890D23B}"/>
              </a:ext>
            </a:extLst>
          </p:cNvPr>
          <p:cNvSpPr/>
          <p:nvPr/>
        </p:nvSpPr>
        <p:spPr>
          <a:xfrm>
            <a:off x="2736480" y="1381432"/>
            <a:ext cx="179424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x</a:t>
            </a:r>
            <a:r>
              <a:rPr lang="en-US" sz="4000" b="1" baseline="30000" dirty="0">
                <a:latin typeface="Vijaya" panose="020B0604020202020204" pitchFamily="34" charset="0"/>
                <a:cs typeface="Vijaya" pitchFamily="34" charset="0"/>
              </a:rPr>
              <a:t> 2</a:t>
            </a:r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 - x + 4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C570769-72D2-4F42-8CF0-3C0E3968CD9C}"/>
              </a:ext>
            </a:extLst>
          </p:cNvPr>
          <p:cNvSpPr txBox="1"/>
          <p:nvPr/>
        </p:nvSpPr>
        <p:spPr>
          <a:xfrm>
            <a:off x="7941100" y="2235247"/>
            <a:ext cx="6669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من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9F813296-33B1-4CDD-AAC5-BA959703CCEB}"/>
              </a:ext>
            </a:extLst>
          </p:cNvPr>
          <p:cNvSpPr/>
          <p:nvPr/>
        </p:nvSpPr>
        <p:spPr>
          <a:xfrm>
            <a:off x="6708171" y="2219520"/>
            <a:ext cx="120285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x = -2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2166365-81E5-419A-8B80-80AA8B400A64}"/>
              </a:ext>
            </a:extLst>
          </p:cNvPr>
          <p:cNvSpPr txBox="1"/>
          <p:nvPr/>
        </p:nvSpPr>
        <p:spPr>
          <a:xfrm>
            <a:off x="5780190" y="2208246"/>
            <a:ext cx="6669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إلى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7F5BC4D7-3CFA-406D-ACCD-3BDD147B65F7}"/>
              </a:ext>
            </a:extLst>
          </p:cNvPr>
          <p:cNvSpPr/>
          <p:nvPr/>
        </p:nvSpPr>
        <p:spPr>
          <a:xfrm>
            <a:off x="4628857" y="2235247"/>
            <a:ext cx="10471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Vijaya" pitchFamily="34" charset="0"/>
              </a:rPr>
              <a:t>x = 3 </a:t>
            </a:r>
          </a:p>
        </p:txBody>
      </p:sp>
      <p:grpSp>
        <p:nvGrpSpPr>
          <p:cNvPr id="75" name="Group 97">
            <a:extLst>
              <a:ext uri="{FF2B5EF4-FFF2-40B4-BE49-F238E27FC236}">
                <a16:creationId xmlns:a16="http://schemas.microsoft.com/office/drawing/2014/main" id="{6D0F0DEB-86B5-4CEC-8FFB-12D1811AC3F3}"/>
              </a:ext>
            </a:extLst>
          </p:cNvPr>
          <p:cNvGrpSpPr>
            <a:grpSpLocks/>
          </p:cNvGrpSpPr>
          <p:nvPr/>
        </p:nvGrpSpPr>
        <p:grpSpPr bwMode="auto">
          <a:xfrm>
            <a:off x="8742189" y="2927406"/>
            <a:ext cx="1424823" cy="853274"/>
            <a:chOff x="3975" y="1497"/>
            <a:chExt cx="1607" cy="598"/>
          </a:xfrm>
        </p:grpSpPr>
        <p:pic>
          <p:nvPicPr>
            <p:cNvPr id="76" name="Picture 85" descr="بدون عنوان2">
              <a:extLst>
                <a:ext uri="{FF2B5EF4-FFF2-40B4-BE49-F238E27FC236}">
                  <a16:creationId xmlns:a16="http://schemas.microsoft.com/office/drawing/2014/main" id="{2F72F3AF-C7E3-4B13-9AC3-A7D405E9A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81">
              <a:extLst>
                <a:ext uri="{FF2B5EF4-FFF2-40B4-BE49-F238E27FC236}">
                  <a16:creationId xmlns:a16="http://schemas.microsoft.com/office/drawing/2014/main" id="{FBC59163-681E-4574-BB50-10AF334EA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78" name="AutoShape 82">
                <a:extLst>
                  <a:ext uri="{FF2B5EF4-FFF2-40B4-BE49-F238E27FC236}">
                    <a16:creationId xmlns:a16="http://schemas.microsoft.com/office/drawing/2014/main" id="{0223A6A9-3623-4DF2-A524-B6A089F0734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AutoShape 83">
                <a:extLst>
                  <a:ext uri="{FF2B5EF4-FFF2-40B4-BE49-F238E27FC236}">
                    <a16:creationId xmlns:a16="http://schemas.microsoft.com/office/drawing/2014/main" id="{1347CCE6-B2DC-4849-8087-2177AFB0C2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AutoShape 84">
                <a:extLst>
                  <a:ext uri="{FF2B5EF4-FFF2-40B4-BE49-F238E27FC236}">
                    <a16:creationId xmlns:a16="http://schemas.microsoft.com/office/drawing/2014/main" id="{8765DF1D-0A63-43E5-B9A6-4574EEDF0B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5BD94320-C0BF-4610-A6D7-F521BCED6439}"/>
              </a:ext>
            </a:extLst>
          </p:cNvPr>
          <p:cNvSpPr/>
          <p:nvPr/>
        </p:nvSpPr>
        <p:spPr>
          <a:xfrm>
            <a:off x="1335545" y="3358559"/>
            <a:ext cx="28803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38533DCD-D315-4239-B030-B607A69A2146}"/>
              </a:ext>
            </a:extLst>
          </p:cNvPr>
          <p:cNvSpPr/>
          <p:nvPr/>
        </p:nvSpPr>
        <p:spPr>
          <a:xfrm>
            <a:off x="1508955" y="3156871"/>
            <a:ext cx="2880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249D0FA6-E546-4559-AE63-E946B3080B52}"/>
              </a:ext>
            </a:extLst>
          </p:cNvPr>
          <p:cNvSpPr/>
          <p:nvPr/>
        </p:nvSpPr>
        <p:spPr>
          <a:xfrm>
            <a:off x="1434059" y="3618034"/>
            <a:ext cx="51864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01453E5F-E581-4786-9896-F6A5B4845061}"/>
              </a:ext>
            </a:extLst>
          </p:cNvPr>
          <p:cNvSpPr/>
          <p:nvPr/>
        </p:nvSpPr>
        <p:spPr>
          <a:xfrm>
            <a:off x="1853179" y="3349135"/>
            <a:ext cx="158078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04979DF0-612C-447A-B989-EB910AFFB650}"/>
              </a:ext>
            </a:extLst>
          </p:cNvPr>
          <p:cNvSpPr/>
          <p:nvPr/>
        </p:nvSpPr>
        <p:spPr>
          <a:xfrm>
            <a:off x="3297941" y="3358559"/>
            <a:ext cx="42405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7D18E982-3D09-4112-9E64-04562AA4DE05}"/>
              </a:ext>
            </a:extLst>
          </p:cNvPr>
          <p:cNvSpPr/>
          <p:nvPr/>
        </p:nvSpPr>
        <p:spPr>
          <a:xfrm>
            <a:off x="3644027" y="3334799"/>
            <a:ext cx="28803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DF251A5D-D974-45D4-9DF6-071C7EFF803A}"/>
              </a:ext>
            </a:extLst>
          </p:cNvPr>
          <p:cNvSpPr/>
          <p:nvPr/>
        </p:nvSpPr>
        <p:spPr>
          <a:xfrm>
            <a:off x="3817437" y="3133111"/>
            <a:ext cx="2880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AC6B9B17-DA4F-47DC-BA8F-28AE78125AB3}"/>
              </a:ext>
            </a:extLst>
          </p:cNvPr>
          <p:cNvSpPr/>
          <p:nvPr/>
        </p:nvSpPr>
        <p:spPr>
          <a:xfrm>
            <a:off x="3742541" y="3594274"/>
            <a:ext cx="51864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6F30DFD9-7F44-447D-83C8-08A0AA680659}"/>
              </a:ext>
            </a:extLst>
          </p:cNvPr>
          <p:cNvSpPr/>
          <p:nvPr/>
        </p:nvSpPr>
        <p:spPr>
          <a:xfrm>
            <a:off x="4180365" y="3313127"/>
            <a:ext cx="317294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(3 x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- x + 4) d x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3C6F984F-F520-41E3-8EE0-7DED6445868F}"/>
              </a:ext>
            </a:extLst>
          </p:cNvPr>
          <p:cNvSpPr/>
          <p:nvPr/>
        </p:nvSpPr>
        <p:spPr>
          <a:xfrm>
            <a:off x="3288541" y="3994643"/>
            <a:ext cx="42405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47AD18A2-3EAD-4CBF-8D8D-B2753FF54C9B}"/>
              </a:ext>
            </a:extLst>
          </p:cNvPr>
          <p:cNvSpPr/>
          <p:nvPr/>
        </p:nvSpPr>
        <p:spPr>
          <a:xfrm>
            <a:off x="3644027" y="3994643"/>
            <a:ext cx="111699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 x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3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-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7296FE5D-C331-4535-B38E-EF4AE205E839}"/>
              </a:ext>
            </a:extLst>
          </p:cNvPr>
          <p:cNvSpPr/>
          <p:nvPr/>
        </p:nvSpPr>
        <p:spPr>
          <a:xfrm>
            <a:off x="4713688" y="3771677"/>
            <a:ext cx="360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1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E5C10675-3F00-47CB-B130-1E34B5BB4512}"/>
              </a:ext>
            </a:extLst>
          </p:cNvPr>
          <p:cNvCxnSpPr/>
          <p:nvPr/>
        </p:nvCxnSpPr>
        <p:spPr>
          <a:xfrm>
            <a:off x="4723464" y="4348586"/>
            <a:ext cx="288000" cy="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8C40905B-C450-469A-A8C8-EBC89F46B2FF}"/>
              </a:ext>
            </a:extLst>
          </p:cNvPr>
          <p:cNvSpPr/>
          <p:nvPr/>
        </p:nvSpPr>
        <p:spPr>
          <a:xfrm>
            <a:off x="4658043" y="4219222"/>
            <a:ext cx="360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itchFamily="34" charset="0"/>
                <a:cs typeface="Vijaya" pitchFamily="34" charset="0"/>
              </a:rPr>
              <a:t>2</a:t>
            </a: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1513795B-21E8-46E7-99C1-341A20BD0D1E}"/>
              </a:ext>
            </a:extLst>
          </p:cNvPr>
          <p:cNvSpPr/>
          <p:nvPr/>
        </p:nvSpPr>
        <p:spPr>
          <a:xfrm>
            <a:off x="5000299" y="3994643"/>
            <a:ext cx="163292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x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 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 + 4 x</a:t>
            </a:r>
            <a:endParaRPr kumimoji="0" lang="en-US" sz="4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anose="020B0604020202020204" pitchFamily="34" charset="0"/>
              <a:cs typeface="Vijaya" pitchFamily="34" charset="0"/>
            </a:endParaRPr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FA4A49EC-7ACE-4F7C-82E6-2773258719D9}"/>
              </a:ext>
            </a:extLst>
          </p:cNvPr>
          <p:cNvSpPr/>
          <p:nvPr/>
        </p:nvSpPr>
        <p:spPr>
          <a:xfrm>
            <a:off x="6536842" y="3994643"/>
            <a:ext cx="42458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]</a:t>
            </a:r>
            <a:endParaRPr kumimoji="0" lang="en-US" sz="4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anose="020B0604020202020204" pitchFamily="34" charset="0"/>
              <a:cs typeface="Vijaya" pitchFamily="34" charset="0"/>
            </a:endParaRP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A6D6FF2C-FEB8-4518-A1B2-2CCB0F58E0F3}"/>
              </a:ext>
            </a:extLst>
          </p:cNvPr>
          <p:cNvSpPr/>
          <p:nvPr/>
        </p:nvSpPr>
        <p:spPr>
          <a:xfrm>
            <a:off x="6737515" y="3890310"/>
            <a:ext cx="2880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FEB9CAB-B7B3-4E18-A22A-115FE77D42ED}"/>
              </a:ext>
            </a:extLst>
          </p:cNvPr>
          <p:cNvSpPr/>
          <p:nvPr/>
        </p:nvSpPr>
        <p:spPr>
          <a:xfrm>
            <a:off x="6662619" y="4351473"/>
            <a:ext cx="51864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D49594D1-11C1-4146-9F22-7EF468401E9A}"/>
              </a:ext>
            </a:extLst>
          </p:cNvPr>
          <p:cNvSpPr/>
          <p:nvPr/>
        </p:nvSpPr>
        <p:spPr>
          <a:xfrm>
            <a:off x="3306110" y="4764788"/>
            <a:ext cx="42405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321CD67B-5777-4D95-BCC3-AE6FDD634C82}"/>
              </a:ext>
            </a:extLst>
          </p:cNvPr>
          <p:cNvSpPr/>
          <p:nvPr/>
        </p:nvSpPr>
        <p:spPr>
          <a:xfrm>
            <a:off x="3661595" y="4764788"/>
            <a:ext cx="116428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[ 27 -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64F72347-BA20-493F-8E04-C73E8D3881C4}"/>
              </a:ext>
            </a:extLst>
          </p:cNvPr>
          <p:cNvSpPr/>
          <p:nvPr/>
        </p:nvSpPr>
        <p:spPr>
          <a:xfrm>
            <a:off x="4668461" y="4582330"/>
            <a:ext cx="360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9</a:t>
            </a:r>
          </a:p>
        </p:txBody>
      </p:sp>
      <p:cxnSp>
        <p:nvCxnSpPr>
          <p:cNvPr id="102" name="رابط مستقيم 101">
            <a:extLst>
              <a:ext uri="{FF2B5EF4-FFF2-40B4-BE49-F238E27FC236}">
                <a16:creationId xmlns:a16="http://schemas.microsoft.com/office/drawing/2014/main" id="{6258E402-9784-4426-B29C-F856F7EEFE32}"/>
              </a:ext>
            </a:extLst>
          </p:cNvPr>
          <p:cNvCxnSpPr/>
          <p:nvPr/>
        </p:nvCxnSpPr>
        <p:spPr>
          <a:xfrm>
            <a:off x="4719831" y="5118731"/>
            <a:ext cx="2880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E8F5DBE3-F86D-492D-A5E1-2965D7545747}"/>
              </a:ext>
            </a:extLst>
          </p:cNvPr>
          <p:cNvSpPr/>
          <p:nvPr/>
        </p:nvSpPr>
        <p:spPr>
          <a:xfrm>
            <a:off x="4646361" y="4991180"/>
            <a:ext cx="360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itchFamily="34" charset="0"/>
                <a:cs typeface="Vijaya" pitchFamily="34" charset="0"/>
              </a:rPr>
              <a:t>2</a:t>
            </a: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C5DEBE1E-B145-4899-AF1C-19A9273EF28F}"/>
              </a:ext>
            </a:extLst>
          </p:cNvPr>
          <p:cNvSpPr/>
          <p:nvPr/>
        </p:nvSpPr>
        <p:spPr>
          <a:xfrm>
            <a:off x="5035727" y="4764788"/>
            <a:ext cx="123745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+ 12 ]</a:t>
            </a:r>
            <a:endParaRPr kumimoji="0" lang="en-US" sz="4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anose="020B0604020202020204" pitchFamily="34" charset="0"/>
              <a:cs typeface="Vijaya" pitchFamily="34" charset="0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3AECD2AB-063D-40E1-AF26-C4E1E89E46BF}"/>
              </a:ext>
            </a:extLst>
          </p:cNvPr>
          <p:cNvSpPr/>
          <p:nvPr/>
        </p:nvSpPr>
        <p:spPr>
          <a:xfrm>
            <a:off x="6136629" y="4764788"/>
            <a:ext cx="42458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-</a:t>
            </a:r>
            <a:endParaRPr kumimoji="0" lang="en-US" sz="4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anose="020B0604020202020204" pitchFamily="34" charset="0"/>
              <a:cs typeface="Vijaya" pitchFamily="34" charset="0"/>
            </a:endParaRP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1CEC39C0-1530-47F4-BB8D-D9DB3B055DA9}"/>
              </a:ext>
            </a:extLst>
          </p:cNvPr>
          <p:cNvSpPr/>
          <p:nvPr/>
        </p:nvSpPr>
        <p:spPr>
          <a:xfrm>
            <a:off x="6396653" y="4776254"/>
            <a:ext cx="116428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 -8 -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CB2B9CEB-AA60-438F-AF39-9314CC741B0F}"/>
              </a:ext>
            </a:extLst>
          </p:cNvPr>
          <p:cNvSpPr/>
          <p:nvPr/>
        </p:nvSpPr>
        <p:spPr>
          <a:xfrm>
            <a:off x="7343031" y="4791215"/>
            <a:ext cx="360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4</a:t>
            </a: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359B2A2B-9122-41A0-8221-D271D6C0A6F8}"/>
              </a:ext>
            </a:extLst>
          </p:cNvPr>
          <p:cNvSpPr/>
          <p:nvPr/>
        </p:nvSpPr>
        <p:spPr>
          <a:xfrm>
            <a:off x="7641337" y="4776254"/>
            <a:ext cx="86396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cs typeface="Vijaya" pitchFamily="34" charset="0"/>
              </a:rPr>
              <a:t>- 8 ]</a:t>
            </a:r>
            <a:endParaRPr kumimoji="0" lang="en-US" sz="4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anose="020B0604020202020204" pitchFamily="34" charset="0"/>
              <a:cs typeface="Vijaya" pitchFamily="34" charset="0"/>
            </a:endParaRP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5E262B50-2694-4E05-B907-7259F6BCA219}"/>
              </a:ext>
            </a:extLst>
          </p:cNvPr>
          <p:cNvSpPr/>
          <p:nvPr/>
        </p:nvSpPr>
        <p:spPr>
          <a:xfrm>
            <a:off x="3267618" y="5472674"/>
            <a:ext cx="42405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F1F8CEFE-FF04-4445-9C24-BA1F2040AD81}"/>
              </a:ext>
            </a:extLst>
          </p:cNvPr>
          <p:cNvSpPr/>
          <p:nvPr/>
        </p:nvSpPr>
        <p:spPr>
          <a:xfrm>
            <a:off x="3720418" y="5419594"/>
            <a:ext cx="296141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34.5 + 18 = 52.5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804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 animBg="1"/>
      <p:bldP spid="45" grpId="0"/>
      <p:bldP spid="46" grpId="0" animBg="1"/>
      <p:bldP spid="47" grpId="0" animBg="1"/>
      <p:bldP spid="52" grpId="0" animBg="1"/>
      <p:bldP spid="54" grpId="0"/>
      <p:bldP spid="55" grpId="0" animBg="1"/>
      <p:bldP spid="56" grpId="0"/>
      <p:bldP spid="57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2" name="WordArt 12">
            <a:extLst>
              <a:ext uri="{FF2B5EF4-FFF2-40B4-BE49-F238E27FC236}">
                <a16:creationId xmlns:a16="http://schemas.microsoft.com/office/drawing/2014/main" id="{54F6E271-BC9D-47DA-9C71-33019E7D7B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41740" y="1023924"/>
            <a:ext cx="1566285" cy="4133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PT Bold Heading"/>
              </a:rPr>
              <a:t>التقييم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PT Bold Heading"/>
            </a:endParaRPr>
          </a:p>
        </p:txBody>
      </p:sp>
      <p:sp>
        <p:nvSpPr>
          <p:cNvPr id="54" name="Rectangle: Rounded Corners 15">
            <a:extLst>
              <a:ext uri="{FF2B5EF4-FFF2-40B4-BE49-F238E27FC236}">
                <a16:creationId xmlns:a16="http://schemas.microsoft.com/office/drawing/2014/main" id="{DA8F7106-1228-4937-A1E8-952404885B37}"/>
              </a:ext>
            </a:extLst>
          </p:cNvPr>
          <p:cNvSpPr/>
          <p:nvPr/>
        </p:nvSpPr>
        <p:spPr>
          <a:xfrm>
            <a:off x="7908614" y="1199259"/>
            <a:ext cx="2052133" cy="7732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 </a:t>
            </a:r>
          </a:p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ص 60 رقم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">
                <a:extLst>
                  <a:ext uri="{FF2B5EF4-FFF2-40B4-BE49-F238E27FC236}">
                    <a16:creationId xmlns:a16="http://schemas.microsoft.com/office/drawing/2014/main" id="{5354B5F8-B61F-48FF-93B5-65338A752BA1}"/>
                  </a:ext>
                </a:extLst>
              </p:cNvPr>
              <p:cNvSpPr txBox="1"/>
              <p:nvPr/>
            </p:nvSpPr>
            <p:spPr>
              <a:xfrm>
                <a:off x="983773" y="1699248"/>
                <a:ext cx="4096851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5" name="TextBox 5">
                <a:extLst>
                  <a:ext uri="{FF2B5EF4-FFF2-40B4-BE49-F238E27FC236}">
                    <a16:creationId xmlns:a16="http://schemas.microsoft.com/office/drawing/2014/main" id="{5354B5F8-B61F-48FF-93B5-65338A75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73" y="1699248"/>
                <a:ext cx="4096851" cy="100424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97">
            <a:extLst>
              <a:ext uri="{FF2B5EF4-FFF2-40B4-BE49-F238E27FC236}">
                <a16:creationId xmlns:a16="http://schemas.microsoft.com/office/drawing/2014/main" id="{0A5DC59C-2C8F-42FE-830A-AFAA43EC8A46}"/>
              </a:ext>
            </a:extLst>
          </p:cNvPr>
          <p:cNvGrpSpPr>
            <a:grpSpLocks/>
          </p:cNvGrpSpPr>
          <p:nvPr/>
        </p:nvGrpSpPr>
        <p:grpSpPr bwMode="auto">
          <a:xfrm>
            <a:off x="8212119" y="2519226"/>
            <a:ext cx="1388214" cy="605551"/>
            <a:chOff x="3975" y="1497"/>
            <a:chExt cx="1607" cy="598"/>
          </a:xfrm>
        </p:grpSpPr>
        <p:pic>
          <p:nvPicPr>
            <p:cNvPr id="57" name="Picture 85" descr="بدون عنوان2">
              <a:extLst>
                <a:ext uri="{FF2B5EF4-FFF2-40B4-BE49-F238E27FC236}">
                  <a16:creationId xmlns:a16="http://schemas.microsoft.com/office/drawing/2014/main" id="{DDE2FDBC-370C-4AD6-93BB-63EEB58F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Group 81">
              <a:extLst>
                <a:ext uri="{FF2B5EF4-FFF2-40B4-BE49-F238E27FC236}">
                  <a16:creationId xmlns:a16="http://schemas.microsoft.com/office/drawing/2014/main" id="{A984DFF2-2D04-4EEC-863B-1137AEE1A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70" name="AutoShape 82">
                <a:extLst>
                  <a:ext uri="{FF2B5EF4-FFF2-40B4-BE49-F238E27FC236}">
                    <a16:creationId xmlns:a16="http://schemas.microsoft.com/office/drawing/2014/main" id="{0910E4AA-C380-442C-82FD-40F66D9017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AutoShape 83">
                <a:extLst>
                  <a:ext uri="{FF2B5EF4-FFF2-40B4-BE49-F238E27FC236}">
                    <a16:creationId xmlns:a16="http://schemas.microsoft.com/office/drawing/2014/main" id="{FEF5ADC8-AE85-4398-8B81-A9178A33F0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AutoShape 84">
                <a:extLst>
                  <a:ext uri="{FF2B5EF4-FFF2-40B4-BE49-F238E27FC236}">
                    <a16:creationId xmlns:a16="http://schemas.microsoft.com/office/drawing/2014/main" id="{BA528DDD-AD6B-44D8-8956-000ED9AD19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3535AF1-3BC7-4E35-8CA8-7BDD56576931}"/>
              </a:ext>
            </a:extLst>
          </p:cNvPr>
          <p:cNvSpPr txBox="1"/>
          <p:nvPr/>
        </p:nvSpPr>
        <p:spPr>
          <a:xfrm>
            <a:off x="3562362" y="1340581"/>
            <a:ext cx="4398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أوجد التكامل المحدد للدالة :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F55AA63F-7074-46DD-8F6D-0E36626F4169}"/>
                  </a:ext>
                </a:extLst>
              </p:cNvPr>
              <p:cNvSpPr txBox="1"/>
              <p:nvPr/>
            </p:nvSpPr>
            <p:spPr>
              <a:xfrm>
                <a:off x="912881" y="2904832"/>
                <a:ext cx="4096851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F55AA63F-7074-46DD-8F6D-0E36626F4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81" y="2904832"/>
                <a:ext cx="4096851" cy="100424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">
                <a:extLst>
                  <a:ext uri="{FF2B5EF4-FFF2-40B4-BE49-F238E27FC236}">
                    <a16:creationId xmlns:a16="http://schemas.microsoft.com/office/drawing/2014/main" id="{92DAF1E3-8AD6-4FD9-A9B7-A599E8670C7A}"/>
                  </a:ext>
                </a:extLst>
              </p:cNvPr>
              <p:cNvSpPr txBox="1"/>
              <p:nvPr/>
            </p:nvSpPr>
            <p:spPr>
              <a:xfrm>
                <a:off x="4524425" y="2739875"/>
                <a:ext cx="3397347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2">
                <a:extLst>
                  <a:ext uri="{FF2B5EF4-FFF2-40B4-BE49-F238E27FC236}">
                    <a16:creationId xmlns:a16="http://schemas.microsoft.com/office/drawing/2014/main" id="{92DAF1E3-8AD6-4FD9-A9B7-A599E867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25" y="2739875"/>
                <a:ext cx="3397347" cy="116249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6">
                <a:extLst>
                  <a:ext uri="{FF2B5EF4-FFF2-40B4-BE49-F238E27FC236}">
                    <a16:creationId xmlns:a16="http://schemas.microsoft.com/office/drawing/2014/main" id="{02354633-F6FD-4163-BB5C-515B32076436}"/>
                  </a:ext>
                </a:extLst>
              </p:cNvPr>
              <p:cNvSpPr txBox="1"/>
              <p:nvPr/>
            </p:nvSpPr>
            <p:spPr>
              <a:xfrm>
                <a:off x="1681417" y="3911079"/>
                <a:ext cx="3954933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  <m:sup>
                                      <m: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6">
                <a:extLst>
                  <a:ext uri="{FF2B5EF4-FFF2-40B4-BE49-F238E27FC236}">
                    <a16:creationId xmlns:a16="http://schemas.microsoft.com/office/drawing/2014/main" id="{02354633-F6FD-4163-BB5C-515B3207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417" y="3911079"/>
                <a:ext cx="3954933" cy="11624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">
                <a:extLst>
                  <a:ext uri="{FF2B5EF4-FFF2-40B4-BE49-F238E27FC236}">
                    <a16:creationId xmlns:a16="http://schemas.microsoft.com/office/drawing/2014/main" id="{5D570F3C-7F20-4E57-87F0-A389DFDB622F}"/>
                  </a:ext>
                </a:extLst>
              </p:cNvPr>
              <p:cNvSpPr txBox="1"/>
              <p:nvPr/>
            </p:nvSpPr>
            <p:spPr>
              <a:xfrm>
                <a:off x="5745523" y="3900586"/>
                <a:ext cx="4515727" cy="11897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ar-KW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d>
                                        <m:dPr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accent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accent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</m:sSubSup>
                      <m:r>
                        <a:rPr lang="ar-KW" sz="2800" b="1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">
                <a:extLst>
                  <a:ext uri="{FF2B5EF4-FFF2-40B4-BE49-F238E27FC236}">
                    <a16:creationId xmlns:a16="http://schemas.microsoft.com/office/drawing/2014/main" id="{5D570F3C-7F20-4E57-87F0-A389DFDB6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23" y="3900586"/>
                <a:ext cx="4515727" cy="118974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4">
            <a:extLst>
              <a:ext uri="{FF2B5EF4-FFF2-40B4-BE49-F238E27FC236}">
                <a16:creationId xmlns:a16="http://schemas.microsoft.com/office/drawing/2014/main" id="{988AD9CE-665C-47F1-B7BA-FAD040A1AFF2}"/>
              </a:ext>
            </a:extLst>
          </p:cNvPr>
          <p:cNvSpPr/>
          <p:nvPr/>
        </p:nvSpPr>
        <p:spPr>
          <a:xfrm>
            <a:off x="5382026" y="4366495"/>
            <a:ext cx="648000" cy="288000"/>
          </a:xfrm>
          <a:prstGeom prst="ellipse">
            <a:avLst/>
          </a:prstGeom>
          <a:noFill/>
          <a:ln w="19050" cap="rnd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9">
                <a:extLst>
                  <a:ext uri="{FF2B5EF4-FFF2-40B4-BE49-F238E27FC236}">
                    <a16:creationId xmlns:a16="http://schemas.microsoft.com/office/drawing/2014/main" id="{87557AE6-2A8A-4CC7-B2D6-BE4B05DFE7CB}"/>
                  </a:ext>
                </a:extLst>
              </p:cNvPr>
              <p:cNvSpPr txBox="1"/>
              <p:nvPr/>
            </p:nvSpPr>
            <p:spPr>
              <a:xfrm>
                <a:off x="3915841" y="4994029"/>
                <a:ext cx="1378633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𝟒𝟔𝟐𝟕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9">
                <a:extLst>
                  <a:ext uri="{FF2B5EF4-FFF2-40B4-BE49-F238E27FC236}">
                    <a16:creationId xmlns:a16="http://schemas.microsoft.com/office/drawing/2014/main" id="{87557AE6-2A8A-4CC7-B2D6-BE4B05DF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41" y="4994029"/>
                <a:ext cx="1378633" cy="80509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10">
            <a:extLst>
              <a:ext uri="{FF2B5EF4-FFF2-40B4-BE49-F238E27FC236}">
                <a16:creationId xmlns:a16="http://schemas.microsoft.com/office/drawing/2014/main" id="{6AEBE4E5-EACC-4469-BD54-B949909A5FDB}"/>
              </a:ext>
            </a:extLst>
          </p:cNvPr>
          <p:cNvSpPr/>
          <p:nvPr/>
        </p:nvSpPr>
        <p:spPr>
          <a:xfrm>
            <a:off x="5354306" y="5186797"/>
            <a:ext cx="648000" cy="288000"/>
          </a:xfrm>
          <a:prstGeom prst="ellipse">
            <a:avLst/>
          </a:prstGeom>
          <a:noFill/>
          <a:ln w="57150" cap="rnd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11">
                <a:extLst>
                  <a:ext uri="{FF2B5EF4-FFF2-40B4-BE49-F238E27FC236}">
                    <a16:creationId xmlns:a16="http://schemas.microsoft.com/office/drawing/2014/main" id="{FD064EB5-205F-473E-B3DF-4672E31ED99A}"/>
                  </a:ext>
                </a:extLst>
              </p:cNvPr>
              <p:cNvSpPr txBox="1"/>
              <p:nvPr/>
            </p:nvSpPr>
            <p:spPr>
              <a:xfrm>
                <a:off x="5913892" y="4962176"/>
                <a:ext cx="1745279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2800" b="1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11">
                <a:extLst>
                  <a:ext uri="{FF2B5EF4-FFF2-40B4-BE49-F238E27FC236}">
                    <a16:creationId xmlns:a16="http://schemas.microsoft.com/office/drawing/2014/main" id="{FD064EB5-205F-473E-B3DF-4672E31E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892" y="4962176"/>
                <a:ext cx="1745279" cy="80663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4">
                <a:extLst>
                  <a:ext uri="{FF2B5EF4-FFF2-40B4-BE49-F238E27FC236}">
                    <a16:creationId xmlns:a16="http://schemas.microsoft.com/office/drawing/2014/main" id="{949BDEC1-C2D1-4614-A186-03670F8F99CB}"/>
                  </a:ext>
                </a:extLst>
              </p:cNvPr>
              <p:cNvSpPr txBox="1"/>
              <p:nvPr/>
            </p:nvSpPr>
            <p:spPr>
              <a:xfrm>
                <a:off x="7201894" y="4931891"/>
                <a:ext cx="1745279" cy="8154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𝟒𝟓𝟗𝟓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14">
                <a:extLst>
                  <a:ext uri="{FF2B5EF4-FFF2-40B4-BE49-F238E27FC236}">
                    <a16:creationId xmlns:a16="http://schemas.microsoft.com/office/drawing/2014/main" id="{949BDEC1-C2D1-4614-A186-03670F8F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894" y="4931891"/>
                <a:ext cx="1745279" cy="81541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12">
            <a:extLst>
              <a:ext uri="{FF2B5EF4-FFF2-40B4-BE49-F238E27FC236}">
                <a16:creationId xmlns:a16="http://schemas.microsoft.com/office/drawing/2014/main" id="{26DC79FF-E412-4A7A-9001-4561ACCBE420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47" t="8268" r="821" b="18406"/>
          <a:stretch/>
        </p:blipFill>
        <p:spPr>
          <a:xfrm>
            <a:off x="1094181" y="4731816"/>
            <a:ext cx="988622" cy="1344873"/>
          </a:xfrm>
          <a:prstGeom prst="rect">
            <a:avLst/>
          </a:prstGeom>
        </p:spPr>
      </p:pic>
      <p:sp>
        <p:nvSpPr>
          <p:cNvPr id="84" name="Rectangle 13">
            <a:extLst>
              <a:ext uri="{FF2B5EF4-FFF2-40B4-BE49-F238E27FC236}">
                <a16:creationId xmlns:a16="http://schemas.microsoft.com/office/drawing/2014/main" id="{1BC83546-98B0-489C-95DD-6CE7A2336E02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85" name="TextBox 17">
            <a:extLst>
              <a:ext uri="{FF2B5EF4-FFF2-40B4-BE49-F238E27FC236}">
                <a16:creationId xmlns:a16="http://schemas.microsoft.com/office/drawing/2014/main" id="{67E5D579-8F76-4387-9D43-4B3CCBF526D0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177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C3246B84-E650-45F7-965E-8CEE611E7CFE}"/>
              </a:ext>
            </a:extLst>
          </p:cNvPr>
          <p:cNvSpPr txBox="1"/>
          <p:nvPr/>
        </p:nvSpPr>
        <p:spPr>
          <a:xfrm>
            <a:off x="2025031" y="813405"/>
            <a:ext cx="55147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خواص التكامل المحدد</a:t>
            </a:r>
            <a:endParaRPr lang="ar-SA" sz="44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مستطيل مستدير الزوايا 32">
            <a:extLst>
              <a:ext uri="{FF2B5EF4-FFF2-40B4-BE49-F238E27FC236}">
                <a16:creationId xmlns:a16="http://schemas.microsoft.com/office/drawing/2014/main" id="{E3035E5D-4150-48FF-BF37-333ECBFC1D0E}"/>
              </a:ext>
            </a:extLst>
          </p:cNvPr>
          <p:cNvSpPr/>
          <p:nvPr/>
        </p:nvSpPr>
        <p:spPr>
          <a:xfrm>
            <a:off x="1712785" y="1584877"/>
            <a:ext cx="7848872" cy="4065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Tahoma" panose="020B0604030504040204" pitchFamily="34" charset="0"/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7984DF9-9E62-4DD5-B2DC-3D0355C05A60}"/>
              </a:ext>
            </a:extLst>
          </p:cNvPr>
          <p:cNvSpPr txBox="1"/>
          <p:nvPr/>
        </p:nvSpPr>
        <p:spPr>
          <a:xfrm>
            <a:off x="7668901" y="1566115"/>
            <a:ext cx="14268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إذا كانت</a:t>
            </a:r>
            <a:endParaRPr lang="ar-SA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4C5A6D12-1403-4308-AFCF-603C27B881C0}"/>
              </a:ext>
            </a:extLst>
          </p:cNvPr>
          <p:cNvSpPr/>
          <p:nvPr/>
        </p:nvSpPr>
        <p:spPr>
          <a:xfrm>
            <a:off x="7443885" y="1583601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779B0A1-A2BB-42B0-8429-1D5577691E2D}"/>
              </a:ext>
            </a:extLst>
          </p:cNvPr>
          <p:cNvSpPr txBox="1"/>
          <p:nvPr/>
        </p:nvSpPr>
        <p:spPr>
          <a:xfrm>
            <a:off x="3873025" y="1537423"/>
            <a:ext cx="35708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دالة متصلة على الفترة</a:t>
            </a:r>
            <a:endParaRPr lang="ar-SA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7DDEAA96-9EEF-48FC-93E1-37E8FBCE2597}"/>
              </a:ext>
            </a:extLst>
          </p:cNvPr>
          <p:cNvSpPr/>
          <p:nvPr/>
        </p:nvSpPr>
        <p:spPr>
          <a:xfrm>
            <a:off x="3584993" y="1489896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I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BA715EE3-D68F-4388-A0D4-0108DCFE1356}"/>
              </a:ext>
            </a:extLst>
          </p:cNvPr>
          <p:cNvSpPr/>
          <p:nvPr/>
        </p:nvSpPr>
        <p:spPr>
          <a:xfrm>
            <a:off x="3368969" y="1378488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,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E1DEC037-88A6-41E8-BD85-911F7E0F4648}"/>
              </a:ext>
            </a:extLst>
          </p:cNvPr>
          <p:cNvSpPr/>
          <p:nvPr/>
        </p:nvSpPr>
        <p:spPr>
          <a:xfrm>
            <a:off x="5662951" y="2079342"/>
            <a:ext cx="34898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 , b , c </a:t>
            </a:r>
            <a:r>
              <a:rPr lang="en-US" sz="32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∈</a:t>
            </a:r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I , k </a:t>
            </a:r>
            <a:r>
              <a:rPr lang="en-US" sz="32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∈</a:t>
            </a:r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𝓡 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F05D3EEC-82C1-4C22-8781-408AB3AA02F0}"/>
              </a:ext>
            </a:extLst>
          </p:cNvPr>
          <p:cNvSpPr txBox="1"/>
          <p:nvPr/>
        </p:nvSpPr>
        <p:spPr>
          <a:xfrm>
            <a:off x="4206365" y="2110120"/>
            <a:ext cx="14268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فإن :</a:t>
            </a:r>
            <a:endParaRPr lang="ar-SA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C916C0B2-3C0B-4CC0-B559-78384DD391BB}"/>
              </a:ext>
            </a:extLst>
          </p:cNvPr>
          <p:cNvSpPr/>
          <p:nvPr/>
        </p:nvSpPr>
        <p:spPr>
          <a:xfrm>
            <a:off x="2048556" y="2801035"/>
            <a:ext cx="371165" cy="371165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anose="020B0604020202020204" pitchFamily="34" charset="0"/>
                <a:ea typeface="+mn-ea"/>
                <a:cs typeface="Vijaya" panose="020B0604020202020204" pitchFamily="34" charset="0"/>
              </a:rPr>
              <a:t>1</a:t>
            </a:r>
            <a:endParaRPr kumimoji="0" lang="ar-KW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66B59E82-DF81-400B-B673-DF1878720518}"/>
              </a:ext>
            </a:extLst>
          </p:cNvPr>
          <p:cNvSpPr/>
          <p:nvPr/>
        </p:nvSpPr>
        <p:spPr>
          <a:xfrm>
            <a:off x="2522376" y="2632674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93AA41D3-20B2-4916-A057-6FEAF612F589}"/>
              </a:ext>
            </a:extLst>
          </p:cNvPr>
          <p:cNvSpPr/>
          <p:nvPr/>
        </p:nvSpPr>
        <p:spPr>
          <a:xfrm>
            <a:off x="2695786" y="2428470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303A974F-D137-4C13-83D2-8EC91531A102}"/>
              </a:ext>
            </a:extLst>
          </p:cNvPr>
          <p:cNvSpPr/>
          <p:nvPr/>
        </p:nvSpPr>
        <p:spPr>
          <a:xfrm>
            <a:off x="2620890" y="2889633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1FD64ECE-FD90-4618-A449-F09B473E1C3B}"/>
              </a:ext>
            </a:extLst>
          </p:cNvPr>
          <p:cNvSpPr/>
          <p:nvPr/>
        </p:nvSpPr>
        <p:spPr>
          <a:xfrm>
            <a:off x="2972407" y="2632674"/>
            <a:ext cx="159678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A1E712EB-F4D3-4BF2-87F4-C7C46262BCD8}"/>
              </a:ext>
            </a:extLst>
          </p:cNvPr>
          <p:cNvSpPr/>
          <p:nvPr/>
        </p:nvSpPr>
        <p:spPr>
          <a:xfrm>
            <a:off x="5171622" y="3160943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1A3C9213-B03D-4DCF-8DC5-23234A62BC81}"/>
              </a:ext>
            </a:extLst>
          </p:cNvPr>
          <p:cNvSpPr/>
          <p:nvPr/>
        </p:nvSpPr>
        <p:spPr>
          <a:xfrm>
            <a:off x="4449089" y="2632674"/>
            <a:ext cx="44185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FCAEC4BE-EF7A-4135-A7DD-3E372F8F9382}"/>
              </a:ext>
            </a:extLst>
          </p:cNvPr>
          <p:cNvSpPr/>
          <p:nvPr/>
        </p:nvSpPr>
        <p:spPr>
          <a:xfrm>
            <a:off x="4820478" y="2633805"/>
            <a:ext cx="44185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0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30347B66-6728-4CDC-BACF-D94686341B0B}"/>
              </a:ext>
            </a:extLst>
          </p:cNvPr>
          <p:cNvSpPr/>
          <p:nvPr/>
        </p:nvSpPr>
        <p:spPr>
          <a:xfrm>
            <a:off x="2042003" y="3519659"/>
            <a:ext cx="371165" cy="371165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anose="020B0604020202020204" pitchFamily="34" charset="0"/>
                <a:ea typeface="+mn-ea"/>
                <a:cs typeface="Vijaya" panose="020B0604020202020204" pitchFamily="34" charset="0"/>
              </a:rPr>
              <a:t>2</a:t>
            </a:r>
            <a:endParaRPr kumimoji="0" lang="ar-KW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E79E085F-DBC8-4045-8E24-8C5DA3A7BBB0}"/>
              </a:ext>
            </a:extLst>
          </p:cNvPr>
          <p:cNvSpPr/>
          <p:nvPr/>
        </p:nvSpPr>
        <p:spPr>
          <a:xfrm>
            <a:off x="2515823" y="3351298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79527EE3-24A6-43EB-8725-6E240CFA12F9}"/>
              </a:ext>
            </a:extLst>
          </p:cNvPr>
          <p:cNvSpPr/>
          <p:nvPr/>
        </p:nvSpPr>
        <p:spPr>
          <a:xfrm>
            <a:off x="2689233" y="3147094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D6C2DB77-93B7-4734-9CA3-77F809531EF3}"/>
              </a:ext>
            </a:extLst>
          </p:cNvPr>
          <p:cNvSpPr/>
          <p:nvPr/>
        </p:nvSpPr>
        <p:spPr>
          <a:xfrm>
            <a:off x="2614337" y="3608257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1EEB18F1-992D-410F-AE6E-7057FD5A373C}"/>
              </a:ext>
            </a:extLst>
          </p:cNvPr>
          <p:cNvSpPr/>
          <p:nvPr/>
        </p:nvSpPr>
        <p:spPr>
          <a:xfrm>
            <a:off x="2965855" y="3351298"/>
            <a:ext cx="19152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 =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920FADA2-38F9-419D-AAC2-CFEFE98906A1}"/>
              </a:ext>
            </a:extLst>
          </p:cNvPr>
          <p:cNvSpPr/>
          <p:nvPr/>
        </p:nvSpPr>
        <p:spPr>
          <a:xfrm>
            <a:off x="4747861" y="3326512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D636972C-80FC-4904-A969-8434D034D491}"/>
              </a:ext>
            </a:extLst>
          </p:cNvPr>
          <p:cNvSpPr/>
          <p:nvPr/>
        </p:nvSpPr>
        <p:spPr>
          <a:xfrm>
            <a:off x="4998212" y="3365147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AD007281-F9B5-4FE4-91DF-6F9AB61DE30D}"/>
              </a:ext>
            </a:extLst>
          </p:cNvPr>
          <p:cNvSpPr/>
          <p:nvPr/>
        </p:nvSpPr>
        <p:spPr>
          <a:xfrm>
            <a:off x="5096726" y="3622106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767101AD-35D0-46BA-A9DC-76574526D344}"/>
              </a:ext>
            </a:extLst>
          </p:cNvPr>
          <p:cNvSpPr/>
          <p:nvPr/>
        </p:nvSpPr>
        <p:spPr>
          <a:xfrm>
            <a:off x="5448244" y="3365147"/>
            <a:ext cx="19152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34753684-DA33-4A49-B258-621545FF0C79}"/>
              </a:ext>
            </a:extLst>
          </p:cNvPr>
          <p:cNvSpPr/>
          <p:nvPr/>
        </p:nvSpPr>
        <p:spPr>
          <a:xfrm>
            <a:off x="2053811" y="4229505"/>
            <a:ext cx="371165" cy="371165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anose="020B0604020202020204" pitchFamily="34" charset="0"/>
                <a:ea typeface="+mn-ea"/>
                <a:cs typeface="Vijaya" panose="020B0604020202020204" pitchFamily="34" charset="0"/>
              </a:rPr>
              <a:t>3</a:t>
            </a:r>
            <a:endParaRPr kumimoji="0" lang="ar-KW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C9C3EAE7-9865-4A2C-B141-73F67F5397E2}"/>
              </a:ext>
            </a:extLst>
          </p:cNvPr>
          <p:cNvSpPr/>
          <p:nvPr/>
        </p:nvSpPr>
        <p:spPr>
          <a:xfrm>
            <a:off x="2527631" y="4061144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94442EDE-618F-4463-AC55-B1A4195CFBF4}"/>
              </a:ext>
            </a:extLst>
          </p:cNvPr>
          <p:cNvSpPr/>
          <p:nvPr/>
        </p:nvSpPr>
        <p:spPr>
          <a:xfrm>
            <a:off x="2701041" y="3856940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824911A8-0583-4E22-8BB2-B0A334977002}"/>
              </a:ext>
            </a:extLst>
          </p:cNvPr>
          <p:cNvSpPr/>
          <p:nvPr/>
        </p:nvSpPr>
        <p:spPr>
          <a:xfrm>
            <a:off x="2626145" y="4318103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5CDCF068-3F1A-42AC-9206-1242D5E86E50}"/>
              </a:ext>
            </a:extLst>
          </p:cNvPr>
          <p:cNvSpPr/>
          <p:nvPr/>
        </p:nvSpPr>
        <p:spPr>
          <a:xfrm>
            <a:off x="2977662" y="4061144"/>
            <a:ext cx="298359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k d x = k (b - a)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454BCFC9-06E0-4F90-A4F5-705F90E93DF0}"/>
              </a:ext>
            </a:extLst>
          </p:cNvPr>
          <p:cNvSpPr/>
          <p:nvPr/>
        </p:nvSpPr>
        <p:spPr>
          <a:xfrm>
            <a:off x="2016755" y="4928098"/>
            <a:ext cx="371165" cy="371165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anose="020B0604020202020204" pitchFamily="34" charset="0"/>
                <a:ea typeface="+mn-ea"/>
                <a:cs typeface="Vijaya" panose="020B0604020202020204" pitchFamily="34" charset="0"/>
              </a:rPr>
              <a:t>4</a:t>
            </a:r>
            <a:endParaRPr kumimoji="0" lang="ar-KW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90F4828C-B6DC-481E-A8F6-E28B8718A4EE}"/>
              </a:ext>
            </a:extLst>
          </p:cNvPr>
          <p:cNvSpPr/>
          <p:nvPr/>
        </p:nvSpPr>
        <p:spPr>
          <a:xfrm>
            <a:off x="2490575" y="4759737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C0A9714B-7874-4945-AEF8-8D83A199730C}"/>
              </a:ext>
            </a:extLst>
          </p:cNvPr>
          <p:cNvSpPr/>
          <p:nvPr/>
        </p:nvSpPr>
        <p:spPr>
          <a:xfrm>
            <a:off x="2663985" y="4555533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3" name="مستطيل 122">
            <a:extLst>
              <a:ext uri="{FF2B5EF4-FFF2-40B4-BE49-F238E27FC236}">
                <a16:creationId xmlns:a16="http://schemas.microsoft.com/office/drawing/2014/main" id="{21EA87D4-307F-49BD-A714-FF259BC74C2E}"/>
              </a:ext>
            </a:extLst>
          </p:cNvPr>
          <p:cNvSpPr/>
          <p:nvPr/>
        </p:nvSpPr>
        <p:spPr>
          <a:xfrm>
            <a:off x="2589089" y="5016696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5936B680-EE7D-412F-8BC8-A0699C41ADC6}"/>
              </a:ext>
            </a:extLst>
          </p:cNvPr>
          <p:cNvSpPr/>
          <p:nvPr/>
        </p:nvSpPr>
        <p:spPr>
          <a:xfrm>
            <a:off x="2940607" y="4759737"/>
            <a:ext cx="22227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k f (x) d x =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B6B157FC-1125-4FB4-A7EC-06AB66A8E975}"/>
              </a:ext>
            </a:extLst>
          </p:cNvPr>
          <p:cNvSpPr/>
          <p:nvPr/>
        </p:nvSpPr>
        <p:spPr>
          <a:xfrm>
            <a:off x="4976528" y="4734951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k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6" name="مستطيل 125">
            <a:extLst>
              <a:ext uri="{FF2B5EF4-FFF2-40B4-BE49-F238E27FC236}">
                <a16:creationId xmlns:a16="http://schemas.microsoft.com/office/drawing/2014/main" id="{6089341B-149F-4F33-B449-A2035AFDB0A2}"/>
              </a:ext>
            </a:extLst>
          </p:cNvPr>
          <p:cNvSpPr/>
          <p:nvPr/>
        </p:nvSpPr>
        <p:spPr>
          <a:xfrm>
            <a:off x="5226879" y="4773586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A1B735FC-5A03-4C0B-9690-1392214FE438}"/>
              </a:ext>
            </a:extLst>
          </p:cNvPr>
          <p:cNvSpPr/>
          <p:nvPr/>
        </p:nvSpPr>
        <p:spPr>
          <a:xfrm>
            <a:off x="5400289" y="4569382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8" name="مستطيل 127">
            <a:extLst>
              <a:ext uri="{FF2B5EF4-FFF2-40B4-BE49-F238E27FC236}">
                <a16:creationId xmlns:a16="http://schemas.microsoft.com/office/drawing/2014/main" id="{4BAD9D7C-5A78-4CF9-831C-30EA73B45FA8}"/>
              </a:ext>
            </a:extLst>
          </p:cNvPr>
          <p:cNvSpPr/>
          <p:nvPr/>
        </p:nvSpPr>
        <p:spPr>
          <a:xfrm>
            <a:off x="5325393" y="5030545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28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9" name="مستطيل 128">
            <a:extLst>
              <a:ext uri="{FF2B5EF4-FFF2-40B4-BE49-F238E27FC236}">
                <a16:creationId xmlns:a16="http://schemas.microsoft.com/office/drawing/2014/main" id="{F96F981A-DDA4-478C-A543-F0629289EB65}"/>
              </a:ext>
            </a:extLst>
          </p:cNvPr>
          <p:cNvSpPr/>
          <p:nvPr/>
        </p:nvSpPr>
        <p:spPr>
          <a:xfrm>
            <a:off x="5676911" y="4753038"/>
            <a:ext cx="19152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prstClr val="black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</a:t>
            </a:r>
            <a:endParaRPr lang="en-US" sz="4000" b="1" dirty="0">
              <a:solidFill>
                <a:prstClr val="black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30" name="Rectangle 13">
            <a:extLst>
              <a:ext uri="{FF2B5EF4-FFF2-40B4-BE49-F238E27FC236}">
                <a16:creationId xmlns:a16="http://schemas.microsoft.com/office/drawing/2014/main" id="{CB94C0F1-2984-409C-BFE2-863ACC7CFC54}"/>
              </a:ext>
            </a:extLst>
          </p:cNvPr>
          <p:cNvSpPr/>
          <p:nvPr/>
        </p:nvSpPr>
        <p:spPr>
          <a:xfrm>
            <a:off x="698635" y="447788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131" name="TextBox 17">
            <a:extLst>
              <a:ext uri="{FF2B5EF4-FFF2-40B4-BE49-F238E27FC236}">
                <a16:creationId xmlns:a16="http://schemas.microsoft.com/office/drawing/2014/main" id="{C47E7457-0CA2-4472-B23E-7FF4D04BD9AA}"/>
              </a:ext>
            </a:extLst>
          </p:cNvPr>
          <p:cNvSpPr txBox="1"/>
          <p:nvPr/>
        </p:nvSpPr>
        <p:spPr>
          <a:xfrm>
            <a:off x="8079132" y="499220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087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8573B3B-B28B-4D09-A106-D7297AB31C6F}"/>
              </a:ext>
            </a:extLst>
          </p:cNvPr>
          <p:cNvSpPr txBox="1"/>
          <p:nvPr/>
        </p:nvSpPr>
        <p:spPr>
          <a:xfrm>
            <a:off x="8867996" y="1424812"/>
            <a:ext cx="12466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FE70B66-DCF7-4925-9A76-3C2525186D20}"/>
              </a:ext>
            </a:extLst>
          </p:cNvPr>
          <p:cNvSpPr/>
          <p:nvPr/>
        </p:nvSpPr>
        <p:spPr>
          <a:xfrm>
            <a:off x="2004441" y="1687590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87E2EBCE-769A-4EF6-B315-AD09BF9ABA7F}"/>
              </a:ext>
            </a:extLst>
          </p:cNvPr>
          <p:cNvSpPr/>
          <p:nvPr/>
        </p:nvSpPr>
        <p:spPr>
          <a:xfrm>
            <a:off x="2177851" y="1517519"/>
            <a:ext cx="4381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-4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24DBFC92-B1AF-4B3B-AC0E-325E1B16662D}"/>
              </a:ext>
            </a:extLst>
          </p:cNvPr>
          <p:cNvSpPr/>
          <p:nvPr/>
        </p:nvSpPr>
        <p:spPr>
          <a:xfrm>
            <a:off x="2102954" y="1978682"/>
            <a:ext cx="43204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-8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CF334F56-56D2-413A-A783-899FB81BABBD}"/>
              </a:ext>
            </a:extLst>
          </p:cNvPr>
          <p:cNvSpPr/>
          <p:nvPr/>
        </p:nvSpPr>
        <p:spPr>
          <a:xfrm>
            <a:off x="2489468" y="1687590"/>
            <a:ext cx="734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d x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52" name="Group 97">
            <a:extLst>
              <a:ext uri="{FF2B5EF4-FFF2-40B4-BE49-F238E27FC236}">
                <a16:creationId xmlns:a16="http://schemas.microsoft.com/office/drawing/2014/main" id="{906AC590-31A8-497E-87B9-ADAE8965845B}"/>
              </a:ext>
            </a:extLst>
          </p:cNvPr>
          <p:cNvGrpSpPr>
            <a:grpSpLocks/>
          </p:cNvGrpSpPr>
          <p:nvPr/>
        </p:nvGrpSpPr>
        <p:grpSpPr bwMode="auto">
          <a:xfrm>
            <a:off x="3959517" y="2296989"/>
            <a:ext cx="1388214" cy="605551"/>
            <a:chOff x="3975" y="1497"/>
            <a:chExt cx="1607" cy="598"/>
          </a:xfrm>
        </p:grpSpPr>
        <p:pic>
          <p:nvPicPr>
            <p:cNvPr id="54" name="Picture 85" descr="بدون عنوان2">
              <a:extLst>
                <a:ext uri="{FF2B5EF4-FFF2-40B4-BE49-F238E27FC236}">
                  <a16:creationId xmlns:a16="http://schemas.microsoft.com/office/drawing/2014/main" id="{4B000648-31AE-43B1-AFF2-A181E02F6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81">
              <a:extLst>
                <a:ext uri="{FF2B5EF4-FFF2-40B4-BE49-F238E27FC236}">
                  <a16:creationId xmlns:a16="http://schemas.microsoft.com/office/drawing/2014/main" id="{A3C2FE7F-C948-48BD-9075-A9FEB4387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56" name="AutoShape 82">
                <a:extLst>
                  <a:ext uri="{FF2B5EF4-FFF2-40B4-BE49-F238E27FC236}">
                    <a16:creationId xmlns:a16="http://schemas.microsoft.com/office/drawing/2014/main" id="{00E28901-DB78-4BC5-89A1-3E59A554C9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AutoShape 83">
                <a:extLst>
                  <a:ext uri="{FF2B5EF4-FFF2-40B4-BE49-F238E27FC236}">
                    <a16:creationId xmlns:a16="http://schemas.microsoft.com/office/drawing/2014/main" id="{22AE5F39-4758-4793-BF6F-907003C686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AutoShape 84">
                <a:extLst>
                  <a:ext uri="{FF2B5EF4-FFF2-40B4-BE49-F238E27FC236}">
                    <a16:creationId xmlns:a16="http://schemas.microsoft.com/office/drawing/2014/main" id="{D3BE7752-EA00-40EE-B052-D4E8D78D01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00A61F27-A28E-4475-9330-80B388547CAD}"/>
              </a:ext>
            </a:extLst>
          </p:cNvPr>
          <p:cNvSpPr/>
          <p:nvPr/>
        </p:nvSpPr>
        <p:spPr>
          <a:xfrm>
            <a:off x="1427487" y="3112053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243B3A84-842D-463A-A77B-7C9F57CE3EDC}"/>
              </a:ext>
            </a:extLst>
          </p:cNvPr>
          <p:cNvSpPr/>
          <p:nvPr/>
        </p:nvSpPr>
        <p:spPr>
          <a:xfrm>
            <a:off x="1600897" y="2941982"/>
            <a:ext cx="4381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-4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006FE80-A4DE-4200-98CB-990C05B33723}"/>
              </a:ext>
            </a:extLst>
          </p:cNvPr>
          <p:cNvSpPr/>
          <p:nvPr/>
        </p:nvSpPr>
        <p:spPr>
          <a:xfrm>
            <a:off x="1526000" y="3403145"/>
            <a:ext cx="43204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-8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FC8FD1B-1E55-433B-917B-2E0E5DEB09A9}"/>
              </a:ext>
            </a:extLst>
          </p:cNvPr>
          <p:cNvSpPr/>
          <p:nvPr/>
        </p:nvSpPr>
        <p:spPr>
          <a:xfrm>
            <a:off x="1912514" y="3112053"/>
            <a:ext cx="734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d x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B481FDAD-3601-4DD4-BCE4-8724AFF8619D}"/>
              </a:ext>
            </a:extLst>
          </p:cNvPr>
          <p:cNvSpPr/>
          <p:nvPr/>
        </p:nvSpPr>
        <p:spPr>
          <a:xfrm>
            <a:off x="2572303" y="3110151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1EEFB31-D632-45D8-AA4D-EF0BBD415418}"/>
              </a:ext>
            </a:extLst>
          </p:cNvPr>
          <p:cNvSpPr/>
          <p:nvPr/>
        </p:nvSpPr>
        <p:spPr>
          <a:xfrm>
            <a:off x="2950051" y="3111259"/>
            <a:ext cx="9977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 x ]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CE10E84E-4D7C-4E1B-8979-E6AA7FD1DD76}"/>
              </a:ext>
            </a:extLst>
          </p:cNvPr>
          <p:cNvSpPr/>
          <p:nvPr/>
        </p:nvSpPr>
        <p:spPr>
          <a:xfrm>
            <a:off x="3711519" y="2979590"/>
            <a:ext cx="4381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-4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E36491A3-3FE5-45DF-9368-9A9EB2599E8F}"/>
              </a:ext>
            </a:extLst>
          </p:cNvPr>
          <p:cNvSpPr/>
          <p:nvPr/>
        </p:nvSpPr>
        <p:spPr>
          <a:xfrm>
            <a:off x="3636622" y="3440753"/>
            <a:ext cx="43204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-8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097DF3B1-2AE1-40B4-84FA-3A215D1A90D3}"/>
              </a:ext>
            </a:extLst>
          </p:cNvPr>
          <p:cNvSpPr/>
          <p:nvPr/>
        </p:nvSpPr>
        <p:spPr>
          <a:xfrm>
            <a:off x="2572303" y="3839395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7A2214AB-D6F2-4854-B0CB-7E5EDFCBE8A9}"/>
              </a:ext>
            </a:extLst>
          </p:cNvPr>
          <p:cNvSpPr/>
          <p:nvPr/>
        </p:nvSpPr>
        <p:spPr>
          <a:xfrm>
            <a:off x="2932879" y="3839395"/>
            <a:ext cx="2023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(-4) - (-8) 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7E51AB9F-67E6-4A86-BD7D-72B0E30B37EC}"/>
              </a:ext>
            </a:extLst>
          </p:cNvPr>
          <p:cNvSpPr/>
          <p:nvPr/>
        </p:nvSpPr>
        <p:spPr>
          <a:xfrm>
            <a:off x="2569814" y="4500681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03D52507-911D-4376-8CCD-91DAA22D2582}"/>
              </a:ext>
            </a:extLst>
          </p:cNvPr>
          <p:cNvSpPr/>
          <p:nvPr/>
        </p:nvSpPr>
        <p:spPr>
          <a:xfrm>
            <a:off x="2930390" y="4500681"/>
            <a:ext cx="44131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4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2" name="Rectangle: Rounded Corners 17">
            <a:extLst>
              <a:ext uri="{FF2B5EF4-FFF2-40B4-BE49-F238E27FC236}">
                <a16:creationId xmlns:a16="http://schemas.microsoft.com/office/drawing/2014/main" id="{4330E7F1-18E1-4592-99EB-722DB1AA9247}"/>
              </a:ext>
            </a:extLst>
          </p:cNvPr>
          <p:cNvSpPr/>
          <p:nvPr/>
        </p:nvSpPr>
        <p:spPr>
          <a:xfrm>
            <a:off x="5600059" y="2351287"/>
            <a:ext cx="64581" cy="3512286"/>
          </a:xfrm>
          <a:prstGeom prst="roundRect">
            <a:avLst/>
          </a:prstGeom>
          <a:solidFill>
            <a:srgbClr val="E45F3C"/>
          </a:solidFill>
          <a:ln w="19050" cap="rnd" cmpd="sng" algn="ctr">
            <a:solidFill>
              <a:srgbClr val="E45F3C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05A904AF-AA59-4206-A15A-44D01F9FCB53}"/>
              </a:ext>
            </a:extLst>
          </p:cNvPr>
          <p:cNvSpPr/>
          <p:nvPr/>
        </p:nvSpPr>
        <p:spPr>
          <a:xfrm>
            <a:off x="6100660" y="1709054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E7778054-DB37-40CD-B765-440978F4F1C6}"/>
              </a:ext>
            </a:extLst>
          </p:cNvPr>
          <p:cNvGrpSpPr/>
          <p:nvPr/>
        </p:nvGrpSpPr>
        <p:grpSpPr>
          <a:xfrm>
            <a:off x="6265063" y="1963458"/>
            <a:ext cx="438152" cy="679335"/>
            <a:chOff x="6047764" y="3495934"/>
            <a:chExt cx="438152" cy="679335"/>
          </a:xfrm>
        </p:grpSpPr>
        <p:sp>
          <p:nvSpPr>
            <p:cNvPr id="95" name="مستطيل 94">
              <a:extLst>
                <a:ext uri="{FF2B5EF4-FFF2-40B4-BE49-F238E27FC236}">
                  <a16:creationId xmlns:a16="http://schemas.microsoft.com/office/drawing/2014/main" id="{D2087726-3BB8-44ED-8D46-66B99E4A625E}"/>
                </a:ext>
              </a:extLst>
            </p:cNvPr>
            <p:cNvSpPr/>
            <p:nvPr/>
          </p:nvSpPr>
          <p:spPr>
            <a:xfrm>
              <a:off x="6047764" y="3495934"/>
              <a:ext cx="43815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000" b="1" dirty="0">
                  <a:solidFill>
                    <a:schemeClr val="bg1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𝜋</a:t>
              </a:r>
              <a:endParaRPr lang="en-US" sz="20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1304C0EC-3325-4C1A-B43C-DBF2BE248D88}"/>
                </a:ext>
              </a:extLst>
            </p:cNvPr>
            <p:cNvSpPr/>
            <p:nvPr/>
          </p:nvSpPr>
          <p:spPr>
            <a:xfrm>
              <a:off x="6047764" y="3713604"/>
              <a:ext cx="3090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400" b="1" dirty="0">
                  <a:solidFill>
                    <a:schemeClr val="bg1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endParaRPr>
            </a:p>
          </p:txBody>
        </p:sp>
        <p:cxnSp>
          <p:nvCxnSpPr>
            <p:cNvPr id="97" name="رابط مستقيم 96">
              <a:extLst>
                <a:ext uri="{FF2B5EF4-FFF2-40B4-BE49-F238E27FC236}">
                  <a16:creationId xmlns:a16="http://schemas.microsoft.com/office/drawing/2014/main" id="{6C029803-1765-4DC7-91DF-3DA40F51FD41}"/>
                </a:ext>
              </a:extLst>
            </p:cNvPr>
            <p:cNvCxnSpPr/>
            <p:nvPr/>
          </p:nvCxnSpPr>
          <p:spPr>
            <a:xfrm>
              <a:off x="6104806" y="3817908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3A378F96-12DE-484C-BCCB-6B801A38756C}"/>
              </a:ext>
            </a:extLst>
          </p:cNvPr>
          <p:cNvGrpSpPr/>
          <p:nvPr/>
        </p:nvGrpSpPr>
        <p:grpSpPr>
          <a:xfrm>
            <a:off x="6312870" y="1438738"/>
            <a:ext cx="438152" cy="679335"/>
            <a:chOff x="6047764" y="3495934"/>
            <a:chExt cx="438152" cy="679335"/>
          </a:xfrm>
        </p:grpSpPr>
        <p:sp>
          <p:nvSpPr>
            <p:cNvPr id="99" name="مستطيل 98">
              <a:extLst>
                <a:ext uri="{FF2B5EF4-FFF2-40B4-BE49-F238E27FC236}">
                  <a16:creationId xmlns:a16="http://schemas.microsoft.com/office/drawing/2014/main" id="{27321283-AF0D-4EA9-B3EC-052821B60849}"/>
                </a:ext>
              </a:extLst>
            </p:cNvPr>
            <p:cNvSpPr/>
            <p:nvPr/>
          </p:nvSpPr>
          <p:spPr>
            <a:xfrm>
              <a:off x="6047764" y="3495934"/>
              <a:ext cx="43815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000" b="1" dirty="0">
                  <a:solidFill>
                    <a:schemeClr val="bg1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𝜋</a:t>
              </a:r>
              <a:endParaRPr lang="en-US" sz="20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00" name="مستطيل 99">
              <a:extLst>
                <a:ext uri="{FF2B5EF4-FFF2-40B4-BE49-F238E27FC236}">
                  <a16:creationId xmlns:a16="http://schemas.microsoft.com/office/drawing/2014/main" id="{858AB451-EB1F-43CB-A76D-43ADCEF829A3}"/>
                </a:ext>
              </a:extLst>
            </p:cNvPr>
            <p:cNvSpPr/>
            <p:nvPr/>
          </p:nvSpPr>
          <p:spPr>
            <a:xfrm>
              <a:off x="6047764" y="3713604"/>
              <a:ext cx="3090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400" b="1" dirty="0">
                  <a:solidFill>
                    <a:schemeClr val="bg1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endParaRPr>
            </a:p>
          </p:txBody>
        </p:sp>
        <p:cxnSp>
          <p:nvCxnSpPr>
            <p:cNvPr id="101" name="رابط مستقيم 100">
              <a:extLst>
                <a:ext uri="{FF2B5EF4-FFF2-40B4-BE49-F238E27FC236}">
                  <a16:creationId xmlns:a16="http://schemas.microsoft.com/office/drawing/2014/main" id="{0A0D0BDA-D08C-41C3-AC2F-90632D394ADA}"/>
                </a:ext>
              </a:extLst>
            </p:cNvPr>
            <p:cNvCxnSpPr/>
            <p:nvPr/>
          </p:nvCxnSpPr>
          <p:spPr>
            <a:xfrm>
              <a:off x="6104806" y="3817908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BB67D217-CE56-4016-B13C-7AC1B84C6367}"/>
              </a:ext>
            </a:extLst>
          </p:cNvPr>
          <p:cNvSpPr/>
          <p:nvPr/>
        </p:nvSpPr>
        <p:spPr>
          <a:xfrm>
            <a:off x="6585687" y="1709054"/>
            <a:ext cx="24938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(2 cos x) d x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103" name="Group 97">
            <a:extLst>
              <a:ext uri="{FF2B5EF4-FFF2-40B4-BE49-F238E27FC236}">
                <a16:creationId xmlns:a16="http://schemas.microsoft.com/office/drawing/2014/main" id="{2EFD1DE2-953E-4D58-99C1-03B8BBC6DFBD}"/>
              </a:ext>
            </a:extLst>
          </p:cNvPr>
          <p:cNvGrpSpPr>
            <a:grpSpLocks/>
          </p:cNvGrpSpPr>
          <p:nvPr/>
        </p:nvGrpSpPr>
        <p:grpSpPr bwMode="auto">
          <a:xfrm>
            <a:off x="8766845" y="2363727"/>
            <a:ext cx="1388214" cy="605551"/>
            <a:chOff x="3975" y="1497"/>
            <a:chExt cx="1607" cy="598"/>
          </a:xfrm>
        </p:grpSpPr>
        <p:pic>
          <p:nvPicPr>
            <p:cNvPr id="104" name="Picture 85" descr="بدون عنوان2">
              <a:extLst>
                <a:ext uri="{FF2B5EF4-FFF2-40B4-BE49-F238E27FC236}">
                  <a16:creationId xmlns:a16="http://schemas.microsoft.com/office/drawing/2014/main" id="{6531895C-42AE-4D61-989C-6226CF5CF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81">
              <a:extLst>
                <a:ext uri="{FF2B5EF4-FFF2-40B4-BE49-F238E27FC236}">
                  <a16:creationId xmlns:a16="http://schemas.microsoft.com/office/drawing/2014/main" id="{8DA6D08C-1D47-4D2B-A905-CF835A827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106" name="AutoShape 82">
                <a:extLst>
                  <a:ext uri="{FF2B5EF4-FFF2-40B4-BE49-F238E27FC236}">
                    <a16:creationId xmlns:a16="http://schemas.microsoft.com/office/drawing/2014/main" id="{18DD63E5-B1FD-4BFC-97FF-602BE3E703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AutoShape 83">
                <a:extLst>
                  <a:ext uri="{FF2B5EF4-FFF2-40B4-BE49-F238E27FC236}">
                    <a16:creationId xmlns:a16="http://schemas.microsoft.com/office/drawing/2014/main" id="{EC1F40FE-7E28-4AD9-814C-2DA3BE395E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AutoShape 84">
                <a:extLst>
                  <a:ext uri="{FF2B5EF4-FFF2-40B4-BE49-F238E27FC236}">
                    <a16:creationId xmlns:a16="http://schemas.microsoft.com/office/drawing/2014/main" id="{B9B069B4-B196-4D25-BFE4-E0C56C52FF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09" name="Rectangle: Rounded Corners 19">
            <a:extLst>
              <a:ext uri="{FF2B5EF4-FFF2-40B4-BE49-F238E27FC236}">
                <a16:creationId xmlns:a16="http://schemas.microsoft.com/office/drawing/2014/main" id="{D0558C76-86FA-4BAE-B512-6F19FE1E1BFA}"/>
              </a:ext>
            </a:extLst>
          </p:cNvPr>
          <p:cNvSpPr/>
          <p:nvPr/>
        </p:nvSpPr>
        <p:spPr>
          <a:xfrm>
            <a:off x="4409659" y="1044604"/>
            <a:ext cx="2433716" cy="3183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مثال 2 ص 51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1204C0E6-7711-46DB-A46D-B805AD0D7CF4}"/>
              </a:ext>
            </a:extLst>
          </p:cNvPr>
          <p:cNvSpPr/>
          <p:nvPr/>
        </p:nvSpPr>
        <p:spPr>
          <a:xfrm>
            <a:off x="5878106" y="3322037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7F9DEED3-4FE4-4407-9C91-74126A132E12}"/>
              </a:ext>
            </a:extLst>
          </p:cNvPr>
          <p:cNvGrpSpPr/>
          <p:nvPr/>
        </p:nvGrpSpPr>
        <p:grpSpPr>
          <a:xfrm>
            <a:off x="6042509" y="3576441"/>
            <a:ext cx="438152" cy="679335"/>
            <a:chOff x="6047764" y="3495934"/>
            <a:chExt cx="438152" cy="679335"/>
          </a:xfrm>
        </p:grpSpPr>
        <p:sp>
          <p:nvSpPr>
            <p:cNvPr id="112" name="مستطيل 111">
              <a:extLst>
                <a:ext uri="{FF2B5EF4-FFF2-40B4-BE49-F238E27FC236}">
                  <a16:creationId xmlns:a16="http://schemas.microsoft.com/office/drawing/2014/main" id="{5E0FE2E4-2BDC-4493-BE75-8D993BEC4CFC}"/>
                </a:ext>
              </a:extLst>
            </p:cNvPr>
            <p:cNvSpPr/>
            <p:nvPr/>
          </p:nvSpPr>
          <p:spPr>
            <a:xfrm>
              <a:off x="6047764" y="3495934"/>
              <a:ext cx="43815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𝜋</a:t>
              </a:r>
              <a:endParaRPr lang="en-US" sz="2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13" name="مستطيل 112">
              <a:extLst>
                <a:ext uri="{FF2B5EF4-FFF2-40B4-BE49-F238E27FC236}">
                  <a16:creationId xmlns:a16="http://schemas.microsoft.com/office/drawing/2014/main" id="{40E0F489-C886-426C-BC7D-9DA844EBA87A}"/>
                </a:ext>
              </a:extLst>
            </p:cNvPr>
            <p:cNvSpPr/>
            <p:nvPr/>
          </p:nvSpPr>
          <p:spPr>
            <a:xfrm>
              <a:off x="6047764" y="3713604"/>
              <a:ext cx="3090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4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cxnSp>
          <p:nvCxnSpPr>
            <p:cNvPr id="114" name="رابط مستقيم 113">
              <a:extLst>
                <a:ext uri="{FF2B5EF4-FFF2-40B4-BE49-F238E27FC236}">
                  <a16:creationId xmlns:a16="http://schemas.microsoft.com/office/drawing/2014/main" id="{6D4239E6-ED13-4352-A7D8-A9212B6B699C}"/>
                </a:ext>
              </a:extLst>
            </p:cNvPr>
            <p:cNvCxnSpPr/>
            <p:nvPr/>
          </p:nvCxnSpPr>
          <p:spPr>
            <a:xfrm>
              <a:off x="6104806" y="3817908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E3117065-1143-408F-9537-94574BA8C267}"/>
              </a:ext>
            </a:extLst>
          </p:cNvPr>
          <p:cNvGrpSpPr/>
          <p:nvPr/>
        </p:nvGrpSpPr>
        <p:grpSpPr>
          <a:xfrm>
            <a:off x="6090316" y="3051721"/>
            <a:ext cx="438152" cy="679335"/>
            <a:chOff x="6047764" y="3495934"/>
            <a:chExt cx="438152" cy="679335"/>
          </a:xfrm>
        </p:grpSpPr>
        <p:sp>
          <p:nvSpPr>
            <p:cNvPr id="116" name="مستطيل 115">
              <a:extLst>
                <a:ext uri="{FF2B5EF4-FFF2-40B4-BE49-F238E27FC236}">
                  <a16:creationId xmlns:a16="http://schemas.microsoft.com/office/drawing/2014/main" id="{86F67427-290F-4C79-866C-B9DC3D23241C}"/>
                </a:ext>
              </a:extLst>
            </p:cNvPr>
            <p:cNvSpPr/>
            <p:nvPr/>
          </p:nvSpPr>
          <p:spPr>
            <a:xfrm>
              <a:off x="6047764" y="3495934"/>
              <a:ext cx="43815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𝜋</a:t>
              </a:r>
              <a:endParaRPr lang="en-US" sz="2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17" name="مستطيل 116">
              <a:extLst>
                <a:ext uri="{FF2B5EF4-FFF2-40B4-BE49-F238E27FC236}">
                  <a16:creationId xmlns:a16="http://schemas.microsoft.com/office/drawing/2014/main" id="{BE2E803F-4871-4956-9963-D868CAFA4095}"/>
                </a:ext>
              </a:extLst>
            </p:cNvPr>
            <p:cNvSpPr/>
            <p:nvPr/>
          </p:nvSpPr>
          <p:spPr>
            <a:xfrm>
              <a:off x="6047764" y="3713604"/>
              <a:ext cx="30904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4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4</a:t>
              </a:r>
              <a:endParaRPr lang="en-US" sz="24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cxnSp>
          <p:nvCxnSpPr>
            <p:cNvPr id="118" name="رابط مستقيم 117">
              <a:extLst>
                <a:ext uri="{FF2B5EF4-FFF2-40B4-BE49-F238E27FC236}">
                  <a16:creationId xmlns:a16="http://schemas.microsoft.com/office/drawing/2014/main" id="{DD9CF494-0B3B-488A-B234-6807FE5C6511}"/>
                </a:ext>
              </a:extLst>
            </p:cNvPr>
            <p:cNvCxnSpPr/>
            <p:nvPr/>
          </p:nvCxnSpPr>
          <p:spPr>
            <a:xfrm>
              <a:off x="6104806" y="3817908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20A010E4-4555-49C5-BCE5-C5713748F5F1}"/>
              </a:ext>
            </a:extLst>
          </p:cNvPr>
          <p:cNvSpPr/>
          <p:nvPr/>
        </p:nvSpPr>
        <p:spPr>
          <a:xfrm>
            <a:off x="6363133" y="3322037"/>
            <a:ext cx="24938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(2 cos x) d x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FE552BE8-BFEB-478B-8AA1-AD6C3A014E0C}"/>
              </a:ext>
            </a:extLst>
          </p:cNvPr>
          <p:cNvSpPr/>
          <p:nvPr/>
        </p:nvSpPr>
        <p:spPr>
          <a:xfrm>
            <a:off x="8534050" y="3357249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68D8C043-2175-4760-8882-5953097FC0BA}"/>
              </a:ext>
            </a:extLst>
          </p:cNvPr>
          <p:cNvSpPr/>
          <p:nvPr/>
        </p:nvSpPr>
        <p:spPr>
          <a:xfrm>
            <a:off x="8873452" y="3357249"/>
            <a:ext cx="4216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0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22" name="Rectangle 13">
            <a:extLst>
              <a:ext uri="{FF2B5EF4-FFF2-40B4-BE49-F238E27FC236}">
                <a16:creationId xmlns:a16="http://schemas.microsoft.com/office/drawing/2014/main" id="{16175FEE-5BFA-4B41-910C-DA1D2EA4E97C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123" name="TextBox 17">
            <a:extLst>
              <a:ext uri="{FF2B5EF4-FFF2-40B4-BE49-F238E27FC236}">
                <a16:creationId xmlns:a16="http://schemas.microsoft.com/office/drawing/2014/main" id="{A4DE18B0-5A36-42B0-AE9A-98158EEF48BB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563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6" grpId="0"/>
      <p:bldP spid="4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3" grpId="0"/>
      <p:bldP spid="102" grpId="0"/>
      <p:bldP spid="110" grpId="0"/>
      <p:bldP spid="119" grpId="0"/>
      <p:bldP spid="120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735DEB9-30C0-4E93-87E7-9FEE4B400B48}"/>
              </a:ext>
            </a:extLst>
          </p:cNvPr>
          <p:cNvSpPr txBox="1"/>
          <p:nvPr/>
        </p:nvSpPr>
        <p:spPr>
          <a:xfrm>
            <a:off x="6166851" y="1783976"/>
            <a:ext cx="12466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: Rounded Corners 19">
            <a:extLst>
              <a:ext uri="{FF2B5EF4-FFF2-40B4-BE49-F238E27FC236}">
                <a16:creationId xmlns:a16="http://schemas.microsoft.com/office/drawing/2014/main" id="{C30B4BB7-E8C9-4C2E-94CF-43D2D5F4AEA2}"/>
              </a:ext>
            </a:extLst>
          </p:cNvPr>
          <p:cNvSpPr/>
          <p:nvPr/>
        </p:nvSpPr>
        <p:spPr>
          <a:xfrm>
            <a:off x="4257256" y="1072314"/>
            <a:ext cx="2433716" cy="3183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مثال 2 ص 51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56C5C15-EDE5-4984-856F-CB69DE3E3755}"/>
              </a:ext>
            </a:extLst>
          </p:cNvPr>
          <p:cNvSpPr/>
          <p:nvPr/>
        </p:nvSpPr>
        <p:spPr>
          <a:xfrm>
            <a:off x="2121722" y="1755836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CF6C39DB-76D2-47F6-9755-03DEEBA8AE1A}"/>
              </a:ext>
            </a:extLst>
          </p:cNvPr>
          <p:cNvSpPr/>
          <p:nvPr/>
        </p:nvSpPr>
        <p:spPr>
          <a:xfrm>
            <a:off x="2295132" y="1583922"/>
            <a:ext cx="4381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-1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B833195B-B450-4881-B54C-9559A76CA176}"/>
              </a:ext>
            </a:extLst>
          </p:cNvPr>
          <p:cNvSpPr/>
          <p:nvPr/>
        </p:nvSpPr>
        <p:spPr>
          <a:xfrm>
            <a:off x="2220235" y="2045085"/>
            <a:ext cx="43204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35948635-0495-46EC-BDB1-C8A3900A87C9}"/>
              </a:ext>
            </a:extLst>
          </p:cNvPr>
          <p:cNvSpPr/>
          <p:nvPr/>
        </p:nvSpPr>
        <p:spPr>
          <a:xfrm>
            <a:off x="2606749" y="1755836"/>
            <a:ext cx="299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2" name="شكل حر 2">
            <a:extLst>
              <a:ext uri="{FF2B5EF4-FFF2-40B4-BE49-F238E27FC236}">
                <a16:creationId xmlns:a16="http://schemas.microsoft.com/office/drawing/2014/main" id="{9BDC8BF6-CCE6-4BFB-81C1-9DFE47F00640}"/>
              </a:ext>
            </a:extLst>
          </p:cNvPr>
          <p:cNvSpPr/>
          <p:nvPr/>
        </p:nvSpPr>
        <p:spPr>
          <a:xfrm>
            <a:off x="2894940" y="1788866"/>
            <a:ext cx="1202432" cy="523220"/>
          </a:xfrm>
          <a:custGeom>
            <a:avLst/>
            <a:gdLst>
              <a:gd name="connsiteX0" fmla="*/ 0 w 1510301"/>
              <a:gd name="connsiteY0" fmla="*/ 318499 h 595901"/>
              <a:gd name="connsiteX1" fmla="*/ 143838 w 1510301"/>
              <a:gd name="connsiteY1" fmla="*/ 595901 h 595901"/>
              <a:gd name="connsiteX2" fmla="*/ 195209 w 1510301"/>
              <a:gd name="connsiteY2" fmla="*/ 0 h 595901"/>
              <a:gd name="connsiteX3" fmla="*/ 1510301 w 1510301"/>
              <a:gd name="connsiteY3" fmla="*/ 10274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01" h="595901">
                <a:moveTo>
                  <a:pt x="0" y="318499"/>
                </a:moveTo>
                <a:lnTo>
                  <a:pt x="143838" y="595901"/>
                </a:lnTo>
                <a:lnTo>
                  <a:pt x="195209" y="0"/>
                </a:lnTo>
                <a:lnTo>
                  <a:pt x="1510301" y="10274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bg1"/>
              </a:solidFill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6B0E8BE-1C51-4B57-8F49-8621BE02FABE}"/>
              </a:ext>
            </a:extLst>
          </p:cNvPr>
          <p:cNvSpPr/>
          <p:nvPr/>
        </p:nvSpPr>
        <p:spPr>
          <a:xfrm>
            <a:off x="3087707" y="1755836"/>
            <a:ext cx="105195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x + 1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E971FA7F-17DA-42EC-B7C0-686E97C3ED90}"/>
              </a:ext>
            </a:extLst>
          </p:cNvPr>
          <p:cNvSpPr/>
          <p:nvPr/>
        </p:nvSpPr>
        <p:spPr>
          <a:xfrm>
            <a:off x="4139664" y="1755836"/>
            <a:ext cx="12727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- 3 )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D39F871E-E8A8-4CFC-9132-193E41670C2B}"/>
              </a:ext>
            </a:extLst>
          </p:cNvPr>
          <p:cNvSpPr/>
          <p:nvPr/>
        </p:nvSpPr>
        <p:spPr>
          <a:xfrm>
            <a:off x="4901875" y="1755836"/>
            <a:ext cx="734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d x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57" name="Group 97">
            <a:extLst>
              <a:ext uri="{FF2B5EF4-FFF2-40B4-BE49-F238E27FC236}">
                <a16:creationId xmlns:a16="http://schemas.microsoft.com/office/drawing/2014/main" id="{285355D0-85F4-4439-ACD8-CBDF51A227AC}"/>
              </a:ext>
            </a:extLst>
          </p:cNvPr>
          <p:cNvGrpSpPr>
            <a:grpSpLocks/>
          </p:cNvGrpSpPr>
          <p:nvPr/>
        </p:nvGrpSpPr>
        <p:grpSpPr bwMode="auto">
          <a:xfrm>
            <a:off x="8443603" y="2335067"/>
            <a:ext cx="1388214" cy="605551"/>
            <a:chOff x="3975" y="1497"/>
            <a:chExt cx="1607" cy="598"/>
          </a:xfrm>
        </p:grpSpPr>
        <p:pic>
          <p:nvPicPr>
            <p:cNvPr id="58" name="Picture 85" descr="بدون عنوان2">
              <a:extLst>
                <a:ext uri="{FF2B5EF4-FFF2-40B4-BE49-F238E27FC236}">
                  <a16:creationId xmlns:a16="http://schemas.microsoft.com/office/drawing/2014/main" id="{5ECAB05F-2CB7-438F-9234-85B8C01C8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oup 81">
              <a:extLst>
                <a:ext uri="{FF2B5EF4-FFF2-40B4-BE49-F238E27FC236}">
                  <a16:creationId xmlns:a16="http://schemas.microsoft.com/office/drawing/2014/main" id="{DDC92D05-AA07-4415-9730-85146061E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71" name="AutoShape 82">
                <a:extLst>
                  <a:ext uri="{FF2B5EF4-FFF2-40B4-BE49-F238E27FC236}">
                    <a16:creationId xmlns:a16="http://schemas.microsoft.com/office/drawing/2014/main" id="{F5B97052-E4A1-41DE-BA45-F75D5AFB9A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AutoShape 83">
                <a:extLst>
                  <a:ext uri="{FF2B5EF4-FFF2-40B4-BE49-F238E27FC236}">
                    <a16:creationId xmlns:a16="http://schemas.microsoft.com/office/drawing/2014/main" id="{0584464B-425B-442D-B82B-903B72B42F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AutoShape 84">
                <a:extLst>
                  <a:ext uri="{FF2B5EF4-FFF2-40B4-BE49-F238E27FC236}">
                    <a16:creationId xmlns:a16="http://schemas.microsoft.com/office/drawing/2014/main" id="{E2EAC577-3CAF-44EE-A6DB-C8853AF3FD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0">
                <a:extLst>
                  <a:ext uri="{FF2B5EF4-FFF2-40B4-BE49-F238E27FC236}">
                    <a16:creationId xmlns:a16="http://schemas.microsoft.com/office/drawing/2014/main" id="{07738B3E-244D-48B6-B456-46D45B0A82FA}"/>
                  </a:ext>
                </a:extLst>
              </p:cNvPr>
              <p:cNvSpPr txBox="1"/>
              <p:nvPr/>
            </p:nvSpPr>
            <p:spPr>
              <a:xfrm>
                <a:off x="1141098" y="3021626"/>
                <a:ext cx="4096851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rgbClr val="FFFF00"/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5" name="TextBox 10">
                <a:extLst>
                  <a:ext uri="{FF2B5EF4-FFF2-40B4-BE49-F238E27FC236}">
                    <a16:creationId xmlns:a16="http://schemas.microsoft.com/office/drawing/2014/main" id="{07738B3E-244D-48B6-B456-46D45B0A8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98" y="3021626"/>
                <a:ext cx="4096851" cy="100424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1">
            <a:extLst>
              <a:ext uri="{FF2B5EF4-FFF2-40B4-BE49-F238E27FC236}">
                <a16:creationId xmlns:a16="http://schemas.microsoft.com/office/drawing/2014/main" id="{A165217C-BE84-4041-A38B-2F123B244E4E}"/>
              </a:ext>
            </a:extLst>
          </p:cNvPr>
          <p:cNvSpPr/>
          <p:nvPr/>
        </p:nvSpPr>
        <p:spPr>
          <a:xfrm>
            <a:off x="1662543" y="3750281"/>
            <a:ext cx="396000" cy="396000"/>
          </a:xfrm>
          <a:prstGeom prst="ellipse">
            <a:avLst/>
          </a:prstGeom>
          <a:noFill/>
          <a:ln w="38100" cap="rnd" cmpd="sng" algn="ctr">
            <a:solidFill>
              <a:srgbClr val="53D2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Oval 14">
            <a:extLst>
              <a:ext uri="{FF2B5EF4-FFF2-40B4-BE49-F238E27FC236}">
                <a16:creationId xmlns:a16="http://schemas.microsoft.com/office/drawing/2014/main" id="{1CA661A9-0BC5-4E2F-9439-6D65E22E6154}"/>
              </a:ext>
            </a:extLst>
          </p:cNvPr>
          <p:cNvSpPr/>
          <p:nvPr/>
        </p:nvSpPr>
        <p:spPr>
          <a:xfrm>
            <a:off x="1676611" y="2920679"/>
            <a:ext cx="396000" cy="396000"/>
          </a:xfrm>
          <a:prstGeom prst="ellipse">
            <a:avLst/>
          </a:prstGeom>
          <a:noFill/>
          <a:ln w="38100" cap="rnd" cmpd="sng" algn="ctr">
            <a:solidFill>
              <a:srgbClr val="53D2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Oval 19">
            <a:extLst>
              <a:ext uri="{FF2B5EF4-FFF2-40B4-BE49-F238E27FC236}">
                <a16:creationId xmlns:a16="http://schemas.microsoft.com/office/drawing/2014/main" id="{52BF200A-24AF-4CD9-88E6-5F5CA9E4B61F}"/>
              </a:ext>
            </a:extLst>
          </p:cNvPr>
          <p:cNvSpPr/>
          <p:nvPr/>
        </p:nvSpPr>
        <p:spPr>
          <a:xfrm>
            <a:off x="1149186" y="3354281"/>
            <a:ext cx="396000" cy="396000"/>
          </a:xfrm>
          <a:prstGeom prst="ellipse">
            <a:avLst/>
          </a:prstGeom>
          <a:noFill/>
          <a:ln w="38100" cap="rnd" cmpd="sng" algn="ctr">
            <a:solidFill>
              <a:srgbClr val="53D2FF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20">
                <a:extLst>
                  <a:ext uri="{FF2B5EF4-FFF2-40B4-BE49-F238E27FC236}">
                    <a16:creationId xmlns:a16="http://schemas.microsoft.com/office/drawing/2014/main" id="{69DBFFBF-6BA5-464D-A953-9BD3E1E58C4D}"/>
                  </a:ext>
                </a:extLst>
              </p:cNvPr>
              <p:cNvSpPr txBox="1"/>
              <p:nvPr/>
            </p:nvSpPr>
            <p:spPr>
              <a:xfrm>
                <a:off x="5237949" y="2993490"/>
                <a:ext cx="3985976" cy="9732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defTabSz="457200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rgbClr val="FFFF00"/>
                  </a:solidFill>
                  <a:latin typeface="Century Gothic" panose="020B050202020202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1" name="TextBox 20">
                <a:extLst>
                  <a:ext uri="{FF2B5EF4-FFF2-40B4-BE49-F238E27FC236}">
                    <a16:creationId xmlns:a16="http://schemas.microsoft.com/office/drawing/2014/main" id="{69DBFFBF-6BA5-464D-A953-9BD3E1E5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49" y="2993490"/>
                <a:ext cx="3985976" cy="97321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21">
                <a:extLst>
                  <a:ext uri="{FF2B5EF4-FFF2-40B4-BE49-F238E27FC236}">
                    <a16:creationId xmlns:a16="http://schemas.microsoft.com/office/drawing/2014/main" id="{2B711B5F-CB95-4553-8FD8-08A808C5802D}"/>
                  </a:ext>
                </a:extLst>
              </p:cNvPr>
              <p:cNvSpPr txBox="1"/>
              <p:nvPr/>
            </p:nvSpPr>
            <p:spPr>
              <a:xfrm>
                <a:off x="1753309" y="4055389"/>
                <a:ext cx="3397347" cy="10003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  <m:sub/>
                        <m:sup/>
                      </m:sSubSup>
                    </m:oMath>
                  </m:oMathPara>
                </a14:m>
                <a:endParaRPr lang="ar-KW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2" name="TextBox 21">
                <a:extLst>
                  <a:ext uri="{FF2B5EF4-FFF2-40B4-BE49-F238E27FC236}">
                    <a16:creationId xmlns:a16="http://schemas.microsoft.com/office/drawing/2014/main" id="{2B711B5F-CB95-4553-8FD8-08A808C5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09" y="4055389"/>
                <a:ext cx="3397347" cy="100033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22">
                <a:extLst>
                  <a:ext uri="{FF2B5EF4-FFF2-40B4-BE49-F238E27FC236}">
                    <a16:creationId xmlns:a16="http://schemas.microsoft.com/office/drawing/2014/main" id="{2AAF79B3-09B7-4A4A-B4DC-C6534EB147B5}"/>
                  </a:ext>
                </a:extLst>
              </p:cNvPr>
              <p:cNvSpPr txBox="1"/>
              <p:nvPr/>
            </p:nvSpPr>
            <p:spPr>
              <a:xfrm>
                <a:off x="4911500" y="4055469"/>
                <a:ext cx="4557929" cy="10003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  <m:sub/>
                        <m:sup/>
                      </m:sSubSup>
                    </m:oMath>
                  </m:oMathPara>
                </a14:m>
                <a:endParaRPr lang="ar-KW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3" name="TextBox 22">
                <a:extLst>
                  <a:ext uri="{FF2B5EF4-FFF2-40B4-BE49-F238E27FC236}">
                    <a16:creationId xmlns:a16="http://schemas.microsoft.com/office/drawing/2014/main" id="{2AAF79B3-09B7-4A4A-B4DC-C6534EB1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500" y="4055469"/>
                <a:ext cx="4557929" cy="100033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23">
                <a:extLst>
                  <a:ext uri="{FF2B5EF4-FFF2-40B4-BE49-F238E27FC236}">
                    <a16:creationId xmlns:a16="http://schemas.microsoft.com/office/drawing/2014/main" id="{0E568AFB-2357-4757-ACA8-CD7DC4FD8653}"/>
                  </a:ext>
                </a:extLst>
              </p:cNvPr>
              <p:cNvSpPr txBox="1"/>
              <p:nvPr/>
            </p:nvSpPr>
            <p:spPr>
              <a:xfrm>
                <a:off x="966574" y="4170479"/>
                <a:ext cx="78075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</m:oMath>
                  </m:oMathPara>
                </a14:m>
                <a:endParaRPr lang="ar-KW" sz="5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4" name="TextBox 23">
                <a:extLst>
                  <a:ext uri="{FF2B5EF4-FFF2-40B4-BE49-F238E27FC236}">
                    <a16:creationId xmlns:a16="http://schemas.microsoft.com/office/drawing/2014/main" id="{0E568AFB-2357-4757-ACA8-CD7DC4FD8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74" y="4170479"/>
                <a:ext cx="780756" cy="830997"/>
              </a:xfrm>
              <a:prstGeom prst="rect">
                <a:avLst/>
              </a:prstGeom>
              <a:blipFill>
                <a:blip r:embed="rId31"/>
                <a:stretch>
                  <a:fillRect r="-7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8">
                <a:extLst>
                  <a:ext uri="{FF2B5EF4-FFF2-40B4-BE49-F238E27FC236}">
                    <a16:creationId xmlns:a16="http://schemas.microsoft.com/office/drawing/2014/main" id="{7F446A2F-55A0-4D33-B227-E79160BC5F7F}"/>
                  </a:ext>
                </a:extLst>
              </p:cNvPr>
              <p:cNvSpPr txBox="1"/>
              <p:nvPr/>
            </p:nvSpPr>
            <p:spPr>
              <a:xfrm>
                <a:off x="9103671" y="4159406"/>
                <a:ext cx="112319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5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5" name="TextBox 18">
                <a:extLst>
                  <a:ext uri="{FF2B5EF4-FFF2-40B4-BE49-F238E27FC236}">
                    <a16:creationId xmlns:a16="http://schemas.microsoft.com/office/drawing/2014/main" id="{7F446A2F-55A0-4D33-B227-E79160BC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671" y="4159406"/>
                <a:ext cx="1123195" cy="83099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25">
                <a:extLst>
                  <a:ext uri="{FF2B5EF4-FFF2-40B4-BE49-F238E27FC236}">
                    <a16:creationId xmlns:a16="http://schemas.microsoft.com/office/drawing/2014/main" id="{07FF0EC2-B54E-49A2-9816-F8E749E5B015}"/>
                  </a:ext>
                </a:extLst>
              </p:cNvPr>
              <p:cNvSpPr txBox="1"/>
              <p:nvPr/>
            </p:nvSpPr>
            <p:spPr>
              <a:xfrm>
                <a:off x="2959733" y="4960246"/>
                <a:ext cx="78075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</m:oMath>
                  </m:oMathPara>
                </a14:m>
                <a:endParaRPr lang="ar-KW" sz="5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6" name="TextBox 25">
                <a:extLst>
                  <a:ext uri="{FF2B5EF4-FFF2-40B4-BE49-F238E27FC236}">
                    <a16:creationId xmlns:a16="http://schemas.microsoft.com/office/drawing/2014/main" id="{07FF0EC2-B54E-49A2-9816-F8E749E5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33" y="4960246"/>
                <a:ext cx="780756" cy="830997"/>
              </a:xfrm>
              <a:prstGeom prst="rect">
                <a:avLst/>
              </a:prstGeom>
              <a:blipFill>
                <a:blip r:embed="rId33"/>
                <a:stretch>
                  <a:fillRect r="-7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26">
                <a:extLst>
                  <a:ext uri="{FF2B5EF4-FFF2-40B4-BE49-F238E27FC236}">
                    <a16:creationId xmlns:a16="http://schemas.microsoft.com/office/drawing/2014/main" id="{4636B6DC-FA92-4E19-A388-76A41ECB2896}"/>
                  </a:ext>
                </a:extLst>
              </p:cNvPr>
              <p:cNvSpPr txBox="1"/>
              <p:nvPr/>
            </p:nvSpPr>
            <p:spPr>
              <a:xfrm>
                <a:off x="3727480" y="5202504"/>
                <a:ext cx="1896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𝟓𝟑𝟔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TextBox 26">
                <a:extLst>
                  <a:ext uri="{FF2B5EF4-FFF2-40B4-BE49-F238E27FC236}">
                    <a16:creationId xmlns:a16="http://schemas.microsoft.com/office/drawing/2014/main" id="{4636B6DC-FA92-4E19-A388-76A41ECB2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80" y="5202504"/>
                <a:ext cx="1896918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27">
                <a:extLst>
                  <a:ext uri="{FF2B5EF4-FFF2-40B4-BE49-F238E27FC236}">
                    <a16:creationId xmlns:a16="http://schemas.microsoft.com/office/drawing/2014/main" id="{06FBBFF4-7AB0-4206-A1E8-8777C3929F46}"/>
                  </a:ext>
                </a:extLst>
              </p:cNvPr>
              <p:cNvSpPr txBox="1"/>
              <p:nvPr/>
            </p:nvSpPr>
            <p:spPr>
              <a:xfrm>
                <a:off x="5624398" y="5202504"/>
                <a:ext cx="5229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68" name="TextBox 27">
                <a:extLst>
                  <a:ext uri="{FF2B5EF4-FFF2-40B4-BE49-F238E27FC236}">
                    <a16:creationId xmlns:a16="http://schemas.microsoft.com/office/drawing/2014/main" id="{06FBBFF4-7AB0-4206-A1E8-8777C392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398" y="5202504"/>
                <a:ext cx="522907" cy="43088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29">
                <a:extLst>
                  <a:ext uri="{FF2B5EF4-FFF2-40B4-BE49-F238E27FC236}">
                    <a16:creationId xmlns:a16="http://schemas.microsoft.com/office/drawing/2014/main" id="{8AB726D2-8B56-4031-8937-B55E76E8BF2A}"/>
                  </a:ext>
                </a:extLst>
              </p:cNvPr>
              <p:cNvSpPr txBox="1"/>
              <p:nvPr/>
            </p:nvSpPr>
            <p:spPr>
              <a:xfrm>
                <a:off x="6795398" y="5202503"/>
                <a:ext cx="1896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ar-KW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𝟓𝟑𝟒</m:t>
                      </m:r>
                    </m:oMath>
                  </m:oMathPara>
                </a14:m>
                <a:endParaRPr lang="ar-KW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9" name="TextBox 29">
                <a:extLst>
                  <a:ext uri="{FF2B5EF4-FFF2-40B4-BE49-F238E27FC236}">
                    <a16:creationId xmlns:a16="http://schemas.microsoft.com/office/drawing/2014/main" id="{8AB726D2-8B56-4031-8937-B55E76E8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98" y="5202503"/>
                <a:ext cx="1896918" cy="43088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30">
                <a:extLst>
                  <a:ext uri="{FF2B5EF4-FFF2-40B4-BE49-F238E27FC236}">
                    <a16:creationId xmlns:a16="http://schemas.microsoft.com/office/drawing/2014/main" id="{61E0A9C9-3A5A-4CFC-A79D-DCD6E6B255BF}"/>
                  </a:ext>
                </a:extLst>
              </p:cNvPr>
              <p:cNvSpPr txBox="1"/>
              <p:nvPr/>
            </p:nvSpPr>
            <p:spPr>
              <a:xfrm>
                <a:off x="6035747" y="4984773"/>
                <a:ext cx="112319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5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0" name="TextBox 30">
                <a:extLst>
                  <a:ext uri="{FF2B5EF4-FFF2-40B4-BE49-F238E27FC236}">
                    <a16:creationId xmlns:a16="http://schemas.microsoft.com/office/drawing/2014/main" id="{61E0A9C9-3A5A-4CFC-A79D-DCD6E6B2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47" y="4984773"/>
                <a:ext cx="1123195" cy="83099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Rectangle 13">
            <a:extLst>
              <a:ext uri="{FF2B5EF4-FFF2-40B4-BE49-F238E27FC236}">
                <a16:creationId xmlns:a16="http://schemas.microsoft.com/office/drawing/2014/main" id="{644A1BDA-306B-4E7D-B095-A6FC51A5C4B4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172" name="TextBox 17">
            <a:extLst>
              <a:ext uri="{FF2B5EF4-FFF2-40B4-BE49-F238E27FC236}">
                <a16:creationId xmlns:a16="http://schemas.microsoft.com/office/drawing/2014/main" id="{FC069288-9D38-4BC8-BB27-3802883442AA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758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46" grpId="0"/>
      <p:bldP spid="47" grpId="0"/>
      <p:bldP spid="52" grpId="0" animBg="1"/>
      <p:bldP spid="54" grpId="0"/>
      <p:bldP spid="55" grpId="0"/>
      <p:bldP spid="56" grpId="0"/>
      <p:bldP spid="155" grpId="0"/>
      <p:bldP spid="158" grpId="0" animBg="1"/>
      <p:bldP spid="159" grpId="0" animBg="1"/>
      <p:bldP spid="160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1BBE82E-1114-4F56-B3D5-DE5B66F8B7BD}"/>
              </a:ext>
            </a:extLst>
          </p:cNvPr>
          <p:cNvSpPr txBox="1"/>
          <p:nvPr/>
        </p:nvSpPr>
        <p:spPr>
          <a:xfrm>
            <a:off x="6166851" y="1783976"/>
            <a:ext cx="12466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: Rounded Corners 19">
            <a:extLst>
              <a:ext uri="{FF2B5EF4-FFF2-40B4-BE49-F238E27FC236}">
                <a16:creationId xmlns:a16="http://schemas.microsoft.com/office/drawing/2014/main" id="{F8AC6F33-8E41-4938-872F-42991BE950C3}"/>
              </a:ext>
            </a:extLst>
          </p:cNvPr>
          <p:cNvSpPr/>
          <p:nvPr/>
        </p:nvSpPr>
        <p:spPr>
          <a:xfrm>
            <a:off x="4257256" y="1072314"/>
            <a:ext cx="2433716" cy="3183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مثال 2 ص 51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AA20AEA9-6C94-45F0-98DB-AC304A4CF7E6}"/>
              </a:ext>
            </a:extLst>
          </p:cNvPr>
          <p:cNvSpPr/>
          <p:nvPr/>
        </p:nvSpPr>
        <p:spPr>
          <a:xfrm>
            <a:off x="2221452" y="1879617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F769058F-87E2-472D-893A-37C4B0D9B2D7}"/>
              </a:ext>
            </a:extLst>
          </p:cNvPr>
          <p:cNvSpPr/>
          <p:nvPr/>
        </p:nvSpPr>
        <p:spPr>
          <a:xfrm>
            <a:off x="2394862" y="1707703"/>
            <a:ext cx="31161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8F5C85CF-A8C4-448B-9FD2-B0E9341C5069}"/>
              </a:ext>
            </a:extLst>
          </p:cNvPr>
          <p:cNvSpPr/>
          <p:nvPr/>
        </p:nvSpPr>
        <p:spPr>
          <a:xfrm>
            <a:off x="2319965" y="2168866"/>
            <a:ext cx="43204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F51E156-9DBD-4CAE-B457-3EDE8BD3A42C}"/>
              </a:ext>
            </a:extLst>
          </p:cNvPr>
          <p:cNvSpPr/>
          <p:nvPr/>
        </p:nvSpPr>
        <p:spPr>
          <a:xfrm>
            <a:off x="2618273" y="1879617"/>
            <a:ext cx="299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C641A34C-6931-4144-A87B-1DDD72206845}"/>
              </a:ext>
            </a:extLst>
          </p:cNvPr>
          <p:cNvSpPr/>
          <p:nvPr/>
        </p:nvSpPr>
        <p:spPr>
          <a:xfrm>
            <a:off x="2859285" y="1879617"/>
            <a:ext cx="105195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3 e</a:t>
            </a:r>
            <a:r>
              <a:rPr lang="en-US" sz="4000" b="1" baseline="30000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x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54AA8D30-9A45-4778-8E3B-2287603ACF81}"/>
              </a:ext>
            </a:extLst>
          </p:cNvPr>
          <p:cNvSpPr/>
          <p:nvPr/>
        </p:nvSpPr>
        <p:spPr>
          <a:xfrm>
            <a:off x="3671921" y="1879617"/>
            <a:ext cx="38482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+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7A7190B7-A85E-45C5-A3A3-49934C951474}"/>
              </a:ext>
            </a:extLst>
          </p:cNvPr>
          <p:cNvSpPr/>
          <p:nvPr/>
        </p:nvSpPr>
        <p:spPr>
          <a:xfrm>
            <a:off x="4083371" y="1673700"/>
            <a:ext cx="36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cs typeface="Vijaya" pitchFamily="34" charset="0"/>
              </a:rPr>
              <a:t>e</a:t>
            </a:r>
          </a:p>
        </p:txBody>
      </p: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3AEA6DF0-012E-4C4C-BA65-677ECEFF9DD4}"/>
              </a:ext>
            </a:extLst>
          </p:cNvPr>
          <p:cNvCxnSpPr/>
          <p:nvPr/>
        </p:nvCxnSpPr>
        <p:spPr>
          <a:xfrm>
            <a:off x="4083371" y="2210715"/>
            <a:ext cx="3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622E2A78-A544-4431-BCCC-D7E85E5BC125}"/>
              </a:ext>
            </a:extLst>
          </p:cNvPr>
          <p:cNvSpPr/>
          <p:nvPr/>
        </p:nvSpPr>
        <p:spPr>
          <a:xfrm>
            <a:off x="4083371" y="2011604"/>
            <a:ext cx="36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x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5063106-A77B-43EB-97C7-CFBAC0A3D190}"/>
              </a:ext>
            </a:extLst>
          </p:cNvPr>
          <p:cNvSpPr/>
          <p:nvPr/>
        </p:nvSpPr>
        <p:spPr>
          <a:xfrm>
            <a:off x="4455915" y="1879360"/>
            <a:ext cx="36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)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7D9D10DD-D6C7-46A9-B4A8-E107510229FA}"/>
              </a:ext>
            </a:extLst>
          </p:cNvPr>
          <p:cNvSpPr/>
          <p:nvPr/>
        </p:nvSpPr>
        <p:spPr>
          <a:xfrm>
            <a:off x="4649211" y="1879617"/>
            <a:ext cx="734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d x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71" name="Group 97">
            <a:extLst>
              <a:ext uri="{FF2B5EF4-FFF2-40B4-BE49-F238E27FC236}">
                <a16:creationId xmlns:a16="http://schemas.microsoft.com/office/drawing/2014/main" id="{04283150-2D26-4C08-A607-F6CC949B2D68}"/>
              </a:ext>
            </a:extLst>
          </p:cNvPr>
          <p:cNvGrpSpPr>
            <a:grpSpLocks/>
          </p:cNvGrpSpPr>
          <p:nvPr/>
        </p:nvGrpSpPr>
        <p:grpSpPr bwMode="auto">
          <a:xfrm>
            <a:off x="8766845" y="2363727"/>
            <a:ext cx="1388214" cy="605551"/>
            <a:chOff x="3975" y="1497"/>
            <a:chExt cx="1607" cy="598"/>
          </a:xfrm>
        </p:grpSpPr>
        <p:pic>
          <p:nvPicPr>
            <p:cNvPr id="72" name="Picture 85" descr="بدون عنوان2">
              <a:extLst>
                <a:ext uri="{FF2B5EF4-FFF2-40B4-BE49-F238E27FC236}">
                  <a16:creationId xmlns:a16="http://schemas.microsoft.com/office/drawing/2014/main" id="{9FEA852D-4FDE-497B-A5FC-B23224624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81">
              <a:extLst>
                <a:ext uri="{FF2B5EF4-FFF2-40B4-BE49-F238E27FC236}">
                  <a16:creationId xmlns:a16="http://schemas.microsoft.com/office/drawing/2014/main" id="{FA1E6F6C-A32A-4598-A149-C790C3690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74" name="AutoShape 82">
                <a:extLst>
                  <a:ext uri="{FF2B5EF4-FFF2-40B4-BE49-F238E27FC236}">
                    <a16:creationId xmlns:a16="http://schemas.microsoft.com/office/drawing/2014/main" id="{07A9FF6E-8F5F-4917-BF5B-9A78EA6D2B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AutoShape 83">
                <a:extLst>
                  <a:ext uri="{FF2B5EF4-FFF2-40B4-BE49-F238E27FC236}">
                    <a16:creationId xmlns:a16="http://schemas.microsoft.com/office/drawing/2014/main" id="{8B676EB6-9710-4A5F-B6F3-E16C821119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AutoShape 84">
                <a:extLst>
                  <a:ext uri="{FF2B5EF4-FFF2-40B4-BE49-F238E27FC236}">
                    <a16:creationId xmlns:a16="http://schemas.microsoft.com/office/drawing/2014/main" id="{B9DA5EC2-75CB-4EA3-8F65-8DF5EAEA39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C3D5B906-37D9-4602-BD88-D12CA3E626E3}"/>
              </a:ext>
            </a:extLst>
          </p:cNvPr>
          <p:cNvGrpSpPr/>
          <p:nvPr/>
        </p:nvGrpSpPr>
        <p:grpSpPr>
          <a:xfrm>
            <a:off x="3270059" y="2598466"/>
            <a:ext cx="3162463" cy="1073167"/>
            <a:chOff x="873085" y="893043"/>
            <a:chExt cx="3162463" cy="1073167"/>
          </a:xfrm>
        </p:grpSpPr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id="{D8AD7B55-C747-46B1-90E5-EC25DBF98F2B}"/>
                </a:ext>
              </a:extLst>
            </p:cNvPr>
            <p:cNvSpPr/>
            <p:nvPr/>
          </p:nvSpPr>
          <p:spPr>
            <a:xfrm>
              <a:off x="873085" y="1126337"/>
              <a:ext cx="28803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∫</a:t>
              </a:r>
              <a:endParaRPr lang="en-US" sz="4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79" name="مستطيل 78">
              <a:extLst>
                <a:ext uri="{FF2B5EF4-FFF2-40B4-BE49-F238E27FC236}">
                  <a16:creationId xmlns:a16="http://schemas.microsoft.com/office/drawing/2014/main" id="{43283282-F136-4C4A-95A9-6D1A368A099E}"/>
                </a:ext>
              </a:extLst>
            </p:cNvPr>
            <p:cNvSpPr/>
            <p:nvPr/>
          </p:nvSpPr>
          <p:spPr>
            <a:xfrm>
              <a:off x="1046495" y="954423"/>
              <a:ext cx="311617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8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2</a:t>
              </a:r>
              <a:endParaRPr lang="en-US" sz="28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80" name="مستطيل 79">
              <a:extLst>
                <a:ext uri="{FF2B5EF4-FFF2-40B4-BE49-F238E27FC236}">
                  <a16:creationId xmlns:a16="http://schemas.microsoft.com/office/drawing/2014/main" id="{6EF0CBD7-B642-4B15-9611-10B70C9377A1}"/>
                </a:ext>
              </a:extLst>
            </p:cNvPr>
            <p:cNvSpPr/>
            <p:nvPr/>
          </p:nvSpPr>
          <p:spPr>
            <a:xfrm>
              <a:off x="971598" y="1415586"/>
              <a:ext cx="432049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28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1</a:t>
              </a:r>
              <a:endParaRPr lang="en-US" sz="28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81" name="مستطيل 80">
              <a:extLst>
                <a:ext uri="{FF2B5EF4-FFF2-40B4-BE49-F238E27FC236}">
                  <a16:creationId xmlns:a16="http://schemas.microsoft.com/office/drawing/2014/main" id="{A8365AD9-E49E-4B72-93C8-641679AB2782}"/>
                </a:ext>
              </a:extLst>
            </p:cNvPr>
            <p:cNvSpPr/>
            <p:nvPr/>
          </p:nvSpPr>
          <p:spPr>
            <a:xfrm>
              <a:off x="1269906" y="1126337"/>
              <a:ext cx="299945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(</a:t>
              </a:r>
              <a:endParaRPr lang="en-US" sz="4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82" name="مستطيل 81">
              <a:extLst>
                <a:ext uri="{FF2B5EF4-FFF2-40B4-BE49-F238E27FC236}">
                  <a16:creationId xmlns:a16="http://schemas.microsoft.com/office/drawing/2014/main" id="{C6F9FEA9-9A2E-4229-A000-FE05B3E4435D}"/>
                </a:ext>
              </a:extLst>
            </p:cNvPr>
            <p:cNvSpPr/>
            <p:nvPr/>
          </p:nvSpPr>
          <p:spPr>
            <a:xfrm>
              <a:off x="1510918" y="1126337"/>
              <a:ext cx="1051957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3 e</a:t>
              </a:r>
              <a:r>
                <a:rPr lang="en-US" sz="4000" b="1" baseline="30000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 x</a:t>
              </a:r>
              <a:endParaRPr lang="en-US" sz="4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id="{60175D57-049C-463E-AE82-AF5C46258B3F}"/>
                </a:ext>
              </a:extLst>
            </p:cNvPr>
            <p:cNvSpPr/>
            <p:nvPr/>
          </p:nvSpPr>
          <p:spPr>
            <a:xfrm>
              <a:off x="2323554" y="1126337"/>
              <a:ext cx="384829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+</a:t>
              </a:r>
              <a:endParaRPr lang="en-US" sz="4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532C8B0C-BA98-49FD-A8BB-5FCA0C4C70AB}"/>
                </a:ext>
              </a:extLst>
            </p:cNvPr>
            <p:cNvSpPr/>
            <p:nvPr/>
          </p:nvSpPr>
          <p:spPr>
            <a:xfrm>
              <a:off x="2749975" y="893043"/>
              <a:ext cx="360000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cs typeface="Vijaya" pitchFamily="34" charset="0"/>
                </a:rPr>
                <a:t>e</a:t>
              </a:r>
            </a:p>
          </p:txBody>
        </p:sp>
        <p:cxnSp>
          <p:nvCxnSpPr>
            <p:cNvPr id="85" name="رابط مستقيم 84">
              <a:extLst>
                <a:ext uri="{FF2B5EF4-FFF2-40B4-BE49-F238E27FC236}">
                  <a16:creationId xmlns:a16="http://schemas.microsoft.com/office/drawing/2014/main" id="{CB2771AB-85DD-44C4-9F13-94ADB511A741}"/>
                </a:ext>
              </a:extLst>
            </p:cNvPr>
            <p:cNvCxnSpPr/>
            <p:nvPr/>
          </p:nvCxnSpPr>
          <p:spPr>
            <a:xfrm>
              <a:off x="2735004" y="1457435"/>
              <a:ext cx="360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مستطيل 85">
              <a:extLst>
                <a:ext uri="{FF2B5EF4-FFF2-40B4-BE49-F238E27FC236}">
                  <a16:creationId xmlns:a16="http://schemas.microsoft.com/office/drawing/2014/main" id="{06D138E8-BEAD-442A-BFAF-0160E1D5DF14}"/>
                </a:ext>
              </a:extLst>
            </p:cNvPr>
            <p:cNvSpPr/>
            <p:nvPr/>
          </p:nvSpPr>
          <p:spPr>
            <a:xfrm>
              <a:off x="2735004" y="1258324"/>
              <a:ext cx="360000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itchFamily="34" charset="0"/>
                  <a:cs typeface="Vijaya" pitchFamily="34" charset="0"/>
                </a:rPr>
                <a:t>x</a:t>
              </a:r>
            </a:p>
          </p:txBody>
        </p:sp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7DB7F2DE-3209-4CE0-91FC-7F315F8504EA}"/>
                </a:ext>
              </a:extLst>
            </p:cNvPr>
            <p:cNvSpPr/>
            <p:nvPr/>
          </p:nvSpPr>
          <p:spPr>
            <a:xfrm>
              <a:off x="3107548" y="1126080"/>
              <a:ext cx="360000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itchFamily="34" charset="0"/>
                  <a:cs typeface="Vijaya" pitchFamily="34" charset="0"/>
                </a:rPr>
                <a:t>)</a:t>
              </a:r>
            </a:p>
          </p:txBody>
        </p:sp>
        <p:sp>
          <p:nvSpPr>
            <p:cNvPr id="88" name="مستطيل 87">
              <a:extLst>
                <a:ext uri="{FF2B5EF4-FFF2-40B4-BE49-F238E27FC236}">
                  <a16:creationId xmlns:a16="http://schemas.microsoft.com/office/drawing/2014/main" id="{4C7A9D19-1DD1-476C-93A0-8AD4695F3483}"/>
                </a:ext>
              </a:extLst>
            </p:cNvPr>
            <p:cNvSpPr/>
            <p:nvPr/>
          </p:nvSpPr>
          <p:spPr>
            <a:xfrm>
              <a:off x="3300844" y="1126337"/>
              <a:ext cx="734704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FF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d x</a:t>
              </a:r>
              <a:endParaRPr lang="en-US" sz="4000" b="1" dirty="0">
                <a:solidFill>
                  <a:srgbClr val="FFFF0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7B4F940B-6B59-4E82-A53A-09F52437EA80}"/>
              </a:ext>
            </a:extLst>
          </p:cNvPr>
          <p:cNvSpPr/>
          <p:nvPr/>
        </p:nvSpPr>
        <p:spPr>
          <a:xfrm>
            <a:off x="3302731" y="3599647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134AD36B-687B-457B-A00C-2FCCD6F4AE17}"/>
              </a:ext>
            </a:extLst>
          </p:cNvPr>
          <p:cNvSpPr/>
          <p:nvPr/>
        </p:nvSpPr>
        <p:spPr>
          <a:xfrm>
            <a:off x="3595231" y="3599647"/>
            <a:ext cx="32302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97618416-2FFC-4AE3-965B-CEA0EE4B014B}"/>
              </a:ext>
            </a:extLst>
          </p:cNvPr>
          <p:cNvSpPr/>
          <p:nvPr/>
        </p:nvSpPr>
        <p:spPr>
          <a:xfrm>
            <a:off x="3769227" y="3599647"/>
            <a:ext cx="3430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itchFamily="34" charset="0"/>
              </a:rPr>
              <a:t>3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419D7165-EBCB-495B-ADEF-5FCEADA92FBF}"/>
              </a:ext>
            </a:extLst>
          </p:cNvPr>
          <p:cNvSpPr/>
          <p:nvPr/>
        </p:nvSpPr>
        <p:spPr>
          <a:xfrm>
            <a:off x="4099287" y="3599647"/>
            <a:ext cx="61861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e</a:t>
            </a:r>
            <a:r>
              <a:rPr lang="en-US" sz="4000" b="1" baseline="30000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x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C73C7133-91CC-42A9-9269-7A4BB9BF58D2}"/>
              </a:ext>
            </a:extLst>
          </p:cNvPr>
          <p:cNvSpPr/>
          <p:nvPr/>
        </p:nvSpPr>
        <p:spPr>
          <a:xfrm>
            <a:off x="4596819" y="3599647"/>
            <a:ext cx="15367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+ e ln x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387F69A8-939A-4221-B397-1CC81AB679A7}"/>
              </a:ext>
            </a:extLst>
          </p:cNvPr>
          <p:cNvSpPr/>
          <p:nvPr/>
        </p:nvSpPr>
        <p:spPr>
          <a:xfrm>
            <a:off x="5960862" y="3599647"/>
            <a:ext cx="3802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]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D639CD71-25CF-4F57-80D9-2628A6BDAEB0}"/>
              </a:ext>
            </a:extLst>
          </p:cNvPr>
          <p:cNvSpPr/>
          <p:nvPr/>
        </p:nvSpPr>
        <p:spPr>
          <a:xfrm>
            <a:off x="6241150" y="3448393"/>
            <a:ext cx="288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2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297D82BE-E8EF-4BDF-9207-261CACA85179}"/>
              </a:ext>
            </a:extLst>
          </p:cNvPr>
          <p:cNvSpPr/>
          <p:nvPr/>
        </p:nvSpPr>
        <p:spPr>
          <a:xfrm>
            <a:off x="6166253" y="3909556"/>
            <a:ext cx="288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6D921EB1-E471-4AB1-ABC7-E6E8291EED6F}"/>
              </a:ext>
            </a:extLst>
          </p:cNvPr>
          <p:cNvSpPr/>
          <p:nvPr/>
        </p:nvSpPr>
        <p:spPr>
          <a:xfrm>
            <a:off x="3310507" y="4284411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5D130927-B396-46DE-9CCB-FEEB7032277B}"/>
              </a:ext>
            </a:extLst>
          </p:cNvPr>
          <p:cNvSpPr/>
          <p:nvPr/>
        </p:nvSpPr>
        <p:spPr>
          <a:xfrm>
            <a:off x="3603007" y="4284411"/>
            <a:ext cx="32302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607A5D14-FC2C-44CB-8988-9C8D1F01A62C}"/>
              </a:ext>
            </a:extLst>
          </p:cNvPr>
          <p:cNvSpPr/>
          <p:nvPr/>
        </p:nvSpPr>
        <p:spPr>
          <a:xfrm>
            <a:off x="3777003" y="4284411"/>
            <a:ext cx="3430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itchFamily="34" charset="0"/>
              </a:rPr>
              <a:t>3</a:t>
            </a: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2178EB9F-EB46-4488-BEA5-E830EAC98ED9}"/>
              </a:ext>
            </a:extLst>
          </p:cNvPr>
          <p:cNvSpPr/>
          <p:nvPr/>
        </p:nvSpPr>
        <p:spPr>
          <a:xfrm>
            <a:off x="4107063" y="4284411"/>
            <a:ext cx="61861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e</a:t>
            </a:r>
            <a:r>
              <a:rPr lang="en-US" sz="4000" b="1" baseline="30000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2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A90D93B0-E6E0-4FA6-BD34-C24F5E45660E}"/>
              </a:ext>
            </a:extLst>
          </p:cNvPr>
          <p:cNvSpPr/>
          <p:nvPr/>
        </p:nvSpPr>
        <p:spPr>
          <a:xfrm>
            <a:off x="4604595" y="4284411"/>
            <a:ext cx="15367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+ e ln 2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FED3AFBE-6459-410D-B544-6DC5E5E50325}"/>
              </a:ext>
            </a:extLst>
          </p:cNvPr>
          <p:cNvSpPr/>
          <p:nvPr/>
        </p:nvSpPr>
        <p:spPr>
          <a:xfrm>
            <a:off x="5968638" y="4284411"/>
            <a:ext cx="3802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id="{35078F12-434D-4F9C-B85C-1770D0845298}"/>
              </a:ext>
            </a:extLst>
          </p:cNvPr>
          <p:cNvSpPr/>
          <p:nvPr/>
        </p:nvSpPr>
        <p:spPr>
          <a:xfrm>
            <a:off x="6176886" y="4291112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55552F57-DA09-4AEF-90F3-606D1A5ACB60}"/>
              </a:ext>
            </a:extLst>
          </p:cNvPr>
          <p:cNvSpPr/>
          <p:nvPr/>
        </p:nvSpPr>
        <p:spPr>
          <a:xfrm>
            <a:off x="6382277" y="4291112"/>
            <a:ext cx="32302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(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DB10F23E-CC41-4B6A-AF52-4FB06125FC27}"/>
              </a:ext>
            </a:extLst>
          </p:cNvPr>
          <p:cNvSpPr/>
          <p:nvPr/>
        </p:nvSpPr>
        <p:spPr>
          <a:xfrm>
            <a:off x="6556273" y="4291112"/>
            <a:ext cx="3430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itchFamily="34" charset="0"/>
              </a:rPr>
              <a:t>3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F31577E2-7598-4737-A78F-3FA6A3845724}"/>
              </a:ext>
            </a:extLst>
          </p:cNvPr>
          <p:cNvSpPr/>
          <p:nvPr/>
        </p:nvSpPr>
        <p:spPr>
          <a:xfrm>
            <a:off x="6886334" y="4291112"/>
            <a:ext cx="3355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e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62BEE022-43E7-4446-A434-6E578610FA4A}"/>
              </a:ext>
            </a:extLst>
          </p:cNvPr>
          <p:cNvSpPr/>
          <p:nvPr/>
        </p:nvSpPr>
        <p:spPr>
          <a:xfrm>
            <a:off x="7168905" y="4291112"/>
            <a:ext cx="15367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+ e ln 1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A7FC383C-9126-43EE-915F-F3B7CB82229B}"/>
              </a:ext>
            </a:extLst>
          </p:cNvPr>
          <p:cNvSpPr/>
          <p:nvPr/>
        </p:nvSpPr>
        <p:spPr>
          <a:xfrm>
            <a:off x="8532948" y="4291112"/>
            <a:ext cx="3802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13444359-88B4-4F81-97C0-CA2FEAA14842}"/>
              </a:ext>
            </a:extLst>
          </p:cNvPr>
          <p:cNvSpPr/>
          <p:nvPr/>
        </p:nvSpPr>
        <p:spPr>
          <a:xfrm>
            <a:off x="3302731" y="5007086"/>
            <a:ext cx="3850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1F5F222F-22DC-4FE3-A12B-31FE55BF4E73}"/>
              </a:ext>
            </a:extLst>
          </p:cNvPr>
          <p:cNvSpPr/>
          <p:nvPr/>
        </p:nvSpPr>
        <p:spPr>
          <a:xfrm>
            <a:off x="3656606" y="5007086"/>
            <a:ext cx="3430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itchFamily="34" charset="0"/>
              </a:rPr>
              <a:t>3</a:t>
            </a:r>
          </a:p>
        </p:txBody>
      </p: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FB8D463B-5BA8-4CCD-B424-2E32F2F6B647}"/>
              </a:ext>
            </a:extLst>
          </p:cNvPr>
          <p:cNvSpPr/>
          <p:nvPr/>
        </p:nvSpPr>
        <p:spPr>
          <a:xfrm>
            <a:off x="3986666" y="5007086"/>
            <a:ext cx="61861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e</a:t>
            </a:r>
            <a:r>
              <a:rPr lang="en-US" sz="4000" b="1" baseline="30000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 2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1B69613C-E630-432A-A4E0-BC4C0D31C744}"/>
              </a:ext>
            </a:extLst>
          </p:cNvPr>
          <p:cNvSpPr/>
          <p:nvPr/>
        </p:nvSpPr>
        <p:spPr>
          <a:xfrm>
            <a:off x="4484198" y="5007086"/>
            <a:ext cx="15367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+ e ln 2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AB0AEA20-5FC8-45C6-A032-AEFAA48B4475}"/>
              </a:ext>
            </a:extLst>
          </p:cNvPr>
          <p:cNvSpPr/>
          <p:nvPr/>
        </p:nvSpPr>
        <p:spPr>
          <a:xfrm>
            <a:off x="5848240" y="5007086"/>
            <a:ext cx="103809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- 3 e</a:t>
            </a:r>
            <a:endParaRPr lang="en-US" sz="4000" b="1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4" name="Rectangle 13">
            <a:extLst>
              <a:ext uri="{FF2B5EF4-FFF2-40B4-BE49-F238E27FC236}">
                <a16:creationId xmlns:a16="http://schemas.microsoft.com/office/drawing/2014/main" id="{3FDE6761-6E74-4572-991C-1F6209517B52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115" name="TextBox 17">
            <a:extLst>
              <a:ext uri="{FF2B5EF4-FFF2-40B4-BE49-F238E27FC236}">
                <a16:creationId xmlns:a16="http://schemas.microsoft.com/office/drawing/2014/main" id="{C8E0AEB9-3B2E-4C5F-B072-D0EA84D37C1B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114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46" grpId="0"/>
      <p:bldP spid="47" grpId="0"/>
      <p:bldP spid="52" grpId="0"/>
      <p:bldP spid="54" grpId="0"/>
      <p:bldP spid="55" grpId="0"/>
      <p:bldP spid="57" grpId="0"/>
      <p:bldP spid="58" grpId="0"/>
      <p:bldP spid="70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DACD6C-D9E1-47DE-84F7-C837CE22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2175" cy="6858000"/>
          </a:xfrm>
          <a:prstGeom prst="rect">
            <a:avLst/>
          </a:prstGeom>
        </p:spPr>
      </p:pic>
      <p:sp>
        <p:nvSpPr>
          <p:cNvPr id="5" name="WordArt 12">
            <a:extLst>
              <a:ext uri="{FF2B5EF4-FFF2-40B4-BE49-F238E27FC236}">
                <a16:creationId xmlns:a16="http://schemas.microsoft.com/office/drawing/2014/main" id="{D0D895CA-2D38-4414-8E41-ECF5A7879A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6888" y="347857"/>
            <a:ext cx="1918398" cy="5597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/>
                <a:ea typeface="+mn-ea"/>
                <a:cs typeface="PT Bold Heading"/>
              </a:rPr>
              <a:t>التقييم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"/>
              <a:ea typeface="+mn-ea"/>
              <a:cs typeface="PT Bold Heading"/>
            </a:endParaRPr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2277E602-C70D-413B-B7B8-244A5705C561}"/>
              </a:ext>
            </a:extLst>
          </p:cNvPr>
          <p:cNvSpPr/>
          <p:nvPr/>
        </p:nvSpPr>
        <p:spPr>
          <a:xfrm>
            <a:off x="4182196" y="938974"/>
            <a:ext cx="2687782" cy="43905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حاول أن تحل 2 ص52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399724-F6D4-4A14-BD45-F74750DA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t="21477" r="58748" b="39864"/>
          <a:stretch>
            <a:fillRect/>
          </a:stretch>
        </p:blipFill>
        <p:spPr bwMode="auto">
          <a:xfrm>
            <a:off x="715510" y="1236290"/>
            <a:ext cx="3851378" cy="1026657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7C343E-C828-4CA9-A4F0-56ADD84B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60981" t="21477" r="17496" b="39864"/>
          <a:stretch>
            <a:fillRect/>
          </a:stretch>
        </p:blipFill>
        <p:spPr bwMode="auto">
          <a:xfrm>
            <a:off x="7025738" y="1158502"/>
            <a:ext cx="2242655" cy="1026657"/>
          </a:xfrm>
          <a:prstGeom prst="rect">
            <a:avLst/>
          </a:prstGeom>
          <a:noFill/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201308B-EA59-4B96-9D59-80D46D4F82D8}"/>
              </a:ext>
            </a:extLst>
          </p:cNvPr>
          <p:cNvSpPr txBox="1"/>
          <p:nvPr/>
        </p:nvSpPr>
        <p:spPr>
          <a:xfrm>
            <a:off x="9256415" y="938974"/>
            <a:ext cx="12466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C6F2A4E-2E81-4D29-B3B3-9B76B1A2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377644" y="2517339"/>
            <a:ext cx="3189244" cy="1008000"/>
          </a:xfrm>
          <a:prstGeom prst="rect">
            <a:avLst/>
          </a:prstGeom>
          <a:noFill/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95815EA-8B46-4049-BB00-6F4E2E1B2A51}"/>
              </a:ext>
            </a:extLst>
          </p:cNvPr>
          <p:cNvGrpSpPr/>
          <p:nvPr/>
        </p:nvGrpSpPr>
        <p:grpSpPr>
          <a:xfrm>
            <a:off x="1233628" y="3417692"/>
            <a:ext cx="3354660" cy="2268000"/>
            <a:chOff x="683568" y="2924943"/>
            <a:chExt cx="3354660" cy="2016225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BB14B216-89D4-45F8-B941-63ED1FFB8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683568" y="3212976"/>
              <a:ext cx="3343275" cy="1728192"/>
            </a:xfrm>
            <a:prstGeom prst="rect">
              <a:avLst/>
            </a:prstGeom>
            <a:noFill/>
          </p:spPr>
        </p:pic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FE4091E-29F8-48F4-9C70-4D5B2971C746}"/>
                </a:ext>
              </a:extLst>
            </p:cNvPr>
            <p:cNvGrpSpPr/>
            <p:nvPr/>
          </p:nvGrpSpPr>
          <p:grpSpPr>
            <a:xfrm>
              <a:off x="3923928" y="2924943"/>
              <a:ext cx="114300" cy="1257300"/>
              <a:chOff x="0" y="457200"/>
              <a:chExt cx="114300" cy="1257300"/>
            </a:xfrm>
          </p:grpSpPr>
          <p:pic>
            <p:nvPicPr>
              <p:cNvPr id="17" name="Picture 12">
                <a:extLst>
                  <a:ext uri="{FF2B5EF4-FFF2-40B4-BE49-F238E27FC236}">
                    <a16:creationId xmlns:a16="http://schemas.microsoft.com/office/drawing/2014/main" id="{543025FE-624B-4ADF-9106-7652ED465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457200"/>
                <a:ext cx="114300" cy="400050"/>
              </a:xfrm>
              <a:prstGeom prst="rect">
                <a:avLst/>
              </a:prstGeom>
              <a:noFill/>
            </p:spPr>
          </p:pic>
          <p:pic>
            <p:nvPicPr>
              <p:cNvPr id="18" name="Picture 11">
                <a:extLst>
                  <a:ext uri="{FF2B5EF4-FFF2-40B4-BE49-F238E27FC236}">
                    <a16:creationId xmlns:a16="http://schemas.microsoft.com/office/drawing/2014/main" id="{A6F761A9-A439-419D-8C12-765C5B0DA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314450"/>
                <a:ext cx="114300" cy="40005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0DB95BA2-CD17-4344-8C80-43F0731CB13B}"/>
                </a:ext>
              </a:extLst>
            </p:cNvPr>
            <p:cNvGrpSpPr/>
            <p:nvPr/>
          </p:nvGrpSpPr>
          <p:grpSpPr>
            <a:xfrm>
              <a:off x="2339752" y="2924944"/>
              <a:ext cx="114300" cy="1257300"/>
              <a:chOff x="0" y="457200"/>
              <a:chExt cx="114300" cy="1257300"/>
            </a:xfrm>
          </p:grpSpPr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4A2C4728-5575-45A5-B793-196B6B3273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457200"/>
                <a:ext cx="114300" cy="400050"/>
              </a:xfrm>
              <a:prstGeom prst="rect">
                <a:avLst/>
              </a:prstGeom>
              <a:noFill/>
            </p:spPr>
          </p:pic>
          <p:pic>
            <p:nvPicPr>
              <p:cNvPr id="16" name="Picture 11">
                <a:extLst>
                  <a:ext uri="{FF2B5EF4-FFF2-40B4-BE49-F238E27FC236}">
                    <a16:creationId xmlns:a16="http://schemas.microsoft.com/office/drawing/2014/main" id="{3F1A545B-5F03-47BC-9FF6-98567F057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314450"/>
                <a:ext cx="114300" cy="40005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9" name="Picture 20">
            <a:extLst>
              <a:ext uri="{FF2B5EF4-FFF2-40B4-BE49-F238E27FC236}">
                <a16:creationId xmlns:a16="http://schemas.microsoft.com/office/drawing/2014/main" id="{5472E372-98EE-44D4-8EB9-6BF75C99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729572" y="4677580"/>
            <a:ext cx="5764500" cy="1008000"/>
          </a:xfrm>
          <a:prstGeom prst="rect">
            <a:avLst/>
          </a:prstGeom>
          <a:noFill/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F620E2CA-CBC8-4ACB-9ED6-9FC186FD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691" y="5613683"/>
            <a:ext cx="814310" cy="792000"/>
          </a:xfrm>
          <a:prstGeom prst="rect">
            <a:avLst/>
          </a:prstGeom>
          <a:noFill/>
        </p:spPr>
      </p:pic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id="{E143D927-356B-4B5B-A8EC-EA4D30B3E23B}"/>
              </a:ext>
            </a:extLst>
          </p:cNvPr>
          <p:cNvSpPr/>
          <p:nvPr/>
        </p:nvSpPr>
        <p:spPr>
          <a:xfrm>
            <a:off x="6741216" y="2262947"/>
            <a:ext cx="64581" cy="3512286"/>
          </a:xfrm>
          <a:prstGeom prst="roundRect">
            <a:avLst/>
          </a:prstGeom>
          <a:solidFill>
            <a:srgbClr val="E45F3C"/>
          </a:solidFill>
          <a:ln w="19050" cap="rnd" cmpd="sng" algn="ctr">
            <a:solidFill>
              <a:srgbClr val="E45F3C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defTabSz="457200" rtl="0"/>
            <a:endParaRPr lang="ar-KW" kern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22" name="Group 97">
            <a:extLst>
              <a:ext uri="{FF2B5EF4-FFF2-40B4-BE49-F238E27FC236}">
                <a16:creationId xmlns:a16="http://schemas.microsoft.com/office/drawing/2014/main" id="{487D8DE9-D508-461D-8684-4AD010C0E054}"/>
              </a:ext>
            </a:extLst>
          </p:cNvPr>
          <p:cNvGrpSpPr>
            <a:grpSpLocks/>
          </p:cNvGrpSpPr>
          <p:nvPr/>
        </p:nvGrpSpPr>
        <p:grpSpPr bwMode="auto">
          <a:xfrm>
            <a:off x="5229430" y="1971684"/>
            <a:ext cx="1388214" cy="605551"/>
            <a:chOff x="3975" y="1497"/>
            <a:chExt cx="1607" cy="598"/>
          </a:xfrm>
        </p:grpSpPr>
        <p:pic>
          <p:nvPicPr>
            <p:cNvPr id="23" name="Picture 85" descr="بدون عنوان2">
              <a:extLst>
                <a:ext uri="{FF2B5EF4-FFF2-40B4-BE49-F238E27FC236}">
                  <a16:creationId xmlns:a16="http://schemas.microsoft.com/office/drawing/2014/main" id="{4EA90EDD-62B5-47CB-AD53-41D2DF651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81">
              <a:extLst>
                <a:ext uri="{FF2B5EF4-FFF2-40B4-BE49-F238E27FC236}">
                  <a16:creationId xmlns:a16="http://schemas.microsoft.com/office/drawing/2014/main" id="{A910F5D1-C03E-4472-86B7-0F4463B9C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25" name="AutoShape 82">
                <a:extLst>
                  <a:ext uri="{FF2B5EF4-FFF2-40B4-BE49-F238E27FC236}">
                    <a16:creationId xmlns:a16="http://schemas.microsoft.com/office/drawing/2014/main" id="{4FD5B6FE-626B-4F7E-97E3-20995B456A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AutoShape 83">
                <a:extLst>
                  <a:ext uri="{FF2B5EF4-FFF2-40B4-BE49-F238E27FC236}">
                    <a16:creationId xmlns:a16="http://schemas.microsoft.com/office/drawing/2014/main" id="{39F28A73-8258-492A-86E9-EA03779EEC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utoShape 84">
                <a:extLst>
                  <a:ext uri="{FF2B5EF4-FFF2-40B4-BE49-F238E27FC236}">
                    <a16:creationId xmlns:a16="http://schemas.microsoft.com/office/drawing/2014/main" id="{FDD88A9D-A34A-46A6-B47D-85322A7A3C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8" name="Group 97">
            <a:extLst>
              <a:ext uri="{FF2B5EF4-FFF2-40B4-BE49-F238E27FC236}">
                <a16:creationId xmlns:a16="http://schemas.microsoft.com/office/drawing/2014/main" id="{0AC97F3A-98B6-4868-89E5-B6CCDAEC0E8F}"/>
              </a:ext>
            </a:extLst>
          </p:cNvPr>
          <p:cNvGrpSpPr>
            <a:grpSpLocks/>
          </p:cNvGrpSpPr>
          <p:nvPr/>
        </p:nvGrpSpPr>
        <p:grpSpPr bwMode="auto">
          <a:xfrm>
            <a:off x="9560895" y="1952960"/>
            <a:ext cx="1388214" cy="605551"/>
            <a:chOff x="3975" y="1497"/>
            <a:chExt cx="1607" cy="598"/>
          </a:xfrm>
        </p:grpSpPr>
        <p:pic>
          <p:nvPicPr>
            <p:cNvPr id="29" name="Picture 85" descr="بدون عنوان2">
              <a:extLst>
                <a:ext uri="{FF2B5EF4-FFF2-40B4-BE49-F238E27FC236}">
                  <a16:creationId xmlns:a16="http://schemas.microsoft.com/office/drawing/2014/main" id="{366E9D95-21CF-42EC-9C27-6B357E474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id="{F122E878-8854-45D2-8C64-7CB05805F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31" name="AutoShape 82">
                <a:extLst>
                  <a:ext uri="{FF2B5EF4-FFF2-40B4-BE49-F238E27FC236}">
                    <a16:creationId xmlns:a16="http://schemas.microsoft.com/office/drawing/2014/main" id="{A828375C-7455-4E4D-8148-D554D67468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Helvetica Neue"/>
                </a:endParaRPr>
              </a:p>
            </p:txBody>
          </p:sp>
          <p:sp>
            <p:nvSpPr>
              <p:cNvPr id="32" name="AutoShape 83">
                <a:extLst>
                  <a:ext uri="{FF2B5EF4-FFF2-40B4-BE49-F238E27FC236}">
                    <a16:creationId xmlns:a16="http://schemas.microsoft.com/office/drawing/2014/main" id="{ED422D11-8FD2-43F0-912F-9B803E5CE5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Helvetica Neue"/>
                </a:endParaRPr>
              </a:p>
            </p:txBody>
          </p:sp>
          <p:sp>
            <p:nvSpPr>
              <p:cNvPr id="33" name="AutoShape 84">
                <a:extLst>
                  <a:ext uri="{FF2B5EF4-FFF2-40B4-BE49-F238E27FC236}">
                    <a16:creationId xmlns:a16="http://schemas.microsoft.com/office/drawing/2014/main" id="{1FCBAC9B-219E-4FD2-9B7E-DF6D1D6553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Helvetica Neue"/>
                </a:endParaRPr>
              </a:p>
            </p:txBody>
          </p:sp>
        </p:grpSp>
      </p:grpSp>
      <p:pic>
        <p:nvPicPr>
          <p:cNvPr id="34" name="Picture 22">
            <a:extLst>
              <a:ext uri="{FF2B5EF4-FFF2-40B4-BE49-F238E27FC236}">
                <a16:creationId xmlns:a16="http://schemas.microsoft.com/office/drawing/2014/main" id="{483EDB71-5D89-4A7E-B473-8DC565BF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70870"/>
          <a:stretch>
            <a:fillRect/>
          </a:stretch>
        </p:blipFill>
        <p:spPr bwMode="auto">
          <a:xfrm>
            <a:off x="7451573" y="2524284"/>
            <a:ext cx="1512168" cy="942975"/>
          </a:xfrm>
          <a:prstGeom prst="rect">
            <a:avLst/>
          </a:prstGeom>
          <a:noFill/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3476FE22-660C-413C-8E04-56E2EF67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33291" r="19546"/>
          <a:stretch>
            <a:fillRect/>
          </a:stretch>
        </p:blipFill>
        <p:spPr bwMode="auto">
          <a:xfrm>
            <a:off x="7235549" y="3388380"/>
            <a:ext cx="2448272" cy="942975"/>
          </a:xfrm>
          <a:prstGeom prst="rect">
            <a:avLst/>
          </a:prstGeom>
          <a:noFill/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CE8DBEED-ECDD-48F7-B6C4-C64B2433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81138"/>
          <a:stretch>
            <a:fillRect/>
          </a:stretch>
        </p:blipFill>
        <p:spPr bwMode="auto">
          <a:xfrm>
            <a:off x="7883621" y="4180468"/>
            <a:ext cx="979165" cy="942975"/>
          </a:xfrm>
          <a:prstGeom prst="rect">
            <a:avLst/>
          </a:prstGeom>
          <a:noFill/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816B8F24-0A5F-43E4-9095-E8BA3761D1B6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ar-KW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ldhabi" panose="01000000000000000000" pitchFamily="2" charset="-78"/>
              </a:rPr>
              <a:t>التكامل المحدد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vetica Neue"/>
              <a:cs typeface="Aldhabi" panose="01000000000000000000" pitchFamily="2" charset="-78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81004326-E003-477E-BD9C-5BFEA2899CE2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KW" sz="2000" b="1" dirty="0">
                <a:solidFill>
                  <a:srgbClr val="FF0000"/>
                </a:solidFill>
                <a:latin typeface="Arial" pitchFamily="34" charset="0"/>
              </a:rPr>
              <a:t>ح1 متزامنة بند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(5-6)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D3CF041-7A9A-4679-AEF1-1CF4D875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2175" cy="6858000"/>
          </a:xfrm>
          <a:prstGeom prst="rect">
            <a:avLst/>
          </a:prstGeom>
        </p:spPr>
      </p:pic>
      <p:sp>
        <p:nvSpPr>
          <p:cNvPr id="3" name="WordArt 12">
            <a:extLst>
              <a:ext uri="{FF2B5EF4-FFF2-40B4-BE49-F238E27FC236}">
                <a16:creationId xmlns:a16="http://schemas.microsoft.com/office/drawing/2014/main" id="{87C53076-1CE8-43B7-88D2-C642296B1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6888" y="347857"/>
            <a:ext cx="1918398" cy="5597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/>
                <a:ea typeface="+mn-ea"/>
                <a:cs typeface="PT Bold Heading"/>
              </a:rPr>
              <a:t>التقييم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"/>
              <a:ea typeface="+mn-ea"/>
              <a:cs typeface="PT Bold Heading"/>
            </a:endParaRPr>
          </a:p>
        </p:txBody>
      </p:sp>
      <p:sp>
        <p:nvSpPr>
          <p:cNvPr id="4" name="Rectangle: Rounded Corners 19">
            <a:extLst>
              <a:ext uri="{FF2B5EF4-FFF2-40B4-BE49-F238E27FC236}">
                <a16:creationId xmlns:a16="http://schemas.microsoft.com/office/drawing/2014/main" id="{B294D6C9-1680-4A42-9A6E-7F58BC1FBBD9}"/>
              </a:ext>
            </a:extLst>
          </p:cNvPr>
          <p:cNvSpPr/>
          <p:nvPr/>
        </p:nvSpPr>
        <p:spPr>
          <a:xfrm>
            <a:off x="4182196" y="938974"/>
            <a:ext cx="2687782" cy="43905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حاول أن تحل 2 ص52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4D7BE7-8E95-4D5F-A3FB-59E0F48A4145}"/>
              </a:ext>
            </a:extLst>
          </p:cNvPr>
          <p:cNvSpPr txBox="1"/>
          <p:nvPr/>
        </p:nvSpPr>
        <p:spPr>
          <a:xfrm>
            <a:off x="9256415" y="938974"/>
            <a:ext cx="12466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ADC2F1-3A90-4CB0-8AE3-1E9E4410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431" r="68613"/>
          <a:stretch>
            <a:fillRect/>
          </a:stretch>
        </p:blipFill>
        <p:spPr bwMode="auto">
          <a:xfrm>
            <a:off x="659771" y="1477880"/>
            <a:ext cx="3043200" cy="720000"/>
          </a:xfrm>
          <a:prstGeom prst="rect">
            <a:avLst/>
          </a:prstGeom>
          <a:noFill/>
        </p:spPr>
      </p:pic>
      <p:grpSp>
        <p:nvGrpSpPr>
          <p:cNvPr id="7" name="Group 97">
            <a:extLst>
              <a:ext uri="{FF2B5EF4-FFF2-40B4-BE49-F238E27FC236}">
                <a16:creationId xmlns:a16="http://schemas.microsoft.com/office/drawing/2014/main" id="{E9A1D116-F049-47EE-A5CF-174FB2FAB8E6}"/>
              </a:ext>
            </a:extLst>
          </p:cNvPr>
          <p:cNvGrpSpPr>
            <a:grpSpLocks/>
          </p:cNvGrpSpPr>
          <p:nvPr/>
        </p:nvGrpSpPr>
        <p:grpSpPr bwMode="auto">
          <a:xfrm>
            <a:off x="1796662" y="2503587"/>
            <a:ext cx="1388214" cy="605551"/>
            <a:chOff x="3975" y="1497"/>
            <a:chExt cx="1607" cy="598"/>
          </a:xfrm>
        </p:grpSpPr>
        <p:pic>
          <p:nvPicPr>
            <p:cNvPr id="8" name="Picture 85" descr="بدون عنوان2">
              <a:extLst>
                <a:ext uri="{FF2B5EF4-FFF2-40B4-BE49-F238E27FC236}">
                  <a16:creationId xmlns:a16="http://schemas.microsoft.com/office/drawing/2014/main" id="{B5FB928D-3F06-47C3-A6DF-BFE94978B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1">
              <a:extLst>
                <a:ext uri="{FF2B5EF4-FFF2-40B4-BE49-F238E27FC236}">
                  <a16:creationId xmlns:a16="http://schemas.microsoft.com/office/drawing/2014/main" id="{FA51C77D-2FE2-4BF5-91E1-AD6FD3523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10" name="AutoShape 82">
                <a:extLst>
                  <a:ext uri="{FF2B5EF4-FFF2-40B4-BE49-F238E27FC236}">
                    <a16:creationId xmlns:a16="http://schemas.microsoft.com/office/drawing/2014/main" id="{E9F133E4-E1F6-44E6-A00F-C248CDDC36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AutoShape 83">
                <a:extLst>
                  <a:ext uri="{FF2B5EF4-FFF2-40B4-BE49-F238E27FC236}">
                    <a16:creationId xmlns:a16="http://schemas.microsoft.com/office/drawing/2014/main" id="{3CE5E8A7-7435-4941-B321-B07451ED57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AutoShape 84">
                <a:extLst>
                  <a:ext uri="{FF2B5EF4-FFF2-40B4-BE49-F238E27FC236}">
                    <a16:creationId xmlns:a16="http://schemas.microsoft.com/office/drawing/2014/main" id="{B54F16B4-DAF3-4560-AB26-D30AADFBC3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C6B0C6D3-9AAA-40D4-A9C2-EAE29CC2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7" t="64431" r="68613"/>
          <a:stretch>
            <a:fillRect/>
          </a:stretch>
        </p:blipFill>
        <p:spPr bwMode="auto">
          <a:xfrm>
            <a:off x="1115247" y="3506132"/>
            <a:ext cx="2434560" cy="720000"/>
          </a:xfrm>
          <a:prstGeom prst="rect">
            <a:avLst/>
          </a:prstGeom>
          <a:noFill/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6D03C829-BFDB-46E8-A17C-982C6097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4994" y="3575445"/>
            <a:ext cx="842560" cy="720000"/>
          </a:xfrm>
          <a:prstGeom prst="rect">
            <a:avLst/>
          </a:prstGeom>
          <a:noFill/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694B5CF-9267-4DB3-AF1E-51A9C661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115247" y="5020120"/>
            <a:ext cx="2368980" cy="720000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</p:pic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7F5F8CED-8711-46A0-9CF9-EBA4CB12EFC6}"/>
              </a:ext>
            </a:extLst>
          </p:cNvPr>
          <p:cNvSpPr/>
          <p:nvPr/>
        </p:nvSpPr>
        <p:spPr>
          <a:xfrm>
            <a:off x="5702057" y="2109989"/>
            <a:ext cx="64581" cy="3512286"/>
          </a:xfrm>
          <a:prstGeom prst="roundRect">
            <a:avLst/>
          </a:prstGeom>
          <a:solidFill>
            <a:srgbClr val="E45F3C"/>
          </a:solidFill>
          <a:ln w="19050" cap="rnd" cmpd="sng" algn="ctr">
            <a:solidFill>
              <a:srgbClr val="E45F3C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defTabSz="457200" rtl="0"/>
            <a:endParaRPr lang="ar-KW" kern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AA825F9-6C0C-4191-9E2E-4948D5F0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81" t="64431" r="18393"/>
          <a:stretch>
            <a:fillRect/>
          </a:stretch>
        </p:blipFill>
        <p:spPr bwMode="auto">
          <a:xfrm>
            <a:off x="6869978" y="1262139"/>
            <a:ext cx="2200043" cy="792087"/>
          </a:xfrm>
          <a:prstGeom prst="rect">
            <a:avLst/>
          </a:prstGeom>
          <a:noFill/>
        </p:spPr>
      </p:pic>
      <p:grpSp>
        <p:nvGrpSpPr>
          <p:cNvPr id="18" name="Group 97">
            <a:extLst>
              <a:ext uri="{FF2B5EF4-FFF2-40B4-BE49-F238E27FC236}">
                <a16:creationId xmlns:a16="http://schemas.microsoft.com/office/drawing/2014/main" id="{4F27B5F6-DC48-4656-B28D-4BF6AB40FFA9}"/>
              </a:ext>
            </a:extLst>
          </p:cNvPr>
          <p:cNvGrpSpPr>
            <a:grpSpLocks/>
          </p:cNvGrpSpPr>
          <p:nvPr/>
        </p:nvGrpSpPr>
        <p:grpSpPr bwMode="auto">
          <a:xfrm>
            <a:off x="7224781" y="2377391"/>
            <a:ext cx="1388214" cy="605551"/>
            <a:chOff x="3975" y="1497"/>
            <a:chExt cx="1607" cy="598"/>
          </a:xfrm>
        </p:grpSpPr>
        <p:pic>
          <p:nvPicPr>
            <p:cNvPr id="19" name="Picture 85" descr="بدون عنوان2">
              <a:extLst>
                <a:ext uri="{FF2B5EF4-FFF2-40B4-BE49-F238E27FC236}">
                  <a16:creationId xmlns:a16="http://schemas.microsoft.com/office/drawing/2014/main" id="{77E42B4C-234D-4E80-A100-993C8ADAB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30247" r="3880" b="38860"/>
            <a:stretch>
              <a:fillRect/>
            </a:stretch>
          </p:blipFill>
          <p:spPr bwMode="auto">
            <a:xfrm>
              <a:off x="3975" y="1497"/>
              <a:ext cx="1506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81">
              <a:extLst>
                <a:ext uri="{FF2B5EF4-FFF2-40B4-BE49-F238E27FC236}">
                  <a16:creationId xmlns:a16="http://schemas.microsoft.com/office/drawing/2014/main" id="{5CA2D943-1E13-4588-9E6A-D0E50F3EA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9" y="1560"/>
              <a:ext cx="303" cy="455"/>
              <a:chOff x="5193" y="1480"/>
              <a:chExt cx="308" cy="487"/>
            </a:xfrm>
          </p:grpSpPr>
          <p:sp>
            <p:nvSpPr>
              <p:cNvPr id="21" name="AutoShape 82">
                <a:extLst>
                  <a:ext uri="{FF2B5EF4-FFF2-40B4-BE49-F238E27FC236}">
                    <a16:creationId xmlns:a16="http://schemas.microsoft.com/office/drawing/2014/main" id="{C0A604D9-F173-461B-98D7-BA806A4BFA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193" y="1480"/>
                <a:ext cx="308" cy="308"/>
              </a:xfrm>
              <a:prstGeom prst="diamond">
                <a:avLst/>
              </a:prstGeom>
              <a:solidFill>
                <a:srgbClr val="008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AutoShape 83">
                <a:extLst>
                  <a:ext uri="{FF2B5EF4-FFF2-40B4-BE49-F238E27FC236}">
                    <a16:creationId xmlns:a16="http://schemas.microsoft.com/office/drawing/2014/main" id="{AFFC79B4-8184-4ADF-B3BA-2A06CBE100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21" y="1633"/>
                <a:ext cx="239" cy="250"/>
              </a:xfrm>
              <a:prstGeom prst="diamond">
                <a:avLst/>
              </a:prstGeom>
              <a:solidFill>
                <a:srgbClr val="FF0000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AutoShape 84">
                <a:extLst>
                  <a:ext uri="{FF2B5EF4-FFF2-40B4-BE49-F238E27FC236}">
                    <a16:creationId xmlns:a16="http://schemas.microsoft.com/office/drawing/2014/main" id="{6FCDF4BB-1034-421E-9813-9018BDF7EE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5267" y="1791"/>
                <a:ext cx="170" cy="182"/>
              </a:xfrm>
              <a:prstGeom prst="diamond">
                <a:avLst/>
              </a:prstGeom>
              <a:solidFill>
                <a:srgbClr val="FF33CC"/>
              </a:solidFill>
              <a:ln w="19050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24" name="Picture 1">
            <a:extLst>
              <a:ext uri="{FF2B5EF4-FFF2-40B4-BE49-F238E27FC236}">
                <a16:creationId xmlns:a16="http://schemas.microsoft.com/office/drawing/2014/main" id="{36473214-54B8-4BC8-8239-4BFC7294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47" b="-12594"/>
          <a:stretch>
            <a:fillRect/>
          </a:stretch>
        </p:blipFill>
        <p:spPr bwMode="auto">
          <a:xfrm>
            <a:off x="6802764" y="4874204"/>
            <a:ext cx="2448272" cy="685519"/>
          </a:xfrm>
          <a:prstGeom prst="rect">
            <a:avLst/>
          </a:prstGeom>
          <a:noFill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788CE415-D975-4050-A6BC-F44A7EBE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724" y="3545414"/>
            <a:ext cx="2952328" cy="680718"/>
          </a:xfrm>
          <a:prstGeom prst="rect">
            <a:avLst/>
          </a:prstGeom>
          <a:noFill/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4DE839E7-F750-49C3-AE2B-E98FA4AF91EF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>
              <a:defRPr/>
            </a:pPr>
            <a:r>
              <a:rPr lang="ar-KW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Aldhabi" panose="01000000000000000000" pitchFamily="2" charset="-78"/>
              </a:rPr>
              <a:t>التكامل المحدد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vetica Neue"/>
              <a:cs typeface="Aldhabi" panose="01000000000000000000" pitchFamily="2" charset="-78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E69D45F5-CEBB-42D4-B892-E367BD729ECC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KW" sz="2000" b="1" dirty="0">
                <a:solidFill>
                  <a:srgbClr val="FF0000"/>
                </a:solidFill>
                <a:latin typeface="Arial" pitchFamily="34" charset="0"/>
              </a:rPr>
              <a:t>ح1 متزامنة بند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(5-6)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7BAC4AD-B4AD-4880-8B5D-B3B6CAF4B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4" y="502744"/>
            <a:ext cx="10404474" cy="5852517"/>
          </a:xfrm>
          <a:prstGeom prst="rect">
            <a:avLst/>
          </a:prstGeom>
        </p:spPr>
      </p:pic>
      <p:sp>
        <p:nvSpPr>
          <p:cNvPr id="3" name="WordArt 12">
            <a:extLst>
              <a:ext uri="{FF2B5EF4-FFF2-40B4-BE49-F238E27FC236}">
                <a16:creationId xmlns:a16="http://schemas.microsoft.com/office/drawing/2014/main" id="{C738E535-BCE9-40B0-B57F-8B6D8D0036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3349" y="2114156"/>
            <a:ext cx="5685476" cy="215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"/>
                <a:ea typeface="+mn-ea"/>
                <a:cs typeface="PT Bold Heading"/>
              </a:rPr>
              <a:t>التطبيق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"/>
              <a:ea typeface="+mn-ea"/>
              <a:cs typeface="PT Bold Heading"/>
            </a:endParaRPr>
          </a:p>
        </p:txBody>
      </p:sp>
    </p:spTree>
    <p:extLst>
      <p:ext uri="{BB962C8B-B14F-4D97-AF65-F5344CB8AC3E}">
        <p14:creationId xmlns:p14="http://schemas.microsoft.com/office/powerpoint/2010/main" val="73989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8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9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-118685" y="-41564"/>
            <a:ext cx="11113481" cy="67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" name="Rectangle: Rounded Corners 19">
            <a:extLst>
              <a:ext uri="{FF2B5EF4-FFF2-40B4-BE49-F238E27FC236}">
                <a16:creationId xmlns:a16="http://schemas.microsoft.com/office/drawing/2014/main" id="{F8AC6F33-8E41-4938-872F-42991BE950C3}"/>
              </a:ext>
            </a:extLst>
          </p:cNvPr>
          <p:cNvSpPr/>
          <p:nvPr/>
        </p:nvSpPr>
        <p:spPr>
          <a:xfrm>
            <a:off x="3392580" y="1317268"/>
            <a:ext cx="4157175" cy="6459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كراسة التمارين ص 23 رقم 1 , 4 , 7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2E8BB5-3DF8-4336-8DF9-BF96C32274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39638" y="2183038"/>
            <a:ext cx="5675123" cy="3282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CCFD6792-9891-4BB1-938A-7720E040CD80}"/>
              </a:ext>
            </a:extLst>
          </p:cNvPr>
          <p:cNvSpPr txBox="1"/>
          <p:nvPr/>
        </p:nvSpPr>
        <p:spPr>
          <a:xfrm>
            <a:off x="8582142" y="2213322"/>
            <a:ext cx="12466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أوجد :</a:t>
            </a:r>
            <a:endParaRPr lang="ar-SA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3">
            <a:extLst>
              <a:ext uri="{FF2B5EF4-FFF2-40B4-BE49-F238E27FC236}">
                <a16:creationId xmlns:a16="http://schemas.microsoft.com/office/drawing/2014/main" id="{04B35FD1-6FF8-400A-B726-0B21C3311262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116" name="TextBox 17">
            <a:extLst>
              <a:ext uri="{FF2B5EF4-FFF2-40B4-BE49-F238E27FC236}">
                <a16:creationId xmlns:a16="http://schemas.microsoft.com/office/drawing/2014/main" id="{BC5705FE-2582-4B32-A32E-3426FE43C9B7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0733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graphicFrame>
        <p:nvGraphicFramePr>
          <p:cNvPr id="54" name="رسم تخطيطي 53">
            <a:extLst>
              <a:ext uri="{FF2B5EF4-FFF2-40B4-BE49-F238E27FC236}">
                <a16:creationId xmlns:a16="http://schemas.microsoft.com/office/drawing/2014/main" id="{C44DF59C-6EE1-453C-9E7A-A73541E48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120225"/>
              </p:ext>
            </p:extLst>
          </p:nvPr>
        </p:nvGraphicFramePr>
        <p:xfrm>
          <a:off x="2881882" y="4061726"/>
          <a:ext cx="4144896" cy="71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70" name="رسم تخطيطي 69">
            <a:extLst>
              <a:ext uri="{FF2B5EF4-FFF2-40B4-BE49-F238E27FC236}">
                <a16:creationId xmlns:a16="http://schemas.microsoft.com/office/drawing/2014/main" id="{A6EA1533-0466-46EC-92B9-95DAC76A4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152554"/>
              </p:ext>
            </p:extLst>
          </p:nvPr>
        </p:nvGraphicFramePr>
        <p:xfrm>
          <a:off x="1460535" y="4963570"/>
          <a:ext cx="4184875" cy="72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71" name="TextBox 1">
            <a:extLst>
              <a:ext uri="{FF2B5EF4-FFF2-40B4-BE49-F238E27FC236}">
                <a16:creationId xmlns:a16="http://schemas.microsoft.com/office/drawing/2014/main" id="{E325415E-43A9-4808-BD4A-A738691473F1}"/>
              </a:ext>
            </a:extLst>
          </p:cNvPr>
          <p:cNvSpPr txBox="1"/>
          <p:nvPr/>
        </p:nvSpPr>
        <p:spPr>
          <a:xfrm>
            <a:off x="6744936" y="729624"/>
            <a:ext cx="3378896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2" name="رسم تخطيطي 71">
            <a:extLst>
              <a:ext uri="{FF2B5EF4-FFF2-40B4-BE49-F238E27FC236}">
                <a16:creationId xmlns:a16="http://schemas.microsoft.com/office/drawing/2014/main" id="{20C5C6E8-88EC-4FB5-9CBB-7C45C635D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075512"/>
              </p:ext>
            </p:extLst>
          </p:nvPr>
        </p:nvGraphicFramePr>
        <p:xfrm>
          <a:off x="6003473" y="1539128"/>
          <a:ext cx="4144896" cy="71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73" name="رسم تخطيطي 72">
            <a:extLst>
              <a:ext uri="{FF2B5EF4-FFF2-40B4-BE49-F238E27FC236}">
                <a16:creationId xmlns:a16="http://schemas.microsoft.com/office/drawing/2014/main" id="{4FCEBA45-CAE1-495D-B95E-8879A6962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805150"/>
              </p:ext>
            </p:extLst>
          </p:nvPr>
        </p:nvGraphicFramePr>
        <p:xfrm>
          <a:off x="3916008" y="3248868"/>
          <a:ext cx="4184874" cy="67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74" name="رسم تخطيطي 73">
            <a:extLst>
              <a:ext uri="{FF2B5EF4-FFF2-40B4-BE49-F238E27FC236}">
                <a16:creationId xmlns:a16="http://schemas.microsoft.com/office/drawing/2014/main" id="{658EF56D-CE4D-4E98-B687-024D8A09C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194278"/>
              </p:ext>
            </p:extLst>
          </p:nvPr>
        </p:nvGraphicFramePr>
        <p:xfrm>
          <a:off x="4967281" y="2386951"/>
          <a:ext cx="4184875" cy="72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</p:spTree>
    <p:extLst>
      <p:ext uri="{BB962C8B-B14F-4D97-AF65-F5344CB8AC3E}">
        <p14:creationId xmlns:p14="http://schemas.microsoft.com/office/powerpoint/2010/main" val="261350850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27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  <p:bldGraphic spid="70" grpId="0">
        <p:bldAsOne/>
      </p:bldGraphic>
      <p:bldGraphic spid="72" grpId="0">
        <p:bldAsOne/>
      </p:bldGraphic>
      <p:bldGraphic spid="73" grpId="0">
        <p:bldAsOne/>
      </p:bldGraphic>
      <p:bldGraphic spid="7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0" y="1023924"/>
            <a:ext cx="2459783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4" y="1414664"/>
            <a:ext cx="1721103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66945" y="986904"/>
            <a:ext cx="2867833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1" name="Picture 4" descr="School Clip Art by Phillip Martin, Chalkboard">
            <a:extLst>
              <a:ext uri="{FF2B5EF4-FFF2-40B4-BE49-F238E27FC236}">
                <a16:creationId xmlns:a16="http://schemas.microsoft.com/office/drawing/2014/main" id="{40710C52-3574-4851-BF38-ABC032A8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789113" y="477965"/>
            <a:ext cx="7000136" cy="39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2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B9F45A2C-09EC-4969-A863-F1065F0152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222" t="7850" r="3844" b="10459"/>
          <a:stretch>
            <a:fillRect/>
          </a:stretch>
        </p:blipFill>
        <p:spPr>
          <a:xfrm rot="822418">
            <a:off x="5979258" y="3860792"/>
            <a:ext cx="675902" cy="31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BEEA495A-1892-4CD9-8FEE-371F973A0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8365" y="736582"/>
            <a:ext cx="2259255" cy="44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E8A5583E-C3DF-419D-9F0E-0D05B7C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2" t="350" r="143" b="9055"/>
          <a:stretch>
            <a:fillRect/>
          </a:stretch>
        </p:blipFill>
        <p:spPr>
          <a:xfrm rot="3502680">
            <a:off x="7655491" y="3542580"/>
            <a:ext cx="691939" cy="120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8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585D57CD-2DD6-4A34-8E7E-81E1CB06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1425" t="70500" r="9768" b="6901"/>
          <a:stretch>
            <a:fillRect/>
          </a:stretch>
        </p:blipFill>
        <p:spPr>
          <a:xfrm>
            <a:off x="4967134" y="3765627"/>
            <a:ext cx="1148963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13">
            <a:extLst>
              <a:ext uri="{FF2B5EF4-FFF2-40B4-BE49-F238E27FC236}">
                <a16:creationId xmlns:a16="http://schemas.microsoft.com/office/drawing/2014/main" id="{32C2ED17-6F3E-437B-8794-8D9B431FA20B}"/>
              </a:ext>
            </a:extLst>
          </p:cNvPr>
          <p:cNvSpPr/>
          <p:nvPr/>
        </p:nvSpPr>
        <p:spPr>
          <a:xfrm>
            <a:off x="4587848" y="1770917"/>
            <a:ext cx="3495044" cy="1654612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12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الحصة الاولي متزامنة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12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حل بعض البنود الموضوعية</a:t>
            </a:r>
            <a:endParaRPr kumimoji="0" lang="en-US" sz="512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03C84D05-8C3F-4051-AA5F-E60C2FE0E9B7}"/>
              </a:ext>
            </a:extLst>
          </p:cNvPr>
          <p:cNvSpPr/>
          <p:nvPr/>
        </p:nvSpPr>
        <p:spPr>
          <a:xfrm>
            <a:off x="3753444" y="1023926"/>
            <a:ext cx="4928130" cy="787901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608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الأسبوع الخامس من 28 مارس الي  1 ابريل</a:t>
            </a:r>
            <a:endParaRPr kumimoji="0" lang="en-US" sz="4608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20030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8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9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-118685" y="-41564"/>
            <a:ext cx="11113481" cy="67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454392"/>
            <a:ext cx="2391281" cy="451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" name="Rectangle: Rounded Corners 19">
            <a:extLst>
              <a:ext uri="{FF2B5EF4-FFF2-40B4-BE49-F238E27FC236}">
                <a16:creationId xmlns:a16="http://schemas.microsoft.com/office/drawing/2014/main" id="{F8AC6F33-8E41-4938-872F-42991BE950C3}"/>
              </a:ext>
            </a:extLst>
          </p:cNvPr>
          <p:cNvSpPr/>
          <p:nvPr/>
        </p:nvSpPr>
        <p:spPr>
          <a:xfrm>
            <a:off x="3461794" y="1040001"/>
            <a:ext cx="4157175" cy="6459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كراسة التمارين ص 23 رقم 8 , 9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42138112-D231-4AD8-8FCB-1D442C8D6354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5961" y="1795181"/>
            <a:ext cx="6311141" cy="476585"/>
          </a:xfrm>
          <a:prstGeom prst="rect">
            <a:avLst/>
          </a:prstGeom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A9B09A6A-E1A4-4438-9AE1-A6FB4E4606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081" y="2394061"/>
            <a:ext cx="8529948" cy="1054524"/>
          </a:xfrm>
          <a:prstGeom prst="rect">
            <a:avLst/>
          </a:prstGeom>
        </p:spPr>
      </p:pic>
      <p:sp>
        <p:nvSpPr>
          <p:cNvPr id="36" name="Oval 12">
            <a:extLst>
              <a:ext uri="{FF2B5EF4-FFF2-40B4-BE49-F238E27FC236}">
                <a16:creationId xmlns:a16="http://schemas.microsoft.com/office/drawing/2014/main" id="{C0D5CD73-D0C7-4E10-B082-A58DA25D76EC}"/>
              </a:ext>
            </a:extLst>
          </p:cNvPr>
          <p:cNvSpPr/>
          <p:nvPr/>
        </p:nvSpPr>
        <p:spPr>
          <a:xfrm>
            <a:off x="5311598" y="274297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04D8E2AB-7B11-4BAE-9E1C-2C3FE014F13E}"/>
              </a:ext>
            </a:extLst>
          </p:cNvPr>
          <p:cNvSpPr/>
          <p:nvPr/>
        </p:nvSpPr>
        <p:spPr>
          <a:xfrm>
            <a:off x="3054741" y="273007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id="{194FE30F-494D-4400-94B2-A9E455FFAC14}"/>
              </a:ext>
            </a:extLst>
          </p:cNvPr>
          <p:cNvSpPr/>
          <p:nvPr/>
        </p:nvSpPr>
        <p:spPr>
          <a:xfrm>
            <a:off x="968345" y="272011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4034AE63-6622-4A9D-9744-BCC652D3D8B2}"/>
              </a:ext>
            </a:extLst>
          </p:cNvPr>
          <p:cNvSpPr/>
          <p:nvPr/>
        </p:nvSpPr>
        <p:spPr>
          <a:xfrm>
            <a:off x="7411053" y="272665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181E2BA7-7A20-4234-B7E9-790FD31136EB}"/>
              </a:ext>
            </a:extLst>
          </p:cNvPr>
          <p:cNvSpPr/>
          <p:nvPr/>
        </p:nvSpPr>
        <p:spPr>
          <a:xfrm>
            <a:off x="1184308" y="396597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مستطيل: زوايا مستديرة 53">
            <a:extLst>
              <a:ext uri="{FF2B5EF4-FFF2-40B4-BE49-F238E27FC236}">
                <a16:creationId xmlns:a16="http://schemas.microsoft.com/office/drawing/2014/main" id="{75A97392-CC03-402C-BE6C-4987F51E55C0}"/>
              </a:ext>
            </a:extLst>
          </p:cNvPr>
          <p:cNvSpPr/>
          <p:nvPr/>
        </p:nvSpPr>
        <p:spPr>
          <a:xfrm>
            <a:off x="2118741" y="393759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2" name="شكل بيضاوي 54">
            <a:extLst>
              <a:ext uri="{FF2B5EF4-FFF2-40B4-BE49-F238E27FC236}">
                <a16:creationId xmlns:a16="http://schemas.microsoft.com/office/drawing/2014/main" id="{3E929A9A-D9DE-4139-B785-8E17C7E3D8EB}"/>
              </a:ext>
            </a:extLst>
          </p:cNvPr>
          <p:cNvSpPr/>
          <p:nvPr/>
        </p:nvSpPr>
        <p:spPr>
          <a:xfrm>
            <a:off x="1184308" y="39673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5">
            <a:extLst>
              <a:ext uri="{FF2B5EF4-FFF2-40B4-BE49-F238E27FC236}">
                <a16:creationId xmlns:a16="http://schemas.microsoft.com/office/drawing/2014/main" id="{E4FEB245-35AB-474D-8B1F-6545B691711F}"/>
              </a:ext>
            </a:extLst>
          </p:cNvPr>
          <p:cNvSpPr/>
          <p:nvPr/>
        </p:nvSpPr>
        <p:spPr>
          <a:xfrm>
            <a:off x="5719599" y="391597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مستطيل: زوايا مستديرة 56">
            <a:extLst>
              <a:ext uri="{FF2B5EF4-FFF2-40B4-BE49-F238E27FC236}">
                <a16:creationId xmlns:a16="http://schemas.microsoft.com/office/drawing/2014/main" id="{371FCE27-7531-471B-BDBA-495DC7F0871B}"/>
              </a:ext>
            </a:extLst>
          </p:cNvPr>
          <p:cNvSpPr/>
          <p:nvPr/>
        </p:nvSpPr>
        <p:spPr>
          <a:xfrm>
            <a:off x="6816930" y="394088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6" name="شكل بيضاوي 57">
            <a:extLst>
              <a:ext uri="{FF2B5EF4-FFF2-40B4-BE49-F238E27FC236}">
                <a16:creationId xmlns:a16="http://schemas.microsoft.com/office/drawing/2014/main" id="{4F8B5339-9D22-4201-940F-5FD9C572F57B}"/>
              </a:ext>
            </a:extLst>
          </p:cNvPr>
          <p:cNvSpPr/>
          <p:nvPr/>
        </p:nvSpPr>
        <p:spPr>
          <a:xfrm>
            <a:off x="5719599" y="391733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شكل بيضاوي 49">
            <a:extLst>
              <a:ext uri="{FF2B5EF4-FFF2-40B4-BE49-F238E27FC236}">
                <a16:creationId xmlns:a16="http://schemas.microsoft.com/office/drawing/2014/main" id="{02FBC02E-0FA3-4FD5-B426-2F96AE62E84A}"/>
              </a:ext>
            </a:extLst>
          </p:cNvPr>
          <p:cNvSpPr/>
          <p:nvPr/>
        </p:nvSpPr>
        <p:spPr>
          <a:xfrm>
            <a:off x="1172260" y="498271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ستطيل: زوايا مستديرة 50">
                <a:extLst>
                  <a:ext uri="{FF2B5EF4-FFF2-40B4-BE49-F238E27FC236}">
                    <a16:creationId xmlns:a16="http://schemas.microsoft.com/office/drawing/2014/main" id="{4DA8D7CC-1F41-4EF8-B5BE-EDC990FB116C}"/>
                  </a:ext>
                </a:extLst>
              </p:cNvPr>
              <p:cNvSpPr/>
              <p:nvPr/>
            </p:nvSpPr>
            <p:spPr>
              <a:xfrm>
                <a:off x="2118741" y="4982710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مستطيل: زوايا مستديرة 50">
                <a:extLst>
                  <a:ext uri="{FF2B5EF4-FFF2-40B4-BE49-F238E27FC236}">
                    <a16:creationId xmlns:a16="http://schemas.microsoft.com/office/drawing/2014/main" id="{4DA8D7CC-1F41-4EF8-B5BE-EDC990FB1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41" y="4982710"/>
                <a:ext cx="1872000" cy="6948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شكل بيضاوي 51">
            <a:extLst>
              <a:ext uri="{FF2B5EF4-FFF2-40B4-BE49-F238E27FC236}">
                <a16:creationId xmlns:a16="http://schemas.microsoft.com/office/drawing/2014/main" id="{FEB57EAB-C8A5-45E4-856E-2A50B9338EDB}"/>
              </a:ext>
            </a:extLst>
          </p:cNvPr>
          <p:cNvSpPr/>
          <p:nvPr/>
        </p:nvSpPr>
        <p:spPr>
          <a:xfrm>
            <a:off x="1184308" y="498406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شكل بيضاوي 58">
            <a:extLst>
              <a:ext uri="{FF2B5EF4-FFF2-40B4-BE49-F238E27FC236}">
                <a16:creationId xmlns:a16="http://schemas.microsoft.com/office/drawing/2014/main" id="{E3B7A293-7C85-41C0-83B5-74FC2381BEFB}"/>
              </a:ext>
            </a:extLst>
          </p:cNvPr>
          <p:cNvSpPr/>
          <p:nvPr/>
        </p:nvSpPr>
        <p:spPr>
          <a:xfrm>
            <a:off x="5719599" y="498271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مستطيل: زوايا مستديرة 59">
            <a:extLst>
              <a:ext uri="{FF2B5EF4-FFF2-40B4-BE49-F238E27FC236}">
                <a16:creationId xmlns:a16="http://schemas.microsoft.com/office/drawing/2014/main" id="{B5983106-7A0F-46F6-93A9-D31BF438CE58}"/>
              </a:ext>
            </a:extLst>
          </p:cNvPr>
          <p:cNvSpPr/>
          <p:nvPr/>
        </p:nvSpPr>
        <p:spPr>
          <a:xfrm>
            <a:off x="6816930" y="492514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70" name="شكل بيضاوي 60">
            <a:extLst>
              <a:ext uri="{FF2B5EF4-FFF2-40B4-BE49-F238E27FC236}">
                <a16:creationId xmlns:a16="http://schemas.microsoft.com/office/drawing/2014/main" id="{47FBBA16-A4E7-4A25-8DCA-B4F41EBA85C2}"/>
              </a:ext>
            </a:extLst>
          </p:cNvPr>
          <p:cNvSpPr/>
          <p:nvPr/>
        </p:nvSpPr>
        <p:spPr>
          <a:xfrm>
            <a:off x="5719599" y="498406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26E6091A-02DB-4E07-8C94-FF078B1B8F2D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6859BD7D-21E0-4639-96EA-4F4412F37452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438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67" grpId="0" animBg="1"/>
      <p:bldP spid="67" grpId="1" animBg="1"/>
      <p:bldP spid="69" grpId="0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8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9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-118685" y="-41564"/>
            <a:ext cx="11113481" cy="67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454392"/>
            <a:ext cx="2391281" cy="451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" name="Rectangle: Rounded Corners 19">
            <a:extLst>
              <a:ext uri="{FF2B5EF4-FFF2-40B4-BE49-F238E27FC236}">
                <a16:creationId xmlns:a16="http://schemas.microsoft.com/office/drawing/2014/main" id="{F8AC6F33-8E41-4938-872F-42991BE950C3}"/>
              </a:ext>
            </a:extLst>
          </p:cNvPr>
          <p:cNvSpPr/>
          <p:nvPr/>
        </p:nvSpPr>
        <p:spPr>
          <a:xfrm>
            <a:off x="3461794" y="1040001"/>
            <a:ext cx="4157175" cy="6459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كراسة التمارين ص 23 رقم 8 , 9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9F1E4FF-341C-4A95-A411-6861086228DB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837" y="1772301"/>
            <a:ext cx="6311141" cy="476585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243B967-7262-4FC0-B0B1-10481F923A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73" y="2402805"/>
            <a:ext cx="8727391" cy="1359278"/>
          </a:xfrm>
          <a:prstGeom prst="rect">
            <a:avLst/>
          </a:prstGeom>
        </p:spPr>
      </p:pic>
      <p:sp>
        <p:nvSpPr>
          <p:cNvPr id="36" name="Oval 30">
            <a:extLst>
              <a:ext uri="{FF2B5EF4-FFF2-40B4-BE49-F238E27FC236}">
                <a16:creationId xmlns:a16="http://schemas.microsoft.com/office/drawing/2014/main" id="{93EF0CE7-E75C-434F-B835-29A444AED51F}"/>
              </a:ext>
            </a:extLst>
          </p:cNvPr>
          <p:cNvSpPr/>
          <p:nvPr/>
        </p:nvSpPr>
        <p:spPr>
          <a:xfrm>
            <a:off x="6548397" y="315065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E6F638F7-4921-47E1-97C9-C76627EB8EBF}"/>
              </a:ext>
            </a:extLst>
          </p:cNvPr>
          <p:cNvSpPr/>
          <p:nvPr/>
        </p:nvSpPr>
        <p:spPr>
          <a:xfrm>
            <a:off x="4187036" y="313774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1" name="Oval 34">
            <a:extLst>
              <a:ext uri="{FF2B5EF4-FFF2-40B4-BE49-F238E27FC236}">
                <a16:creationId xmlns:a16="http://schemas.microsoft.com/office/drawing/2014/main" id="{649AF7A4-363E-4E6A-8015-EA72AE5EB456}"/>
              </a:ext>
            </a:extLst>
          </p:cNvPr>
          <p:cNvSpPr/>
          <p:nvPr/>
        </p:nvSpPr>
        <p:spPr>
          <a:xfrm>
            <a:off x="1943884" y="312778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5" name="Oval 36">
            <a:extLst>
              <a:ext uri="{FF2B5EF4-FFF2-40B4-BE49-F238E27FC236}">
                <a16:creationId xmlns:a16="http://schemas.microsoft.com/office/drawing/2014/main" id="{763840C8-05FE-4A15-8E86-706BCB2CDC30}"/>
              </a:ext>
            </a:extLst>
          </p:cNvPr>
          <p:cNvSpPr/>
          <p:nvPr/>
        </p:nvSpPr>
        <p:spPr>
          <a:xfrm>
            <a:off x="8804608" y="313432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268D1B4B-2661-436B-82A9-795449A0E7E5}"/>
              </a:ext>
            </a:extLst>
          </p:cNvPr>
          <p:cNvSpPr/>
          <p:nvPr/>
        </p:nvSpPr>
        <p:spPr>
          <a:xfrm>
            <a:off x="1650922" y="416211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مستطيل: زوايا مستديرة 53">
            <a:extLst>
              <a:ext uri="{FF2B5EF4-FFF2-40B4-BE49-F238E27FC236}">
                <a16:creationId xmlns:a16="http://schemas.microsoft.com/office/drawing/2014/main" id="{D2D466BD-84B3-42E4-904E-ED91477A6B85}"/>
              </a:ext>
            </a:extLst>
          </p:cNvPr>
          <p:cNvSpPr/>
          <p:nvPr/>
        </p:nvSpPr>
        <p:spPr>
          <a:xfrm>
            <a:off x="2585355" y="413372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2" name="شكل بيضاوي 54">
            <a:extLst>
              <a:ext uri="{FF2B5EF4-FFF2-40B4-BE49-F238E27FC236}">
                <a16:creationId xmlns:a16="http://schemas.microsoft.com/office/drawing/2014/main" id="{958156D4-0859-4CFE-8C96-9FA492D7F412}"/>
              </a:ext>
            </a:extLst>
          </p:cNvPr>
          <p:cNvSpPr/>
          <p:nvPr/>
        </p:nvSpPr>
        <p:spPr>
          <a:xfrm>
            <a:off x="1650922" y="416346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5">
            <a:extLst>
              <a:ext uri="{FF2B5EF4-FFF2-40B4-BE49-F238E27FC236}">
                <a16:creationId xmlns:a16="http://schemas.microsoft.com/office/drawing/2014/main" id="{047AD1D7-43C7-45F5-964F-D2C40F3DEBA9}"/>
              </a:ext>
            </a:extLst>
          </p:cNvPr>
          <p:cNvSpPr/>
          <p:nvPr/>
        </p:nvSpPr>
        <p:spPr>
          <a:xfrm>
            <a:off x="6186213" y="411210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مستطيل: زوايا مستديرة 56">
            <a:extLst>
              <a:ext uri="{FF2B5EF4-FFF2-40B4-BE49-F238E27FC236}">
                <a16:creationId xmlns:a16="http://schemas.microsoft.com/office/drawing/2014/main" id="{D1BECC6C-E33B-4D5B-AF40-D793CC3CF75B}"/>
              </a:ext>
            </a:extLst>
          </p:cNvPr>
          <p:cNvSpPr/>
          <p:nvPr/>
        </p:nvSpPr>
        <p:spPr>
          <a:xfrm>
            <a:off x="7283544" y="413701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6" name="شكل بيضاوي 57">
            <a:extLst>
              <a:ext uri="{FF2B5EF4-FFF2-40B4-BE49-F238E27FC236}">
                <a16:creationId xmlns:a16="http://schemas.microsoft.com/office/drawing/2014/main" id="{087681E7-7929-4E0F-A32C-A5BB3CFAC658}"/>
              </a:ext>
            </a:extLst>
          </p:cNvPr>
          <p:cNvSpPr/>
          <p:nvPr/>
        </p:nvSpPr>
        <p:spPr>
          <a:xfrm>
            <a:off x="6186213" y="411346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شكل بيضاوي 49">
            <a:extLst>
              <a:ext uri="{FF2B5EF4-FFF2-40B4-BE49-F238E27FC236}">
                <a16:creationId xmlns:a16="http://schemas.microsoft.com/office/drawing/2014/main" id="{4197CC5A-EF92-472E-8EF9-66FF250C0970}"/>
              </a:ext>
            </a:extLst>
          </p:cNvPr>
          <p:cNvSpPr/>
          <p:nvPr/>
        </p:nvSpPr>
        <p:spPr>
          <a:xfrm>
            <a:off x="1638874" y="517884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ستطيل: زوايا مستديرة 50">
                <a:extLst>
                  <a:ext uri="{FF2B5EF4-FFF2-40B4-BE49-F238E27FC236}">
                    <a16:creationId xmlns:a16="http://schemas.microsoft.com/office/drawing/2014/main" id="{0D9259C4-CC20-4889-ADEF-5E522045D072}"/>
                  </a:ext>
                </a:extLst>
              </p:cNvPr>
              <p:cNvSpPr/>
              <p:nvPr/>
            </p:nvSpPr>
            <p:spPr>
              <a:xfrm>
                <a:off x="2585355" y="5178842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مستطيل: زوايا مستديرة 50">
                <a:extLst>
                  <a:ext uri="{FF2B5EF4-FFF2-40B4-BE49-F238E27FC236}">
                    <a16:creationId xmlns:a16="http://schemas.microsoft.com/office/drawing/2014/main" id="{0D9259C4-CC20-4889-ADEF-5E522045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355" y="5178842"/>
                <a:ext cx="1872000" cy="694884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شكل بيضاوي 51">
            <a:extLst>
              <a:ext uri="{FF2B5EF4-FFF2-40B4-BE49-F238E27FC236}">
                <a16:creationId xmlns:a16="http://schemas.microsoft.com/office/drawing/2014/main" id="{3939CC0A-ABEA-4D73-934E-3E93E639389B}"/>
              </a:ext>
            </a:extLst>
          </p:cNvPr>
          <p:cNvSpPr/>
          <p:nvPr/>
        </p:nvSpPr>
        <p:spPr>
          <a:xfrm>
            <a:off x="1650922" y="51802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شكل بيضاوي 58">
            <a:extLst>
              <a:ext uri="{FF2B5EF4-FFF2-40B4-BE49-F238E27FC236}">
                <a16:creationId xmlns:a16="http://schemas.microsoft.com/office/drawing/2014/main" id="{620BB0BD-999A-4CE7-A668-6EA96FB0AC86}"/>
              </a:ext>
            </a:extLst>
          </p:cNvPr>
          <p:cNvSpPr/>
          <p:nvPr/>
        </p:nvSpPr>
        <p:spPr>
          <a:xfrm>
            <a:off x="6186213" y="517884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مستطيل: زوايا مستديرة 59">
            <a:extLst>
              <a:ext uri="{FF2B5EF4-FFF2-40B4-BE49-F238E27FC236}">
                <a16:creationId xmlns:a16="http://schemas.microsoft.com/office/drawing/2014/main" id="{24066989-0669-4B72-9D45-2B4CD25A4F4D}"/>
              </a:ext>
            </a:extLst>
          </p:cNvPr>
          <p:cNvSpPr/>
          <p:nvPr/>
        </p:nvSpPr>
        <p:spPr>
          <a:xfrm>
            <a:off x="7283544" y="51212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70" name="شكل بيضاوي 60">
            <a:extLst>
              <a:ext uri="{FF2B5EF4-FFF2-40B4-BE49-F238E27FC236}">
                <a16:creationId xmlns:a16="http://schemas.microsoft.com/office/drawing/2014/main" id="{199CDD2C-0A9C-44C2-8BF4-CC05A0568E37}"/>
              </a:ext>
            </a:extLst>
          </p:cNvPr>
          <p:cNvSpPr/>
          <p:nvPr/>
        </p:nvSpPr>
        <p:spPr>
          <a:xfrm>
            <a:off x="6186213" y="51802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611D0193-6D54-4B65-9D15-884AA3AC2C7D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0C6A48B1-7BDE-4F9C-A835-C30F34C44F4E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074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67" grpId="0" animBg="1"/>
      <p:bldP spid="67" grpId="1" animBg="1"/>
      <p:bldP spid="69" grpId="0" animBg="1"/>
      <p:bldP spid="6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0" y="1023924"/>
            <a:ext cx="2459783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4" y="1414664"/>
            <a:ext cx="1721103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66945" y="986904"/>
            <a:ext cx="2867833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1" name="Picture 4" descr="School Clip Art by Phillip Martin, Chalkboard">
            <a:extLst>
              <a:ext uri="{FF2B5EF4-FFF2-40B4-BE49-F238E27FC236}">
                <a16:creationId xmlns:a16="http://schemas.microsoft.com/office/drawing/2014/main" id="{40710C52-3574-4851-BF38-ABC032A8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789113" y="42628"/>
            <a:ext cx="7000136" cy="4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2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B9F45A2C-09EC-4969-A863-F1065F0152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222" t="7850" r="3844" b="10459"/>
          <a:stretch>
            <a:fillRect/>
          </a:stretch>
        </p:blipFill>
        <p:spPr>
          <a:xfrm rot="822418">
            <a:off x="5979258" y="3860792"/>
            <a:ext cx="675902" cy="31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BEEA495A-1892-4CD9-8FEE-371F973A0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9030" y="350403"/>
            <a:ext cx="2259255" cy="27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E8A5583E-C3DF-419D-9F0E-0D05B7C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2" t="350" r="143" b="9055"/>
          <a:stretch>
            <a:fillRect/>
          </a:stretch>
        </p:blipFill>
        <p:spPr>
          <a:xfrm rot="3502680">
            <a:off x="7655491" y="3542580"/>
            <a:ext cx="691939" cy="120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8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585D57CD-2DD6-4A34-8E7E-81E1CB06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1425" t="70500" r="9768" b="6901"/>
          <a:stretch>
            <a:fillRect/>
          </a:stretch>
        </p:blipFill>
        <p:spPr>
          <a:xfrm>
            <a:off x="4967134" y="3765627"/>
            <a:ext cx="1148963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" name="Rectangle 13">
            <a:extLst>
              <a:ext uri="{FF2B5EF4-FFF2-40B4-BE49-F238E27FC236}">
                <a16:creationId xmlns:a16="http://schemas.microsoft.com/office/drawing/2014/main" id="{129B6DA1-0EA8-4BCC-83F3-C9514BA3850D}"/>
              </a:ext>
            </a:extLst>
          </p:cNvPr>
          <p:cNvSpPr/>
          <p:nvPr/>
        </p:nvSpPr>
        <p:spPr>
          <a:xfrm>
            <a:off x="7359983" y="194218"/>
            <a:ext cx="19848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ح1 متزامنة تكامل المحدد</a:t>
            </a:r>
            <a:endParaRPr kumimoji="0" lang="ar-KW" sz="2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40C237F-90CE-4040-A9BA-01CCF533B68E}"/>
              </a:ext>
            </a:extLst>
          </p:cNvPr>
          <p:cNvSpPr/>
          <p:nvPr/>
        </p:nvSpPr>
        <p:spPr>
          <a:xfrm>
            <a:off x="5095909" y="717438"/>
            <a:ext cx="2314280" cy="461665"/>
          </a:xfrm>
          <a:prstGeom prst="rect">
            <a:avLst/>
          </a:prstGeom>
          <a:solidFill>
            <a:srgbClr val="FFF2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الأدوات المستخدمة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0556F35D-9924-465E-9E10-6A9B0E0E090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40966" y="1257634"/>
            <a:ext cx="2727791" cy="1439521"/>
          </a:xfrm>
          <a:prstGeom prst="rect">
            <a:avLst/>
          </a:prstGeom>
        </p:spPr>
      </p:pic>
      <p:sp>
        <p:nvSpPr>
          <p:cNvPr id="46" name="Plaque 6">
            <a:extLst>
              <a:ext uri="{FF2B5EF4-FFF2-40B4-BE49-F238E27FC236}">
                <a16:creationId xmlns:a16="http://schemas.microsoft.com/office/drawing/2014/main" id="{6125A91D-7B9E-4721-B8AC-C356A6890DE0}"/>
              </a:ext>
            </a:extLst>
          </p:cNvPr>
          <p:cNvSpPr/>
          <p:nvPr/>
        </p:nvSpPr>
        <p:spPr>
          <a:xfrm>
            <a:off x="4205414" y="1265238"/>
            <a:ext cx="1352446" cy="437085"/>
          </a:xfrm>
          <a:prstGeom prst="plaque">
            <a:avLst/>
          </a:prstGeom>
          <a:solidFill>
            <a:srgbClr val="FCCA01">
              <a:lumMod val="60000"/>
              <a:lumOff val="40000"/>
            </a:srgbClr>
          </a:solidFill>
          <a:ln w="25400" cap="flat" cmpd="sng" algn="ctr">
            <a:solidFill>
              <a:srgbClr val="3A38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  <a:sym typeface="Arial"/>
              </a:rPr>
              <a:t>لوحة واكم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E72D5BA-FCFC-485A-9984-1004267E1B83}"/>
              </a:ext>
            </a:extLst>
          </p:cNvPr>
          <p:cNvSpPr txBox="1"/>
          <p:nvPr/>
        </p:nvSpPr>
        <p:spPr>
          <a:xfrm>
            <a:off x="4301198" y="1925515"/>
            <a:ext cx="4139475" cy="70788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: كتاب الطالب – كراسة التمارين –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openboard</a:t>
            </a:r>
            <a:endParaRPr kumimoji="0" lang="ar-KW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مربع نص 5">
            <a:extLst>
              <a:ext uri="{FF2B5EF4-FFF2-40B4-BE49-F238E27FC236}">
                <a16:creationId xmlns:a16="http://schemas.microsoft.com/office/drawing/2014/main" id="{D08BA996-096E-492C-93C5-E8C6F14E9CCA}"/>
              </a:ext>
            </a:extLst>
          </p:cNvPr>
          <p:cNvSpPr txBox="1"/>
          <p:nvPr/>
        </p:nvSpPr>
        <p:spPr>
          <a:xfrm>
            <a:off x="4697340" y="2723532"/>
            <a:ext cx="35674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المفردات  الجديدة </a:t>
            </a: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ar-KW" sz="2000" b="1" kern="0" dirty="0">
                <a:solidFill>
                  <a:srgbClr val="FF0000"/>
                </a:solidFill>
                <a:sym typeface="Arial"/>
              </a:rPr>
              <a:t>التكامل المحدد</a:t>
            </a:r>
            <a:endParaRPr kumimoji="0" lang="ar-KW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8121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5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0" y="1023924"/>
            <a:ext cx="2459783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4" y="1414664"/>
            <a:ext cx="1721103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66945" y="986904"/>
            <a:ext cx="2867833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1" name="Picture 4" descr="School Clip Art by Phillip Martin, Chalkboard">
            <a:extLst>
              <a:ext uri="{FF2B5EF4-FFF2-40B4-BE49-F238E27FC236}">
                <a16:creationId xmlns:a16="http://schemas.microsoft.com/office/drawing/2014/main" id="{40710C52-3574-4851-BF38-ABC032A8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789113" y="477965"/>
            <a:ext cx="7000136" cy="39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2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B9F45A2C-09EC-4969-A863-F1065F0152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222" t="7850" r="3844" b="10459"/>
          <a:stretch>
            <a:fillRect/>
          </a:stretch>
        </p:blipFill>
        <p:spPr>
          <a:xfrm rot="822418">
            <a:off x="5979258" y="3860792"/>
            <a:ext cx="675902" cy="31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BEEA495A-1892-4CD9-8FEE-371F973A0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9296" y="747971"/>
            <a:ext cx="2259255" cy="44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E8A5583E-C3DF-419D-9F0E-0D05B7C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2" t="350" r="143" b="9055"/>
          <a:stretch>
            <a:fillRect/>
          </a:stretch>
        </p:blipFill>
        <p:spPr>
          <a:xfrm rot="3502680">
            <a:off x="7655491" y="3542580"/>
            <a:ext cx="691939" cy="120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8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585D57CD-2DD6-4A34-8E7E-81E1CB06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1425" t="70500" r="9768" b="6901"/>
          <a:stretch>
            <a:fillRect/>
          </a:stretch>
        </p:blipFill>
        <p:spPr>
          <a:xfrm>
            <a:off x="4967134" y="3765627"/>
            <a:ext cx="1148963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03C84D05-8C3F-4051-AA5F-E60C2FE0E9B7}"/>
              </a:ext>
            </a:extLst>
          </p:cNvPr>
          <p:cNvSpPr/>
          <p:nvPr/>
        </p:nvSpPr>
        <p:spPr>
          <a:xfrm>
            <a:off x="3467047" y="1162044"/>
            <a:ext cx="5748867" cy="909793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الأسبوع الخامس من 28 مارس الي  1 ابريل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BFB301C1-3358-4A4C-9580-7742B1F4A7CD}"/>
              </a:ext>
            </a:extLst>
          </p:cNvPr>
          <p:cNvGrpSpPr/>
          <p:nvPr/>
        </p:nvGrpSpPr>
        <p:grpSpPr>
          <a:xfrm>
            <a:off x="4876989" y="2260671"/>
            <a:ext cx="3043365" cy="1234161"/>
            <a:chOff x="3203848" y="2967335"/>
            <a:chExt cx="2305368" cy="923328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D306A754-04D8-405D-96AC-47AE8CC42C07}"/>
                </a:ext>
              </a:extLst>
            </p:cNvPr>
            <p:cNvSpPr/>
            <p:nvPr/>
          </p:nvSpPr>
          <p:spPr>
            <a:xfrm>
              <a:off x="3203848" y="2967335"/>
              <a:ext cx="2213095" cy="923328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المقدمة</a:t>
              </a:r>
              <a:endParaRPr kumimoji="0" lang="ar-SA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289">
              <a:extLst>
                <a:ext uri="{FF2B5EF4-FFF2-40B4-BE49-F238E27FC236}">
                  <a16:creationId xmlns:a16="http://schemas.microsoft.com/office/drawing/2014/main" id="{31AD548B-3A26-4CD9-8DC6-E5FFFBFAB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9872" y="2967335"/>
              <a:ext cx="2089344" cy="874712"/>
              <a:chOff x="3670" y="123"/>
              <a:chExt cx="1864" cy="551"/>
            </a:xfrm>
          </p:grpSpPr>
          <p:pic>
            <p:nvPicPr>
              <p:cNvPr id="46" name="Picture 287" descr="بدون عنوان-1">
                <a:extLst>
                  <a:ext uri="{FF2B5EF4-FFF2-40B4-BE49-F238E27FC236}">
                    <a16:creationId xmlns:a16="http://schemas.microsoft.com/office/drawing/2014/main" id="{C2B3AE1A-8111-4D34-9673-FFAB9F6FB0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89" b="54550"/>
              <a:stretch>
                <a:fillRect/>
              </a:stretch>
            </p:blipFill>
            <p:spPr bwMode="auto">
              <a:xfrm>
                <a:off x="3670" y="123"/>
                <a:ext cx="1590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88" descr="star2">
                <a:extLst>
                  <a:ext uri="{FF2B5EF4-FFF2-40B4-BE49-F238E27FC236}">
                    <a16:creationId xmlns:a16="http://schemas.microsoft.com/office/drawing/2014/main" id="{8E323F22-26C3-4664-82E4-27FD8B20DD0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6" y="207"/>
                <a:ext cx="288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4133222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48145" y="3367274"/>
            <a:ext cx="2367091" cy="1232831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1656389" y="4052927"/>
            <a:ext cx="464153" cy="732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19871" y="4233777"/>
            <a:ext cx="1333315" cy="579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1973518" y="4007116"/>
            <a:ext cx="422576" cy="721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4C4C6552-EFC6-449F-A8D1-B8F967ABB479}"/>
              </a:ext>
            </a:extLst>
          </p:cNvPr>
          <p:cNvSpPr/>
          <p:nvPr/>
        </p:nvSpPr>
        <p:spPr>
          <a:xfrm>
            <a:off x="4521121" y="779192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ED93D24-B5C8-47CF-BE4C-AF99777ECB87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CE8C4E1-ABE6-49EF-8E76-B92BDEB8A9DB}"/>
              </a:ext>
            </a:extLst>
          </p:cNvPr>
          <p:cNvSpPr txBox="1"/>
          <p:nvPr/>
        </p:nvSpPr>
        <p:spPr>
          <a:xfrm>
            <a:off x="6145417" y="999277"/>
            <a:ext cx="3972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دعنا نفكر ونتناقش</a:t>
            </a:r>
            <a:endParaRPr lang="ar-SA" sz="36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84A042D-8FE0-488A-A890-6DC463A511F1}"/>
              </a:ext>
            </a:extLst>
          </p:cNvPr>
          <p:cNvSpPr txBox="1"/>
          <p:nvPr/>
        </p:nvSpPr>
        <p:spPr>
          <a:xfrm>
            <a:off x="8948074" y="1602211"/>
            <a:ext cx="10802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لنعتبر</a:t>
            </a:r>
            <a:r>
              <a:rPr lang="ar-KW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C4394F6-44CB-4AE7-9680-D6977CDDE61E}"/>
              </a:ext>
            </a:extLst>
          </p:cNvPr>
          <p:cNvSpPr/>
          <p:nvPr/>
        </p:nvSpPr>
        <p:spPr>
          <a:xfrm>
            <a:off x="6717164" y="1571433"/>
            <a:ext cx="9047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</a:t>
            </a:r>
            <a:endParaRPr lang="en-US" sz="4000" b="1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086540D-B781-4F5E-B120-1A0B7B9FC8F6}"/>
              </a:ext>
            </a:extLst>
          </p:cNvPr>
          <p:cNvSpPr/>
          <p:nvPr/>
        </p:nvSpPr>
        <p:spPr>
          <a:xfrm>
            <a:off x="7499204" y="1571433"/>
            <a:ext cx="43204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cs typeface="Vijaya" pitchFamily="34" charset="0"/>
              </a:rPr>
              <a:t>=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5BF3C746-9E43-4D90-9A88-7145CF3ECD60}"/>
              </a:ext>
            </a:extLst>
          </p:cNvPr>
          <p:cNvSpPr/>
          <p:nvPr/>
        </p:nvSpPr>
        <p:spPr>
          <a:xfrm>
            <a:off x="7834156" y="1571433"/>
            <a:ext cx="13095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cs typeface="Vijaya" pitchFamily="34" charset="0"/>
              </a:rPr>
              <a:t>2 x - 2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756C7D8-FFCE-4E7F-96BB-19CAFE7D26FC}"/>
              </a:ext>
            </a:extLst>
          </p:cNvPr>
          <p:cNvSpPr txBox="1"/>
          <p:nvPr/>
        </p:nvSpPr>
        <p:spPr>
          <a:xfrm>
            <a:off x="4908384" y="1602211"/>
            <a:ext cx="1859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على الفترة</a:t>
            </a:r>
            <a:endParaRPr lang="ar-S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5A4CA1-28A6-46D8-8080-7DAEB05ED2E7}"/>
              </a:ext>
            </a:extLst>
          </p:cNvPr>
          <p:cNvSpPr/>
          <p:nvPr/>
        </p:nvSpPr>
        <p:spPr>
          <a:xfrm>
            <a:off x="3619579" y="1571433"/>
            <a:ext cx="151805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bg1"/>
                </a:solidFill>
                <a:latin typeface="Vijaya" panose="020B0604020202020204" pitchFamily="34" charset="0"/>
                <a:cs typeface="Vijaya" pitchFamily="34" charset="0"/>
              </a:rPr>
              <a:t>[ 1 , 4 ]</a:t>
            </a:r>
          </a:p>
        </p:txBody>
      </p: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D4D34C1D-AE22-45BD-BF7F-3E6679116B31}"/>
              </a:ext>
            </a:extLst>
          </p:cNvPr>
          <p:cNvGrpSpPr/>
          <p:nvPr/>
        </p:nvGrpSpPr>
        <p:grpSpPr>
          <a:xfrm>
            <a:off x="1051675" y="2089444"/>
            <a:ext cx="2623019" cy="3075647"/>
            <a:chOff x="626502" y="1772407"/>
            <a:chExt cx="1957367" cy="2527535"/>
          </a:xfrm>
        </p:grpSpPr>
        <p:pic>
          <p:nvPicPr>
            <p:cNvPr id="77" name="صورة 76">
              <a:extLst>
                <a:ext uri="{FF2B5EF4-FFF2-40B4-BE49-F238E27FC236}">
                  <a16:creationId xmlns:a16="http://schemas.microsoft.com/office/drawing/2014/main" id="{3CD12773-A542-4694-BA98-F62808987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r="2837"/>
            <a:stretch/>
          </p:blipFill>
          <p:spPr>
            <a:xfrm>
              <a:off x="626502" y="1772407"/>
              <a:ext cx="1957367" cy="2527535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id="{DD18F07F-7438-4638-BF86-FF75A3A5F158}"/>
                </a:ext>
              </a:extLst>
            </p:cNvPr>
            <p:cNvSpPr/>
            <p:nvPr/>
          </p:nvSpPr>
          <p:spPr>
            <a:xfrm>
              <a:off x="752709" y="1902897"/>
              <a:ext cx="218891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1600" b="1" dirty="0">
                  <a:latin typeface="Vijaya" panose="020B0604020202020204" pitchFamily="34" charset="0"/>
                  <a:cs typeface="Vijaya" pitchFamily="34" charset="0"/>
                </a:rPr>
                <a:t>6</a:t>
              </a:r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D0E11D2-23E4-450E-AD91-4E4FAF355A4C}"/>
              </a:ext>
            </a:extLst>
          </p:cNvPr>
          <p:cNvSpPr txBox="1"/>
          <p:nvPr/>
        </p:nvSpPr>
        <p:spPr>
          <a:xfrm>
            <a:off x="6380950" y="2135446"/>
            <a:ext cx="3647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 الشكل المقابل أوجد</a:t>
            </a:r>
            <a:endParaRPr lang="ar-S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C9C643DC-D7BC-44C2-AD87-01A8E56EF1C4}"/>
              </a:ext>
            </a:extLst>
          </p:cNvPr>
          <p:cNvSpPr/>
          <p:nvPr/>
        </p:nvSpPr>
        <p:spPr>
          <a:xfrm>
            <a:off x="9323255" y="2745794"/>
            <a:ext cx="371165" cy="371165"/>
          </a:xfrm>
          <a:prstGeom prst="ellipse">
            <a:avLst/>
          </a:prstGeom>
          <a:solidFill>
            <a:srgbClr val="009A00"/>
          </a:solidFill>
          <a:ln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</a:t>
            </a:r>
            <a:endParaRPr lang="ar-KW" sz="3600" b="1" dirty="0">
              <a:solidFill>
                <a:schemeClr val="bg1"/>
              </a:solidFill>
              <a:latin typeface="Vijaya" panose="020B060402020202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B69EF0E2-7A6F-42A7-858D-BC4D2A7ABDD3}"/>
              </a:ext>
            </a:extLst>
          </p:cNvPr>
          <p:cNvSpPr txBox="1"/>
          <p:nvPr/>
        </p:nvSpPr>
        <p:spPr>
          <a:xfrm>
            <a:off x="3724931" y="2598223"/>
            <a:ext cx="4925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 (x)</a:t>
            </a:r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المشتقة العكسية للدالة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ED79EE94-336E-4D51-9B1A-8E475A62243F}"/>
              </a:ext>
            </a:extLst>
          </p:cNvPr>
          <p:cNvSpPr/>
          <p:nvPr/>
        </p:nvSpPr>
        <p:spPr>
          <a:xfrm>
            <a:off x="5479158" y="3040728"/>
            <a:ext cx="10001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F(x)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6631D705-0225-4861-87BF-02CBBBEC6B5C}"/>
              </a:ext>
            </a:extLst>
          </p:cNvPr>
          <p:cNvSpPr/>
          <p:nvPr/>
        </p:nvSpPr>
        <p:spPr>
          <a:xfrm>
            <a:off x="6366670" y="3040728"/>
            <a:ext cx="4359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=</a:t>
            </a: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24C9E72-A665-47DF-93D3-AACE528E79C2}"/>
              </a:ext>
            </a:extLst>
          </p:cNvPr>
          <p:cNvSpPr/>
          <p:nvPr/>
        </p:nvSpPr>
        <p:spPr>
          <a:xfrm>
            <a:off x="6691574" y="3040728"/>
            <a:ext cx="17499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x</a:t>
            </a:r>
            <a:r>
              <a:rPr lang="en-US" sz="4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2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- 2 x</a:t>
            </a:r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BF9432B7-E8F2-4EA1-BBA0-0612E7D33BBE}"/>
              </a:ext>
            </a:extLst>
          </p:cNvPr>
          <p:cNvSpPr/>
          <p:nvPr/>
        </p:nvSpPr>
        <p:spPr>
          <a:xfrm>
            <a:off x="9383505" y="3825075"/>
            <a:ext cx="371165" cy="371165"/>
          </a:xfrm>
          <a:prstGeom prst="ellipse">
            <a:avLst/>
          </a:prstGeom>
          <a:solidFill>
            <a:srgbClr val="009A00"/>
          </a:solidFill>
          <a:ln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b</a:t>
            </a:r>
            <a:endParaRPr lang="ar-KW" sz="3600" b="1" dirty="0">
              <a:solidFill>
                <a:schemeClr val="bg1"/>
              </a:solidFill>
              <a:latin typeface="Vijaya" panose="020B0604020202020204" pitchFamily="34" charset="0"/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059DC6A8-F97B-4621-A24A-A17C7D9673D7}"/>
              </a:ext>
            </a:extLst>
          </p:cNvPr>
          <p:cNvSpPr txBox="1"/>
          <p:nvPr/>
        </p:nvSpPr>
        <p:spPr>
          <a:xfrm>
            <a:off x="7417875" y="3657150"/>
            <a:ext cx="18325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F(1),F(4)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DAAC9614-740F-4D87-9D30-0F94A40F41A7}"/>
              </a:ext>
            </a:extLst>
          </p:cNvPr>
          <p:cNvSpPr txBox="1"/>
          <p:nvPr/>
        </p:nvSpPr>
        <p:spPr>
          <a:xfrm>
            <a:off x="5421613" y="3687928"/>
            <a:ext cx="2153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ثم احسب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1BB53D67-7489-4FA4-AE09-4FFD5C6527B2}"/>
              </a:ext>
            </a:extLst>
          </p:cNvPr>
          <p:cNvSpPr txBox="1"/>
          <p:nvPr/>
        </p:nvSpPr>
        <p:spPr>
          <a:xfrm>
            <a:off x="4019298" y="3657150"/>
            <a:ext cx="2148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F(4) - F(1)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EEFF413D-EF62-4797-8EB1-F81E50D16422}"/>
              </a:ext>
            </a:extLst>
          </p:cNvPr>
          <p:cNvSpPr/>
          <p:nvPr/>
        </p:nvSpPr>
        <p:spPr>
          <a:xfrm>
            <a:off x="4435175" y="4301521"/>
            <a:ext cx="10001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F(1)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319FD149-2C66-4330-8A8E-C7E00A7A92FD}"/>
              </a:ext>
            </a:extLst>
          </p:cNvPr>
          <p:cNvSpPr/>
          <p:nvPr/>
        </p:nvSpPr>
        <p:spPr>
          <a:xfrm>
            <a:off x="5322687" y="4301521"/>
            <a:ext cx="43204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=</a:t>
            </a: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D10B59DA-EBB7-4ACE-96D3-43E587E4E989}"/>
              </a:ext>
            </a:extLst>
          </p:cNvPr>
          <p:cNvSpPr/>
          <p:nvPr/>
        </p:nvSpPr>
        <p:spPr>
          <a:xfrm>
            <a:off x="5647590" y="4301521"/>
            <a:ext cx="278074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(1)</a:t>
            </a:r>
            <a:r>
              <a:rPr lang="en-US" sz="4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2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- 2 (1) = -1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F416CC4B-EF7F-4D42-81AF-FC5A443E4968}"/>
              </a:ext>
            </a:extLst>
          </p:cNvPr>
          <p:cNvSpPr/>
          <p:nvPr/>
        </p:nvSpPr>
        <p:spPr>
          <a:xfrm>
            <a:off x="4399929" y="5035032"/>
            <a:ext cx="10001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F(4)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B12B8342-B743-4AC4-9270-3AF7688FDFAE}"/>
              </a:ext>
            </a:extLst>
          </p:cNvPr>
          <p:cNvSpPr/>
          <p:nvPr/>
        </p:nvSpPr>
        <p:spPr>
          <a:xfrm>
            <a:off x="5287441" y="5035032"/>
            <a:ext cx="43204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=</a:t>
            </a: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2DFD2BF9-98AD-496C-97BF-61E07BE153A5}"/>
              </a:ext>
            </a:extLst>
          </p:cNvPr>
          <p:cNvSpPr/>
          <p:nvPr/>
        </p:nvSpPr>
        <p:spPr>
          <a:xfrm>
            <a:off x="5611441" y="5035032"/>
            <a:ext cx="306198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(4)</a:t>
            </a:r>
            <a:r>
              <a:rPr lang="en-US" sz="4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2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jaya" panose="020B0604020202020204" pitchFamily="34" charset="0"/>
                <a:cs typeface="Vijaya" pitchFamily="34" charset="0"/>
              </a:rPr>
              <a:t> - 2 (4) = 8</a:t>
            </a:r>
          </a:p>
        </p:txBody>
      </p:sp>
    </p:spTree>
    <p:extLst>
      <p:ext uri="{BB962C8B-B14F-4D97-AF65-F5344CB8AC3E}">
        <p14:creationId xmlns:p14="http://schemas.microsoft.com/office/powerpoint/2010/main" val="27371437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5" grpId="0"/>
      <p:bldP spid="56" grpId="0"/>
      <p:bldP spid="57" grpId="0"/>
      <p:bldP spid="58" grpId="0"/>
      <p:bldP spid="75" grpId="0"/>
      <p:bldP spid="79" grpId="0"/>
      <p:bldP spid="80" grpId="0" animBg="1"/>
      <p:bldP spid="81" grpId="0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17383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414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4C4C6552-EFC6-449F-A8D1-B8F967ABB479}"/>
              </a:ext>
            </a:extLst>
          </p:cNvPr>
          <p:cNvSpPr/>
          <p:nvPr/>
        </p:nvSpPr>
        <p:spPr>
          <a:xfrm>
            <a:off x="880504" y="432084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ED93D24-B5C8-47CF-BE4C-AF99777ECB87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C40FBF1F-F5FC-4985-8660-5D592A20C77C}"/>
              </a:ext>
            </a:extLst>
          </p:cNvPr>
          <p:cNvGrpSpPr/>
          <p:nvPr/>
        </p:nvGrpSpPr>
        <p:grpSpPr>
          <a:xfrm>
            <a:off x="3747024" y="1358467"/>
            <a:ext cx="4232418" cy="1246255"/>
            <a:chOff x="2787853" y="3621048"/>
            <a:chExt cx="4232418" cy="12462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5484BF93-961B-42CE-A42D-87EC399F29C8}"/>
                </a:ext>
              </a:extLst>
            </p:cNvPr>
            <p:cNvSpPr/>
            <p:nvPr/>
          </p:nvSpPr>
          <p:spPr>
            <a:xfrm>
              <a:off x="2787853" y="3621048"/>
              <a:ext cx="1000176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00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+mj-cs"/>
                </a:rPr>
                <a:t>F(1)</a:t>
              </a:r>
              <a:endParaRPr lang="en-US" sz="4000" b="1" dirty="0">
                <a:solidFill>
                  <a:srgbClr val="FF0000"/>
                </a:solidFill>
                <a:latin typeface="Vijaya" pitchFamily="34" charset="0"/>
                <a:cs typeface="+mj-cs"/>
              </a:endParaRPr>
            </a:p>
          </p:txBody>
        </p:sp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8378F666-465F-4923-8196-CCFCF7E5BF22}"/>
                </a:ext>
              </a:extLst>
            </p:cNvPr>
            <p:cNvSpPr/>
            <p:nvPr/>
          </p:nvSpPr>
          <p:spPr>
            <a:xfrm>
              <a:off x="3969445" y="3621048"/>
              <a:ext cx="3050825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latin typeface="Vijaya" panose="020B0604020202020204" pitchFamily="34" charset="0"/>
                  <a:cs typeface="+mj-cs"/>
                </a:rPr>
                <a:t>(1)</a:t>
              </a:r>
              <a:r>
                <a:rPr lang="en-US" sz="4000" b="1" baseline="30000" dirty="0">
                  <a:latin typeface="Vijaya" panose="020B0604020202020204" pitchFamily="34" charset="0"/>
                  <a:cs typeface="+mj-cs"/>
                </a:rPr>
                <a:t> 2</a:t>
              </a:r>
              <a:r>
                <a:rPr lang="en-US" sz="4000" b="1" dirty="0">
                  <a:latin typeface="Vijaya" panose="020B0604020202020204" pitchFamily="34" charset="0"/>
                  <a:cs typeface="+mj-cs"/>
                </a:rPr>
                <a:t> - 2 (1) = -1</a:t>
              </a:r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CA12C92-CCD2-46AA-97F0-31969B989DEB}"/>
                </a:ext>
              </a:extLst>
            </p:cNvPr>
            <p:cNvSpPr/>
            <p:nvPr/>
          </p:nvSpPr>
          <p:spPr>
            <a:xfrm>
              <a:off x="3644543" y="3621048"/>
              <a:ext cx="432048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0000"/>
                  </a:solidFill>
                  <a:latin typeface="Vijaya" panose="020B0604020202020204" pitchFamily="34" charset="0"/>
                  <a:cs typeface="+mj-cs"/>
                </a:rPr>
                <a:t>=</a:t>
              </a:r>
            </a:p>
          </p:txBody>
        </p:sp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0EA3AFE8-7649-40CD-8FEF-AF581D2C9498}"/>
                </a:ext>
              </a:extLst>
            </p:cNvPr>
            <p:cNvSpPr/>
            <p:nvPr/>
          </p:nvSpPr>
          <p:spPr>
            <a:xfrm>
              <a:off x="2801288" y="4159417"/>
              <a:ext cx="1000176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0000"/>
                  </a:solidFill>
                  <a:latin typeface="Vijaya" panose="020B0604020202020204" pitchFamily="34" charset="0"/>
                  <a:ea typeface="Cambria Math" panose="02040503050406030204" pitchFamily="18" charset="0"/>
                  <a:cs typeface="+mj-cs"/>
                </a:rPr>
                <a:t>F(4)</a:t>
              </a:r>
              <a:endParaRPr lang="en-US" sz="4000" b="1" dirty="0">
                <a:solidFill>
                  <a:srgbClr val="FF0000"/>
                </a:solidFill>
                <a:latin typeface="Vijaya" pitchFamily="34" charset="0"/>
                <a:cs typeface="+mj-cs"/>
              </a:endParaRPr>
            </a:p>
          </p:txBody>
        </p:sp>
        <p:sp>
          <p:nvSpPr>
            <p:cNvPr id="56" name="مستطيل 55">
              <a:extLst>
                <a:ext uri="{FF2B5EF4-FFF2-40B4-BE49-F238E27FC236}">
                  <a16:creationId xmlns:a16="http://schemas.microsoft.com/office/drawing/2014/main" id="{873F1FF6-D86F-4B14-A496-0DFE7A8AC752}"/>
                </a:ext>
              </a:extLst>
            </p:cNvPr>
            <p:cNvSpPr/>
            <p:nvPr/>
          </p:nvSpPr>
          <p:spPr>
            <a:xfrm>
              <a:off x="3958282" y="4145562"/>
              <a:ext cx="3061989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latin typeface="Vijaya" panose="020B0604020202020204" pitchFamily="34" charset="0"/>
                  <a:cs typeface="+mj-cs"/>
                </a:rPr>
                <a:t>(4)</a:t>
              </a:r>
              <a:r>
                <a:rPr lang="en-US" sz="4000" b="1" baseline="30000" dirty="0">
                  <a:latin typeface="Vijaya" panose="020B0604020202020204" pitchFamily="34" charset="0"/>
                  <a:cs typeface="+mj-cs"/>
                </a:rPr>
                <a:t> 2</a:t>
              </a:r>
              <a:r>
                <a:rPr lang="en-US" sz="4000" b="1" dirty="0">
                  <a:latin typeface="Vijaya" panose="020B0604020202020204" pitchFamily="34" charset="0"/>
                  <a:cs typeface="+mj-cs"/>
                </a:rPr>
                <a:t> - 2 (4) = 8</a:t>
              </a:r>
            </a:p>
          </p:txBody>
        </p:sp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5A796194-54A5-4E81-98C3-4B6AB2C300AE}"/>
                </a:ext>
              </a:extLst>
            </p:cNvPr>
            <p:cNvSpPr/>
            <p:nvPr/>
          </p:nvSpPr>
          <p:spPr>
            <a:xfrm>
              <a:off x="3633380" y="4145562"/>
              <a:ext cx="432048" cy="70788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4000" b="1" dirty="0">
                  <a:solidFill>
                    <a:srgbClr val="FF0000"/>
                  </a:solidFill>
                  <a:latin typeface="Vijaya" panose="020B0604020202020204" pitchFamily="34" charset="0"/>
                  <a:cs typeface="+mj-cs"/>
                </a:rPr>
                <a:t>=</a:t>
              </a:r>
            </a:p>
          </p:txBody>
        </p:sp>
      </p:grp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0A1E022F-6D53-4AAF-8BBC-C57ADD32C174}"/>
              </a:ext>
            </a:extLst>
          </p:cNvPr>
          <p:cNvSpPr/>
          <p:nvPr/>
        </p:nvSpPr>
        <p:spPr>
          <a:xfrm>
            <a:off x="3758280" y="2778221"/>
            <a:ext cx="21485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rgbClr val="FF0000"/>
                </a:solidFill>
                <a:latin typeface="Vijaya" panose="020B0604020202020204" pitchFamily="34" charset="0"/>
                <a:ea typeface="Cambria Math" panose="02040503050406030204" pitchFamily="18" charset="0"/>
                <a:cs typeface="+mj-cs"/>
              </a:rPr>
              <a:t>F(4) - F(1)</a:t>
            </a:r>
            <a:endParaRPr lang="en-US" sz="4000" b="1" dirty="0">
              <a:solidFill>
                <a:srgbClr val="FF0000"/>
              </a:solidFill>
              <a:latin typeface="Vijaya" pitchFamily="34" charset="0"/>
              <a:cs typeface="+mj-cs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590CD6C7-634F-41CE-97BA-D7EA4AE93DF4}"/>
              </a:ext>
            </a:extLst>
          </p:cNvPr>
          <p:cNvSpPr/>
          <p:nvPr/>
        </p:nvSpPr>
        <p:spPr>
          <a:xfrm>
            <a:off x="6323295" y="2765630"/>
            <a:ext cx="18806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+mj-cs"/>
              </a:rPr>
              <a:t>8 + 1 = 9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0BCF986E-1878-4830-9398-50D2D1419940}"/>
              </a:ext>
            </a:extLst>
          </p:cNvPr>
          <p:cNvSpPr/>
          <p:nvPr/>
        </p:nvSpPr>
        <p:spPr>
          <a:xfrm>
            <a:off x="5894117" y="2775918"/>
            <a:ext cx="4320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+mj-cs"/>
              </a:rPr>
              <a:t>=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A4457141-7620-48FF-A6C0-B379F60F1314}"/>
              </a:ext>
            </a:extLst>
          </p:cNvPr>
          <p:cNvGrpSpPr/>
          <p:nvPr/>
        </p:nvGrpSpPr>
        <p:grpSpPr>
          <a:xfrm>
            <a:off x="1181492" y="1565327"/>
            <a:ext cx="2228418" cy="3354318"/>
            <a:chOff x="626502" y="1772407"/>
            <a:chExt cx="1957367" cy="2527535"/>
          </a:xfrm>
        </p:grpSpPr>
        <p:pic>
          <p:nvPicPr>
            <p:cNvPr id="73" name="صورة 72">
              <a:extLst>
                <a:ext uri="{FF2B5EF4-FFF2-40B4-BE49-F238E27FC236}">
                  <a16:creationId xmlns:a16="http://schemas.microsoft.com/office/drawing/2014/main" id="{1336E734-7A4B-41C6-A2D6-2883B9E83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r="2837"/>
            <a:stretch/>
          </p:blipFill>
          <p:spPr>
            <a:xfrm>
              <a:off x="626502" y="1772407"/>
              <a:ext cx="1957367" cy="2527535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4" name="مستطيل 73">
              <a:extLst>
                <a:ext uri="{FF2B5EF4-FFF2-40B4-BE49-F238E27FC236}">
                  <a16:creationId xmlns:a16="http://schemas.microsoft.com/office/drawing/2014/main" id="{F8AF6864-0003-429A-A1F6-95F12F9E2D41}"/>
                </a:ext>
              </a:extLst>
            </p:cNvPr>
            <p:cNvSpPr/>
            <p:nvPr/>
          </p:nvSpPr>
          <p:spPr>
            <a:xfrm>
              <a:off x="752709" y="1902897"/>
              <a:ext cx="218891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lvl="0" algn="l" rtl="0"/>
              <a:r>
                <a:rPr lang="en-US" sz="1600" b="1" dirty="0">
                  <a:solidFill>
                    <a:srgbClr val="FFFF00"/>
                  </a:solidFill>
                  <a:latin typeface="Vijaya" panose="020B0604020202020204" pitchFamily="34" charset="0"/>
                  <a:cs typeface="+mj-cs"/>
                </a:rPr>
                <a:t>6</a:t>
              </a:r>
            </a:p>
          </p:txBody>
        </p:sp>
      </p:grp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B967E081-158E-40B7-8E02-66B4B307D40A}"/>
              </a:ext>
            </a:extLst>
          </p:cNvPr>
          <p:cNvSpPr/>
          <p:nvPr/>
        </p:nvSpPr>
        <p:spPr>
          <a:xfrm>
            <a:off x="9798785" y="3770995"/>
            <a:ext cx="371165" cy="371165"/>
          </a:xfrm>
          <a:prstGeom prst="ellipse">
            <a:avLst/>
          </a:prstGeom>
          <a:solidFill>
            <a:srgbClr val="009A00"/>
          </a:solidFill>
          <a:ln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B0604020202020204" pitchFamily="34" charset="0"/>
                <a:cs typeface="+mj-cs"/>
              </a:rPr>
              <a:t>c</a:t>
            </a:r>
            <a:endParaRPr lang="ar-KW" sz="3600" b="1" dirty="0">
              <a:solidFill>
                <a:srgbClr val="FFFF00"/>
              </a:solidFill>
              <a:latin typeface="Vijaya" panose="020B0604020202020204" pitchFamily="34" charset="0"/>
              <a:cs typeface="+mj-cs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181524A-053C-4B54-9B9C-7EB8F03B79A9}"/>
              </a:ext>
            </a:extLst>
          </p:cNvPr>
          <p:cNvSpPr txBox="1"/>
          <p:nvPr/>
        </p:nvSpPr>
        <p:spPr>
          <a:xfrm>
            <a:off x="6917489" y="3590300"/>
            <a:ext cx="2837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Vijaya" panose="020B0604020202020204" pitchFamily="34" charset="0"/>
                <a:cs typeface="+mj-cs"/>
              </a:rPr>
              <a:t>مساحة المنطقة </a:t>
            </a:r>
            <a:r>
              <a:rPr lang="en-US" sz="4000" b="1" dirty="0">
                <a:solidFill>
                  <a:srgbClr val="FFFF00"/>
                </a:solidFill>
                <a:latin typeface="Vijaya" panose="020B0604020202020204" pitchFamily="34" charset="0"/>
                <a:cs typeface="+mj-cs"/>
              </a:rPr>
              <a:t>A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E326B0D2-2AF8-49D7-978B-5006A32400C0}"/>
              </a:ext>
            </a:extLst>
          </p:cNvPr>
          <p:cNvSpPr/>
          <p:nvPr/>
        </p:nvSpPr>
        <p:spPr>
          <a:xfrm>
            <a:off x="3597846" y="4146716"/>
            <a:ext cx="5038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+mj-cs"/>
              </a:rPr>
              <a:t>A</a:t>
            </a:r>
            <a:endParaRPr lang="en-US" sz="4000" b="1" dirty="0">
              <a:latin typeface="Vijaya" pitchFamily="34" charset="0"/>
              <a:cs typeface="+mj-cs"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3D267C0E-8F59-47B7-B73F-CA684096E666}"/>
              </a:ext>
            </a:extLst>
          </p:cNvPr>
          <p:cNvSpPr/>
          <p:nvPr/>
        </p:nvSpPr>
        <p:spPr>
          <a:xfrm>
            <a:off x="4080971" y="4160769"/>
            <a:ext cx="4320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+mj-cs"/>
              </a:rPr>
              <a:t>=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DDD14DFB-339F-4BB6-8EE8-DFFCB35038D2}"/>
              </a:ext>
            </a:extLst>
          </p:cNvPr>
          <p:cNvSpPr/>
          <p:nvPr/>
        </p:nvSpPr>
        <p:spPr>
          <a:xfrm>
            <a:off x="4528964" y="3873027"/>
            <a:ext cx="36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+mj-cs"/>
              </a:rPr>
              <a:t>1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422D9284-8332-43B0-8C48-4290F32724F4}"/>
              </a:ext>
            </a:extLst>
          </p:cNvPr>
          <p:cNvSpPr/>
          <p:nvPr/>
        </p:nvSpPr>
        <p:spPr>
          <a:xfrm>
            <a:off x="4517469" y="4591438"/>
            <a:ext cx="36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itchFamily="34" charset="0"/>
                <a:cs typeface="+mj-cs"/>
              </a:rPr>
              <a:t>2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4988F50D-09F3-41EF-84DC-94D74191125D}"/>
              </a:ext>
            </a:extLst>
          </p:cNvPr>
          <p:cNvSpPr/>
          <p:nvPr/>
        </p:nvSpPr>
        <p:spPr>
          <a:xfrm>
            <a:off x="4897864" y="4146716"/>
            <a:ext cx="217411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ar-KW" sz="4000" b="1" dirty="0">
                <a:latin typeface="Vijaya" panose="020B0604020202020204" pitchFamily="34" charset="0"/>
                <a:cs typeface="+mj-cs"/>
              </a:rPr>
              <a:t>×</a:t>
            </a:r>
            <a:r>
              <a:rPr lang="en-US" sz="4000" b="1" dirty="0">
                <a:latin typeface="Vijaya" panose="020B0604020202020204" pitchFamily="34" charset="0"/>
                <a:cs typeface="+mj-cs"/>
              </a:rPr>
              <a:t> 3 </a:t>
            </a:r>
            <a:r>
              <a:rPr lang="ar-KW" sz="4000" b="1" dirty="0">
                <a:latin typeface="Vijaya" panose="020B0604020202020204" pitchFamily="34" charset="0"/>
                <a:cs typeface="+mj-cs"/>
              </a:rPr>
              <a:t>×</a:t>
            </a:r>
            <a:r>
              <a:rPr lang="en-US" sz="4000" b="1" dirty="0">
                <a:latin typeface="Vijaya" panose="020B0604020202020204" pitchFamily="34" charset="0"/>
                <a:cs typeface="+mj-cs"/>
              </a:rPr>
              <a:t> 6 = 9 </a:t>
            </a: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DE906039-A0DE-4E7D-AE59-BCA11DE9F2A3}"/>
              </a:ext>
            </a:extLst>
          </p:cNvPr>
          <p:cNvSpPr/>
          <p:nvPr/>
        </p:nvSpPr>
        <p:spPr>
          <a:xfrm>
            <a:off x="9627204" y="5038614"/>
            <a:ext cx="371165" cy="371165"/>
          </a:xfrm>
          <a:prstGeom prst="ellipse">
            <a:avLst/>
          </a:prstGeom>
          <a:solidFill>
            <a:srgbClr val="009A00"/>
          </a:solidFill>
          <a:ln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B0604020202020204" pitchFamily="34" charset="0"/>
                <a:cs typeface="+mj-cs"/>
              </a:rPr>
              <a:t>d</a:t>
            </a:r>
            <a:endParaRPr lang="ar-KW" sz="3600" b="1" dirty="0">
              <a:solidFill>
                <a:srgbClr val="FFFF00"/>
              </a:solidFill>
              <a:latin typeface="Vijaya" panose="020B0604020202020204" pitchFamily="34" charset="0"/>
              <a:cs typeface="+mj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DDB6082-5EF4-41FA-A560-C404CB5D1976}"/>
              </a:ext>
            </a:extLst>
          </p:cNvPr>
          <p:cNvSpPr txBox="1"/>
          <p:nvPr/>
        </p:nvSpPr>
        <p:spPr>
          <a:xfrm>
            <a:off x="7462788" y="4846858"/>
            <a:ext cx="21314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ماذا تلاحظ ؟ </a:t>
            </a:r>
            <a:endParaRPr lang="ar-SA" sz="36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413A6247-D309-4F48-89E1-EEF3F6BE48ED}"/>
              </a:ext>
            </a:extLst>
          </p:cNvPr>
          <p:cNvSpPr/>
          <p:nvPr/>
        </p:nvSpPr>
        <p:spPr>
          <a:xfrm>
            <a:off x="3589105" y="5186642"/>
            <a:ext cx="5038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+mj-cs"/>
              </a:rPr>
              <a:t>A</a:t>
            </a:r>
            <a:endParaRPr lang="en-US" sz="4000" b="1" dirty="0">
              <a:latin typeface="Vijaya" pitchFamily="34" charset="0"/>
              <a:cs typeface="+mj-cs"/>
            </a:endParaRP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0CE86EE6-CA0C-4B77-B035-F650AEE40166}"/>
              </a:ext>
            </a:extLst>
          </p:cNvPr>
          <p:cNvSpPr/>
          <p:nvPr/>
        </p:nvSpPr>
        <p:spPr>
          <a:xfrm>
            <a:off x="4082140" y="5195188"/>
            <a:ext cx="4320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cs typeface="+mj-cs"/>
              </a:rPr>
              <a:t>=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697A4B65-6C3A-4CDC-9C29-7845C04E27DB}"/>
              </a:ext>
            </a:extLst>
          </p:cNvPr>
          <p:cNvSpPr/>
          <p:nvPr/>
        </p:nvSpPr>
        <p:spPr>
          <a:xfrm>
            <a:off x="4524857" y="5221568"/>
            <a:ext cx="21485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+mj-cs"/>
              </a:rPr>
              <a:t>F(4) - F(1)</a:t>
            </a:r>
            <a:endParaRPr lang="en-US" sz="4000" b="1" dirty="0">
              <a:latin typeface="Vijaya" pitchFamily="34" charset="0"/>
              <a:cs typeface="+mj-cs"/>
            </a:endParaRPr>
          </a:p>
        </p:txBody>
      </p:sp>
      <p:cxnSp>
        <p:nvCxnSpPr>
          <p:cNvPr id="88" name="رابط مستقيم 87">
            <a:extLst>
              <a:ext uri="{FF2B5EF4-FFF2-40B4-BE49-F238E27FC236}">
                <a16:creationId xmlns:a16="http://schemas.microsoft.com/office/drawing/2014/main" id="{D78C6BCF-6F8F-4055-94CF-473C92619339}"/>
              </a:ext>
            </a:extLst>
          </p:cNvPr>
          <p:cNvCxnSpPr>
            <a:cxnSpLocks/>
          </p:cNvCxnSpPr>
          <p:nvPr/>
        </p:nvCxnSpPr>
        <p:spPr>
          <a:xfrm>
            <a:off x="4469938" y="4529118"/>
            <a:ext cx="4938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3942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0" grpId="0" animBg="1"/>
      <p:bldP spid="71" grpId="0" animBg="1"/>
      <p:bldP spid="75" grpId="0" animBg="1"/>
      <p:bldP spid="76" grpId="0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4C4C6552-EFC6-449F-A8D1-B8F967ABB479}"/>
              </a:ext>
            </a:extLst>
          </p:cNvPr>
          <p:cNvSpPr/>
          <p:nvPr/>
        </p:nvSpPr>
        <p:spPr>
          <a:xfrm>
            <a:off x="672878" y="404658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ED93D24-B5C8-47CF-BE4C-AF99777ECB87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3CCC17A-B8C3-49A3-A137-E6A6082D8F6C}"/>
              </a:ext>
            </a:extLst>
          </p:cNvPr>
          <p:cNvSpPr txBox="1"/>
          <p:nvPr/>
        </p:nvSpPr>
        <p:spPr>
          <a:xfrm>
            <a:off x="6788717" y="1142794"/>
            <a:ext cx="22629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</a:t>
            </a:r>
            <a:endParaRPr lang="ar-S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6437453-07FB-4027-8DDE-770047174342}"/>
              </a:ext>
            </a:extLst>
          </p:cNvPr>
          <p:cNvSpPr txBox="1"/>
          <p:nvPr/>
        </p:nvSpPr>
        <p:spPr>
          <a:xfrm>
            <a:off x="4628477" y="1780548"/>
            <a:ext cx="44232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تعلمت فيما سبق أنه إذا كانت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E3DC28A2-909F-42D0-9E36-AD900D76AFE0}"/>
              </a:ext>
            </a:extLst>
          </p:cNvPr>
          <p:cNvSpPr/>
          <p:nvPr/>
        </p:nvSpPr>
        <p:spPr>
          <a:xfrm>
            <a:off x="4288985" y="1749770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3B6B689-C439-4F71-A6AF-87D6E6936B1F}"/>
              </a:ext>
            </a:extLst>
          </p:cNvPr>
          <p:cNvSpPr txBox="1"/>
          <p:nvPr/>
        </p:nvSpPr>
        <p:spPr>
          <a:xfrm>
            <a:off x="1650545" y="1780548"/>
            <a:ext cx="26320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دالة متصلة على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F7F6CB36-5E59-4D18-AD71-73EB78E31BBE}"/>
              </a:ext>
            </a:extLst>
          </p:cNvPr>
          <p:cNvSpPr/>
          <p:nvPr/>
        </p:nvSpPr>
        <p:spPr>
          <a:xfrm>
            <a:off x="7642449" y="2433266"/>
            <a:ext cx="14401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 a , b ]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2DAF913-9AE3-4A8B-B314-121DB8C5D23C}"/>
              </a:ext>
            </a:extLst>
          </p:cNvPr>
          <p:cNvSpPr txBox="1"/>
          <p:nvPr/>
        </p:nvSpPr>
        <p:spPr>
          <a:xfrm>
            <a:off x="5605677" y="2464044"/>
            <a:ext cx="20367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وكانت الدالة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852AC674-9DF1-4136-A2CD-7C3EAB35BC1C}"/>
              </a:ext>
            </a:extLst>
          </p:cNvPr>
          <p:cNvSpPr/>
          <p:nvPr/>
        </p:nvSpPr>
        <p:spPr>
          <a:xfrm>
            <a:off x="5317645" y="2433266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EB1856BF-4627-4D61-AA99-0B2B27D552A3}"/>
              </a:ext>
            </a:extLst>
          </p:cNvPr>
          <p:cNvSpPr txBox="1"/>
          <p:nvPr/>
        </p:nvSpPr>
        <p:spPr>
          <a:xfrm>
            <a:off x="1933269" y="2464044"/>
            <a:ext cx="32939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مشتقة عكسية للدالة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88CE3858-77BE-4361-912D-ACA0872D6CA4}"/>
              </a:ext>
            </a:extLst>
          </p:cNvPr>
          <p:cNvSpPr/>
          <p:nvPr/>
        </p:nvSpPr>
        <p:spPr>
          <a:xfrm>
            <a:off x="1726722" y="2433266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445FCE88-9127-4167-9BE7-F5F10F0E3704}"/>
              </a:ext>
            </a:extLst>
          </p:cNvPr>
          <p:cNvSpPr txBox="1"/>
          <p:nvPr/>
        </p:nvSpPr>
        <p:spPr>
          <a:xfrm>
            <a:off x="4503897" y="3162339"/>
            <a:ext cx="4547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فإن التكامل غير المحدد للدالة 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D30238E0-86F7-4FCB-885F-2FEFEC021AC7}"/>
              </a:ext>
            </a:extLst>
          </p:cNvPr>
          <p:cNvSpPr/>
          <p:nvPr/>
        </p:nvSpPr>
        <p:spPr>
          <a:xfrm>
            <a:off x="4153718" y="3131561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 rtl="0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4AC96C19-BE07-4AFC-A653-92EC33EFAC1D}"/>
              </a:ext>
            </a:extLst>
          </p:cNvPr>
          <p:cNvSpPr txBox="1"/>
          <p:nvPr/>
        </p:nvSpPr>
        <p:spPr>
          <a:xfrm>
            <a:off x="3505645" y="3162339"/>
            <a:ext cx="6526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هو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A8163D1F-E491-42A9-BEE4-AD6B204F804D}"/>
              </a:ext>
            </a:extLst>
          </p:cNvPr>
          <p:cNvGrpSpPr/>
          <p:nvPr/>
        </p:nvGrpSpPr>
        <p:grpSpPr>
          <a:xfrm>
            <a:off x="3483706" y="4446345"/>
            <a:ext cx="4258746" cy="712292"/>
            <a:chOff x="2915816" y="3365418"/>
            <a:chExt cx="4258746" cy="712292"/>
          </a:xfrm>
        </p:grpSpPr>
        <p:sp>
          <p:nvSpPr>
            <p:cNvPr id="75" name="مستطيل مستدير الزوايا 2">
              <a:extLst>
                <a:ext uri="{FF2B5EF4-FFF2-40B4-BE49-F238E27FC236}">
                  <a16:creationId xmlns:a16="http://schemas.microsoft.com/office/drawing/2014/main" id="{1045DE15-0BA2-4727-B10B-51366DC38599}"/>
                </a:ext>
              </a:extLst>
            </p:cNvPr>
            <p:cNvSpPr/>
            <p:nvPr/>
          </p:nvSpPr>
          <p:spPr>
            <a:xfrm>
              <a:off x="2915816" y="3365418"/>
              <a:ext cx="4258746" cy="712292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76" name="مستطيل 75">
              <a:extLst>
                <a:ext uri="{FF2B5EF4-FFF2-40B4-BE49-F238E27FC236}">
                  <a16:creationId xmlns:a16="http://schemas.microsoft.com/office/drawing/2014/main" id="{9BDF3998-554B-4430-B6AB-9D48D44938B0}"/>
                </a:ext>
              </a:extLst>
            </p:cNvPr>
            <p:cNvSpPr/>
            <p:nvPr/>
          </p:nvSpPr>
          <p:spPr>
            <a:xfrm>
              <a:off x="3086331" y="3369824"/>
              <a:ext cx="288032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∫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9FA4FDFC-C63D-4182-9790-767C47C6553E}"/>
                </a:ext>
              </a:extLst>
            </p:cNvPr>
            <p:cNvSpPr/>
            <p:nvPr/>
          </p:nvSpPr>
          <p:spPr>
            <a:xfrm>
              <a:off x="3347864" y="3369824"/>
              <a:ext cx="3653216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ijaya" panose="020B0604020202020204" pitchFamily="34" charset="0"/>
                  <a:ea typeface="Cambria Math" panose="02040503050406030204" pitchFamily="18" charset="0"/>
                  <a:cs typeface="Vijaya" panose="020B0604020202020204" pitchFamily="34" charset="0"/>
                </a:rPr>
                <a:t>f (x) d x = F (x) + 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ijaya" pitchFamily="34" charset="0"/>
                <a:cs typeface="Vijay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0230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2" grpId="0"/>
      <p:bldP spid="54" grpId="0"/>
      <p:bldP spid="55" grpId="0" animBg="1"/>
      <p:bldP spid="56" grpId="0"/>
      <p:bldP spid="57" grpId="0"/>
      <p:bldP spid="58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" y="1023924"/>
            <a:ext cx="2762215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" y="1414664"/>
            <a:ext cx="2032375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4903" y="986904"/>
            <a:ext cx="3019875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" name="Picture 4" descr="أ / نشوى محمد طه">
            <a:extLst>
              <a:ext uri="{FF2B5EF4-FFF2-40B4-BE49-F238E27FC236}">
                <a16:creationId xmlns:a16="http://schemas.microsoft.com/office/drawing/2014/main" id="{796AAFE7-B702-417F-8F53-6FBCFDB0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31364" y="170389"/>
            <a:ext cx="10763431" cy="6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1486FD85-A08A-4975-93E2-E3E9599A491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898" y="579086"/>
            <a:ext cx="2391281" cy="30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70423A55-5E50-4F1F-BDF7-5CF593F28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5222" t="7850" r="3844" b="10459"/>
          <a:stretch>
            <a:fillRect/>
          </a:stretch>
        </p:blipFill>
        <p:spPr>
          <a:xfrm rot="822418">
            <a:off x="7624018" y="6046042"/>
            <a:ext cx="675902" cy="19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4EB12621-97D2-4E21-9F2E-9EE83EACD79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2" t="350" r="143" b="9055"/>
          <a:stretch>
            <a:fillRect/>
          </a:stretch>
        </p:blipFill>
        <p:spPr>
          <a:xfrm rot="3502680">
            <a:off x="8430319" y="5841723"/>
            <a:ext cx="691939" cy="75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AC17BB04-1AE0-4EEB-B1FA-87E407EF4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51425" t="70500" r="9768" b="6901"/>
          <a:stretch>
            <a:fillRect/>
          </a:stretch>
        </p:blipFill>
        <p:spPr>
          <a:xfrm>
            <a:off x="5059975" y="5865146"/>
            <a:ext cx="717816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4C4C6552-EFC6-449F-A8D1-B8F967ABB479}"/>
              </a:ext>
            </a:extLst>
          </p:cNvPr>
          <p:cNvSpPr/>
          <p:nvPr/>
        </p:nvSpPr>
        <p:spPr>
          <a:xfrm>
            <a:off x="698635" y="433933"/>
            <a:ext cx="235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ldhabi" panose="01000000000000000000" pitchFamily="2" charset="-78"/>
              </a:rPr>
              <a:t>التكامل المحدد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Aldhabi" panose="01000000000000000000" pitchFamily="2" charset="-78"/>
            </a:endParaRP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ED93D24-B5C8-47CF-BE4C-AF99777ECB87}"/>
              </a:ext>
            </a:extLst>
          </p:cNvPr>
          <p:cNvSpPr txBox="1"/>
          <p:nvPr/>
        </p:nvSpPr>
        <p:spPr>
          <a:xfrm>
            <a:off x="8079132" y="485365"/>
            <a:ext cx="2391282" cy="442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ح1 متزامنة بند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(5-6)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C527838-F448-4310-B69A-597771208C27}"/>
              </a:ext>
            </a:extLst>
          </p:cNvPr>
          <p:cNvSpPr txBox="1"/>
          <p:nvPr/>
        </p:nvSpPr>
        <p:spPr>
          <a:xfrm>
            <a:off x="2208678" y="1133355"/>
            <a:ext cx="71184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وفي هذا البند سوف تتعلم التكامل المحدد للدالة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1EC8CAE-6722-4A54-B2BF-A243DB84CD16}"/>
              </a:ext>
            </a:extLst>
          </p:cNvPr>
          <p:cNvSpPr/>
          <p:nvPr/>
        </p:nvSpPr>
        <p:spPr>
          <a:xfrm>
            <a:off x="1973167" y="1086093"/>
            <a:ext cx="37721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E0114A-F75B-4C4C-99CD-B124CF29E192}"/>
              </a:ext>
            </a:extLst>
          </p:cNvPr>
          <p:cNvSpPr txBox="1"/>
          <p:nvPr/>
        </p:nvSpPr>
        <p:spPr>
          <a:xfrm>
            <a:off x="8489440" y="2149812"/>
            <a:ext cx="6633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من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3033B9C-3A90-4DFB-A49C-FB0D252EB821}"/>
              </a:ext>
            </a:extLst>
          </p:cNvPr>
          <p:cNvSpPr/>
          <p:nvPr/>
        </p:nvSpPr>
        <p:spPr>
          <a:xfrm>
            <a:off x="8174899" y="2119034"/>
            <a:ext cx="40178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1F0DCE1-7841-4E03-9045-3759C9EDAA90}"/>
              </a:ext>
            </a:extLst>
          </p:cNvPr>
          <p:cNvSpPr txBox="1"/>
          <p:nvPr/>
        </p:nvSpPr>
        <p:spPr>
          <a:xfrm>
            <a:off x="7451524" y="2138555"/>
            <a:ext cx="6633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إلى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2567BFA3-1A03-4EDB-AE29-51AD70B3D4CC}"/>
              </a:ext>
            </a:extLst>
          </p:cNvPr>
          <p:cNvSpPr/>
          <p:nvPr/>
        </p:nvSpPr>
        <p:spPr>
          <a:xfrm>
            <a:off x="7136983" y="2107777"/>
            <a:ext cx="38603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680F925-769E-4920-977D-B605925A68A7}"/>
              </a:ext>
            </a:extLst>
          </p:cNvPr>
          <p:cNvSpPr txBox="1"/>
          <p:nvPr/>
        </p:nvSpPr>
        <p:spPr>
          <a:xfrm>
            <a:off x="4178892" y="2149812"/>
            <a:ext cx="3011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وهو العدد الحقيقي 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C990F5BC-FF35-4663-AE31-55309B4D34D1}"/>
              </a:ext>
            </a:extLst>
          </p:cNvPr>
          <p:cNvSpPr/>
          <p:nvPr/>
        </p:nvSpPr>
        <p:spPr>
          <a:xfrm>
            <a:off x="2135227" y="2119034"/>
            <a:ext cx="226499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(b) - F (a)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0BE4536-B4D4-4AC7-8551-36983AE36F86}"/>
              </a:ext>
            </a:extLst>
          </p:cNvPr>
          <p:cNvSpPr txBox="1"/>
          <p:nvPr/>
        </p:nvSpPr>
        <p:spPr>
          <a:xfrm>
            <a:off x="8267122" y="2827857"/>
            <a:ext cx="8699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حيث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مستطيل مستدير الزوايا 35">
            <a:extLst>
              <a:ext uri="{FF2B5EF4-FFF2-40B4-BE49-F238E27FC236}">
                <a16:creationId xmlns:a16="http://schemas.microsoft.com/office/drawing/2014/main" id="{B936E979-312B-4A01-BCBD-FA019F9FE622}"/>
              </a:ext>
            </a:extLst>
          </p:cNvPr>
          <p:cNvSpPr/>
          <p:nvPr/>
        </p:nvSpPr>
        <p:spPr>
          <a:xfrm>
            <a:off x="3111804" y="2837411"/>
            <a:ext cx="4829844" cy="211816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348E396E-ACBD-47C2-B8A2-4540397AF2C7}"/>
              </a:ext>
            </a:extLst>
          </p:cNvPr>
          <p:cNvSpPr/>
          <p:nvPr/>
        </p:nvSpPr>
        <p:spPr>
          <a:xfrm>
            <a:off x="3530820" y="2925908"/>
            <a:ext cx="151689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FC59D444-8109-47D4-8BBF-A9896A926E67}"/>
              </a:ext>
            </a:extLst>
          </p:cNvPr>
          <p:cNvSpPr/>
          <p:nvPr/>
        </p:nvSpPr>
        <p:spPr>
          <a:xfrm>
            <a:off x="3146694" y="2995104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289B7DB1-E642-4FB2-B0A9-3FDCDC1FBFE8}"/>
              </a:ext>
            </a:extLst>
          </p:cNvPr>
          <p:cNvSpPr/>
          <p:nvPr/>
        </p:nvSpPr>
        <p:spPr>
          <a:xfrm>
            <a:off x="3320104" y="2793416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EEC26335-9050-493E-A365-DC379DF75F45}"/>
              </a:ext>
            </a:extLst>
          </p:cNvPr>
          <p:cNvSpPr/>
          <p:nvPr/>
        </p:nvSpPr>
        <p:spPr>
          <a:xfrm>
            <a:off x="3245208" y="3254579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4F815FAF-E8B3-4FE9-88A3-0A2938D58DE5}"/>
              </a:ext>
            </a:extLst>
          </p:cNvPr>
          <p:cNvSpPr/>
          <p:nvPr/>
        </p:nvSpPr>
        <p:spPr>
          <a:xfrm>
            <a:off x="5480344" y="2971472"/>
            <a:ext cx="288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∫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AE0C8EA4-CC16-4579-A4F5-DED4ECA8FD10}"/>
              </a:ext>
            </a:extLst>
          </p:cNvPr>
          <p:cNvSpPr/>
          <p:nvPr/>
        </p:nvSpPr>
        <p:spPr>
          <a:xfrm>
            <a:off x="5733001" y="2937816"/>
            <a:ext cx="179382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f (x) d x ]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7674F492-EB37-4929-959B-33DEA39AB4DB}"/>
              </a:ext>
            </a:extLst>
          </p:cNvPr>
          <p:cNvSpPr/>
          <p:nvPr/>
        </p:nvSpPr>
        <p:spPr>
          <a:xfrm>
            <a:off x="7397039" y="2818451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63612303-81FA-4340-96C5-CF7851AC26AD}"/>
              </a:ext>
            </a:extLst>
          </p:cNvPr>
          <p:cNvSpPr/>
          <p:nvPr/>
        </p:nvSpPr>
        <p:spPr>
          <a:xfrm>
            <a:off x="7322143" y="3238518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2557221A-1C01-4795-B664-7D0F8BC94E1C}"/>
              </a:ext>
            </a:extLst>
          </p:cNvPr>
          <p:cNvSpPr/>
          <p:nvPr/>
        </p:nvSpPr>
        <p:spPr>
          <a:xfrm>
            <a:off x="4972823" y="3605360"/>
            <a:ext cx="4302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4E5230FA-B34D-47A2-B472-7F988896E3B2}"/>
              </a:ext>
            </a:extLst>
          </p:cNvPr>
          <p:cNvSpPr/>
          <p:nvPr/>
        </p:nvSpPr>
        <p:spPr>
          <a:xfrm>
            <a:off x="5318866" y="3551818"/>
            <a:ext cx="13803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[F (x)]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80E7C2B8-32A3-4A14-A3DA-D9E3B33AE097}"/>
              </a:ext>
            </a:extLst>
          </p:cNvPr>
          <p:cNvSpPr/>
          <p:nvPr/>
        </p:nvSpPr>
        <p:spPr>
          <a:xfrm>
            <a:off x="6511952" y="3481795"/>
            <a:ext cx="3460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b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3FD245D4-B92F-4808-B1D0-B5DC3236A4A6}"/>
              </a:ext>
            </a:extLst>
          </p:cNvPr>
          <p:cNvSpPr/>
          <p:nvPr/>
        </p:nvSpPr>
        <p:spPr>
          <a:xfrm>
            <a:off x="6437056" y="3901862"/>
            <a:ext cx="288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28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</a:t>
            </a:r>
            <a:endParaRPr lang="en-US" sz="28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D5FAE2C7-9984-439A-AC4F-6D5B7B4F7C16}"/>
              </a:ext>
            </a:extLst>
          </p:cNvPr>
          <p:cNvSpPr/>
          <p:nvPr/>
        </p:nvSpPr>
        <p:spPr>
          <a:xfrm>
            <a:off x="4972823" y="4193572"/>
            <a:ext cx="25540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 F (b)- F(a)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CEC66484-CC3D-4A76-B987-9A9EE55F8066}"/>
              </a:ext>
            </a:extLst>
          </p:cNvPr>
          <p:cNvSpPr txBox="1"/>
          <p:nvPr/>
        </p:nvSpPr>
        <p:spPr>
          <a:xfrm>
            <a:off x="6416222" y="4966066"/>
            <a:ext cx="1345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ويسمى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5692FD6F-8F71-4A44-924F-16DD3B0F381C}"/>
              </a:ext>
            </a:extLst>
          </p:cNvPr>
          <p:cNvSpPr/>
          <p:nvPr/>
        </p:nvSpPr>
        <p:spPr>
          <a:xfrm>
            <a:off x="5602333" y="5016759"/>
            <a:ext cx="9540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a , b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97B2C2A6-0E1E-4D58-831B-AA428E073DA6}"/>
              </a:ext>
            </a:extLst>
          </p:cNvPr>
          <p:cNvSpPr txBox="1"/>
          <p:nvPr/>
        </p:nvSpPr>
        <p:spPr>
          <a:xfrm>
            <a:off x="3313417" y="5033754"/>
            <a:ext cx="22118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حدي التكامل</a:t>
            </a:r>
            <a:endParaRPr lang="ar-SA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CA58BFF5-5233-4548-85A6-345DAB5C3677}"/>
              </a:ext>
            </a:extLst>
          </p:cNvPr>
          <p:cNvSpPr/>
          <p:nvPr/>
        </p:nvSpPr>
        <p:spPr>
          <a:xfrm>
            <a:off x="4973832" y="2942182"/>
            <a:ext cx="4302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=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A6D9B57C-E98F-4414-B2CC-095A99A3A7FB}"/>
              </a:ext>
            </a:extLst>
          </p:cNvPr>
          <p:cNvSpPr/>
          <p:nvPr/>
        </p:nvSpPr>
        <p:spPr>
          <a:xfrm>
            <a:off x="5266163" y="2924075"/>
            <a:ext cx="4302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l" rtl="0"/>
            <a:r>
              <a:rPr lang="en-US" sz="4000" b="1" dirty="0">
                <a:latin typeface="Vijaya" panose="020B0604020202020204" pitchFamily="34" charset="0"/>
                <a:ea typeface="Cambria Math" panose="02040503050406030204" pitchFamily="18" charset="0"/>
                <a:cs typeface="Vijaya" panose="020B0604020202020204" pitchFamily="34" charset="0"/>
              </a:rPr>
              <a:t>[</a:t>
            </a:r>
            <a:endParaRPr lang="en-US" sz="4000" b="1" dirty="0"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4062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 animBg="1"/>
      <p:bldP spid="52" grpId="0"/>
      <p:bldP spid="54" grpId="0" animBg="1"/>
      <p:bldP spid="55" grpId="0"/>
      <p:bldP spid="56" grpId="0" animBg="1"/>
      <p:bldP spid="57" grpId="0"/>
      <p:bldP spid="58" grpId="0" animBg="1"/>
      <p:bldP spid="70" grpId="0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241E8DD-4D3A-4A49-A866-4ACC4E50BAED-L0-001.jpeg" descr="1241E8DD-4D3A-4A49-A866-4ACC4E50BAED-L0-001.jpeg"/>
          <p:cNvPicPr>
            <a:picLocks noChangeAspect="1"/>
          </p:cNvPicPr>
          <p:nvPr/>
        </p:nvPicPr>
        <p:blipFill>
          <a:blip r:embed="rId2"/>
          <a:srcRect b="14899"/>
          <a:stretch>
            <a:fillRect/>
          </a:stretch>
        </p:blipFill>
        <p:spPr>
          <a:xfrm>
            <a:off x="14903" y="0"/>
            <a:ext cx="110372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C54824-A818-489D-8080-F63C5578B2CD-L0-001.jpeg" descr="6BC54824-A818-489D-8080-F63C5578B2CD-L0-00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0" y="1023924"/>
            <a:ext cx="2459783" cy="2300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فيلم" descr="فيل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66" y="1271166"/>
            <a:ext cx="1566284" cy="13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فيلم" descr="فيلم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4" y="1414664"/>
            <a:ext cx="1721103" cy="23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9D93A02C-CD05-497A-9796-F53F09C73369-L0-001.png" descr="9D93A02C-CD05-497A-9796-F53F09C73369-L0-001.png"/>
          <p:cNvPicPr>
            <a:picLocks/>
          </p:cNvPicPr>
          <p:nvPr/>
        </p:nvPicPr>
        <p:blipFill>
          <a:blip r:embed="rId6"/>
          <a:srcRect l="602" t="7676" r="673" b="7690"/>
          <a:stretch>
            <a:fillRect/>
          </a:stretch>
        </p:blipFill>
        <p:spPr>
          <a:xfrm>
            <a:off x="166945" y="986904"/>
            <a:ext cx="2867833" cy="237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" y="0"/>
                </a:moveTo>
                <a:lnTo>
                  <a:pt x="66" y="4516"/>
                </a:lnTo>
                <a:cubicBezTo>
                  <a:pt x="66" y="6999"/>
                  <a:pt x="51" y="11845"/>
                  <a:pt x="33" y="15283"/>
                </a:cubicBezTo>
                <a:lnTo>
                  <a:pt x="0" y="21534"/>
                </a:lnTo>
                <a:lnTo>
                  <a:pt x="6743" y="21538"/>
                </a:lnTo>
                <a:cubicBezTo>
                  <a:pt x="10452" y="21540"/>
                  <a:pt x="13495" y="21550"/>
                  <a:pt x="13505" y="21561"/>
                </a:cubicBezTo>
                <a:cubicBezTo>
                  <a:pt x="13515" y="21573"/>
                  <a:pt x="15340" y="21587"/>
                  <a:pt x="17561" y="21592"/>
                </a:cubicBezTo>
                <a:lnTo>
                  <a:pt x="21600" y="21600"/>
                </a:lnTo>
                <a:lnTo>
                  <a:pt x="21600" y="10833"/>
                </a:lnTo>
                <a:lnTo>
                  <a:pt x="21600" y="65"/>
                </a:lnTo>
                <a:lnTo>
                  <a:pt x="13924" y="62"/>
                </a:lnTo>
                <a:cubicBezTo>
                  <a:pt x="9703" y="60"/>
                  <a:pt x="4858" y="46"/>
                  <a:pt x="3157" y="29"/>
                </a:cubicBezTo>
                <a:lnTo>
                  <a:pt x="66" y="0"/>
                </a:lnTo>
                <a:close/>
                <a:moveTo>
                  <a:pt x="5648" y="1530"/>
                </a:moveTo>
                <a:cubicBezTo>
                  <a:pt x="5743" y="1554"/>
                  <a:pt x="5742" y="2081"/>
                  <a:pt x="5718" y="4467"/>
                </a:cubicBezTo>
                <a:cubicBezTo>
                  <a:pt x="5693" y="7014"/>
                  <a:pt x="5670" y="7507"/>
                  <a:pt x="5579" y="7403"/>
                </a:cubicBezTo>
                <a:cubicBezTo>
                  <a:pt x="5565" y="7388"/>
                  <a:pt x="4611" y="7368"/>
                  <a:pt x="3461" y="7360"/>
                </a:cubicBezTo>
                <a:lnTo>
                  <a:pt x="1370" y="7344"/>
                </a:lnTo>
                <a:lnTo>
                  <a:pt x="1370" y="4490"/>
                </a:lnTo>
                <a:lnTo>
                  <a:pt x="1370" y="1635"/>
                </a:lnTo>
                <a:lnTo>
                  <a:pt x="3436" y="1636"/>
                </a:lnTo>
                <a:cubicBezTo>
                  <a:pt x="4836" y="1638"/>
                  <a:pt x="5523" y="1617"/>
                  <a:pt x="5566" y="1576"/>
                </a:cubicBezTo>
                <a:cubicBezTo>
                  <a:pt x="5599" y="1545"/>
                  <a:pt x="5626" y="1524"/>
                  <a:pt x="5648" y="1530"/>
                </a:cubicBezTo>
                <a:close/>
                <a:moveTo>
                  <a:pt x="11571" y="1610"/>
                </a:moveTo>
                <a:cubicBezTo>
                  <a:pt x="11588" y="1613"/>
                  <a:pt x="11605" y="1624"/>
                  <a:pt x="11621" y="1639"/>
                </a:cubicBezTo>
                <a:cubicBezTo>
                  <a:pt x="11657" y="1673"/>
                  <a:pt x="12478" y="1700"/>
                  <a:pt x="13717" y="1709"/>
                </a:cubicBezTo>
                <a:lnTo>
                  <a:pt x="15758" y="1723"/>
                </a:lnTo>
                <a:lnTo>
                  <a:pt x="15744" y="4507"/>
                </a:lnTo>
                <a:cubicBezTo>
                  <a:pt x="15731" y="7031"/>
                  <a:pt x="15723" y="7295"/>
                  <a:pt x="15648" y="7360"/>
                </a:cubicBezTo>
                <a:cubicBezTo>
                  <a:pt x="15584" y="7416"/>
                  <a:pt x="15128" y="7430"/>
                  <a:pt x="13606" y="7426"/>
                </a:cubicBezTo>
                <a:cubicBezTo>
                  <a:pt x="12528" y="7423"/>
                  <a:pt x="11628" y="7436"/>
                  <a:pt x="11604" y="7452"/>
                </a:cubicBezTo>
                <a:cubicBezTo>
                  <a:pt x="11581" y="7469"/>
                  <a:pt x="11546" y="7466"/>
                  <a:pt x="11529" y="7446"/>
                </a:cubicBezTo>
                <a:cubicBezTo>
                  <a:pt x="11487" y="7399"/>
                  <a:pt x="11489" y="1667"/>
                  <a:pt x="11530" y="1619"/>
                </a:cubicBezTo>
                <a:cubicBezTo>
                  <a:pt x="11539" y="1609"/>
                  <a:pt x="11555" y="1607"/>
                  <a:pt x="11571" y="1610"/>
                </a:cubicBezTo>
                <a:close/>
                <a:moveTo>
                  <a:pt x="6547" y="1627"/>
                </a:moveTo>
                <a:cubicBezTo>
                  <a:pt x="7767" y="1620"/>
                  <a:pt x="10184" y="1639"/>
                  <a:pt x="10207" y="1666"/>
                </a:cubicBezTo>
                <a:cubicBezTo>
                  <a:pt x="10231" y="1692"/>
                  <a:pt x="10220" y="7330"/>
                  <a:pt x="10197" y="7357"/>
                </a:cubicBezTo>
                <a:cubicBezTo>
                  <a:pt x="10169" y="7388"/>
                  <a:pt x="5823" y="7403"/>
                  <a:pt x="5806" y="7372"/>
                </a:cubicBezTo>
                <a:cubicBezTo>
                  <a:pt x="5778" y="7320"/>
                  <a:pt x="5830" y="1677"/>
                  <a:pt x="5859" y="1644"/>
                </a:cubicBezTo>
                <a:cubicBezTo>
                  <a:pt x="5867" y="1635"/>
                  <a:pt x="6141" y="1630"/>
                  <a:pt x="6547" y="1627"/>
                </a:cubicBezTo>
                <a:close/>
                <a:moveTo>
                  <a:pt x="16670" y="1687"/>
                </a:moveTo>
                <a:cubicBezTo>
                  <a:pt x="17048" y="1685"/>
                  <a:pt x="17566" y="1687"/>
                  <a:pt x="18133" y="1695"/>
                </a:cubicBezTo>
                <a:lnTo>
                  <a:pt x="20196" y="1723"/>
                </a:lnTo>
                <a:lnTo>
                  <a:pt x="20196" y="4534"/>
                </a:lnTo>
                <a:lnTo>
                  <a:pt x="20196" y="7344"/>
                </a:lnTo>
                <a:lnTo>
                  <a:pt x="18108" y="7372"/>
                </a:lnTo>
                <a:cubicBezTo>
                  <a:pt x="16960" y="7388"/>
                  <a:pt x="16015" y="7387"/>
                  <a:pt x="16006" y="7371"/>
                </a:cubicBezTo>
                <a:cubicBezTo>
                  <a:pt x="15981" y="7326"/>
                  <a:pt x="16025" y="1752"/>
                  <a:pt x="16050" y="1706"/>
                </a:cubicBezTo>
                <a:cubicBezTo>
                  <a:pt x="16055" y="1695"/>
                  <a:pt x="16293" y="1689"/>
                  <a:pt x="16670" y="1687"/>
                </a:cubicBezTo>
                <a:close/>
                <a:moveTo>
                  <a:pt x="5618" y="7676"/>
                </a:moveTo>
                <a:cubicBezTo>
                  <a:pt x="5631" y="7677"/>
                  <a:pt x="5642" y="7683"/>
                  <a:pt x="5651" y="7693"/>
                </a:cubicBezTo>
                <a:cubicBezTo>
                  <a:pt x="5668" y="7713"/>
                  <a:pt x="5684" y="8935"/>
                  <a:pt x="5684" y="10409"/>
                </a:cubicBezTo>
                <a:cubicBezTo>
                  <a:pt x="5684" y="13465"/>
                  <a:pt x="5690" y="13401"/>
                  <a:pt x="5326" y="13467"/>
                </a:cubicBezTo>
                <a:cubicBezTo>
                  <a:pt x="5112" y="13506"/>
                  <a:pt x="3316" y="13494"/>
                  <a:pt x="2119" y="13444"/>
                </a:cubicBezTo>
                <a:lnTo>
                  <a:pt x="1439" y="13415"/>
                </a:lnTo>
                <a:lnTo>
                  <a:pt x="1444" y="11911"/>
                </a:lnTo>
                <a:cubicBezTo>
                  <a:pt x="1447" y="10974"/>
                  <a:pt x="1428" y="10366"/>
                  <a:pt x="1397" y="10298"/>
                </a:cubicBezTo>
                <a:cubicBezTo>
                  <a:pt x="1362" y="10224"/>
                  <a:pt x="1363" y="10179"/>
                  <a:pt x="1397" y="10155"/>
                </a:cubicBezTo>
                <a:cubicBezTo>
                  <a:pt x="1424" y="10135"/>
                  <a:pt x="1436" y="10101"/>
                  <a:pt x="1423" y="10077"/>
                </a:cubicBezTo>
                <a:cubicBezTo>
                  <a:pt x="1388" y="10012"/>
                  <a:pt x="1371" y="9376"/>
                  <a:pt x="1403" y="9312"/>
                </a:cubicBezTo>
                <a:cubicBezTo>
                  <a:pt x="1418" y="9282"/>
                  <a:pt x="1434" y="8941"/>
                  <a:pt x="1437" y="8557"/>
                </a:cubicBezTo>
                <a:cubicBezTo>
                  <a:pt x="1441" y="8172"/>
                  <a:pt x="1465" y="7834"/>
                  <a:pt x="1491" y="7804"/>
                </a:cubicBezTo>
                <a:cubicBezTo>
                  <a:pt x="1519" y="7772"/>
                  <a:pt x="2342" y="7742"/>
                  <a:pt x="3538" y="7732"/>
                </a:cubicBezTo>
                <a:cubicBezTo>
                  <a:pt x="4638" y="7722"/>
                  <a:pt x="5556" y="7701"/>
                  <a:pt x="5579" y="7685"/>
                </a:cubicBezTo>
                <a:cubicBezTo>
                  <a:pt x="5590" y="7677"/>
                  <a:pt x="5605" y="7675"/>
                  <a:pt x="5618" y="7676"/>
                </a:cubicBezTo>
                <a:close/>
                <a:moveTo>
                  <a:pt x="6695" y="7749"/>
                </a:moveTo>
                <a:cubicBezTo>
                  <a:pt x="7066" y="7745"/>
                  <a:pt x="7554" y="7746"/>
                  <a:pt x="8041" y="7749"/>
                </a:cubicBezTo>
                <a:cubicBezTo>
                  <a:pt x="9016" y="7754"/>
                  <a:pt x="9993" y="7771"/>
                  <a:pt x="10057" y="7795"/>
                </a:cubicBezTo>
                <a:cubicBezTo>
                  <a:pt x="10137" y="7825"/>
                  <a:pt x="10120" y="13296"/>
                  <a:pt x="10040" y="13387"/>
                </a:cubicBezTo>
                <a:cubicBezTo>
                  <a:pt x="9984" y="13451"/>
                  <a:pt x="7692" y="13490"/>
                  <a:pt x="6620" y="13444"/>
                </a:cubicBezTo>
                <a:lnTo>
                  <a:pt x="5955" y="13415"/>
                </a:lnTo>
                <a:lnTo>
                  <a:pt x="5941" y="10617"/>
                </a:lnTo>
                <a:lnTo>
                  <a:pt x="5928" y="7819"/>
                </a:lnTo>
                <a:lnTo>
                  <a:pt x="6041" y="7772"/>
                </a:lnTo>
                <a:cubicBezTo>
                  <a:pt x="6068" y="7760"/>
                  <a:pt x="6323" y="7752"/>
                  <a:pt x="6695" y="7749"/>
                </a:cubicBezTo>
                <a:close/>
                <a:moveTo>
                  <a:pt x="11621" y="7795"/>
                </a:moveTo>
                <a:lnTo>
                  <a:pt x="13665" y="7795"/>
                </a:lnTo>
                <a:lnTo>
                  <a:pt x="15711" y="7795"/>
                </a:lnTo>
                <a:lnTo>
                  <a:pt x="15706" y="10571"/>
                </a:lnTo>
                <a:cubicBezTo>
                  <a:pt x="15703" y="13176"/>
                  <a:pt x="15697" y="13352"/>
                  <a:pt x="15614" y="13421"/>
                </a:cubicBezTo>
                <a:cubicBezTo>
                  <a:pt x="15491" y="13524"/>
                  <a:pt x="11797" y="13529"/>
                  <a:pt x="11675" y="13427"/>
                </a:cubicBezTo>
                <a:cubicBezTo>
                  <a:pt x="11602" y="13366"/>
                  <a:pt x="11596" y="13098"/>
                  <a:pt x="11607" y="10577"/>
                </a:cubicBezTo>
                <a:lnTo>
                  <a:pt x="11621" y="7795"/>
                </a:lnTo>
                <a:close/>
                <a:moveTo>
                  <a:pt x="16056" y="7795"/>
                </a:moveTo>
                <a:lnTo>
                  <a:pt x="18125" y="7795"/>
                </a:lnTo>
                <a:lnTo>
                  <a:pt x="20196" y="7795"/>
                </a:lnTo>
                <a:lnTo>
                  <a:pt x="20196" y="10633"/>
                </a:lnTo>
                <a:lnTo>
                  <a:pt x="20196" y="13472"/>
                </a:lnTo>
                <a:lnTo>
                  <a:pt x="18194" y="13487"/>
                </a:lnTo>
                <a:cubicBezTo>
                  <a:pt x="16538" y="13500"/>
                  <a:pt x="16182" y="13489"/>
                  <a:pt x="16136" y="13424"/>
                </a:cubicBezTo>
                <a:cubicBezTo>
                  <a:pt x="16097" y="13370"/>
                  <a:pt x="16079" y="12926"/>
                  <a:pt x="16079" y="11976"/>
                </a:cubicBezTo>
                <a:cubicBezTo>
                  <a:pt x="16080" y="11222"/>
                  <a:pt x="16075" y="9973"/>
                  <a:pt x="16068" y="9200"/>
                </a:cubicBezTo>
                <a:lnTo>
                  <a:pt x="16056" y="7795"/>
                </a:lnTo>
                <a:close/>
                <a:moveTo>
                  <a:pt x="16017" y="13787"/>
                </a:moveTo>
                <a:cubicBezTo>
                  <a:pt x="16028" y="13792"/>
                  <a:pt x="16041" y="13811"/>
                  <a:pt x="16056" y="13838"/>
                </a:cubicBezTo>
                <a:cubicBezTo>
                  <a:pt x="16076" y="13875"/>
                  <a:pt x="16797" y="13893"/>
                  <a:pt x="18125" y="13893"/>
                </a:cubicBezTo>
                <a:cubicBezTo>
                  <a:pt x="19246" y="13893"/>
                  <a:pt x="20176" y="13915"/>
                  <a:pt x="20191" y="13942"/>
                </a:cubicBezTo>
                <a:cubicBezTo>
                  <a:pt x="20205" y="13970"/>
                  <a:pt x="20219" y="15254"/>
                  <a:pt x="20221" y="16796"/>
                </a:cubicBezTo>
                <a:lnTo>
                  <a:pt x="20224" y="19600"/>
                </a:lnTo>
                <a:lnTo>
                  <a:pt x="19824" y="19641"/>
                </a:lnTo>
                <a:cubicBezTo>
                  <a:pt x="19604" y="19665"/>
                  <a:pt x="19382" y="19709"/>
                  <a:pt x="19332" y="19740"/>
                </a:cubicBezTo>
                <a:cubicBezTo>
                  <a:pt x="19187" y="19829"/>
                  <a:pt x="16170" y="19815"/>
                  <a:pt x="16062" y="19725"/>
                </a:cubicBezTo>
                <a:cubicBezTo>
                  <a:pt x="15983" y="19658"/>
                  <a:pt x="15974" y="19425"/>
                  <a:pt x="15949" y="16751"/>
                </a:cubicBezTo>
                <a:cubicBezTo>
                  <a:pt x="15927" y="14344"/>
                  <a:pt x="15936" y="13752"/>
                  <a:pt x="16017" y="13787"/>
                </a:cubicBezTo>
                <a:close/>
                <a:moveTo>
                  <a:pt x="5659" y="13833"/>
                </a:moveTo>
                <a:lnTo>
                  <a:pt x="5645" y="16577"/>
                </a:lnTo>
                <a:cubicBezTo>
                  <a:pt x="5637" y="18085"/>
                  <a:pt x="5631" y="19349"/>
                  <a:pt x="5632" y="19387"/>
                </a:cubicBezTo>
                <a:cubicBezTo>
                  <a:pt x="5633" y="19425"/>
                  <a:pt x="5545" y="19505"/>
                  <a:pt x="5438" y="19564"/>
                </a:cubicBezTo>
                <a:cubicBezTo>
                  <a:pt x="5262" y="19661"/>
                  <a:pt x="5118" y="19673"/>
                  <a:pt x="4061" y="19678"/>
                </a:cubicBezTo>
                <a:cubicBezTo>
                  <a:pt x="3313" y="19682"/>
                  <a:pt x="2869" y="19663"/>
                  <a:pt x="2850" y="19627"/>
                </a:cubicBezTo>
                <a:cubicBezTo>
                  <a:pt x="2832" y="19594"/>
                  <a:pt x="2564" y="19572"/>
                  <a:pt x="2202" y="19572"/>
                </a:cubicBezTo>
                <a:cubicBezTo>
                  <a:pt x="1860" y="19572"/>
                  <a:pt x="1542" y="19545"/>
                  <a:pt x="1488" y="19512"/>
                </a:cubicBezTo>
                <a:cubicBezTo>
                  <a:pt x="1391" y="19453"/>
                  <a:pt x="1390" y="19405"/>
                  <a:pt x="1414" y="16692"/>
                </a:cubicBezTo>
                <a:cubicBezTo>
                  <a:pt x="1427" y="15175"/>
                  <a:pt x="1458" y="13913"/>
                  <a:pt x="1481" y="13887"/>
                </a:cubicBezTo>
                <a:cubicBezTo>
                  <a:pt x="1504" y="13861"/>
                  <a:pt x="2454" y="13838"/>
                  <a:pt x="3591" y="13836"/>
                </a:cubicBezTo>
                <a:lnTo>
                  <a:pt x="5659" y="13833"/>
                </a:lnTo>
                <a:close/>
                <a:moveTo>
                  <a:pt x="8038" y="13856"/>
                </a:moveTo>
                <a:cubicBezTo>
                  <a:pt x="9036" y="13852"/>
                  <a:pt x="10027" y="13864"/>
                  <a:pt x="10044" y="13896"/>
                </a:cubicBezTo>
                <a:cubicBezTo>
                  <a:pt x="10097" y="13994"/>
                  <a:pt x="10070" y="19424"/>
                  <a:pt x="10016" y="19485"/>
                </a:cubicBezTo>
                <a:cubicBezTo>
                  <a:pt x="9951" y="19560"/>
                  <a:pt x="6196" y="19588"/>
                  <a:pt x="6041" y="19515"/>
                </a:cubicBezTo>
                <a:lnTo>
                  <a:pt x="5928" y="19462"/>
                </a:lnTo>
                <a:lnTo>
                  <a:pt x="5928" y="16709"/>
                </a:lnTo>
                <a:cubicBezTo>
                  <a:pt x="5928" y="14568"/>
                  <a:pt x="5943" y="13947"/>
                  <a:pt x="5991" y="13912"/>
                </a:cubicBezTo>
                <a:cubicBezTo>
                  <a:pt x="6035" y="13879"/>
                  <a:pt x="7040" y="13860"/>
                  <a:pt x="8038" y="13856"/>
                </a:cubicBezTo>
                <a:close/>
                <a:moveTo>
                  <a:pt x="13694" y="13907"/>
                </a:moveTo>
                <a:lnTo>
                  <a:pt x="15711" y="13921"/>
                </a:lnTo>
                <a:lnTo>
                  <a:pt x="15697" y="16705"/>
                </a:lnTo>
                <a:cubicBezTo>
                  <a:pt x="15688" y="18482"/>
                  <a:pt x="15664" y="19506"/>
                  <a:pt x="15633" y="19543"/>
                </a:cubicBezTo>
                <a:cubicBezTo>
                  <a:pt x="15577" y="19606"/>
                  <a:pt x="12083" y="19640"/>
                  <a:pt x="11794" y="19580"/>
                </a:cubicBezTo>
                <a:lnTo>
                  <a:pt x="11621" y="19544"/>
                </a:lnTo>
                <a:lnTo>
                  <a:pt x="11595" y="19122"/>
                </a:lnTo>
                <a:cubicBezTo>
                  <a:pt x="11553" y="18441"/>
                  <a:pt x="11585" y="13995"/>
                  <a:pt x="11632" y="13941"/>
                </a:cubicBezTo>
                <a:cubicBezTo>
                  <a:pt x="11656" y="13914"/>
                  <a:pt x="12584" y="13899"/>
                  <a:pt x="13694" y="1390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788952" y="3388527"/>
            <a:ext cx="2326284" cy="1211578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3" name="فيلم" descr="فيلم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729443" y="129121"/>
            <a:ext cx="1091368" cy="1113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ستطيل"/>
          <p:cNvSpPr/>
          <p:nvPr/>
        </p:nvSpPr>
        <p:spPr>
          <a:xfrm>
            <a:off x="9577693" y="1382866"/>
            <a:ext cx="1316418" cy="2433798"/>
          </a:xfrm>
          <a:prstGeom prst="rect">
            <a:avLst/>
          </a:prstGeom>
          <a:solidFill>
            <a:srgbClr val="FFFFFF"/>
          </a:solidFill>
          <a:ln w="114300">
            <a:solidFill>
              <a:srgbClr val="999999"/>
            </a:solidFill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177" name="30FA6F8D-B93E-4688-8D9D-C53A173FE3CF-L0-001.jpeg" descr="30FA6F8D-B93E-4688-8D9D-C53A173FE3CF-L0-001.jpeg"/>
          <p:cNvPicPr>
            <a:picLocks noChangeAspect="1"/>
          </p:cNvPicPr>
          <p:nvPr/>
        </p:nvPicPr>
        <p:blipFill>
          <a:blip r:embed="rId8"/>
          <a:srcRect l="4651" t="4210" r="3499" b="3691"/>
          <a:stretch>
            <a:fillRect/>
          </a:stretch>
        </p:blipFill>
        <p:spPr>
          <a:xfrm>
            <a:off x="9767598" y="5247563"/>
            <a:ext cx="489574" cy="54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26"/>
                </a:lnTo>
                <a:cubicBezTo>
                  <a:pt x="0" y="2242"/>
                  <a:pt x="164" y="3061"/>
                  <a:pt x="381" y="3340"/>
                </a:cubicBezTo>
                <a:cubicBezTo>
                  <a:pt x="614" y="3640"/>
                  <a:pt x="934" y="5493"/>
                  <a:pt x="1218" y="8146"/>
                </a:cubicBezTo>
                <a:cubicBezTo>
                  <a:pt x="1472" y="10521"/>
                  <a:pt x="1855" y="13892"/>
                  <a:pt x="2070" y="15636"/>
                </a:cubicBezTo>
                <a:cubicBezTo>
                  <a:pt x="2284" y="17380"/>
                  <a:pt x="2458" y="19389"/>
                  <a:pt x="2458" y="20101"/>
                </a:cubicBezTo>
                <a:cubicBezTo>
                  <a:pt x="2458" y="20812"/>
                  <a:pt x="2515" y="21443"/>
                  <a:pt x="2578" y="21500"/>
                </a:cubicBezTo>
                <a:cubicBezTo>
                  <a:pt x="2640" y="21556"/>
                  <a:pt x="6362" y="21600"/>
                  <a:pt x="10849" y="21600"/>
                </a:cubicBezTo>
                <a:lnTo>
                  <a:pt x="19007" y="21600"/>
                </a:lnTo>
                <a:lnTo>
                  <a:pt x="19075" y="20489"/>
                </a:lnTo>
                <a:cubicBezTo>
                  <a:pt x="19114" y="19878"/>
                  <a:pt x="19460" y="16548"/>
                  <a:pt x="19837" y="13086"/>
                </a:cubicBezTo>
                <a:cubicBezTo>
                  <a:pt x="20213" y="9623"/>
                  <a:pt x="20591" y="6099"/>
                  <a:pt x="20681" y="5254"/>
                </a:cubicBezTo>
                <a:cubicBezTo>
                  <a:pt x="20771" y="4410"/>
                  <a:pt x="21018" y="3590"/>
                  <a:pt x="21226" y="3434"/>
                </a:cubicBezTo>
                <a:cubicBezTo>
                  <a:pt x="21477" y="3246"/>
                  <a:pt x="21600" y="2614"/>
                  <a:pt x="21600" y="1573"/>
                </a:cubicBezTo>
                <a:lnTo>
                  <a:pt x="21600" y="0"/>
                </a:lnTo>
                <a:lnTo>
                  <a:pt x="10804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2CB09A19-62A1-4A90-ACB4-923AB534E6CB-L0-001.jpeg" descr="2CB09A19-62A1-4A90-ACB4-923AB534E6CB-L0-001.jpeg"/>
          <p:cNvPicPr>
            <a:picLocks noChangeAspect="1"/>
          </p:cNvPicPr>
          <p:nvPr/>
        </p:nvPicPr>
        <p:blipFill>
          <a:blip r:embed="rId9"/>
          <a:srcRect l="22712" t="4466" r="22266" b="3890"/>
          <a:stretch>
            <a:fillRect/>
          </a:stretch>
        </p:blipFill>
        <p:spPr>
          <a:xfrm>
            <a:off x="9903554" y="4714165"/>
            <a:ext cx="1133718" cy="126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39" extrusionOk="0">
                <a:moveTo>
                  <a:pt x="9402" y="6"/>
                </a:moveTo>
                <a:cubicBezTo>
                  <a:pt x="9101" y="-4"/>
                  <a:pt x="8725" y="-1"/>
                  <a:pt x="8347" y="19"/>
                </a:cubicBezTo>
                <a:cubicBezTo>
                  <a:pt x="7328" y="73"/>
                  <a:pt x="6823" y="187"/>
                  <a:pt x="6381" y="460"/>
                </a:cubicBezTo>
                <a:cubicBezTo>
                  <a:pt x="5858" y="782"/>
                  <a:pt x="5852" y="803"/>
                  <a:pt x="6336" y="624"/>
                </a:cubicBezTo>
                <a:cubicBezTo>
                  <a:pt x="6828" y="443"/>
                  <a:pt x="6937" y="451"/>
                  <a:pt x="7315" y="686"/>
                </a:cubicBezTo>
                <a:cubicBezTo>
                  <a:pt x="7875" y="1035"/>
                  <a:pt x="7849" y="1165"/>
                  <a:pt x="7205" y="1273"/>
                </a:cubicBezTo>
                <a:cubicBezTo>
                  <a:pt x="6911" y="1322"/>
                  <a:pt x="6363" y="1470"/>
                  <a:pt x="5986" y="1601"/>
                </a:cubicBezTo>
                <a:cubicBezTo>
                  <a:pt x="5424" y="1798"/>
                  <a:pt x="5384" y="1856"/>
                  <a:pt x="5765" y="1923"/>
                </a:cubicBezTo>
                <a:cubicBezTo>
                  <a:pt x="6088" y="1979"/>
                  <a:pt x="6171" y="2110"/>
                  <a:pt x="6040" y="2349"/>
                </a:cubicBezTo>
                <a:cubicBezTo>
                  <a:pt x="5896" y="2610"/>
                  <a:pt x="6043" y="2775"/>
                  <a:pt x="6643" y="3028"/>
                </a:cubicBezTo>
                <a:cubicBezTo>
                  <a:pt x="7078" y="3212"/>
                  <a:pt x="7432" y="3465"/>
                  <a:pt x="7432" y="3590"/>
                </a:cubicBezTo>
                <a:cubicBezTo>
                  <a:pt x="7432" y="3919"/>
                  <a:pt x="8197" y="3870"/>
                  <a:pt x="8739" y="3505"/>
                </a:cubicBezTo>
                <a:lnTo>
                  <a:pt x="9203" y="3193"/>
                </a:lnTo>
                <a:lnTo>
                  <a:pt x="9538" y="3585"/>
                </a:lnTo>
                <a:cubicBezTo>
                  <a:pt x="9798" y="3889"/>
                  <a:pt x="10009" y="3956"/>
                  <a:pt x="10485" y="3887"/>
                </a:cubicBezTo>
                <a:cubicBezTo>
                  <a:pt x="11251" y="3776"/>
                  <a:pt x="11600" y="4127"/>
                  <a:pt x="11214" y="4619"/>
                </a:cubicBezTo>
                <a:cubicBezTo>
                  <a:pt x="10998" y="4895"/>
                  <a:pt x="10583" y="5011"/>
                  <a:pt x="9291" y="5161"/>
                </a:cubicBezTo>
                <a:cubicBezTo>
                  <a:pt x="8385" y="5267"/>
                  <a:pt x="7418" y="5321"/>
                  <a:pt x="7141" y="5281"/>
                </a:cubicBezTo>
                <a:cubicBezTo>
                  <a:pt x="6865" y="5241"/>
                  <a:pt x="6373" y="5299"/>
                  <a:pt x="6046" y="5412"/>
                </a:cubicBezTo>
                <a:cubicBezTo>
                  <a:pt x="5719" y="5525"/>
                  <a:pt x="5006" y="5619"/>
                  <a:pt x="4461" y="5621"/>
                </a:cubicBezTo>
                <a:cubicBezTo>
                  <a:pt x="3325" y="5626"/>
                  <a:pt x="3138" y="5831"/>
                  <a:pt x="4155" y="5957"/>
                </a:cubicBezTo>
                <a:cubicBezTo>
                  <a:pt x="4824" y="6040"/>
                  <a:pt x="4818" y="6051"/>
                  <a:pt x="3852" y="6401"/>
                </a:cubicBezTo>
                <a:cubicBezTo>
                  <a:pt x="2705" y="6816"/>
                  <a:pt x="2500" y="7231"/>
                  <a:pt x="3501" y="7111"/>
                </a:cubicBezTo>
                <a:cubicBezTo>
                  <a:pt x="4545" y="6987"/>
                  <a:pt x="5583" y="7232"/>
                  <a:pt x="5396" y="7560"/>
                </a:cubicBezTo>
                <a:cubicBezTo>
                  <a:pt x="5243" y="7825"/>
                  <a:pt x="3474" y="8547"/>
                  <a:pt x="2974" y="8547"/>
                </a:cubicBezTo>
                <a:cubicBezTo>
                  <a:pt x="2595" y="8547"/>
                  <a:pt x="1033" y="9280"/>
                  <a:pt x="1033" y="9458"/>
                </a:cubicBezTo>
                <a:cubicBezTo>
                  <a:pt x="1033" y="9548"/>
                  <a:pt x="727" y="9802"/>
                  <a:pt x="354" y="10023"/>
                </a:cubicBezTo>
                <a:cubicBezTo>
                  <a:pt x="-45" y="10259"/>
                  <a:pt x="-115" y="10347"/>
                  <a:pt x="187" y="10237"/>
                </a:cubicBezTo>
                <a:cubicBezTo>
                  <a:pt x="1029" y="9932"/>
                  <a:pt x="1427" y="10190"/>
                  <a:pt x="733" y="10592"/>
                </a:cubicBezTo>
                <a:cubicBezTo>
                  <a:pt x="394" y="10788"/>
                  <a:pt x="117" y="11107"/>
                  <a:pt x="117" y="11303"/>
                </a:cubicBezTo>
                <a:lnTo>
                  <a:pt x="117" y="11659"/>
                </a:lnTo>
                <a:lnTo>
                  <a:pt x="973" y="11284"/>
                </a:lnTo>
                <a:cubicBezTo>
                  <a:pt x="2036" y="10819"/>
                  <a:pt x="2490" y="10813"/>
                  <a:pt x="2861" y="11258"/>
                </a:cubicBezTo>
                <a:cubicBezTo>
                  <a:pt x="3184" y="11646"/>
                  <a:pt x="3719" y="11716"/>
                  <a:pt x="3937" y="11398"/>
                </a:cubicBezTo>
                <a:cubicBezTo>
                  <a:pt x="4431" y="10676"/>
                  <a:pt x="4362" y="10700"/>
                  <a:pt x="5055" y="11016"/>
                </a:cubicBezTo>
                <a:cubicBezTo>
                  <a:pt x="5646" y="11285"/>
                  <a:pt x="5660" y="11337"/>
                  <a:pt x="5244" y="11631"/>
                </a:cubicBezTo>
                <a:cubicBezTo>
                  <a:pt x="4553" y="12120"/>
                  <a:pt x="4083" y="12839"/>
                  <a:pt x="4291" y="13087"/>
                </a:cubicBezTo>
                <a:cubicBezTo>
                  <a:pt x="4444" y="13269"/>
                  <a:pt x="4548" y="13250"/>
                  <a:pt x="4878" y="12979"/>
                </a:cubicBezTo>
                <a:cubicBezTo>
                  <a:pt x="5098" y="12798"/>
                  <a:pt x="5282" y="12542"/>
                  <a:pt x="5288" y="12411"/>
                </a:cubicBezTo>
                <a:cubicBezTo>
                  <a:pt x="5294" y="12280"/>
                  <a:pt x="5555" y="12110"/>
                  <a:pt x="5869" y="12033"/>
                </a:cubicBezTo>
                <a:cubicBezTo>
                  <a:pt x="6313" y="11925"/>
                  <a:pt x="6569" y="11958"/>
                  <a:pt x="7012" y="12182"/>
                </a:cubicBezTo>
                <a:cubicBezTo>
                  <a:pt x="7326" y="12340"/>
                  <a:pt x="7931" y="12550"/>
                  <a:pt x="8354" y="12650"/>
                </a:cubicBezTo>
                <a:cubicBezTo>
                  <a:pt x="8971" y="12796"/>
                  <a:pt x="9223" y="13031"/>
                  <a:pt x="9639" y="13839"/>
                </a:cubicBezTo>
                <a:cubicBezTo>
                  <a:pt x="10182" y="14896"/>
                  <a:pt x="10142" y="15083"/>
                  <a:pt x="9361" y="15083"/>
                </a:cubicBezTo>
                <a:cubicBezTo>
                  <a:pt x="8994" y="15083"/>
                  <a:pt x="8963" y="15126"/>
                  <a:pt x="9228" y="15272"/>
                </a:cubicBezTo>
                <a:cubicBezTo>
                  <a:pt x="9490" y="15416"/>
                  <a:pt x="9428" y="15543"/>
                  <a:pt x="8972" y="15806"/>
                </a:cubicBezTo>
                <a:cubicBezTo>
                  <a:pt x="8422" y="16125"/>
                  <a:pt x="8415" y="16176"/>
                  <a:pt x="8856" y="16464"/>
                </a:cubicBezTo>
                <a:cubicBezTo>
                  <a:pt x="9310" y="16760"/>
                  <a:pt x="9281" y="16802"/>
                  <a:pt x="8259" y="17285"/>
                </a:cubicBezTo>
                <a:lnTo>
                  <a:pt x="7182" y="17794"/>
                </a:lnTo>
                <a:lnTo>
                  <a:pt x="7640" y="18699"/>
                </a:lnTo>
                <a:cubicBezTo>
                  <a:pt x="8315" y="20027"/>
                  <a:pt x="9019" y="21115"/>
                  <a:pt x="9294" y="21257"/>
                </a:cubicBezTo>
                <a:cubicBezTo>
                  <a:pt x="9427" y="21326"/>
                  <a:pt x="10059" y="21430"/>
                  <a:pt x="10696" y="21488"/>
                </a:cubicBezTo>
                <a:cubicBezTo>
                  <a:pt x="11886" y="21596"/>
                  <a:pt x="13816" y="21527"/>
                  <a:pt x="14914" y="21338"/>
                </a:cubicBezTo>
                <a:cubicBezTo>
                  <a:pt x="15578" y="21224"/>
                  <a:pt x="16024" y="20589"/>
                  <a:pt x="16562" y="18997"/>
                </a:cubicBezTo>
                <a:cubicBezTo>
                  <a:pt x="16890" y="18024"/>
                  <a:pt x="17341" y="17668"/>
                  <a:pt x="18077" y="17797"/>
                </a:cubicBezTo>
                <a:cubicBezTo>
                  <a:pt x="18343" y="17843"/>
                  <a:pt x="18156" y="17690"/>
                  <a:pt x="17664" y="17455"/>
                </a:cubicBezTo>
                <a:cubicBezTo>
                  <a:pt x="17171" y="17221"/>
                  <a:pt x="16644" y="17030"/>
                  <a:pt x="16489" y="17030"/>
                </a:cubicBezTo>
                <a:cubicBezTo>
                  <a:pt x="16084" y="17030"/>
                  <a:pt x="14762" y="16433"/>
                  <a:pt x="14756" y="16247"/>
                </a:cubicBezTo>
                <a:cubicBezTo>
                  <a:pt x="14748" y="15999"/>
                  <a:pt x="15572" y="15737"/>
                  <a:pt x="15810" y="15913"/>
                </a:cubicBezTo>
                <a:cubicBezTo>
                  <a:pt x="16079" y="16111"/>
                  <a:pt x="16581" y="15957"/>
                  <a:pt x="16581" y="15677"/>
                </a:cubicBezTo>
                <a:cubicBezTo>
                  <a:pt x="16581" y="15553"/>
                  <a:pt x="16794" y="15344"/>
                  <a:pt x="17057" y="15211"/>
                </a:cubicBezTo>
                <a:cubicBezTo>
                  <a:pt x="17497" y="14990"/>
                  <a:pt x="17487" y="14961"/>
                  <a:pt x="16915" y="14878"/>
                </a:cubicBezTo>
                <a:cubicBezTo>
                  <a:pt x="16572" y="14829"/>
                  <a:pt x="16006" y="14606"/>
                  <a:pt x="15659" y="14384"/>
                </a:cubicBezTo>
                <a:cubicBezTo>
                  <a:pt x="14493" y="13637"/>
                  <a:pt x="15479" y="12165"/>
                  <a:pt x="17203" y="12079"/>
                </a:cubicBezTo>
                <a:cubicBezTo>
                  <a:pt x="17614" y="12059"/>
                  <a:pt x="18609" y="12014"/>
                  <a:pt x="19413" y="11980"/>
                </a:cubicBezTo>
                <a:cubicBezTo>
                  <a:pt x="20216" y="11946"/>
                  <a:pt x="20963" y="11877"/>
                  <a:pt x="21073" y="11827"/>
                </a:cubicBezTo>
                <a:cubicBezTo>
                  <a:pt x="21485" y="11639"/>
                  <a:pt x="19754" y="11072"/>
                  <a:pt x="18560" y="11004"/>
                </a:cubicBezTo>
                <a:cubicBezTo>
                  <a:pt x="17889" y="10966"/>
                  <a:pt x="16929" y="10872"/>
                  <a:pt x="16426" y="10795"/>
                </a:cubicBezTo>
                <a:cubicBezTo>
                  <a:pt x="15923" y="10718"/>
                  <a:pt x="15101" y="10602"/>
                  <a:pt x="14598" y="10537"/>
                </a:cubicBezTo>
                <a:cubicBezTo>
                  <a:pt x="13731" y="10425"/>
                  <a:pt x="13679" y="10377"/>
                  <a:pt x="13591" y="9602"/>
                </a:cubicBezTo>
                <a:cubicBezTo>
                  <a:pt x="13490" y="8714"/>
                  <a:pt x="13825" y="8393"/>
                  <a:pt x="14563" y="8672"/>
                </a:cubicBezTo>
                <a:cubicBezTo>
                  <a:pt x="14928" y="8810"/>
                  <a:pt x="15075" y="8790"/>
                  <a:pt x="15340" y="8564"/>
                </a:cubicBezTo>
                <a:cubicBezTo>
                  <a:pt x="15519" y="8411"/>
                  <a:pt x="15665" y="8201"/>
                  <a:pt x="15665" y="8096"/>
                </a:cubicBezTo>
                <a:cubicBezTo>
                  <a:pt x="15665" y="7991"/>
                  <a:pt x="15857" y="7785"/>
                  <a:pt x="16091" y="7639"/>
                </a:cubicBezTo>
                <a:cubicBezTo>
                  <a:pt x="16493" y="7388"/>
                  <a:pt x="16541" y="7403"/>
                  <a:pt x="16988" y="7891"/>
                </a:cubicBezTo>
                <a:cubicBezTo>
                  <a:pt x="17248" y="8175"/>
                  <a:pt x="17548" y="8407"/>
                  <a:pt x="17654" y="8407"/>
                </a:cubicBezTo>
                <a:cubicBezTo>
                  <a:pt x="18042" y="8407"/>
                  <a:pt x="17418" y="7496"/>
                  <a:pt x="16890" y="7294"/>
                </a:cubicBezTo>
                <a:cubicBezTo>
                  <a:pt x="16591" y="7180"/>
                  <a:pt x="15994" y="6828"/>
                  <a:pt x="15567" y="6513"/>
                </a:cubicBezTo>
                <a:cubicBezTo>
                  <a:pt x="14965" y="6069"/>
                  <a:pt x="14875" y="5901"/>
                  <a:pt x="15154" y="5765"/>
                </a:cubicBezTo>
                <a:cubicBezTo>
                  <a:pt x="15411" y="5640"/>
                  <a:pt x="15418" y="5576"/>
                  <a:pt x="15176" y="5535"/>
                </a:cubicBezTo>
                <a:cubicBezTo>
                  <a:pt x="14990" y="5503"/>
                  <a:pt x="14584" y="5392"/>
                  <a:pt x="14276" y="5290"/>
                </a:cubicBezTo>
                <a:cubicBezTo>
                  <a:pt x="13740" y="5111"/>
                  <a:pt x="13739" y="5087"/>
                  <a:pt x="14254" y="4729"/>
                </a:cubicBezTo>
                <a:cubicBezTo>
                  <a:pt x="14670" y="4440"/>
                  <a:pt x="14884" y="4391"/>
                  <a:pt x="15201" y="4511"/>
                </a:cubicBezTo>
                <a:cubicBezTo>
                  <a:pt x="15484" y="4618"/>
                  <a:pt x="15671" y="4620"/>
                  <a:pt x="15807" y="4520"/>
                </a:cubicBezTo>
                <a:cubicBezTo>
                  <a:pt x="16161" y="4259"/>
                  <a:pt x="16568" y="4366"/>
                  <a:pt x="16982" y="4827"/>
                </a:cubicBezTo>
                <a:cubicBezTo>
                  <a:pt x="17384" y="5275"/>
                  <a:pt x="17390" y="5276"/>
                  <a:pt x="17755" y="4965"/>
                </a:cubicBezTo>
                <a:cubicBezTo>
                  <a:pt x="18196" y="4591"/>
                  <a:pt x="18874" y="4561"/>
                  <a:pt x="19289" y="4896"/>
                </a:cubicBezTo>
                <a:cubicBezTo>
                  <a:pt x="19530" y="5091"/>
                  <a:pt x="19667" y="5104"/>
                  <a:pt x="19974" y="4965"/>
                </a:cubicBezTo>
                <a:cubicBezTo>
                  <a:pt x="20283" y="4826"/>
                  <a:pt x="20155" y="4696"/>
                  <a:pt x="19324" y="4305"/>
                </a:cubicBezTo>
                <a:cubicBezTo>
                  <a:pt x="18755" y="4037"/>
                  <a:pt x="18105" y="3818"/>
                  <a:pt x="17881" y="3818"/>
                </a:cubicBezTo>
                <a:cubicBezTo>
                  <a:pt x="17657" y="3818"/>
                  <a:pt x="16981" y="3724"/>
                  <a:pt x="16379" y="3609"/>
                </a:cubicBezTo>
                <a:cubicBezTo>
                  <a:pt x="15460" y="3434"/>
                  <a:pt x="15346" y="3368"/>
                  <a:pt x="15662" y="3194"/>
                </a:cubicBezTo>
                <a:cubicBezTo>
                  <a:pt x="15904" y="3061"/>
                  <a:pt x="16306" y="3017"/>
                  <a:pt x="16783" y="3071"/>
                </a:cubicBezTo>
                <a:cubicBezTo>
                  <a:pt x="17308" y="3132"/>
                  <a:pt x="17646" y="3080"/>
                  <a:pt x="17941" y="2896"/>
                </a:cubicBezTo>
                <a:cubicBezTo>
                  <a:pt x="18346" y="2643"/>
                  <a:pt x="18379" y="2644"/>
                  <a:pt x="19068" y="2930"/>
                </a:cubicBezTo>
                <a:cubicBezTo>
                  <a:pt x="19877" y="3266"/>
                  <a:pt x="20846" y="3314"/>
                  <a:pt x="20846" y="3017"/>
                </a:cubicBezTo>
                <a:cubicBezTo>
                  <a:pt x="20846" y="2777"/>
                  <a:pt x="19272" y="2081"/>
                  <a:pt x="17563" y="1567"/>
                </a:cubicBezTo>
                <a:cubicBezTo>
                  <a:pt x="16688" y="1304"/>
                  <a:pt x="16290" y="1079"/>
                  <a:pt x="16221" y="807"/>
                </a:cubicBezTo>
                <a:cubicBezTo>
                  <a:pt x="16142" y="499"/>
                  <a:pt x="15926" y="402"/>
                  <a:pt x="15147" y="330"/>
                </a:cubicBezTo>
                <a:cubicBezTo>
                  <a:pt x="14447" y="265"/>
                  <a:pt x="14128" y="296"/>
                  <a:pt x="14008" y="438"/>
                </a:cubicBezTo>
                <a:cubicBezTo>
                  <a:pt x="13866" y="607"/>
                  <a:pt x="13741" y="605"/>
                  <a:pt x="13162" y="420"/>
                </a:cubicBezTo>
                <a:cubicBezTo>
                  <a:pt x="12788" y="300"/>
                  <a:pt x="11991" y="202"/>
                  <a:pt x="11391" y="202"/>
                </a:cubicBezTo>
                <a:cubicBezTo>
                  <a:pt x="10791" y="202"/>
                  <a:pt x="10167" y="144"/>
                  <a:pt x="10008" y="74"/>
                </a:cubicBezTo>
                <a:cubicBezTo>
                  <a:pt x="9928" y="38"/>
                  <a:pt x="9703" y="16"/>
                  <a:pt x="9402" y="6"/>
                </a:cubicBezTo>
                <a:close/>
                <a:moveTo>
                  <a:pt x="5907" y="14431"/>
                </a:moveTo>
                <a:cubicBezTo>
                  <a:pt x="5769" y="14426"/>
                  <a:pt x="5597" y="14454"/>
                  <a:pt x="5351" y="14514"/>
                </a:cubicBezTo>
                <a:cubicBezTo>
                  <a:pt x="5002" y="14599"/>
                  <a:pt x="4606" y="14655"/>
                  <a:pt x="4474" y="14638"/>
                </a:cubicBezTo>
                <a:cubicBezTo>
                  <a:pt x="4032" y="14580"/>
                  <a:pt x="2880" y="14946"/>
                  <a:pt x="2513" y="15260"/>
                </a:cubicBezTo>
                <a:cubicBezTo>
                  <a:pt x="2198" y="15530"/>
                  <a:pt x="2211" y="15547"/>
                  <a:pt x="2611" y="15397"/>
                </a:cubicBezTo>
                <a:cubicBezTo>
                  <a:pt x="2864" y="15302"/>
                  <a:pt x="3160" y="15266"/>
                  <a:pt x="3271" y="15316"/>
                </a:cubicBezTo>
                <a:cubicBezTo>
                  <a:pt x="3382" y="15367"/>
                  <a:pt x="3829" y="15257"/>
                  <a:pt x="4265" y="15071"/>
                </a:cubicBezTo>
                <a:lnTo>
                  <a:pt x="5061" y="14736"/>
                </a:lnTo>
                <a:lnTo>
                  <a:pt x="5522" y="15048"/>
                </a:lnTo>
                <a:cubicBezTo>
                  <a:pt x="5776" y="15220"/>
                  <a:pt x="6104" y="15361"/>
                  <a:pt x="6251" y="15361"/>
                </a:cubicBezTo>
                <a:cubicBezTo>
                  <a:pt x="6593" y="15361"/>
                  <a:pt x="6591" y="14794"/>
                  <a:pt x="6248" y="14547"/>
                </a:cubicBezTo>
                <a:cubicBezTo>
                  <a:pt x="6147" y="14474"/>
                  <a:pt x="6045" y="14437"/>
                  <a:pt x="5907" y="144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C66FCF5E-B092-4355-AD9F-D64DBBBE1CCA-L0-001.png" descr="C66FCF5E-B092-4355-AD9F-D64DBBBE1CCA-L0-001.png"/>
          <p:cNvPicPr>
            <a:picLocks/>
          </p:cNvPicPr>
          <p:nvPr/>
        </p:nvPicPr>
        <p:blipFill rotWithShape="1">
          <a:blip r:embed="rId10"/>
          <a:srcRect t="36101"/>
          <a:stretch/>
        </p:blipFill>
        <p:spPr>
          <a:xfrm>
            <a:off x="2872732" y="5607926"/>
            <a:ext cx="6505787" cy="275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ستطيل"/>
          <p:cNvSpPr/>
          <p:nvPr/>
        </p:nvSpPr>
        <p:spPr>
          <a:xfrm rot="16200000">
            <a:off x="1357307" y="2504013"/>
            <a:ext cx="3449463" cy="118224"/>
          </a:xfrm>
          <a:prstGeom prst="rect">
            <a:avLst/>
          </a:prstGeom>
          <a:solidFill>
            <a:srgbClr val="B8B8B8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41" name="Picture 4" descr="School Clip Art by Phillip Martin, Chalkboard">
            <a:extLst>
              <a:ext uri="{FF2B5EF4-FFF2-40B4-BE49-F238E27FC236}">
                <a16:creationId xmlns:a16="http://schemas.microsoft.com/office/drawing/2014/main" id="{40710C52-3574-4851-BF38-ABC032A8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 b="4236"/>
          <a:stretch/>
        </p:blipFill>
        <p:spPr bwMode="auto">
          <a:xfrm>
            <a:off x="2789113" y="477965"/>
            <a:ext cx="7000136" cy="39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9208F358-E029-4A13-91AF-A44434937EFB-L0-001.jpeg" descr="9208F358-E029-4A13-91AF-A44434937EFB-L0-001.jpeg">
            <a:extLst>
              <a:ext uri="{FF2B5EF4-FFF2-40B4-BE49-F238E27FC236}">
                <a16:creationId xmlns:a16="http://schemas.microsoft.com/office/drawing/2014/main" id="{56F1A129-9D8F-4494-B80B-B9CBBEF48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82" t="6" r="1449" b="964"/>
          <a:stretch>
            <a:fillRect/>
          </a:stretch>
        </p:blipFill>
        <p:spPr>
          <a:xfrm>
            <a:off x="154338" y="3690256"/>
            <a:ext cx="2673264" cy="210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48" extrusionOk="0">
                <a:moveTo>
                  <a:pt x="1583" y="1"/>
                </a:moveTo>
                <a:cubicBezTo>
                  <a:pt x="979" y="8"/>
                  <a:pt x="358" y="43"/>
                  <a:pt x="233" y="101"/>
                </a:cubicBezTo>
                <a:cubicBezTo>
                  <a:pt x="41" y="192"/>
                  <a:pt x="46" y="209"/>
                  <a:pt x="322" y="370"/>
                </a:cubicBezTo>
                <a:lnTo>
                  <a:pt x="621" y="543"/>
                </a:lnTo>
                <a:lnTo>
                  <a:pt x="621" y="2300"/>
                </a:lnTo>
                <a:lnTo>
                  <a:pt x="621" y="4058"/>
                </a:lnTo>
                <a:lnTo>
                  <a:pt x="322" y="4205"/>
                </a:lnTo>
                <a:lnTo>
                  <a:pt x="23" y="4349"/>
                </a:lnTo>
                <a:lnTo>
                  <a:pt x="322" y="4471"/>
                </a:lnTo>
                <a:lnTo>
                  <a:pt x="621" y="4591"/>
                </a:lnTo>
                <a:lnTo>
                  <a:pt x="621" y="6436"/>
                </a:lnTo>
                <a:cubicBezTo>
                  <a:pt x="621" y="8033"/>
                  <a:pt x="595" y="8289"/>
                  <a:pt x="434" y="8345"/>
                </a:cubicBezTo>
                <a:cubicBezTo>
                  <a:pt x="264" y="8403"/>
                  <a:pt x="264" y="8418"/>
                  <a:pt x="434" y="8505"/>
                </a:cubicBezTo>
                <a:cubicBezTo>
                  <a:pt x="593" y="8587"/>
                  <a:pt x="621" y="8854"/>
                  <a:pt x="621" y="10330"/>
                </a:cubicBezTo>
                <a:lnTo>
                  <a:pt x="621" y="12058"/>
                </a:lnTo>
                <a:lnTo>
                  <a:pt x="309" y="12159"/>
                </a:lnTo>
                <a:lnTo>
                  <a:pt x="0" y="12259"/>
                </a:lnTo>
                <a:lnTo>
                  <a:pt x="309" y="12385"/>
                </a:lnTo>
                <a:lnTo>
                  <a:pt x="621" y="12511"/>
                </a:lnTo>
                <a:lnTo>
                  <a:pt x="621" y="14314"/>
                </a:lnTo>
                <a:cubicBezTo>
                  <a:pt x="621" y="15839"/>
                  <a:pt x="591" y="16131"/>
                  <a:pt x="437" y="16210"/>
                </a:cubicBezTo>
                <a:cubicBezTo>
                  <a:pt x="274" y="16294"/>
                  <a:pt x="274" y="16315"/>
                  <a:pt x="443" y="16432"/>
                </a:cubicBezTo>
                <a:cubicBezTo>
                  <a:pt x="606" y="16543"/>
                  <a:pt x="629" y="16797"/>
                  <a:pt x="608" y="18238"/>
                </a:cubicBezTo>
                <a:cubicBezTo>
                  <a:pt x="583" y="19890"/>
                  <a:pt x="580" y="19917"/>
                  <a:pt x="309" y="20049"/>
                </a:cubicBezTo>
                <a:cubicBezTo>
                  <a:pt x="119" y="20142"/>
                  <a:pt x="72" y="20205"/>
                  <a:pt x="158" y="20258"/>
                </a:cubicBezTo>
                <a:cubicBezTo>
                  <a:pt x="244" y="20312"/>
                  <a:pt x="242" y="20382"/>
                  <a:pt x="151" y="20486"/>
                </a:cubicBezTo>
                <a:cubicBezTo>
                  <a:pt x="-32" y="20698"/>
                  <a:pt x="-10" y="20896"/>
                  <a:pt x="230" y="21239"/>
                </a:cubicBezTo>
                <a:lnTo>
                  <a:pt x="437" y="21536"/>
                </a:lnTo>
                <a:lnTo>
                  <a:pt x="1655" y="21536"/>
                </a:lnTo>
                <a:cubicBezTo>
                  <a:pt x="2636" y="21536"/>
                  <a:pt x="2952" y="21509"/>
                  <a:pt x="3270" y="21396"/>
                </a:cubicBezTo>
                <a:cubicBezTo>
                  <a:pt x="3936" y="21158"/>
                  <a:pt x="4503" y="21149"/>
                  <a:pt x="6055" y="21351"/>
                </a:cubicBezTo>
                <a:cubicBezTo>
                  <a:pt x="7704" y="21565"/>
                  <a:pt x="9243" y="21595"/>
                  <a:pt x="9896" y="21426"/>
                </a:cubicBezTo>
                <a:cubicBezTo>
                  <a:pt x="10184" y="21352"/>
                  <a:pt x="10388" y="21338"/>
                  <a:pt x="10530" y="21385"/>
                </a:cubicBezTo>
                <a:cubicBezTo>
                  <a:pt x="10668" y="21431"/>
                  <a:pt x="10786" y="21426"/>
                  <a:pt x="10874" y="21371"/>
                </a:cubicBezTo>
                <a:cubicBezTo>
                  <a:pt x="10974" y="21309"/>
                  <a:pt x="11095" y="21314"/>
                  <a:pt x="11341" y="21385"/>
                </a:cubicBezTo>
                <a:cubicBezTo>
                  <a:pt x="11523" y="21438"/>
                  <a:pt x="11967" y="21502"/>
                  <a:pt x="12329" y="21528"/>
                </a:cubicBezTo>
                <a:cubicBezTo>
                  <a:pt x="12531" y="21542"/>
                  <a:pt x="12754" y="21549"/>
                  <a:pt x="12992" y="21548"/>
                </a:cubicBezTo>
                <a:cubicBezTo>
                  <a:pt x="13707" y="21545"/>
                  <a:pt x="14551" y="21474"/>
                  <a:pt x="15320" y="21349"/>
                </a:cubicBezTo>
                <a:cubicBezTo>
                  <a:pt x="16436" y="21167"/>
                  <a:pt x="17575" y="21178"/>
                  <a:pt x="18121" y="21377"/>
                </a:cubicBezTo>
                <a:cubicBezTo>
                  <a:pt x="18489" y="21512"/>
                  <a:pt x="18744" y="21536"/>
                  <a:pt x="19782" y="21536"/>
                </a:cubicBezTo>
                <a:lnTo>
                  <a:pt x="21003" y="21536"/>
                </a:lnTo>
                <a:lnTo>
                  <a:pt x="21213" y="21176"/>
                </a:lnTo>
                <a:cubicBezTo>
                  <a:pt x="21340" y="20958"/>
                  <a:pt x="21393" y="20739"/>
                  <a:pt x="21345" y="20620"/>
                </a:cubicBezTo>
                <a:cubicBezTo>
                  <a:pt x="21298" y="20504"/>
                  <a:pt x="21324" y="20380"/>
                  <a:pt x="21410" y="20315"/>
                </a:cubicBezTo>
                <a:cubicBezTo>
                  <a:pt x="21531" y="20226"/>
                  <a:pt x="21500" y="20193"/>
                  <a:pt x="21243" y="20132"/>
                </a:cubicBezTo>
                <a:lnTo>
                  <a:pt x="20931" y="20059"/>
                </a:lnTo>
                <a:lnTo>
                  <a:pt x="20931" y="18342"/>
                </a:lnTo>
                <a:cubicBezTo>
                  <a:pt x="20931" y="16907"/>
                  <a:pt x="20963" y="16605"/>
                  <a:pt x="21115" y="16501"/>
                </a:cubicBezTo>
                <a:cubicBezTo>
                  <a:pt x="21278" y="16389"/>
                  <a:pt x="21278" y="16367"/>
                  <a:pt x="21115" y="16283"/>
                </a:cubicBezTo>
                <a:cubicBezTo>
                  <a:pt x="20961" y="16204"/>
                  <a:pt x="20931" y="15916"/>
                  <a:pt x="20931" y="14420"/>
                </a:cubicBezTo>
                <a:lnTo>
                  <a:pt x="20931" y="12648"/>
                </a:lnTo>
                <a:lnTo>
                  <a:pt x="21246" y="12469"/>
                </a:lnTo>
                <a:lnTo>
                  <a:pt x="21558" y="12287"/>
                </a:lnTo>
                <a:lnTo>
                  <a:pt x="21246" y="12214"/>
                </a:lnTo>
                <a:lnTo>
                  <a:pt x="20931" y="12141"/>
                </a:lnTo>
                <a:lnTo>
                  <a:pt x="20931" y="10408"/>
                </a:lnTo>
                <a:cubicBezTo>
                  <a:pt x="20931" y="8946"/>
                  <a:pt x="20961" y="8662"/>
                  <a:pt x="21115" y="8583"/>
                </a:cubicBezTo>
                <a:cubicBezTo>
                  <a:pt x="21278" y="8499"/>
                  <a:pt x="21276" y="8474"/>
                  <a:pt x="21102" y="8355"/>
                </a:cubicBezTo>
                <a:cubicBezTo>
                  <a:pt x="20930" y="8238"/>
                  <a:pt x="20913" y="8008"/>
                  <a:pt x="20951" y="6438"/>
                </a:cubicBezTo>
                <a:lnTo>
                  <a:pt x="20993" y="4652"/>
                </a:lnTo>
                <a:lnTo>
                  <a:pt x="21279" y="4518"/>
                </a:lnTo>
                <a:lnTo>
                  <a:pt x="21568" y="4384"/>
                </a:lnTo>
                <a:lnTo>
                  <a:pt x="21250" y="4255"/>
                </a:lnTo>
                <a:lnTo>
                  <a:pt x="20931" y="4127"/>
                </a:lnTo>
                <a:lnTo>
                  <a:pt x="20931" y="2372"/>
                </a:lnTo>
                <a:lnTo>
                  <a:pt x="20931" y="616"/>
                </a:lnTo>
                <a:lnTo>
                  <a:pt x="21233" y="443"/>
                </a:lnTo>
                <a:cubicBezTo>
                  <a:pt x="21456" y="313"/>
                  <a:pt x="21493" y="253"/>
                  <a:pt x="21381" y="209"/>
                </a:cubicBezTo>
                <a:cubicBezTo>
                  <a:pt x="21298" y="176"/>
                  <a:pt x="17106" y="149"/>
                  <a:pt x="12066" y="148"/>
                </a:cubicBezTo>
                <a:cubicBezTo>
                  <a:pt x="6088" y="147"/>
                  <a:pt x="2879" y="121"/>
                  <a:pt x="2830" y="73"/>
                </a:cubicBezTo>
                <a:cubicBezTo>
                  <a:pt x="2774" y="16"/>
                  <a:pt x="2187" y="-5"/>
                  <a:pt x="1583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" name="مستطيل">
            <a:extLst>
              <a:ext uri="{FF2B5EF4-FFF2-40B4-BE49-F238E27FC236}">
                <a16:creationId xmlns:a16="http://schemas.microsoft.com/office/drawing/2014/main" id="{02501E39-D03C-479C-B4B7-66EB31F54F3F}"/>
              </a:ext>
            </a:extLst>
          </p:cNvPr>
          <p:cNvSpPr/>
          <p:nvPr/>
        </p:nvSpPr>
        <p:spPr>
          <a:xfrm rot="10800000" flipH="1">
            <a:off x="4161865" y="4835833"/>
            <a:ext cx="27318" cy="1126799"/>
          </a:xfrm>
          <a:prstGeom prst="rect">
            <a:avLst/>
          </a:prstGeom>
          <a:solidFill>
            <a:srgbClr val="CACBCD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52" name="D69BAA74-EB88-4E10-A1B4-067D2BFC7326-L0-001.jpeg" descr="D69BAA74-EB88-4E10-A1B4-067D2BFC7326-L0-001.jpeg">
            <a:extLst>
              <a:ext uri="{FF2B5EF4-FFF2-40B4-BE49-F238E27FC236}">
                <a16:creationId xmlns:a16="http://schemas.microsoft.com/office/drawing/2014/main" id="{B9F45A2C-09EC-4969-A863-F1065F0152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222" t="7850" r="3844" b="10459"/>
          <a:stretch>
            <a:fillRect/>
          </a:stretch>
        </p:blipFill>
        <p:spPr>
          <a:xfrm rot="822418">
            <a:off x="5979258" y="3860792"/>
            <a:ext cx="675902" cy="31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08" extrusionOk="0">
                <a:moveTo>
                  <a:pt x="1287" y="2"/>
                </a:moveTo>
                <a:cubicBezTo>
                  <a:pt x="1203" y="70"/>
                  <a:pt x="884" y="1775"/>
                  <a:pt x="571" y="3782"/>
                </a:cubicBezTo>
                <a:lnTo>
                  <a:pt x="0" y="7425"/>
                </a:lnTo>
                <a:lnTo>
                  <a:pt x="312" y="7996"/>
                </a:lnTo>
                <a:cubicBezTo>
                  <a:pt x="622" y="8561"/>
                  <a:pt x="1171" y="8946"/>
                  <a:pt x="10880" y="15557"/>
                </a:cubicBezTo>
                <a:cubicBezTo>
                  <a:pt x="13326" y="17222"/>
                  <a:pt x="16276" y="19247"/>
                  <a:pt x="17435" y="20045"/>
                </a:cubicBezTo>
                <a:cubicBezTo>
                  <a:pt x="18593" y="20844"/>
                  <a:pt x="19709" y="21498"/>
                  <a:pt x="19918" y="21507"/>
                </a:cubicBezTo>
                <a:cubicBezTo>
                  <a:pt x="20463" y="21533"/>
                  <a:pt x="20687" y="20917"/>
                  <a:pt x="21097" y="18264"/>
                </a:cubicBezTo>
                <a:cubicBezTo>
                  <a:pt x="21474" y="15824"/>
                  <a:pt x="21600" y="13994"/>
                  <a:pt x="21410" y="13615"/>
                </a:cubicBezTo>
                <a:cubicBezTo>
                  <a:pt x="21348" y="13492"/>
                  <a:pt x="20057" y="12542"/>
                  <a:pt x="18544" y="11514"/>
                </a:cubicBezTo>
                <a:cubicBezTo>
                  <a:pt x="17032" y="10486"/>
                  <a:pt x="12564" y="7451"/>
                  <a:pt x="8618" y="4764"/>
                </a:cubicBezTo>
                <a:cubicBezTo>
                  <a:pt x="4671" y="2077"/>
                  <a:pt x="1372" y="-67"/>
                  <a:pt x="1287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D46087F0-8E8A-4B68-8849-163A25DCA9A0-L0-001.gif" descr="D46087F0-8E8A-4B68-8849-163A25DCA9A0-L0-001.gif">
            <a:extLst>
              <a:ext uri="{FF2B5EF4-FFF2-40B4-BE49-F238E27FC236}">
                <a16:creationId xmlns:a16="http://schemas.microsoft.com/office/drawing/2014/main" id="{E3CA8FBC-BFE7-4603-842D-799CBB035E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117" y="3395582"/>
            <a:ext cx="2367063" cy="36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93457F3B-25BC-497F-ABAF-B90A030EBAB0-L0-001.jpeg" descr="93457F3B-25BC-497F-ABAF-B90A030EBAB0-L0-001.jpeg">
            <a:extLst>
              <a:ext uri="{FF2B5EF4-FFF2-40B4-BE49-F238E27FC236}">
                <a16:creationId xmlns:a16="http://schemas.microsoft.com/office/drawing/2014/main" id="{BEEA495A-1892-4CD9-8FEE-371F973A0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9296" y="747971"/>
            <a:ext cx="2259255" cy="44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73A14F5-82FA-42A0-B271-155A348B9B58-L0-001.jpeg" descr="B73A14F5-82FA-42A0-B271-155A348B9B58-L0-001.jpeg">
            <a:extLst>
              <a:ext uri="{FF2B5EF4-FFF2-40B4-BE49-F238E27FC236}">
                <a16:creationId xmlns:a16="http://schemas.microsoft.com/office/drawing/2014/main" id="{E8A5583E-C3DF-419D-9F0E-0D05B7C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2" t="350" r="143" b="9055"/>
          <a:stretch>
            <a:fillRect/>
          </a:stretch>
        </p:blipFill>
        <p:spPr>
          <a:xfrm rot="3502680">
            <a:off x="7655491" y="3542580"/>
            <a:ext cx="691939" cy="120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3843" y="1"/>
                </a:moveTo>
                <a:cubicBezTo>
                  <a:pt x="3804" y="-1"/>
                  <a:pt x="3779" y="2"/>
                  <a:pt x="3769" y="14"/>
                </a:cubicBezTo>
                <a:cubicBezTo>
                  <a:pt x="3752" y="34"/>
                  <a:pt x="3690" y="359"/>
                  <a:pt x="3626" y="732"/>
                </a:cubicBezTo>
                <a:cubicBezTo>
                  <a:pt x="3563" y="1104"/>
                  <a:pt x="3487" y="1522"/>
                  <a:pt x="3463" y="1661"/>
                </a:cubicBezTo>
                <a:cubicBezTo>
                  <a:pt x="3438" y="1799"/>
                  <a:pt x="3405" y="1997"/>
                  <a:pt x="3389" y="2103"/>
                </a:cubicBezTo>
                <a:cubicBezTo>
                  <a:pt x="3372" y="2209"/>
                  <a:pt x="3316" y="2551"/>
                  <a:pt x="3262" y="2859"/>
                </a:cubicBezTo>
                <a:cubicBezTo>
                  <a:pt x="3207" y="3168"/>
                  <a:pt x="3145" y="3501"/>
                  <a:pt x="3130" y="3596"/>
                </a:cubicBezTo>
                <a:cubicBezTo>
                  <a:pt x="3114" y="3692"/>
                  <a:pt x="3053" y="4053"/>
                  <a:pt x="2992" y="4404"/>
                </a:cubicBezTo>
                <a:cubicBezTo>
                  <a:pt x="2931" y="4755"/>
                  <a:pt x="2796" y="5540"/>
                  <a:pt x="2691" y="6147"/>
                </a:cubicBezTo>
                <a:cubicBezTo>
                  <a:pt x="2586" y="6754"/>
                  <a:pt x="2482" y="7327"/>
                  <a:pt x="2463" y="7422"/>
                </a:cubicBezTo>
                <a:cubicBezTo>
                  <a:pt x="2445" y="7518"/>
                  <a:pt x="2328" y="8192"/>
                  <a:pt x="2204" y="8916"/>
                </a:cubicBezTo>
                <a:cubicBezTo>
                  <a:pt x="2003" y="10097"/>
                  <a:pt x="1926" y="10544"/>
                  <a:pt x="1776" y="11370"/>
                </a:cubicBezTo>
                <a:cubicBezTo>
                  <a:pt x="1751" y="11509"/>
                  <a:pt x="1681" y="11936"/>
                  <a:pt x="1618" y="12319"/>
                </a:cubicBezTo>
                <a:cubicBezTo>
                  <a:pt x="1554" y="12702"/>
                  <a:pt x="1480" y="13120"/>
                  <a:pt x="1454" y="13248"/>
                </a:cubicBezTo>
                <a:cubicBezTo>
                  <a:pt x="1427" y="13376"/>
                  <a:pt x="1389" y="13571"/>
                  <a:pt x="1374" y="13678"/>
                </a:cubicBezTo>
                <a:cubicBezTo>
                  <a:pt x="1347" y="13875"/>
                  <a:pt x="1219" y="14632"/>
                  <a:pt x="936" y="16248"/>
                </a:cubicBezTo>
                <a:cubicBezTo>
                  <a:pt x="848" y="16748"/>
                  <a:pt x="731" y="17422"/>
                  <a:pt x="677" y="17741"/>
                </a:cubicBezTo>
                <a:cubicBezTo>
                  <a:pt x="622" y="18060"/>
                  <a:pt x="519" y="18642"/>
                  <a:pt x="449" y="19035"/>
                </a:cubicBezTo>
                <a:cubicBezTo>
                  <a:pt x="379" y="19429"/>
                  <a:pt x="292" y="19916"/>
                  <a:pt x="259" y="20119"/>
                </a:cubicBezTo>
                <a:cubicBezTo>
                  <a:pt x="129" y="20908"/>
                  <a:pt x="34" y="21416"/>
                  <a:pt x="5" y="21452"/>
                </a:cubicBezTo>
                <a:cubicBezTo>
                  <a:pt x="3" y="21454"/>
                  <a:pt x="2" y="21582"/>
                  <a:pt x="0" y="21599"/>
                </a:cubicBezTo>
                <a:lnTo>
                  <a:pt x="328" y="21599"/>
                </a:lnTo>
                <a:cubicBezTo>
                  <a:pt x="322" y="21550"/>
                  <a:pt x="514" y="21389"/>
                  <a:pt x="3177" y="19285"/>
                </a:cubicBezTo>
                <a:cubicBezTo>
                  <a:pt x="5421" y="17513"/>
                  <a:pt x="6556" y="16619"/>
                  <a:pt x="8395" y="15164"/>
                </a:cubicBezTo>
                <a:cubicBezTo>
                  <a:pt x="9210" y="14519"/>
                  <a:pt x="10022" y="13880"/>
                  <a:pt x="10197" y="13742"/>
                </a:cubicBezTo>
                <a:cubicBezTo>
                  <a:pt x="10373" y="13603"/>
                  <a:pt x="11432" y="12764"/>
                  <a:pt x="12555" y="11877"/>
                </a:cubicBezTo>
                <a:cubicBezTo>
                  <a:pt x="17249" y="8166"/>
                  <a:pt x="19630" y="6287"/>
                  <a:pt x="20532" y="5577"/>
                </a:cubicBezTo>
                <a:cubicBezTo>
                  <a:pt x="21058" y="5162"/>
                  <a:pt x="21518" y="4787"/>
                  <a:pt x="21558" y="4744"/>
                </a:cubicBezTo>
                <a:lnTo>
                  <a:pt x="21600" y="4699"/>
                </a:lnTo>
                <a:cubicBezTo>
                  <a:pt x="21593" y="4610"/>
                  <a:pt x="21583" y="4562"/>
                  <a:pt x="21574" y="4551"/>
                </a:cubicBezTo>
                <a:cubicBezTo>
                  <a:pt x="21541" y="4517"/>
                  <a:pt x="21221" y="4417"/>
                  <a:pt x="20818" y="4314"/>
                </a:cubicBezTo>
                <a:cubicBezTo>
                  <a:pt x="20432" y="4216"/>
                  <a:pt x="19987" y="4099"/>
                  <a:pt x="19829" y="4058"/>
                </a:cubicBezTo>
                <a:cubicBezTo>
                  <a:pt x="19671" y="4017"/>
                  <a:pt x="18952" y="3836"/>
                  <a:pt x="18233" y="3654"/>
                </a:cubicBezTo>
                <a:cubicBezTo>
                  <a:pt x="17513" y="3472"/>
                  <a:pt x="16799" y="3285"/>
                  <a:pt x="16641" y="3244"/>
                </a:cubicBezTo>
                <a:cubicBezTo>
                  <a:pt x="15889" y="3049"/>
                  <a:pt x="15681" y="3001"/>
                  <a:pt x="14744" y="2763"/>
                </a:cubicBezTo>
                <a:cubicBezTo>
                  <a:pt x="14191" y="2623"/>
                  <a:pt x="13635" y="2482"/>
                  <a:pt x="13512" y="2449"/>
                </a:cubicBezTo>
                <a:cubicBezTo>
                  <a:pt x="13389" y="2416"/>
                  <a:pt x="13226" y="2372"/>
                  <a:pt x="13147" y="2353"/>
                </a:cubicBezTo>
                <a:cubicBezTo>
                  <a:pt x="13068" y="2334"/>
                  <a:pt x="12794" y="2265"/>
                  <a:pt x="12539" y="2199"/>
                </a:cubicBezTo>
                <a:cubicBezTo>
                  <a:pt x="12285" y="2133"/>
                  <a:pt x="11599" y="1957"/>
                  <a:pt x="11011" y="1808"/>
                </a:cubicBezTo>
                <a:cubicBezTo>
                  <a:pt x="10424" y="1659"/>
                  <a:pt x="9811" y="1504"/>
                  <a:pt x="9653" y="1462"/>
                </a:cubicBezTo>
                <a:cubicBezTo>
                  <a:pt x="9329" y="1377"/>
                  <a:pt x="4311" y="102"/>
                  <a:pt x="4002" y="27"/>
                </a:cubicBezTo>
                <a:cubicBezTo>
                  <a:pt x="3938" y="11"/>
                  <a:pt x="3882" y="3"/>
                  <a:pt x="3843" y="1"/>
                </a:cubicBezTo>
                <a:close/>
                <a:moveTo>
                  <a:pt x="6470" y="4199"/>
                </a:moveTo>
                <a:lnTo>
                  <a:pt x="8093" y="4615"/>
                </a:lnTo>
                <a:cubicBezTo>
                  <a:pt x="8987" y="4843"/>
                  <a:pt x="9991" y="5100"/>
                  <a:pt x="10324" y="5186"/>
                </a:cubicBezTo>
                <a:cubicBezTo>
                  <a:pt x="10658" y="5271"/>
                  <a:pt x="11598" y="5510"/>
                  <a:pt x="12412" y="5718"/>
                </a:cubicBezTo>
                <a:cubicBezTo>
                  <a:pt x="13227" y="5925"/>
                  <a:pt x="13897" y="6111"/>
                  <a:pt x="13903" y="6134"/>
                </a:cubicBezTo>
                <a:cubicBezTo>
                  <a:pt x="13909" y="6157"/>
                  <a:pt x="13823" y="6248"/>
                  <a:pt x="13713" y="6333"/>
                </a:cubicBezTo>
                <a:cubicBezTo>
                  <a:pt x="13602" y="6418"/>
                  <a:pt x="13328" y="6633"/>
                  <a:pt x="13100" y="6814"/>
                </a:cubicBezTo>
                <a:cubicBezTo>
                  <a:pt x="12626" y="7189"/>
                  <a:pt x="8647" y="10337"/>
                  <a:pt x="8141" y="10736"/>
                </a:cubicBezTo>
                <a:cubicBezTo>
                  <a:pt x="7957" y="10881"/>
                  <a:pt x="7471" y="11262"/>
                  <a:pt x="7068" y="11582"/>
                </a:cubicBezTo>
                <a:cubicBezTo>
                  <a:pt x="6664" y="11902"/>
                  <a:pt x="6007" y="12423"/>
                  <a:pt x="5604" y="12742"/>
                </a:cubicBezTo>
                <a:cubicBezTo>
                  <a:pt x="5200" y="13061"/>
                  <a:pt x="4754" y="13410"/>
                  <a:pt x="4610" y="13524"/>
                </a:cubicBezTo>
                <a:cubicBezTo>
                  <a:pt x="4466" y="13637"/>
                  <a:pt x="4339" y="13716"/>
                  <a:pt x="4330" y="13697"/>
                </a:cubicBezTo>
                <a:cubicBezTo>
                  <a:pt x="4307" y="13653"/>
                  <a:pt x="4439" y="12914"/>
                  <a:pt x="4478" y="12864"/>
                </a:cubicBezTo>
                <a:cubicBezTo>
                  <a:pt x="4493" y="12843"/>
                  <a:pt x="4504" y="12775"/>
                  <a:pt x="4504" y="12710"/>
                </a:cubicBezTo>
                <a:cubicBezTo>
                  <a:pt x="4503" y="12500"/>
                  <a:pt x="5051" y="9383"/>
                  <a:pt x="5101" y="9313"/>
                </a:cubicBezTo>
                <a:cubicBezTo>
                  <a:pt x="5130" y="9274"/>
                  <a:pt x="5143" y="9208"/>
                  <a:pt x="5133" y="9146"/>
                </a:cubicBezTo>
                <a:cubicBezTo>
                  <a:pt x="5113" y="9017"/>
                  <a:pt x="5246" y="8222"/>
                  <a:pt x="5302" y="8140"/>
                </a:cubicBezTo>
                <a:cubicBezTo>
                  <a:pt x="5326" y="8106"/>
                  <a:pt x="5347" y="7967"/>
                  <a:pt x="5350" y="7826"/>
                </a:cubicBezTo>
                <a:cubicBezTo>
                  <a:pt x="5352" y="7689"/>
                  <a:pt x="5371" y="7557"/>
                  <a:pt x="5392" y="7531"/>
                </a:cubicBezTo>
                <a:cubicBezTo>
                  <a:pt x="5413" y="7506"/>
                  <a:pt x="5429" y="7436"/>
                  <a:pt x="5429" y="7371"/>
                </a:cubicBezTo>
                <a:cubicBezTo>
                  <a:pt x="5428" y="7140"/>
                  <a:pt x="5909" y="4428"/>
                  <a:pt x="5963" y="4359"/>
                </a:cubicBezTo>
                <a:cubicBezTo>
                  <a:pt x="5993" y="4321"/>
                  <a:pt x="6115" y="4270"/>
                  <a:pt x="6243" y="4244"/>
                </a:cubicBezTo>
                <a:lnTo>
                  <a:pt x="6470" y="419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8" name="6BB1571B-40ED-4662-9EBC-32A3EFCE86A4-L0-001.jpeg" descr="6BB1571B-40ED-4662-9EBC-32A3EFCE86A4-L0-001.jpeg">
            <a:extLst>
              <a:ext uri="{FF2B5EF4-FFF2-40B4-BE49-F238E27FC236}">
                <a16:creationId xmlns:a16="http://schemas.microsoft.com/office/drawing/2014/main" id="{585D57CD-2DD6-4A34-8E7E-81E1CB06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1425" t="70500" r="9768" b="6901"/>
          <a:stretch>
            <a:fillRect/>
          </a:stretch>
        </p:blipFill>
        <p:spPr>
          <a:xfrm>
            <a:off x="4967134" y="3765627"/>
            <a:ext cx="1148963" cy="457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283" y="31"/>
                </a:moveTo>
                <a:cubicBezTo>
                  <a:pt x="9373" y="114"/>
                  <a:pt x="8484" y="360"/>
                  <a:pt x="7833" y="749"/>
                </a:cubicBezTo>
                <a:cubicBezTo>
                  <a:pt x="5249" y="2295"/>
                  <a:pt x="3093" y="5882"/>
                  <a:pt x="2156" y="10203"/>
                </a:cubicBezTo>
                <a:cubicBezTo>
                  <a:pt x="1907" y="11351"/>
                  <a:pt x="1630" y="13706"/>
                  <a:pt x="1555" y="15301"/>
                </a:cubicBezTo>
                <a:cubicBezTo>
                  <a:pt x="1525" y="15964"/>
                  <a:pt x="1505" y="15985"/>
                  <a:pt x="764" y="16051"/>
                </a:cubicBezTo>
                <a:lnTo>
                  <a:pt x="0" y="16123"/>
                </a:lnTo>
                <a:lnTo>
                  <a:pt x="0" y="18835"/>
                </a:lnTo>
                <a:lnTo>
                  <a:pt x="0" y="21548"/>
                </a:lnTo>
                <a:lnTo>
                  <a:pt x="10800" y="21548"/>
                </a:lnTo>
                <a:lnTo>
                  <a:pt x="21600" y="21548"/>
                </a:lnTo>
                <a:lnTo>
                  <a:pt x="21600" y="18819"/>
                </a:lnTo>
                <a:lnTo>
                  <a:pt x="21600" y="16099"/>
                </a:lnTo>
                <a:lnTo>
                  <a:pt x="20967" y="16099"/>
                </a:lnTo>
                <a:cubicBezTo>
                  <a:pt x="20174" y="16099"/>
                  <a:pt x="20012" y="15824"/>
                  <a:pt x="20012" y="14495"/>
                </a:cubicBezTo>
                <a:cubicBezTo>
                  <a:pt x="20012" y="10930"/>
                  <a:pt x="18581" y="6092"/>
                  <a:pt x="16794" y="3613"/>
                </a:cubicBezTo>
                <a:cubicBezTo>
                  <a:pt x="15721" y="2125"/>
                  <a:pt x="14077" y="743"/>
                  <a:pt x="12845" y="294"/>
                </a:cubicBezTo>
                <a:cubicBezTo>
                  <a:pt x="12120" y="30"/>
                  <a:pt x="11193" y="-52"/>
                  <a:pt x="10283" y="31"/>
                </a:cubicBezTo>
                <a:close/>
                <a:moveTo>
                  <a:pt x="10847" y="5273"/>
                </a:moveTo>
                <a:cubicBezTo>
                  <a:pt x="12333" y="5230"/>
                  <a:pt x="12994" y="5506"/>
                  <a:pt x="14242" y="6701"/>
                </a:cubicBezTo>
                <a:cubicBezTo>
                  <a:pt x="15029" y="7454"/>
                  <a:pt x="16273" y="9794"/>
                  <a:pt x="16663" y="11256"/>
                </a:cubicBezTo>
                <a:cubicBezTo>
                  <a:pt x="17022" y="12599"/>
                  <a:pt x="17313" y="14948"/>
                  <a:pt x="17190" y="15501"/>
                </a:cubicBezTo>
                <a:cubicBezTo>
                  <a:pt x="17117" y="15823"/>
                  <a:pt x="16775" y="15868"/>
                  <a:pt x="14437" y="15868"/>
                </a:cubicBezTo>
                <a:cubicBezTo>
                  <a:pt x="11971" y="15868"/>
                  <a:pt x="11745" y="15833"/>
                  <a:pt x="11433" y="15413"/>
                </a:cubicBezTo>
                <a:cubicBezTo>
                  <a:pt x="11248" y="15163"/>
                  <a:pt x="10945" y="14966"/>
                  <a:pt x="10753" y="14966"/>
                </a:cubicBezTo>
                <a:cubicBezTo>
                  <a:pt x="10549" y="14966"/>
                  <a:pt x="10334" y="15146"/>
                  <a:pt x="10236" y="15413"/>
                </a:cubicBezTo>
                <a:cubicBezTo>
                  <a:pt x="10080" y="15842"/>
                  <a:pt x="9929" y="15868"/>
                  <a:pt x="7419" y="15868"/>
                </a:cubicBezTo>
                <a:cubicBezTo>
                  <a:pt x="4402" y="15868"/>
                  <a:pt x="4508" y="15948"/>
                  <a:pt x="4774" y="14001"/>
                </a:cubicBezTo>
                <a:cubicBezTo>
                  <a:pt x="5238" y="10596"/>
                  <a:pt x="6520" y="7804"/>
                  <a:pt x="8318" y="6278"/>
                </a:cubicBezTo>
                <a:cubicBezTo>
                  <a:pt x="9424" y="5339"/>
                  <a:pt x="9498" y="5311"/>
                  <a:pt x="10847" y="52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464A2C5-57E9-48E3-8E0C-CAEE89ABF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37" y="2375473"/>
            <a:ext cx="1136269" cy="128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B132BE0-53DE-44A7-AA63-F1F9A57AFB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1452606"/>
            <a:ext cx="1368470" cy="9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Google Shape;1777;p67">
            <a:extLst>
              <a:ext uri="{FF2B5EF4-FFF2-40B4-BE49-F238E27FC236}">
                <a16:creationId xmlns:a16="http://schemas.microsoft.com/office/drawing/2014/main" id="{C85B15FA-8526-46B5-B7DB-67A6E22B05EC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414431" y="3607626"/>
            <a:ext cx="2093043" cy="28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03C84D05-8C3F-4051-AA5F-E60C2FE0E9B7}"/>
              </a:ext>
            </a:extLst>
          </p:cNvPr>
          <p:cNvSpPr/>
          <p:nvPr/>
        </p:nvSpPr>
        <p:spPr>
          <a:xfrm>
            <a:off x="3467047" y="1162044"/>
            <a:ext cx="5748867" cy="909793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الأسبوع الخامس من 28 مارس الي  1 ابريل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09E6A0B-AD6B-4FDC-A11B-0D77DBA79AA4}"/>
              </a:ext>
            </a:extLst>
          </p:cNvPr>
          <p:cNvSpPr/>
          <p:nvPr/>
        </p:nvSpPr>
        <p:spPr>
          <a:xfrm>
            <a:off x="8598183" y="3637992"/>
            <a:ext cx="1786243" cy="1234497"/>
          </a:xfrm>
          <a:prstGeom prst="rect">
            <a:avLst/>
          </a:prstGeom>
          <a:noFill/>
        </p:spPr>
        <p:txBody>
          <a:bodyPr wrap="none" lIns="78034" tIns="39017" rIns="78034" bIns="39017">
            <a:spAutoFit/>
          </a:bodyPr>
          <a:lstStyle/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معلمة الفصل </a:t>
            </a:r>
          </a:p>
          <a:p>
            <a:pPr marL="0" marR="0" lvl="0" indent="0" algn="ctr" defTabSz="7803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755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أ/ نشوى محمد طه</a:t>
            </a:r>
            <a:endParaRPr kumimoji="0" lang="en-US" sz="3755" b="1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9" name="6D90C495-6BCE-4D87-AF68-5F45A7972ED4-L0-001.png" descr="6D90C495-6BCE-4D87-AF68-5F45A7972ED4-L0-001.png">
            <a:extLst>
              <a:ext uri="{FF2B5EF4-FFF2-40B4-BE49-F238E27FC236}">
                <a16:creationId xmlns:a16="http://schemas.microsoft.com/office/drawing/2014/main" id="{54C649D1-4006-4D2C-8C03-6BF812FE8C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6805" t="4636" r="16646" b="4655"/>
          <a:stretch>
            <a:fillRect/>
          </a:stretch>
        </p:blipFill>
        <p:spPr>
          <a:xfrm flipH="1">
            <a:off x="875607" y="3713126"/>
            <a:ext cx="2076138" cy="2315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79" extrusionOk="0">
                <a:moveTo>
                  <a:pt x="15591" y="3"/>
                </a:moveTo>
                <a:cubicBezTo>
                  <a:pt x="14851" y="15"/>
                  <a:pt x="14209" y="64"/>
                  <a:pt x="13834" y="145"/>
                </a:cubicBezTo>
                <a:cubicBezTo>
                  <a:pt x="13564" y="203"/>
                  <a:pt x="13057" y="287"/>
                  <a:pt x="12707" y="331"/>
                </a:cubicBezTo>
                <a:cubicBezTo>
                  <a:pt x="11997" y="420"/>
                  <a:pt x="11717" y="527"/>
                  <a:pt x="11393" y="835"/>
                </a:cubicBezTo>
                <a:cubicBezTo>
                  <a:pt x="10854" y="1347"/>
                  <a:pt x="10629" y="2510"/>
                  <a:pt x="10930" y="3229"/>
                </a:cubicBezTo>
                <a:lnTo>
                  <a:pt x="11060" y="3543"/>
                </a:lnTo>
                <a:lnTo>
                  <a:pt x="10710" y="3929"/>
                </a:lnTo>
                <a:cubicBezTo>
                  <a:pt x="10517" y="4141"/>
                  <a:pt x="10253" y="4516"/>
                  <a:pt x="10124" y="4763"/>
                </a:cubicBezTo>
                <a:cubicBezTo>
                  <a:pt x="9819" y="5346"/>
                  <a:pt x="9749" y="5409"/>
                  <a:pt x="9538" y="5272"/>
                </a:cubicBezTo>
                <a:cubicBezTo>
                  <a:pt x="9104" y="4990"/>
                  <a:pt x="7352" y="4917"/>
                  <a:pt x="4997" y="5084"/>
                </a:cubicBezTo>
                <a:cubicBezTo>
                  <a:pt x="2570" y="5256"/>
                  <a:pt x="1496" y="5450"/>
                  <a:pt x="1226" y="5767"/>
                </a:cubicBezTo>
                <a:cubicBezTo>
                  <a:pt x="1156" y="5850"/>
                  <a:pt x="1022" y="6140"/>
                  <a:pt x="932" y="6411"/>
                </a:cubicBezTo>
                <a:cubicBezTo>
                  <a:pt x="727" y="7026"/>
                  <a:pt x="789" y="7191"/>
                  <a:pt x="1534" y="8122"/>
                </a:cubicBezTo>
                <a:cubicBezTo>
                  <a:pt x="1827" y="8488"/>
                  <a:pt x="2031" y="8809"/>
                  <a:pt x="1990" y="8835"/>
                </a:cubicBezTo>
                <a:cubicBezTo>
                  <a:pt x="1950" y="8862"/>
                  <a:pt x="1653" y="8945"/>
                  <a:pt x="1330" y="9021"/>
                </a:cubicBezTo>
                <a:cubicBezTo>
                  <a:pt x="456" y="9226"/>
                  <a:pt x="-1" y="9641"/>
                  <a:pt x="0" y="10227"/>
                </a:cubicBezTo>
                <a:cubicBezTo>
                  <a:pt x="0" y="10747"/>
                  <a:pt x="342" y="11010"/>
                  <a:pt x="1518" y="11404"/>
                </a:cubicBezTo>
                <a:cubicBezTo>
                  <a:pt x="1739" y="11477"/>
                  <a:pt x="2107" y="11611"/>
                  <a:pt x="2340" y="11699"/>
                </a:cubicBezTo>
                <a:cubicBezTo>
                  <a:pt x="2975" y="11938"/>
                  <a:pt x="4102" y="12148"/>
                  <a:pt x="5399" y="12270"/>
                </a:cubicBezTo>
                <a:cubicBezTo>
                  <a:pt x="7830" y="12500"/>
                  <a:pt x="7895" y="12511"/>
                  <a:pt x="7926" y="12705"/>
                </a:cubicBezTo>
                <a:cubicBezTo>
                  <a:pt x="7942" y="12800"/>
                  <a:pt x="7888" y="12972"/>
                  <a:pt x="7807" y="13086"/>
                </a:cubicBezTo>
                <a:cubicBezTo>
                  <a:pt x="7621" y="13346"/>
                  <a:pt x="7523" y="14058"/>
                  <a:pt x="7664" y="14121"/>
                </a:cubicBezTo>
                <a:cubicBezTo>
                  <a:pt x="7868" y="14211"/>
                  <a:pt x="8985" y="14243"/>
                  <a:pt x="9056" y="14160"/>
                </a:cubicBezTo>
                <a:cubicBezTo>
                  <a:pt x="9093" y="14117"/>
                  <a:pt x="9136" y="13795"/>
                  <a:pt x="9153" y="13447"/>
                </a:cubicBezTo>
                <a:cubicBezTo>
                  <a:pt x="9184" y="12804"/>
                  <a:pt x="9281" y="12556"/>
                  <a:pt x="9496" y="12556"/>
                </a:cubicBezTo>
                <a:cubicBezTo>
                  <a:pt x="9723" y="12556"/>
                  <a:pt x="10061" y="12809"/>
                  <a:pt x="10114" y="13019"/>
                </a:cubicBezTo>
                <a:cubicBezTo>
                  <a:pt x="10144" y="13135"/>
                  <a:pt x="10193" y="13291"/>
                  <a:pt x="10225" y="13370"/>
                </a:cubicBezTo>
                <a:cubicBezTo>
                  <a:pt x="10270" y="13482"/>
                  <a:pt x="10233" y="13531"/>
                  <a:pt x="10050" y="13591"/>
                </a:cubicBezTo>
                <a:lnTo>
                  <a:pt x="9817" y="13665"/>
                </a:lnTo>
                <a:lnTo>
                  <a:pt x="9817" y="14481"/>
                </a:lnTo>
                <a:cubicBezTo>
                  <a:pt x="9817" y="15127"/>
                  <a:pt x="9787" y="15315"/>
                  <a:pt x="9681" y="15378"/>
                </a:cubicBezTo>
                <a:cubicBezTo>
                  <a:pt x="9581" y="15437"/>
                  <a:pt x="9547" y="15608"/>
                  <a:pt x="9538" y="16043"/>
                </a:cubicBezTo>
                <a:cubicBezTo>
                  <a:pt x="9532" y="16365"/>
                  <a:pt x="9501" y="16830"/>
                  <a:pt x="9470" y="17077"/>
                </a:cubicBezTo>
                <a:lnTo>
                  <a:pt x="9415" y="17526"/>
                </a:lnTo>
                <a:lnTo>
                  <a:pt x="9118" y="17544"/>
                </a:lnTo>
                <a:cubicBezTo>
                  <a:pt x="8954" y="17556"/>
                  <a:pt x="7899" y="17491"/>
                  <a:pt x="6774" y="17398"/>
                </a:cubicBezTo>
                <a:cubicBezTo>
                  <a:pt x="5649" y="17305"/>
                  <a:pt x="4579" y="17238"/>
                  <a:pt x="4395" y="17249"/>
                </a:cubicBezTo>
                <a:lnTo>
                  <a:pt x="4059" y="17268"/>
                </a:lnTo>
                <a:lnTo>
                  <a:pt x="4036" y="17830"/>
                </a:lnTo>
                <a:cubicBezTo>
                  <a:pt x="4022" y="18138"/>
                  <a:pt x="4049" y="18445"/>
                  <a:pt x="4101" y="18513"/>
                </a:cubicBezTo>
                <a:cubicBezTo>
                  <a:pt x="4222" y="18676"/>
                  <a:pt x="4188" y="18689"/>
                  <a:pt x="3194" y="18843"/>
                </a:cubicBezTo>
                <a:cubicBezTo>
                  <a:pt x="2695" y="18921"/>
                  <a:pt x="2320" y="19016"/>
                  <a:pt x="2252" y="19081"/>
                </a:cubicBezTo>
                <a:cubicBezTo>
                  <a:pt x="2090" y="19235"/>
                  <a:pt x="2139" y="20325"/>
                  <a:pt x="2311" y="20366"/>
                </a:cubicBezTo>
                <a:cubicBezTo>
                  <a:pt x="2379" y="20382"/>
                  <a:pt x="2555" y="20479"/>
                  <a:pt x="2702" y="20580"/>
                </a:cubicBezTo>
                <a:cubicBezTo>
                  <a:pt x="3026" y="20802"/>
                  <a:pt x="3444" y="20823"/>
                  <a:pt x="3728" y="20633"/>
                </a:cubicBezTo>
                <a:cubicBezTo>
                  <a:pt x="4123" y="20369"/>
                  <a:pt x="4087" y="20028"/>
                  <a:pt x="3631" y="19729"/>
                </a:cubicBezTo>
                <a:cubicBezTo>
                  <a:pt x="3430" y="19597"/>
                  <a:pt x="3392" y="19540"/>
                  <a:pt x="3486" y="19518"/>
                </a:cubicBezTo>
                <a:cubicBezTo>
                  <a:pt x="3556" y="19500"/>
                  <a:pt x="4994" y="19355"/>
                  <a:pt x="6684" y="19194"/>
                </a:cubicBezTo>
                <a:lnTo>
                  <a:pt x="9755" y="18904"/>
                </a:lnTo>
                <a:lnTo>
                  <a:pt x="10043" y="19062"/>
                </a:lnTo>
                <a:cubicBezTo>
                  <a:pt x="10201" y="19149"/>
                  <a:pt x="10645" y="19481"/>
                  <a:pt x="11030" y="19801"/>
                </a:cubicBezTo>
                <a:cubicBezTo>
                  <a:pt x="11603" y="20277"/>
                  <a:pt x="11729" y="20419"/>
                  <a:pt x="11707" y="20568"/>
                </a:cubicBezTo>
                <a:cubicBezTo>
                  <a:pt x="11692" y="20669"/>
                  <a:pt x="11724" y="20867"/>
                  <a:pt x="11778" y="21012"/>
                </a:cubicBezTo>
                <a:cubicBezTo>
                  <a:pt x="11860" y="21232"/>
                  <a:pt x="11945" y="21302"/>
                  <a:pt x="12296" y="21435"/>
                </a:cubicBezTo>
                <a:cubicBezTo>
                  <a:pt x="12580" y="21542"/>
                  <a:pt x="12803" y="21591"/>
                  <a:pt x="12989" y="21577"/>
                </a:cubicBezTo>
                <a:cubicBezTo>
                  <a:pt x="13174" y="21563"/>
                  <a:pt x="13322" y="21486"/>
                  <a:pt x="13452" y="21347"/>
                </a:cubicBezTo>
                <a:cubicBezTo>
                  <a:pt x="13814" y="20958"/>
                  <a:pt x="13705" y="20718"/>
                  <a:pt x="13063" y="20484"/>
                </a:cubicBezTo>
                <a:cubicBezTo>
                  <a:pt x="12843" y="20404"/>
                  <a:pt x="12776" y="20333"/>
                  <a:pt x="12739" y="20138"/>
                </a:cubicBezTo>
                <a:cubicBezTo>
                  <a:pt x="12714" y="20003"/>
                  <a:pt x="12510" y="19677"/>
                  <a:pt x="12283" y="19415"/>
                </a:cubicBezTo>
                <a:cubicBezTo>
                  <a:pt x="12057" y="19154"/>
                  <a:pt x="11903" y="18917"/>
                  <a:pt x="11943" y="18888"/>
                </a:cubicBezTo>
                <a:cubicBezTo>
                  <a:pt x="12028" y="18827"/>
                  <a:pt x="18319" y="18932"/>
                  <a:pt x="18465" y="18997"/>
                </a:cubicBezTo>
                <a:cubicBezTo>
                  <a:pt x="18519" y="19021"/>
                  <a:pt x="18562" y="19191"/>
                  <a:pt x="18562" y="19376"/>
                </a:cubicBezTo>
                <a:cubicBezTo>
                  <a:pt x="18562" y="19802"/>
                  <a:pt x="18713" y="19962"/>
                  <a:pt x="19064" y="19913"/>
                </a:cubicBezTo>
                <a:cubicBezTo>
                  <a:pt x="19232" y="19889"/>
                  <a:pt x="19377" y="19912"/>
                  <a:pt x="19475" y="19975"/>
                </a:cubicBezTo>
                <a:cubicBezTo>
                  <a:pt x="19718" y="20132"/>
                  <a:pt x="20046" y="20033"/>
                  <a:pt x="20168" y="19769"/>
                </a:cubicBezTo>
                <a:cubicBezTo>
                  <a:pt x="20325" y="19426"/>
                  <a:pt x="20213" y="19176"/>
                  <a:pt x="19851" y="19067"/>
                </a:cubicBezTo>
                <a:cubicBezTo>
                  <a:pt x="19602" y="18992"/>
                  <a:pt x="19543" y="18939"/>
                  <a:pt x="19543" y="18785"/>
                </a:cubicBezTo>
                <a:cubicBezTo>
                  <a:pt x="19543" y="18682"/>
                  <a:pt x="19474" y="18536"/>
                  <a:pt x="19388" y="18462"/>
                </a:cubicBezTo>
                <a:cubicBezTo>
                  <a:pt x="19249" y="18343"/>
                  <a:pt x="19018" y="18315"/>
                  <a:pt x="17268" y="18195"/>
                </a:cubicBezTo>
                <a:cubicBezTo>
                  <a:pt x="16188" y="18121"/>
                  <a:pt x="15219" y="18037"/>
                  <a:pt x="15115" y="18007"/>
                </a:cubicBezTo>
                <a:cubicBezTo>
                  <a:pt x="15006" y="17975"/>
                  <a:pt x="14907" y="17873"/>
                  <a:pt x="14876" y="17760"/>
                </a:cubicBezTo>
                <a:cubicBezTo>
                  <a:pt x="14838" y="17625"/>
                  <a:pt x="14761" y="17561"/>
                  <a:pt x="14623" y="17547"/>
                </a:cubicBezTo>
                <a:cubicBezTo>
                  <a:pt x="14471" y="17531"/>
                  <a:pt x="14406" y="17457"/>
                  <a:pt x="14332" y="17235"/>
                </a:cubicBezTo>
                <a:cubicBezTo>
                  <a:pt x="14246" y="16979"/>
                  <a:pt x="14204" y="16946"/>
                  <a:pt x="13966" y="16931"/>
                </a:cubicBezTo>
                <a:cubicBezTo>
                  <a:pt x="13819" y="16921"/>
                  <a:pt x="13215" y="17028"/>
                  <a:pt x="12626" y="17168"/>
                </a:cubicBezTo>
                <a:cubicBezTo>
                  <a:pt x="12037" y="17307"/>
                  <a:pt x="11523" y="17398"/>
                  <a:pt x="11484" y="17370"/>
                </a:cubicBezTo>
                <a:cubicBezTo>
                  <a:pt x="11405" y="17314"/>
                  <a:pt x="11256" y="15885"/>
                  <a:pt x="11189" y="14551"/>
                </a:cubicBezTo>
                <a:cubicBezTo>
                  <a:pt x="11150" y="13782"/>
                  <a:pt x="11128" y="13680"/>
                  <a:pt x="10963" y="13584"/>
                </a:cubicBezTo>
                <a:cubicBezTo>
                  <a:pt x="10808" y="13494"/>
                  <a:pt x="10787" y="13435"/>
                  <a:pt x="10840" y="13212"/>
                </a:cubicBezTo>
                <a:cubicBezTo>
                  <a:pt x="10913" y="12898"/>
                  <a:pt x="10994" y="12843"/>
                  <a:pt x="11467" y="12782"/>
                </a:cubicBezTo>
                <a:cubicBezTo>
                  <a:pt x="11827" y="12736"/>
                  <a:pt x="12167" y="12578"/>
                  <a:pt x="12092" y="12491"/>
                </a:cubicBezTo>
                <a:cubicBezTo>
                  <a:pt x="12020" y="12408"/>
                  <a:pt x="12382" y="12225"/>
                  <a:pt x="12733" y="12168"/>
                </a:cubicBezTo>
                <a:cubicBezTo>
                  <a:pt x="13025" y="12120"/>
                  <a:pt x="14149" y="12050"/>
                  <a:pt x="17478" y="11873"/>
                </a:cubicBezTo>
                <a:cubicBezTo>
                  <a:pt x="18098" y="11840"/>
                  <a:pt x="18139" y="11829"/>
                  <a:pt x="18242" y="11652"/>
                </a:cubicBezTo>
                <a:cubicBezTo>
                  <a:pt x="18314" y="11529"/>
                  <a:pt x="18503" y="11410"/>
                  <a:pt x="18802" y="11304"/>
                </a:cubicBezTo>
                <a:cubicBezTo>
                  <a:pt x="19050" y="11215"/>
                  <a:pt x="19320" y="11087"/>
                  <a:pt x="19404" y="11020"/>
                </a:cubicBezTo>
                <a:cubicBezTo>
                  <a:pt x="19585" y="10876"/>
                  <a:pt x="19684" y="10425"/>
                  <a:pt x="19815" y="9126"/>
                </a:cubicBezTo>
                <a:cubicBezTo>
                  <a:pt x="19972" y="7568"/>
                  <a:pt x="19974" y="7550"/>
                  <a:pt x="20271" y="7475"/>
                </a:cubicBezTo>
                <a:cubicBezTo>
                  <a:pt x="20702" y="7368"/>
                  <a:pt x="20749" y="7209"/>
                  <a:pt x="20427" y="6946"/>
                </a:cubicBezTo>
                <a:lnTo>
                  <a:pt x="20148" y="6718"/>
                </a:lnTo>
                <a:lnTo>
                  <a:pt x="20427" y="5709"/>
                </a:lnTo>
                <a:cubicBezTo>
                  <a:pt x="20768" y="4469"/>
                  <a:pt x="21164" y="2916"/>
                  <a:pt x="21417" y="1837"/>
                </a:cubicBezTo>
                <a:cubicBezTo>
                  <a:pt x="21592" y="1092"/>
                  <a:pt x="21599" y="1007"/>
                  <a:pt x="21472" y="830"/>
                </a:cubicBezTo>
                <a:cubicBezTo>
                  <a:pt x="21360" y="675"/>
                  <a:pt x="21246" y="626"/>
                  <a:pt x="20870" y="568"/>
                </a:cubicBezTo>
                <a:cubicBezTo>
                  <a:pt x="20615" y="528"/>
                  <a:pt x="20363" y="471"/>
                  <a:pt x="20310" y="440"/>
                </a:cubicBezTo>
                <a:cubicBezTo>
                  <a:pt x="20108" y="321"/>
                  <a:pt x="19180" y="179"/>
                  <a:pt x="17938" y="77"/>
                </a:cubicBezTo>
                <a:cubicBezTo>
                  <a:pt x="17170" y="15"/>
                  <a:pt x="16331" y="-9"/>
                  <a:pt x="15591" y="3"/>
                </a:cubicBezTo>
                <a:close/>
                <a:moveTo>
                  <a:pt x="8373" y="5618"/>
                </a:moveTo>
                <a:cubicBezTo>
                  <a:pt x="9424" y="5618"/>
                  <a:pt x="9504" y="5737"/>
                  <a:pt x="9483" y="7324"/>
                </a:cubicBezTo>
                <a:lnTo>
                  <a:pt x="9464" y="8659"/>
                </a:lnTo>
                <a:lnTo>
                  <a:pt x="7619" y="8731"/>
                </a:lnTo>
                <a:cubicBezTo>
                  <a:pt x="6574" y="8772"/>
                  <a:pt x="5495" y="8875"/>
                  <a:pt x="5127" y="8970"/>
                </a:cubicBezTo>
                <a:cubicBezTo>
                  <a:pt x="3753" y="9324"/>
                  <a:pt x="3390" y="9172"/>
                  <a:pt x="2511" y="7859"/>
                </a:cubicBezTo>
                <a:cubicBezTo>
                  <a:pt x="2139" y="7303"/>
                  <a:pt x="2005" y="6978"/>
                  <a:pt x="2068" y="6792"/>
                </a:cubicBezTo>
                <a:cubicBezTo>
                  <a:pt x="2167" y="6501"/>
                  <a:pt x="2511" y="6184"/>
                  <a:pt x="2893" y="6037"/>
                </a:cubicBezTo>
                <a:cubicBezTo>
                  <a:pt x="3165" y="5932"/>
                  <a:pt x="7284" y="5618"/>
                  <a:pt x="8373" y="5618"/>
                </a:cubicBezTo>
                <a:close/>
                <a:moveTo>
                  <a:pt x="12396" y="12563"/>
                </a:moveTo>
                <a:cubicBezTo>
                  <a:pt x="12365" y="12562"/>
                  <a:pt x="12332" y="12566"/>
                  <a:pt x="12299" y="12575"/>
                </a:cubicBezTo>
                <a:cubicBezTo>
                  <a:pt x="12228" y="12595"/>
                  <a:pt x="12250" y="12611"/>
                  <a:pt x="12354" y="12614"/>
                </a:cubicBezTo>
                <a:cubicBezTo>
                  <a:pt x="12448" y="12617"/>
                  <a:pt x="12500" y="12603"/>
                  <a:pt x="12471" y="12582"/>
                </a:cubicBezTo>
                <a:cubicBezTo>
                  <a:pt x="12456" y="12571"/>
                  <a:pt x="12427" y="12564"/>
                  <a:pt x="12396" y="12563"/>
                </a:cubicBezTo>
                <a:close/>
                <a:moveTo>
                  <a:pt x="13558" y="12756"/>
                </a:moveTo>
                <a:cubicBezTo>
                  <a:pt x="13527" y="12755"/>
                  <a:pt x="13490" y="12759"/>
                  <a:pt x="13458" y="12768"/>
                </a:cubicBezTo>
                <a:cubicBezTo>
                  <a:pt x="13387" y="12788"/>
                  <a:pt x="13409" y="12804"/>
                  <a:pt x="13513" y="12807"/>
                </a:cubicBezTo>
                <a:cubicBezTo>
                  <a:pt x="13607" y="12810"/>
                  <a:pt x="13659" y="12794"/>
                  <a:pt x="13630" y="12772"/>
                </a:cubicBezTo>
                <a:cubicBezTo>
                  <a:pt x="13615" y="12762"/>
                  <a:pt x="13589" y="12757"/>
                  <a:pt x="13558" y="12756"/>
                </a:cubicBezTo>
                <a:close/>
                <a:moveTo>
                  <a:pt x="14724" y="12940"/>
                </a:moveTo>
                <a:cubicBezTo>
                  <a:pt x="14680" y="12940"/>
                  <a:pt x="14731" y="13009"/>
                  <a:pt x="14840" y="13093"/>
                </a:cubicBezTo>
                <a:cubicBezTo>
                  <a:pt x="15073" y="13274"/>
                  <a:pt x="15083" y="13280"/>
                  <a:pt x="15083" y="13202"/>
                </a:cubicBezTo>
                <a:cubicBezTo>
                  <a:pt x="15083" y="13127"/>
                  <a:pt x="14828" y="12940"/>
                  <a:pt x="14724" y="12940"/>
                </a:cubicBezTo>
                <a:close/>
                <a:moveTo>
                  <a:pt x="15329" y="13809"/>
                </a:moveTo>
                <a:cubicBezTo>
                  <a:pt x="15173" y="13772"/>
                  <a:pt x="15195" y="14036"/>
                  <a:pt x="15400" y="14560"/>
                </a:cubicBezTo>
                <a:cubicBezTo>
                  <a:pt x="15526" y="14882"/>
                  <a:pt x="15670" y="15198"/>
                  <a:pt x="15717" y="15262"/>
                </a:cubicBezTo>
                <a:cubicBezTo>
                  <a:pt x="15866" y="15462"/>
                  <a:pt x="16242" y="15377"/>
                  <a:pt x="16242" y="15143"/>
                </a:cubicBezTo>
                <a:cubicBezTo>
                  <a:pt x="16242" y="14981"/>
                  <a:pt x="15983" y="14570"/>
                  <a:pt x="15695" y="14276"/>
                </a:cubicBezTo>
                <a:cubicBezTo>
                  <a:pt x="15603" y="14183"/>
                  <a:pt x="15530" y="14063"/>
                  <a:pt x="15530" y="14011"/>
                </a:cubicBezTo>
                <a:cubicBezTo>
                  <a:pt x="15530" y="13959"/>
                  <a:pt x="15471" y="13884"/>
                  <a:pt x="15403" y="13844"/>
                </a:cubicBezTo>
                <a:cubicBezTo>
                  <a:pt x="15374" y="13826"/>
                  <a:pt x="15351" y="13814"/>
                  <a:pt x="15329" y="1380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" name="تجميع">
            <a:extLst>
              <a:ext uri="{FF2B5EF4-FFF2-40B4-BE49-F238E27FC236}">
                <a16:creationId xmlns:a16="http://schemas.microsoft.com/office/drawing/2014/main" id="{436E1FDB-CA74-49CA-9DDD-F1F0220515AB}"/>
              </a:ext>
            </a:extLst>
          </p:cNvPr>
          <p:cNvGrpSpPr/>
          <p:nvPr/>
        </p:nvGrpSpPr>
        <p:grpSpPr>
          <a:xfrm>
            <a:off x="528928" y="4529118"/>
            <a:ext cx="3288836" cy="2286254"/>
            <a:chOff x="0" y="-7"/>
            <a:chExt cx="6608374" cy="4448652"/>
          </a:xfrm>
        </p:grpSpPr>
        <p:pic>
          <p:nvPicPr>
            <p:cNvPr id="62" name="0F41BF3E-EF2E-4182-9EF4-97EE9FF2B7F8-L0-001.jpeg" descr="0F41BF3E-EF2E-4182-9EF4-97EE9FF2B7F8-L0-001.jpeg">
              <a:extLst>
                <a:ext uri="{FF2B5EF4-FFF2-40B4-BE49-F238E27FC236}">
                  <a16:creationId xmlns:a16="http://schemas.microsoft.com/office/drawing/2014/main" id="{3BF06D5A-BDB6-4282-AFD7-C43D8B9F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l="4100" t="73" r="5456" b="6861"/>
            <a:stretch>
              <a:fillRect/>
            </a:stretch>
          </p:blipFill>
          <p:spPr>
            <a:xfrm>
              <a:off x="0" y="-7"/>
              <a:ext cx="6608374" cy="444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4618" y="0"/>
                  </a:moveTo>
                  <a:cubicBezTo>
                    <a:pt x="14587" y="1"/>
                    <a:pt x="14553" y="15"/>
                    <a:pt x="14510" y="46"/>
                  </a:cubicBezTo>
                  <a:cubicBezTo>
                    <a:pt x="14444" y="95"/>
                    <a:pt x="13275" y="396"/>
                    <a:pt x="11913" y="713"/>
                  </a:cubicBezTo>
                  <a:cubicBezTo>
                    <a:pt x="10552" y="1029"/>
                    <a:pt x="8741" y="1450"/>
                    <a:pt x="7888" y="1649"/>
                  </a:cubicBezTo>
                  <a:cubicBezTo>
                    <a:pt x="6400" y="1997"/>
                    <a:pt x="5151" y="2287"/>
                    <a:pt x="1705" y="3090"/>
                  </a:cubicBezTo>
                  <a:cubicBezTo>
                    <a:pt x="832" y="3293"/>
                    <a:pt x="92" y="3458"/>
                    <a:pt x="60" y="3458"/>
                  </a:cubicBezTo>
                  <a:cubicBezTo>
                    <a:pt x="27" y="3458"/>
                    <a:pt x="0" y="3567"/>
                    <a:pt x="0" y="3697"/>
                  </a:cubicBezTo>
                  <a:cubicBezTo>
                    <a:pt x="0" y="3944"/>
                    <a:pt x="21" y="3963"/>
                    <a:pt x="381" y="4069"/>
                  </a:cubicBezTo>
                  <a:cubicBezTo>
                    <a:pt x="486" y="4100"/>
                    <a:pt x="602" y="4163"/>
                    <a:pt x="640" y="4208"/>
                  </a:cubicBezTo>
                  <a:cubicBezTo>
                    <a:pt x="693" y="4272"/>
                    <a:pt x="708" y="5807"/>
                    <a:pt x="708" y="11394"/>
                  </a:cubicBezTo>
                  <a:cubicBezTo>
                    <a:pt x="708" y="17657"/>
                    <a:pt x="717" y="18498"/>
                    <a:pt x="789" y="18498"/>
                  </a:cubicBezTo>
                  <a:cubicBezTo>
                    <a:pt x="859" y="18498"/>
                    <a:pt x="870" y="18207"/>
                    <a:pt x="870" y="16354"/>
                  </a:cubicBezTo>
                  <a:cubicBezTo>
                    <a:pt x="870" y="13989"/>
                    <a:pt x="863" y="14041"/>
                    <a:pt x="1209" y="14202"/>
                  </a:cubicBezTo>
                  <a:cubicBezTo>
                    <a:pt x="3499" y="15264"/>
                    <a:pt x="5107" y="16027"/>
                    <a:pt x="5182" y="16086"/>
                  </a:cubicBezTo>
                  <a:cubicBezTo>
                    <a:pt x="5235" y="16127"/>
                    <a:pt x="5277" y="16191"/>
                    <a:pt x="5277" y="16231"/>
                  </a:cubicBezTo>
                  <a:cubicBezTo>
                    <a:pt x="5277" y="16387"/>
                    <a:pt x="4883" y="16654"/>
                    <a:pt x="4584" y="16699"/>
                  </a:cubicBezTo>
                  <a:cubicBezTo>
                    <a:pt x="4412" y="16725"/>
                    <a:pt x="4221" y="16791"/>
                    <a:pt x="4161" y="16847"/>
                  </a:cubicBezTo>
                  <a:cubicBezTo>
                    <a:pt x="4019" y="16982"/>
                    <a:pt x="3421" y="17210"/>
                    <a:pt x="3360" y="17154"/>
                  </a:cubicBezTo>
                  <a:cubicBezTo>
                    <a:pt x="3299" y="17098"/>
                    <a:pt x="2610" y="17365"/>
                    <a:pt x="2507" y="17483"/>
                  </a:cubicBezTo>
                  <a:cubicBezTo>
                    <a:pt x="2393" y="17615"/>
                    <a:pt x="1635" y="17924"/>
                    <a:pt x="1605" y="17851"/>
                  </a:cubicBezTo>
                  <a:cubicBezTo>
                    <a:pt x="1590" y="17816"/>
                    <a:pt x="1529" y="17805"/>
                    <a:pt x="1470" y="17828"/>
                  </a:cubicBezTo>
                  <a:cubicBezTo>
                    <a:pt x="1410" y="17851"/>
                    <a:pt x="1374" y="17899"/>
                    <a:pt x="1388" y="17934"/>
                  </a:cubicBezTo>
                  <a:cubicBezTo>
                    <a:pt x="1402" y="17968"/>
                    <a:pt x="1377" y="18041"/>
                    <a:pt x="1332" y="18096"/>
                  </a:cubicBezTo>
                  <a:cubicBezTo>
                    <a:pt x="1288" y="18151"/>
                    <a:pt x="1252" y="18274"/>
                    <a:pt x="1252" y="18371"/>
                  </a:cubicBezTo>
                  <a:cubicBezTo>
                    <a:pt x="1252" y="18468"/>
                    <a:pt x="1227" y="18583"/>
                    <a:pt x="1197" y="18627"/>
                  </a:cubicBezTo>
                  <a:cubicBezTo>
                    <a:pt x="1133" y="18722"/>
                    <a:pt x="1591" y="19044"/>
                    <a:pt x="2108" y="19267"/>
                  </a:cubicBezTo>
                  <a:cubicBezTo>
                    <a:pt x="2295" y="19348"/>
                    <a:pt x="2476" y="19463"/>
                    <a:pt x="2507" y="19520"/>
                  </a:cubicBezTo>
                  <a:cubicBezTo>
                    <a:pt x="2580" y="19649"/>
                    <a:pt x="3241" y="19981"/>
                    <a:pt x="3333" y="19934"/>
                  </a:cubicBezTo>
                  <a:cubicBezTo>
                    <a:pt x="3393" y="19903"/>
                    <a:pt x="3863" y="20113"/>
                    <a:pt x="4243" y="20340"/>
                  </a:cubicBezTo>
                  <a:cubicBezTo>
                    <a:pt x="4318" y="20385"/>
                    <a:pt x="4525" y="20483"/>
                    <a:pt x="4705" y="20560"/>
                  </a:cubicBezTo>
                  <a:cubicBezTo>
                    <a:pt x="4884" y="20637"/>
                    <a:pt x="5070" y="20751"/>
                    <a:pt x="5117" y="20812"/>
                  </a:cubicBezTo>
                  <a:cubicBezTo>
                    <a:pt x="5215" y="20940"/>
                    <a:pt x="5793" y="21226"/>
                    <a:pt x="5957" y="21227"/>
                  </a:cubicBezTo>
                  <a:cubicBezTo>
                    <a:pt x="6098" y="21228"/>
                    <a:pt x="6761" y="21489"/>
                    <a:pt x="6815" y="21566"/>
                  </a:cubicBezTo>
                  <a:cubicBezTo>
                    <a:pt x="6832" y="21589"/>
                    <a:pt x="6880" y="21599"/>
                    <a:pt x="6944" y="21597"/>
                  </a:cubicBezTo>
                  <a:cubicBezTo>
                    <a:pt x="7137" y="21589"/>
                    <a:pt x="7481" y="21482"/>
                    <a:pt x="7594" y="21373"/>
                  </a:cubicBezTo>
                  <a:cubicBezTo>
                    <a:pt x="7759" y="21212"/>
                    <a:pt x="8365" y="20927"/>
                    <a:pt x="8514" y="20941"/>
                  </a:cubicBezTo>
                  <a:cubicBezTo>
                    <a:pt x="8665" y="20956"/>
                    <a:pt x="9258" y="20689"/>
                    <a:pt x="9357" y="20562"/>
                  </a:cubicBezTo>
                  <a:cubicBezTo>
                    <a:pt x="9402" y="20504"/>
                    <a:pt x="9574" y="20432"/>
                    <a:pt x="9738" y="20400"/>
                  </a:cubicBezTo>
                  <a:cubicBezTo>
                    <a:pt x="9903" y="20368"/>
                    <a:pt x="10110" y="20278"/>
                    <a:pt x="10200" y="20200"/>
                  </a:cubicBezTo>
                  <a:cubicBezTo>
                    <a:pt x="10418" y="20009"/>
                    <a:pt x="10914" y="19772"/>
                    <a:pt x="11091" y="19776"/>
                  </a:cubicBezTo>
                  <a:cubicBezTo>
                    <a:pt x="11280" y="19780"/>
                    <a:pt x="11811" y="19557"/>
                    <a:pt x="11913" y="19431"/>
                  </a:cubicBezTo>
                  <a:cubicBezTo>
                    <a:pt x="12022" y="19297"/>
                    <a:pt x="12333" y="19146"/>
                    <a:pt x="12499" y="19146"/>
                  </a:cubicBezTo>
                  <a:cubicBezTo>
                    <a:pt x="12572" y="19146"/>
                    <a:pt x="12695" y="19094"/>
                    <a:pt x="12775" y="19030"/>
                  </a:cubicBezTo>
                  <a:cubicBezTo>
                    <a:pt x="13001" y="18848"/>
                    <a:pt x="13647" y="18564"/>
                    <a:pt x="13708" y="18620"/>
                  </a:cubicBezTo>
                  <a:cubicBezTo>
                    <a:pt x="13775" y="18682"/>
                    <a:pt x="14463" y="18372"/>
                    <a:pt x="14578" y="18229"/>
                  </a:cubicBezTo>
                  <a:cubicBezTo>
                    <a:pt x="14624" y="18171"/>
                    <a:pt x="14819" y="18057"/>
                    <a:pt x="15014" y="17976"/>
                  </a:cubicBezTo>
                  <a:cubicBezTo>
                    <a:pt x="15208" y="17895"/>
                    <a:pt x="15557" y="17739"/>
                    <a:pt x="15788" y="17631"/>
                  </a:cubicBezTo>
                  <a:cubicBezTo>
                    <a:pt x="16020" y="17524"/>
                    <a:pt x="16232" y="17458"/>
                    <a:pt x="16259" y="17483"/>
                  </a:cubicBezTo>
                  <a:cubicBezTo>
                    <a:pt x="16323" y="17541"/>
                    <a:pt x="17027" y="17224"/>
                    <a:pt x="17136" y="17088"/>
                  </a:cubicBezTo>
                  <a:cubicBezTo>
                    <a:pt x="17250" y="16945"/>
                    <a:pt x="17949" y="16642"/>
                    <a:pt x="18043" y="16695"/>
                  </a:cubicBezTo>
                  <a:cubicBezTo>
                    <a:pt x="18085" y="16719"/>
                    <a:pt x="18161" y="16686"/>
                    <a:pt x="18213" y="16618"/>
                  </a:cubicBezTo>
                  <a:cubicBezTo>
                    <a:pt x="18316" y="16481"/>
                    <a:pt x="18680" y="16317"/>
                    <a:pt x="18850" y="16331"/>
                  </a:cubicBezTo>
                  <a:cubicBezTo>
                    <a:pt x="18992" y="16343"/>
                    <a:pt x="19590" y="16080"/>
                    <a:pt x="19688" y="15963"/>
                  </a:cubicBezTo>
                  <a:cubicBezTo>
                    <a:pt x="19816" y="15809"/>
                    <a:pt x="20418" y="15489"/>
                    <a:pt x="20568" y="15495"/>
                  </a:cubicBezTo>
                  <a:cubicBezTo>
                    <a:pt x="20689" y="15499"/>
                    <a:pt x="20711" y="15464"/>
                    <a:pt x="20715" y="15260"/>
                  </a:cubicBezTo>
                  <a:cubicBezTo>
                    <a:pt x="20724" y="14768"/>
                    <a:pt x="20377" y="14474"/>
                    <a:pt x="19714" y="14412"/>
                  </a:cubicBezTo>
                  <a:cubicBezTo>
                    <a:pt x="19506" y="14392"/>
                    <a:pt x="19257" y="14310"/>
                    <a:pt x="19138" y="14223"/>
                  </a:cubicBezTo>
                  <a:cubicBezTo>
                    <a:pt x="19022" y="14138"/>
                    <a:pt x="18884" y="14087"/>
                    <a:pt x="18830" y="14107"/>
                  </a:cubicBezTo>
                  <a:cubicBezTo>
                    <a:pt x="18725" y="14148"/>
                    <a:pt x="18070" y="13919"/>
                    <a:pt x="17980" y="13811"/>
                  </a:cubicBezTo>
                  <a:cubicBezTo>
                    <a:pt x="17892" y="13703"/>
                    <a:pt x="17239" y="13472"/>
                    <a:pt x="17155" y="13520"/>
                  </a:cubicBezTo>
                  <a:cubicBezTo>
                    <a:pt x="17063" y="13572"/>
                    <a:pt x="16376" y="13344"/>
                    <a:pt x="16284" y="13231"/>
                  </a:cubicBezTo>
                  <a:cubicBezTo>
                    <a:pt x="16216" y="13147"/>
                    <a:pt x="15656" y="12928"/>
                    <a:pt x="15498" y="12922"/>
                  </a:cubicBezTo>
                  <a:cubicBezTo>
                    <a:pt x="15449" y="12921"/>
                    <a:pt x="15395" y="12996"/>
                    <a:pt x="15378" y="13088"/>
                  </a:cubicBezTo>
                  <a:cubicBezTo>
                    <a:pt x="15356" y="13217"/>
                    <a:pt x="15313" y="13249"/>
                    <a:pt x="15195" y="13229"/>
                  </a:cubicBezTo>
                  <a:lnTo>
                    <a:pt x="15042" y="13204"/>
                  </a:lnTo>
                  <a:lnTo>
                    <a:pt x="15025" y="12454"/>
                  </a:lnTo>
                  <a:cubicBezTo>
                    <a:pt x="15014" y="11900"/>
                    <a:pt x="15029" y="11695"/>
                    <a:pt x="15081" y="11666"/>
                  </a:cubicBezTo>
                  <a:cubicBezTo>
                    <a:pt x="15120" y="11645"/>
                    <a:pt x="15832" y="11879"/>
                    <a:pt x="16666" y="12186"/>
                  </a:cubicBezTo>
                  <a:lnTo>
                    <a:pt x="18184" y="12745"/>
                  </a:lnTo>
                  <a:lnTo>
                    <a:pt x="19387" y="12181"/>
                  </a:lnTo>
                  <a:cubicBezTo>
                    <a:pt x="20049" y="11870"/>
                    <a:pt x="20655" y="11586"/>
                    <a:pt x="20734" y="11549"/>
                  </a:cubicBezTo>
                  <a:cubicBezTo>
                    <a:pt x="20820" y="11509"/>
                    <a:pt x="20901" y="11514"/>
                    <a:pt x="20932" y="11560"/>
                  </a:cubicBezTo>
                  <a:cubicBezTo>
                    <a:pt x="20964" y="11608"/>
                    <a:pt x="20974" y="12286"/>
                    <a:pt x="20959" y="13300"/>
                  </a:cubicBezTo>
                  <a:cubicBezTo>
                    <a:pt x="20933" y="14967"/>
                    <a:pt x="20945" y="15098"/>
                    <a:pt x="21121" y="15103"/>
                  </a:cubicBezTo>
                  <a:cubicBezTo>
                    <a:pt x="21143" y="15104"/>
                    <a:pt x="21168" y="12201"/>
                    <a:pt x="21175" y="8655"/>
                  </a:cubicBezTo>
                  <a:lnTo>
                    <a:pt x="21188" y="2206"/>
                  </a:lnTo>
                  <a:lnTo>
                    <a:pt x="21393" y="2131"/>
                  </a:lnTo>
                  <a:cubicBezTo>
                    <a:pt x="21549" y="2074"/>
                    <a:pt x="21597" y="2017"/>
                    <a:pt x="21597" y="1886"/>
                  </a:cubicBezTo>
                  <a:cubicBezTo>
                    <a:pt x="21597" y="1863"/>
                    <a:pt x="21600" y="1844"/>
                    <a:pt x="21600" y="1826"/>
                  </a:cubicBezTo>
                  <a:cubicBezTo>
                    <a:pt x="21597" y="1704"/>
                    <a:pt x="21426" y="1671"/>
                    <a:pt x="18822" y="1069"/>
                  </a:cubicBezTo>
                  <a:cubicBezTo>
                    <a:pt x="18359" y="962"/>
                    <a:pt x="17589" y="782"/>
                    <a:pt x="17110" y="668"/>
                  </a:cubicBezTo>
                  <a:cubicBezTo>
                    <a:pt x="16631" y="555"/>
                    <a:pt x="15908" y="387"/>
                    <a:pt x="15504" y="295"/>
                  </a:cubicBezTo>
                  <a:cubicBezTo>
                    <a:pt x="15100" y="203"/>
                    <a:pt x="14738" y="89"/>
                    <a:pt x="14700" y="42"/>
                  </a:cubicBezTo>
                  <a:cubicBezTo>
                    <a:pt x="14675" y="13"/>
                    <a:pt x="14649" y="-1"/>
                    <a:pt x="14618" y="0"/>
                  </a:cubicBezTo>
                  <a:close/>
                  <a:moveTo>
                    <a:pt x="11812" y="10497"/>
                  </a:moveTo>
                  <a:cubicBezTo>
                    <a:pt x="12004" y="10492"/>
                    <a:pt x="12323" y="10604"/>
                    <a:pt x="13329" y="10978"/>
                  </a:cubicBezTo>
                  <a:lnTo>
                    <a:pt x="14770" y="11514"/>
                  </a:lnTo>
                  <a:lnTo>
                    <a:pt x="14770" y="11934"/>
                  </a:lnTo>
                  <a:cubicBezTo>
                    <a:pt x="14770" y="12165"/>
                    <a:pt x="14754" y="12346"/>
                    <a:pt x="14735" y="12335"/>
                  </a:cubicBezTo>
                  <a:cubicBezTo>
                    <a:pt x="14716" y="12324"/>
                    <a:pt x="14654" y="12372"/>
                    <a:pt x="14599" y="12445"/>
                  </a:cubicBezTo>
                  <a:cubicBezTo>
                    <a:pt x="14462" y="12622"/>
                    <a:pt x="13757" y="12851"/>
                    <a:pt x="13671" y="12745"/>
                  </a:cubicBezTo>
                  <a:cubicBezTo>
                    <a:pt x="13599" y="12656"/>
                    <a:pt x="13416" y="12768"/>
                    <a:pt x="13447" y="12882"/>
                  </a:cubicBezTo>
                  <a:cubicBezTo>
                    <a:pt x="13474" y="12983"/>
                    <a:pt x="12888" y="13187"/>
                    <a:pt x="12828" y="13098"/>
                  </a:cubicBezTo>
                  <a:cubicBezTo>
                    <a:pt x="12765" y="13004"/>
                    <a:pt x="12107" y="13260"/>
                    <a:pt x="11980" y="13427"/>
                  </a:cubicBezTo>
                  <a:cubicBezTo>
                    <a:pt x="11929" y="13495"/>
                    <a:pt x="11794" y="13589"/>
                    <a:pt x="11680" y="13635"/>
                  </a:cubicBezTo>
                  <a:cubicBezTo>
                    <a:pt x="11504" y="13707"/>
                    <a:pt x="11467" y="13699"/>
                    <a:pt x="11435" y="13583"/>
                  </a:cubicBezTo>
                  <a:cubicBezTo>
                    <a:pt x="11414" y="13508"/>
                    <a:pt x="11397" y="12811"/>
                    <a:pt x="11397" y="12036"/>
                  </a:cubicBezTo>
                  <a:lnTo>
                    <a:pt x="11397" y="10628"/>
                  </a:lnTo>
                  <a:lnTo>
                    <a:pt x="11641" y="10533"/>
                  </a:lnTo>
                  <a:cubicBezTo>
                    <a:pt x="11698" y="10512"/>
                    <a:pt x="11748" y="10498"/>
                    <a:pt x="11812" y="1049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مستطيل">
              <a:extLst>
                <a:ext uri="{FF2B5EF4-FFF2-40B4-BE49-F238E27FC236}">
                  <a16:creationId xmlns:a16="http://schemas.microsoft.com/office/drawing/2014/main" id="{07CFF7E5-2D0E-4935-8BA8-5AAC505E955A}"/>
                </a:ext>
              </a:extLst>
            </p:cNvPr>
            <p:cNvSpPr/>
            <p:nvPr/>
          </p:nvSpPr>
          <p:spPr>
            <a:xfrm rot="10800000" flipH="1">
              <a:off x="2226543" y="112264"/>
              <a:ext cx="4260381" cy="2036096"/>
            </a:xfrm>
            <a:prstGeom prst="rect">
              <a:avLst/>
            </a:pr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4" name="شكل">
              <a:extLst>
                <a:ext uri="{FF2B5EF4-FFF2-40B4-BE49-F238E27FC236}">
                  <a16:creationId xmlns:a16="http://schemas.microsoft.com/office/drawing/2014/main" id="{2D317F0D-DAF6-460F-80D2-B1F05BA26670}"/>
                </a:ext>
              </a:extLst>
            </p:cNvPr>
            <p:cNvSpPr/>
            <p:nvPr/>
          </p:nvSpPr>
          <p:spPr>
            <a:xfrm rot="20695974" flipH="1">
              <a:off x="2017779" y="1777270"/>
              <a:ext cx="4389925" cy="12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627" y="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4F2C16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  <p:sp>
          <p:nvSpPr>
            <p:cNvPr id="65" name="مستطيل">
              <a:extLst>
                <a:ext uri="{FF2B5EF4-FFF2-40B4-BE49-F238E27FC236}">
                  <a16:creationId xmlns:a16="http://schemas.microsoft.com/office/drawing/2014/main" id="{DEC236A3-844A-473B-B41A-9E932970BFA8}"/>
                </a:ext>
              </a:extLst>
            </p:cNvPr>
            <p:cNvSpPr/>
            <p:nvPr/>
          </p:nvSpPr>
          <p:spPr>
            <a:xfrm rot="10186697" flipH="1">
              <a:off x="2091670" y="756836"/>
              <a:ext cx="4478633" cy="106267"/>
            </a:xfrm>
            <a:prstGeom prst="rect">
              <a:avLst/>
            </a:prstGeom>
            <a:solidFill>
              <a:srgbClr val="794222"/>
            </a:solidFill>
            <a:ln w="12700" cap="flat">
              <a:noFill/>
              <a:miter lim="400000"/>
            </a:ln>
            <a:effectLst/>
          </p:spPr>
          <p:txBody>
            <a:bodyPr wrap="square" lIns="21676" tIns="21676" rIns="21676" bIns="21676" numCol="1" anchor="ctr">
              <a:noAutofit/>
            </a:bodyPr>
            <a:lstStyle/>
            <a:p>
              <a:pPr marL="0" marR="0" lvl="0" indent="0" algn="ctr" defTabSz="352232" rtl="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kumimoji="0" sz="1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eza Pro Regular"/>
                <a:sym typeface="Geeza Pro Regular"/>
              </a:endParaRPr>
            </a:p>
          </p:txBody>
        </p:sp>
      </p:grpSp>
      <p:sp>
        <p:nvSpPr>
          <p:cNvPr id="66" name="شكل">
            <a:extLst>
              <a:ext uri="{FF2B5EF4-FFF2-40B4-BE49-F238E27FC236}">
                <a16:creationId xmlns:a16="http://schemas.microsoft.com/office/drawing/2014/main" id="{938B819D-930F-45C7-A281-88DAEF043E4D}"/>
              </a:ext>
            </a:extLst>
          </p:cNvPr>
          <p:cNvSpPr/>
          <p:nvPr/>
        </p:nvSpPr>
        <p:spPr>
          <a:xfrm rot="5400000" flipH="1">
            <a:off x="1256172" y="5417638"/>
            <a:ext cx="1302071" cy="63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4F2C16"/>
          </a:solidFill>
          <a:ln w="12700">
            <a:miter lim="400000"/>
          </a:ln>
        </p:spPr>
        <p:txBody>
          <a:bodyPr lIns="21676" tIns="21676" rIns="21676" bIns="21676" anchor="ctr"/>
          <a:lstStyle/>
          <a:p>
            <a:pPr marL="0" marR="0" lvl="0" indent="0" algn="ctr" defTabSz="352232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kumimoji="0" sz="13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eza Pro Regular"/>
              <a:sym typeface="Geeza Pro Regular"/>
            </a:endParaRPr>
          </a:p>
        </p:txBody>
      </p:sp>
      <p:pic>
        <p:nvPicPr>
          <p:cNvPr id="67" name="C1577431-8B69-45BA-901E-0601600B4D48-L0-001.jpeg" descr="C1577431-8B69-45BA-901E-0601600B4D48-L0-001.jpeg">
            <a:extLst>
              <a:ext uri="{FF2B5EF4-FFF2-40B4-BE49-F238E27FC236}">
                <a16:creationId xmlns:a16="http://schemas.microsoft.com/office/drawing/2014/main" id="{F3654112-821B-4550-B88E-7DF8A83B9EB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5762" t="3365" r="15567" b="3007"/>
          <a:stretch>
            <a:fillRect/>
          </a:stretch>
        </p:blipFill>
        <p:spPr>
          <a:xfrm>
            <a:off x="2894304" y="4119630"/>
            <a:ext cx="346363" cy="601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30" extrusionOk="0">
                <a:moveTo>
                  <a:pt x="15781" y="0"/>
                </a:moveTo>
                <a:cubicBezTo>
                  <a:pt x="15721" y="0"/>
                  <a:pt x="15590" y="100"/>
                  <a:pt x="15508" y="222"/>
                </a:cubicBezTo>
                <a:cubicBezTo>
                  <a:pt x="15426" y="343"/>
                  <a:pt x="15490" y="444"/>
                  <a:pt x="15632" y="444"/>
                </a:cubicBezTo>
                <a:cubicBezTo>
                  <a:pt x="15774" y="444"/>
                  <a:pt x="15880" y="343"/>
                  <a:pt x="15880" y="222"/>
                </a:cubicBezTo>
                <a:cubicBezTo>
                  <a:pt x="15880" y="100"/>
                  <a:pt x="15841" y="0"/>
                  <a:pt x="15781" y="0"/>
                </a:cubicBezTo>
                <a:close/>
                <a:moveTo>
                  <a:pt x="11780" y="87"/>
                </a:moveTo>
                <a:cubicBezTo>
                  <a:pt x="11701" y="11"/>
                  <a:pt x="11656" y="70"/>
                  <a:pt x="11656" y="222"/>
                </a:cubicBezTo>
                <a:cubicBezTo>
                  <a:pt x="11656" y="374"/>
                  <a:pt x="11701" y="433"/>
                  <a:pt x="11780" y="357"/>
                </a:cubicBezTo>
                <a:cubicBezTo>
                  <a:pt x="11859" y="281"/>
                  <a:pt x="11859" y="163"/>
                  <a:pt x="11780" y="87"/>
                </a:cubicBezTo>
                <a:close/>
                <a:moveTo>
                  <a:pt x="15532" y="530"/>
                </a:moveTo>
                <a:lnTo>
                  <a:pt x="14861" y="1089"/>
                </a:lnTo>
                <a:cubicBezTo>
                  <a:pt x="14442" y="1440"/>
                  <a:pt x="14080" y="2085"/>
                  <a:pt x="13842" y="2835"/>
                </a:cubicBezTo>
                <a:cubicBezTo>
                  <a:pt x="13636" y="3488"/>
                  <a:pt x="13328" y="4027"/>
                  <a:pt x="13171" y="4030"/>
                </a:cubicBezTo>
                <a:cubicBezTo>
                  <a:pt x="13006" y="4033"/>
                  <a:pt x="12801" y="3481"/>
                  <a:pt x="12699" y="2709"/>
                </a:cubicBezTo>
                <a:cubicBezTo>
                  <a:pt x="12541" y="1508"/>
                  <a:pt x="12441" y="1188"/>
                  <a:pt x="11979" y="665"/>
                </a:cubicBezTo>
                <a:cubicBezTo>
                  <a:pt x="11650" y="293"/>
                  <a:pt x="10918" y="1565"/>
                  <a:pt x="10761" y="2796"/>
                </a:cubicBezTo>
                <a:cubicBezTo>
                  <a:pt x="10665" y="3544"/>
                  <a:pt x="10478" y="4097"/>
                  <a:pt x="10314" y="4098"/>
                </a:cubicBezTo>
                <a:cubicBezTo>
                  <a:pt x="10157" y="4099"/>
                  <a:pt x="9948" y="3730"/>
                  <a:pt x="9841" y="3288"/>
                </a:cubicBezTo>
                <a:cubicBezTo>
                  <a:pt x="9734" y="2845"/>
                  <a:pt x="9397" y="2260"/>
                  <a:pt x="9096" y="1986"/>
                </a:cubicBezTo>
                <a:lnTo>
                  <a:pt x="8549" y="1494"/>
                </a:lnTo>
                <a:lnTo>
                  <a:pt x="8226" y="2083"/>
                </a:lnTo>
                <a:cubicBezTo>
                  <a:pt x="8046" y="2405"/>
                  <a:pt x="7903" y="2786"/>
                  <a:pt x="7903" y="2931"/>
                </a:cubicBezTo>
                <a:cubicBezTo>
                  <a:pt x="7903" y="3076"/>
                  <a:pt x="7749" y="3228"/>
                  <a:pt x="7580" y="3268"/>
                </a:cubicBezTo>
                <a:cubicBezTo>
                  <a:pt x="7410" y="3309"/>
                  <a:pt x="7339" y="3525"/>
                  <a:pt x="7406" y="3750"/>
                </a:cubicBezTo>
                <a:cubicBezTo>
                  <a:pt x="7541" y="4204"/>
                  <a:pt x="7178" y="4693"/>
                  <a:pt x="6785" y="4599"/>
                </a:cubicBezTo>
                <a:cubicBezTo>
                  <a:pt x="6645" y="4566"/>
                  <a:pt x="6440" y="4145"/>
                  <a:pt x="6337" y="3673"/>
                </a:cubicBezTo>
                <a:cubicBezTo>
                  <a:pt x="6235" y="3201"/>
                  <a:pt x="5881" y="2477"/>
                  <a:pt x="5542" y="2054"/>
                </a:cubicBezTo>
                <a:lnTo>
                  <a:pt x="4921" y="1282"/>
                </a:lnTo>
                <a:lnTo>
                  <a:pt x="4523" y="1880"/>
                </a:lnTo>
                <a:cubicBezTo>
                  <a:pt x="4199" y="2373"/>
                  <a:pt x="4185" y="2710"/>
                  <a:pt x="4448" y="3693"/>
                </a:cubicBezTo>
                <a:cubicBezTo>
                  <a:pt x="4668" y="4508"/>
                  <a:pt x="4694" y="4938"/>
                  <a:pt x="4498" y="5014"/>
                </a:cubicBezTo>
                <a:cubicBezTo>
                  <a:pt x="4148" y="5149"/>
                  <a:pt x="4114" y="5112"/>
                  <a:pt x="3355" y="3866"/>
                </a:cubicBezTo>
                <a:cubicBezTo>
                  <a:pt x="3038" y="3346"/>
                  <a:pt x="2385" y="2645"/>
                  <a:pt x="1914" y="2314"/>
                </a:cubicBezTo>
                <a:lnTo>
                  <a:pt x="1044" y="1716"/>
                </a:lnTo>
                <a:lnTo>
                  <a:pt x="1044" y="2487"/>
                </a:lnTo>
                <a:cubicBezTo>
                  <a:pt x="1040" y="2913"/>
                  <a:pt x="1270" y="3592"/>
                  <a:pt x="1541" y="4001"/>
                </a:cubicBezTo>
                <a:cubicBezTo>
                  <a:pt x="1920" y="4575"/>
                  <a:pt x="1951" y="4778"/>
                  <a:pt x="1690" y="4879"/>
                </a:cubicBezTo>
                <a:cubicBezTo>
                  <a:pt x="1429" y="4980"/>
                  <a:pt x="1191" y="4879"/>
                  <a:pt x="671" y="4445"/>
                </a:cubicBezTo>
                <a:lnTo>
                  <a:pt x="0" y="3885"/>
                </a:lnTo>
                <a:lnTo>
                  <a:pt x="124" y="4792"/>
                </a:lnTo>
                <a:cubicBezTo>
                  <a:pt x="192" y="5289"/>
                  <a:pt x="510" y="6071"/>
                  <a:pt x="820" y="6527"/>
                </a:cubicBezTo>
                <a:cubicBezTo>
                  <a:pt x="2491" y="8985"/>
                  <a:pt x="3601" y="10679"/>
                  <a:pt x="3604" y="10750"/>
                </a:cubicBezTo>
                <a:cubicBezTo>
                  <a:pt x="3605" y="10794"/>
                  <a:pt x="3221" y="10913"/>
                  <a:pt x="2734" y="11010"/>
                </a:cubicBezTo>
                <a:cubicBezTo>
                  <a:pt x="1851" y="11187"/>
                  <a:pt x="1830" y="11190"/>
                  <a:pt x="2013" y="11869"/>
                </a:cubicBezTo>
                <a:cubicBezTo>
                  <a:pt x="2114" y="12244"/>
                  <a:pt x="2250" y="12771"/>
                  <a:pt x="2311" y="13045"/>
                </a:cubicBezTo>
                <a:cubicBezTo>
                  <a:pt x="2514" y="13953"/>
                  <a:pt x="2897" y="18722"/>
                  <a:pt x="2858" y="19929"/>
                </a:cubicBezTo>
                <a:lnTo>
                  <a:pt x="2808" y="21115"/>
                </a:lnTo>
                <a:lnTo>
                  <a:pt x="4275" y="21279"/>
                </a:lnTo>
                <a:cubicBezTo>
                  <a:pt x="5084" y="21367"/>
                  <a:pt x="6140" y="21463"/>
                  <a:pt x="6611" y="21491"/>
                </a:cubicBezTo>
                <a:cubicBezTo>
                  <a:pt x="8451" y="21600"/>
                  <a:pt x="14622" y="21467"/>
                  <a:pt x="16104" y="21288"/>
                </a:cubicBezTo>
                <a:cubicBezTo>
                  <a:pt x="17632" y="21103"/>
                  <a:pt x="17871" y="20954"/>
                  <a:pt x="17620" y="20343"/>
                </a:cubicBezTo>
                <a:cubicBezTo>
                  <a:pt x="17490" y="20025"/>
                  <a:pt x="17517" y="19060"/>
                  <a:pt x="17719" y="16699"/>
                </a:cubicBezTo>
                <a:cubicBezTo>
                  <a:pt x="18047" y="12876"/>
                  <a:pt x="18153" y="12122"/>
                  <a:pt x="18440" y="11734"/>
                </a:cubicBezTo>
                <a:cubicBezTo>
                  <a:pt x="18676" y="11414"/>
                  <a:pt x="18608" y="11338"/>
                  <a:pt x="18018" y="11126"/>
                </a:cubicBezTo>
                <a:cubicBezTo>
                  <a:pt x="17349" y="10886"/>
                  <a:pt x="17343" y="10871"/>
                  <a:pt x="17719" y="10114"/>
                </a:cubicBezTo>
                <a:cubicBezTo>
                  <a:pt x="17930" y="9691"/>
                  <a:pt x="18725" y="8642"/>
                  <a:pt x="19459" y="7790"/>
                </a:cubicBezTo>
                <a:cubicBezTo>
                  <a:pt x="20245" y="6879"/>
                  <a:pt x="20868" y="5907"/>
                  <a:pt x="21000" y="5418"/>
                </a:cubicBezTo>
                <a:cubicBezTo>
                  <a:pt x="21123" y="4962"/>
                  <a:pt x="21323" y="4494"/>
                  <a:pt x="21447" y="4377"/>
                </a:cubicBezTo>
                <a:cubicBezTo>
                  <a:pt x="21600" y="4234"/>
                  <a:pt x="21585" y="4191"/>
                  <a:pt x="21373" y="4242"/>
                </a:cubicBezTo>
                <a:cubicBezTo>
                  <a:pt x="20807" y="4378"/>
                  <a:pt x="20696" y="4113"/>
                  <a:pt x="21074" y="3461"/>
                </a:cubicBezTo>
                <a:cubicBezTo>
                  <a:pt x="21310" y="3056"/>
                  <a:pt x="21383" y="2511"/>
                  <a:pt x="21273" y="1986"/>
                </a:cubicBezTo>
                <a:cubicBezTo>
                  <a:pt x="21177" y="1530"/>
                  <a:pt x="21075" y="1247"/>
                  <a:pt x="21050" y="1350"/>
                </a:cubicBezTo>
                <a:cubicBezTo>
                  <a:pt x="21024" y="1452"/>
                  <a:pt x="20870" y="1670"/>
                  <a:pt x="20702" y="1842"/>
                </a:cubicBezTo>
                <a:cubicBezTo>
                  <a:pt x="20407" y="2141"/>
                  <a:pt x="20394" y="2152"/>
                  <a:pt x="20006" y="1948"/>
                </a:cubicBezTo>
                <a:cubicBezTo>
                  <a:pt x="19784" y="1830"/>
                  <a:pt x="19558" y="1748"/>
                  <a:pt x="19509" y="1774"/>
                </a:cubicBezTo>
                <a:cubicBezTo>
                  <a:pt x="19460" y="1800"/>
                  <a:pt x="19185" y="1962"/>
                  <a:pt x="18912" y="2131"/>
                </a:cubicBezTo>
                <a:cubicBezTo>
                  <a:pt x="18352" y="2478"/>
                  <a:pt x="17869" y="2438"/>
                  <a:pt x="17869" y="2044"/>
                </a:cubicBezTo>
                <a:cubicBezTo>
                  <a:pt x="17869" y="1669"/>
                  <a:pt x="17434" y="1620"/>
                  <a:pt x="17048" y="1948"/>
                </a:cubicBezTo>
                <a:cubicBezTo>
                  <a:pt x="16689" y="2253"/>
                  <a:pt x="16154" y="2212"/>
                  <a:pt x="16154" y="1880"/>
                </a:cubicBezTo>
                <a:cubicBezTo>
                  <a:pt x="16154" y="1765"/>
                  <a:pt x="16028" y="1411"/>
                  <a:pt x="15856" y="1099"/>
                </a:cubicBezTo>
                <a:lnTo>
                  <a:pt x="15532" y="530"/>
                </a:lnTo>
                <a:close/>
                <a:moveTo>
                  <a:pt x="17794" y="1196"/>
                </a:moveTo>
                <a:cubicBezTo>
                  <a:pt x="17703" y="1107"/>
                  <a:pt x="17634" y="1134"/>
                  <a:pt x="17620" y="1263"/>
                </a:cubicBezTo>
                <a:cubicBezTo>
                  <a:pt x="17608" y="1380"/>
                  <a:pt x="17674" y="1444"/>
                  <a:pt x="17769" y="1408"/>
                </a:cubicBezTo>
                <a:cubicBezTo>
                  <a:pt x="17864" y="1371"/>
                  <a:pt x="17876" y="1275"/>
                  <a:pt x="17794" y="119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" name="315F8185-B38F-4928-A04F-D7887CA5F1C8-L0-001.jpeg" descr="315F8185-B38F-4928-A04F-D7887CA5F1C8-L0-001.jpeg">
            <a:extLst>
              <a:ext uri="{FF2B5EF4-FFF2-40B4-BE49-F238E27FC236}">
                <a16:creationId xmlns:a16="http://schemas.microsoft.com/office/drawing/2014/main" id="{EB9FE6C1-868E-4764-8CB8-1752422946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1411" t="18211" r="11727" b="13564"/>
          <a:stretch>
            <a:fillRect/>
          </a:stretch>
        </p:blipFill>
        <p:spPr>
          <a:xfrm flipH="1">
            <a:off x="1642856" y="4243773"/>
            <a:ext cx="1310330" cy="56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84" extrusionOk="0">
                <a:moveTo>
                  <a:pt x="7" y="14"/>
                </a:moveTo>
                <a:cubicBezTo>
                  <a:pt x="-83" y="135"/>
                  <a:pt x="697" y="11439"/>
                  <a:pt x="976" y="14045"/>
                </a:cubicBezTo>
                <a:cubicBezTo>
                  <a:pt x="1204" y="16183"/>
                  <a:pt x="1002" y="15984"/>
                  <a:pt x="5824" y="18709"/>
                </a:cubicBezTo>
                <a:cubicBezTo>
                  <a:pt x="7121" y="19442"/>
                  <a:pt x="8729" y="20395"/>
                  <a:pt x="9396" y="20826"/>
                </a:cubicBezTo>
                <a:cubicBezTo>
                  <a:pt x="10073" y="21264"/>
                  <a:pt x="10502" y="21464"/>
                  <a:pt x="10855" y="21483"/>
                </a:cubicBezTo>
                <a:cubicBezTo>
                  <a:pt x="10973" y="21489"/>
                  <a:pt x="11080" y="21475"/>
                  <a:pt x="11188" y="21443"/>
                </a:cubicBezTo>
                <a:cubicBezTo>
                  <a:pt x="11507" y="21350"/>
                  <a:pt x="12028" y="21244"/>
                  <a:pt x="12347" y="21211"/>
                </a:cubicBezTo>
                <a:cubicBezTo>
                  <a:pt x="12666" y="21179"/>
                  <a:pt x="13012" y="21123"/>
                  <a:pt x="13118" y="21083"/>
                </a:cubicBezTo>
                <a:cubicBezTo>
                  <a:pt x="13225" y="21044"/>
                  <a:pt x="13386" y="21027"/>
                  <a:pt x="13477" y="21049"/>
                </a:cubicBezTo>
                <a:cubicBezTo>
                  <a:pt x="13568" y="21071"/>
                  <a:pt x="13743" y="20977"/>
                  <a:pt x="13864" y="20841"/>
                </a:cubicBezTo>
                <a:cubicBezTo>
                  <a:pt x="13986" y="20706"/>
                  <a:pt x="15681" y="20120"/>
                  <a:pt x="17630" y="19533"/>
                </a:cubicBezTo>
                <a:cubicBezTo>
                  <a:pt x="21428" y="18391"/>
                  <a:pt x="21517" y="18352"/>
                  <a:pt x="21517" y="17850"/>
                </a:cubicBezTo>
                <a:cubicBezTo>
                  <a:pt x="21517" y="17546"/>
                  <a:pt x="17523" y="15597"/>
                  <a:pt x="16914" y="15605"/>
                </a:cubicBezTo>
                <a:cubicBezTo>
                  <a:pt x="16771" y="15607"/>
                  <a:pt x="15735" y="15184"/>
                  <a:pt x="14614" y="14667"/>
                </a:cubicBezTo>
                <a:cubicBezTo>
                  <a:pt x="13492" y="14150"/>
                  <a:pt x="12059" y="13663"/>
                  <a:pt x="11429" y="13586"/>
                </a:cubicBezTo>
                <a:cubicBezTo>
                  <a:pt x="10799" y="13509"/>
                  <a:pt x="10255" y="13320"/>
                  <a:pt x="10215" y="13162"/>
                </a:cubicBezTo>
                <a:cubicBezTo>
                  <a:pt x="10176" y="13004"/>
                  <a:pt x="10004" y="10475"/>
                  <a:pt x="9835" y="7540"/>
                </a:cubicBezTo>
                <a:cubicBezTo>
                  <a:pt x="9666" y="4606"/>
                  <a:pt x="9482" y="1953"/>
                  <a:pt x="9426" y="1647"/>
                </a:cubicBezTo>
                <a:cubicBezTo>
                  <a:pt x="9352" y="1244"/>
                  <a:pt x="9128" y="1054"/>
                  <a:pt x="8614" y="951"/>
                </a:cubicBezTo>
                <a:cubicBezTo>
                  <a:pt x="7140" y="656"/>
                  <a:pt x="99" y="-111"/>
                  <a:pt x="7" y="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AC7A7CE4-FBBF-4174-8A02-3F028BFAB5D5-L0-001.jpeg" descr="AC7A7CE4-FBBF-4174-8A02-3F028BFAB5D5-L0-001.jpeg">
            <a:extLst>
              <a:ext uri="{FF2B5EF4-FFF2-40B4-BE49-F238E27FC236}">
                <a16:creationId xmlns:a16="http://schemas.microsoft.com/office/drawing/2014/main" id="{CCAFFDD2-AC89-419A-B597-137879757AA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72503" t="48335" r="11209" b="21054"/>
          <a:stretch>
            <a:fillRect/>
          </a:stretch>
        </p:blipFill>
        <p:spPr>
          <a:xfrm>
            <a:off x="3210889" y="4073656"/>
            <a:ext cx="315337" cy="59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1" h="21577" extrusionOk="0">
                <a:moveTo>
                  <a:pt x="16449" y="22"/>
                </a:moveTo>
                <a:cubicBezTo>
                  <a:pt x="14243" y="141"/>
                  <a:pt x="11895" y="700"/>
                  <a:pt x="11003" y="1409"/>
                </a:cubicBezTo>
                <a:cubicBezTo>
                  <a:pt x="10072" y="2149"/>
                  <a:pt x="9860" y="2841"/>
                  <a:pt x="10132" y="4276"/>
                </a:cubicBezTo>
                <a:lnTo>
                  <a:pt x="10361" y="5472"/>
                </a:lnTo>
                <a:lnTo>
                  <a:pt x="11134" y="4942"/>
                </a:lnTo>
                <a:cubicBezTo>
                  <a:pt x="11582" y="4640"/>
                  <a:pt x="12858" y="4206"/>
                  <a:pt x="14107" y="3924"/>
                </a:cubicBezTo>
                <a:cubicBezTo>
                  <a:pt x="17254" y="3214"/>
                  <a:pt x="18290" y="2804"/>
                  <a:pt x="19237" y="1890"/>
                </a:cubicBezTo>
                <a:cubicBezTo>
                  <a:pt x="20345" y="819"/>
                  <a:pt x="20126" y="232"/>
                  <a:pt x="18551" y="65"/>
                </a:cubicBezTo>
                <a:cubicBezTo>
                  <a:pt x="17907" y="-4"/>
                  <a:pt x="17184" y="-18"/>
                  <a:pt x="16449" y="22"/>
                </a:cubicBezTo>
                <a:close/>
                <a:moveTo>
                  <a:pt x="15316" y="5040"/>
                </a:moveTo>
                <a:cubicBezTo>
                  <a:pt x="14407" y="4884"/>
                  <a:pt x="12763" y="5497"/>
                  <a:pt x="11733" y="6378"/>
                </a:cubicBezTo>
                <a:cubicBezTo>
                  <a:pt x="10797" y="7179"/>
                  <a:pt x="10316" y="7198"/>
                  <a:pt x="10284" y="6428"/>
                </a:cubicBezTo>
                <a:cubicBezTo>
                  <a:pt x="10264" y="5941"/>
                  <a:pt x="10264" y="5936"/>
                  <a:pt x="9968" y="6354"/>
                </a:cubicBezTo>
                <a:lnTo>
                  <a:pt x="9664" y="6779"/>
                </a:lnTo>
                <a:lnTo>
                  <a:pt x="8553" y="6298"/>
                </a:lnTo>
                <a:cubicBezTo>
                  <a:pt x="7059" y="5653"/>
                  <a:pt x="4448" y="5108"/>
                  <a:pt x="2846" y="5108"/>
                </a:cubicBezTo>
                <a:cubicBezTo>
                  <a:pt x="1891" y="5108"/>
                  <a:pt x="1335" y="5230"/>
                  <a:pt x="754" y="5558"/>
                </a:cubicBezTo>
                <a:cubicBezTo>
                  <a:pt x="-1255" y="6696"/>
                  <a:pt x="911" y="7136"/>
                  <a:pt x="5318" y="6483"/>
                </a:cubicBezTo>
                <a:lnTo>
                  <a:pt x="7605" y="6144"/>
                </a:lnTo>
                <a:lnTo>
                  <a:pt x="8749" y="6656"/>
                </a:lnTo>
                <a:lnTo>
                  <a:pt x="9892" y="7174"/>
                </a:lnTo>
                <a:lnTo>
                  <a:pt x="9740" y="8475"/>
                </a:lnTo>
                <a:cubicBezTo>
                  <a:pt x="9558" y="10014"/>
                  <a:pt x="9247" y="10295"/>
                  <a:pt x="8563" y="9547"/>
                </a:cubicBezTo>
                <a:cubicBezTo>
                  <a:pt x="7834" y="8749"/>
                  <a:pt x="6203" y="8037"/>
                  <a:pt x="5100" y="8037"/>
                </a:cubicBezTo>
                <a:cubicBezTo>
                  <a:pt x="4125" y="8037"/>
                  <a:pt x="2867" y="8588"/>
                  <a:pt x="2867" y="9011"/>
                </a:cubicBezTo>
                <a:cubicBezTo>
                  <a:pt x="2867" y="9637"/>
                  <a:pt x="3709" y="9894"/>
                  <a:pt x="6200" y="10028"/>
                </a:cubicBezTo>
                <a:cubicBezTo>
                  <a:pt x="7832" y="10116"/>
                  <a:pt x="8880" y="10269"/>
                  <a:pt x="9228" y="10466"/>
                </a:cubicBezTo>
                <a:cubicBezTo>
                  <a:pt x="9749" y="10761"/>
                  <a:pt x="10430" y="12726"/>
                  <a:pt x="10110" y="13018"/>
                </a:cubicBezTo>
                <a:cubicBezTo>
                  <a:pt x="10021" y="13100"/>
                  <a:pt x="7992" y="13166"/>
                  <a:pt x="5601" y="13166"/>
                </a:cubicBezTo>
                <a:cubicBezTo>
                  <a:pt x="1559" y="13166"/>
                  <a:pt x="1245" y="13191"/>
                  <a:pt x="1245" y="13512"/>
                </a:cubicBezTo>
                <a:cubicBezTo>
                  <a:pt x="1245" y="13701"/>
                  <a:pt x="1516" y="13895"/>
                  <a:pt x="1844" y="13943"/>
                </a:cubicBezTo>
                <a:cubicBezTo>
                  <a:pt x="2320" y="14014"/>
                  <a:pt x="2731" y="14698"/>
                  <a:pt x="3902" y="17347"/>
                </a:cubicBezTo>
                <a:cubicBezTo>
                  <a:pt x="4708" y="19169"/>
                  <a:pt x="5294" y="20702"/>
                  <a:pt x="5198" y="20756"/>
                </a:cubicBezTo>
                <a:cubicBezTo>
                  <a:pt x="5103" y="20810"/>
                  <a:pt x="4570" y="20857"/>
                  <a:pt x="4022" y="20861"/>
                </a:cubicBezTo>
                <a:lnTo>
                  <a:pt x="3031" y="20873"/>
                </a:lnTo>
                <a:lnTo>
                  <a:pt x="4163" y="21225"/>
                </a:lnTo>
                <a:cubicBezTo>
                  <a:pt x="5151" y="21531"/>
                  <a:pt x="5990" y="21571"/>
                  <a:pt x="10785" y="21576"/>
                </a:cubicBezTo>
                <a:cubicBezTo>
                  <a:pt x="15742" y="21582"/>
                  <a:pt x="16380" y="21553"/>
                  <a:pt x="17255" y="21225"/>
                </a:cubicBezTo>
                <a:lnTo>
                  <a:pt x="18224" y="20861"/>
                </a:lnTo>
                <a:lnTo>
                  <a:pt x="17364" y="20855"/>
                </a:lnTo>
                <a:cubicBezTo>
                  <a:pt x="16885" y="20854"/>
                  <a:pt x="16423" y="20795"/>
                  <a:pt x="16340" y="20719"/>
                </a:cubicBezTo>
                <a:cubicBezTo>
                  <a:pt x="16075" y="20476"/>
                  <a:pt x="18887" y="14020"/>
                  <a:pt x="19291" y="13943"/>
                </a:cubicBezTo>
                <a:cubicBezTo>
                  <a:pt x="19506" y="13903"/>
                  <a:pt x="19684" y="13714"/>
                  <a:pt x="19684" y="13524"/>
                </a:cubicBezTo>
                <a:cubicBezTo>
                  <a:pt x="19684" y="13204"/>
                  <a:pt x="19352" y="13170"/>
                  <a:pt x="15240" y="13123"/>
                </a:cubicBezTo>
                <a:lnTo>
                  <a:pt x="10785" y="13074"/>
                </a:lnTo>
                <a:lnTo>
                  <a:pt x="10687" y="12174"/>
                </a:lnTo>
                <a:cubicBezTo>
                  <a:pt x="10598" y="11375"/>
                  <a:pt x="10686" y="11228"/>
                  <a:pt x="11493" y="10854"/>
                </a:cubicBezTo>
                <a:cubicBezTo>
                  <a:pt x="12571" y="10355"/>
                  <a:pt x="13554" y="10320"/>
                  <a:pt x="15556" y="10706"/>
                </a:cubicBezTo>
                <a:cubicBezTo>
                  <a:pt x="16370" y="10863"/>
                  <a:pt x="17742" y="10966"/>
                  <a:pt x="18605" y="10935"/>
                </a:cubicBezTo>
                <a:cubicBezTo>
                  <a:pt x="19923" y="10887"/>
                  <a:pt x="20189" y="10813"/>
                  <a:pt x="20272" y="10484"/>
                </a:cubicBezTo>
                <a:cubicBezTo>
                  <a:pt x="20335" y="10234"/>
                  <a:pt x="20056" y="9956"/>
                  <a:pt x="19498" y="9708"/>
                </a:cubicBezTo>
                <a:cubicBezTo>
                  <a:pt x="17905" y="8998"/>
                  <a:pt x="14688" y="9304"/>
                  <a:pt x="11896" y="10429"/>
                </a:cubicBezTo>
                <a:cubicBezTo>
                  <a:pt x="11377" y="10638"/>
                  <a:pt x="10812" y="10757"/>
                  <a:pt x="10633" y="10694"/>
                </a:cubicBezTo>
                <a:cubicBezTo>
                  <a:pt x="10454" y="10631"/>
                  <a:pt x="10306" y="9970"/>
                  <a:pt x="10306" y="9221"/>
                </a:cubicBezTo>
                <a:cubicBezTo>
                  <a:pt x="10306" y="8102"/>
                  <a:pt x="10418" y="7789"/>
                  <a:pt x="10949" y="7488"/>
                </a:cubicBezTo>
                <a:cubicBezTo>
                  <a:pt x="11304" y="7287"/>
                  <a:pt x="11857" y="7112"/>
                  <a:pt x="12169" y="7100"/>
                </a:cubicBezTo>
                <a:cubicBezTo>
                  <a:pt x="12480" y="7087"/>
                  <a:pt x="13419" y="7052"/>
                  <a:pt x="14260" y="7019"/>
                </a:cubicBezTo>
                <a:cubicBezTo>
                  <a:pt x="15100" y="6987"/>
                  <a:pt x="16077" y="6870"/>
                  <a:pt x="16438" y="6761"/>
                </a:cubicBezTo>
                <a:cubicBezTo>
                  <a:pt x="17705" y="6377"/>
                  <a:pt x="17027" y="5334"/>
                  <a:pt x="15316" y="50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742EA8DB-97AC-482F-B31D-DDEE3BFD45F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14" y="1882110"/>
            <a:ext cx="5128046" cy="14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50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607 -0.001364 -0.045213 -0.002728 -0.067683 -0.002151 C -0.090153 -0.001574 -0.112486 0.000943 -0.134706 0.001628 C -0.156926 0.002313 -0.179033 0.001167 -0.200015 0.001129 C -0.220997 0.001090 -0.240854 0.002161 -0.260081 0.002538 C -0.279308 0.002916 -0.297905 0.002600 -0.316427 0.000389 C -0.334950 -0.001822 -0.353397 -0.005927 -0.371844 -0.010033" pathEditMode="relative">
                                      <p:cBhvr>
                                        <p:cTn id="6" dur="6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60454227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na Bold"/>
            <a:ea typeface="Muna Bold"/>
            <a:cs typeface="Muna Bold"/>
            <a:sym typeface="Mun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1096</Words>
  <Application>Microsoft Office PowerPoint</Application>
  <PresentationFormat>Custom</PresentationFormat>
  <Paragraphs>386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21_BasicWhite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نشوى محمد طه عبدالعاطى</dc:creator>
  <cp:lastModifiedBy>Unknown User</cp:lastModifiedBy>
  <cp:revision>43</cp:revision>
  <dcterms:created xsi:type="dcterms:W3CDTF">2021-03-25T23:37:00Z</dcterms:created>
  <dcterms:modified xsi:type="dcterms:W3CDTF">2021-03-28T08:24:09Z</dcterms:modified>
</cp:coreProperties>
</file>