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9"/>
  </p:notesMasterIdLst>
  <p:sldIdLst>
    <p:sldId id="256" r:id="rId3"/>
    <p:sldId id="257" r:id="rId4"/>
    <p:sldId id="258" r:id="rId5"/>
    <p:sldId id="260" r:id="rId6"/>
    <p:sldId id="261" r:id="rId7"/>
    <p:sldId id="300" r:id="rId8"/>
  </p:sldIdLst>
  <p:sldSz cx="9144000" cy="5143500" type="screen16x9"/>
  <p:notesSz cx="6858000" cy="9144000"/>
  <p:embeddedFontLst>
    <p:embeddedFont>
      <p:font typeface="Amatic SC" pitchFamily="2" charset="-79"/>
      <p:regular r:id="rId10"/>
      <p:bold r:id="rId11"/>
    </p:embeddedFont>
    <p:embeddedFont>
      <p:font typeface="Cabin" pitchFamily="2" charset="0"/>
      <p:regular r:id="rId12"/>
      <p:bold r:id="rId13"/>
      <p:italic r:id="rId14"/>
      <p:boldItalic r:id="rId15"/>
    </p:embeddedFont>
    <p:embeddedFont>
      <p:font typeface="Karla" panose="020B0004030503030003" pitchFamily="34" charset="0"/>
      <p:regular r:id="rId16"/>
      <p:bold r:id="rId17"/>
      <p:italic r:id="rId18"/>
      <p:boldItalic r:id="rId19"/>
    </p:embeddedFont>
    <p:embeddedFont>
      <p:font typeface="Montserrat" pitchFamily="2" charset="0"/>
      <p:regular r:id="rId20"/>
      <p:bold r:id="rId21"/>
      <p:italic r:id="rId22"/>
      <p:boldItalic r:id="rId23"/>
    </p:embeddedFont>
    <p:embeddedFont>
      <p:font typeface="Proxima Nova" panose="02000506030000020004" pitchFamily="2" charset="0"/>
      <p:regular r:id="rId24"/>
      <p:bold r:id="rId25"/>
      <p:italic r:id="rId26"/>
      <p:boldItalic r:id="rId27"/>
    </p:embeddedFont>
    <p:embeddedFont>
      <p:font typeface="Proxima Nova Semibold" panose="02000506030000020004" pitchFamily="2" charset="0"/>
      <p:regular r:id="rId28"/>
      <p:bold r:id="rId29"/>
      <p:boldItalic r:id="rId30"/>
    </p:embeddedFont>
    <p:embeddedFont>
      <p:font typeface="Red Hat Display" panose="02010503040201060303" pitchFamily="2" charset="0"/>
      <p:regular r:id="rId31"/>
      <p:bold r:id="rId32"/>
      <p:italic r:id="rId33"/>
      <p:boldItalic r:id="rId34"/>
    </p:embeddedFont>
    <p:embeddedFont>
      <p:font typeface="Roboto Medium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340">
          <p15:clr>
            <a:srgbClr val="9AA0A6"/>
          </p15:clr>
        </p15:guide>
        <p15:guide id="4" orient="horz" pos="2903">
          <p15:clr>
            <a:srgbClr val="9AA0A6"/>
          </p15:clr>
        </p15:guide>
        <p15:guide id="5" pos="446">
          <p15:clr>
            <a:srgbClr val="9AA0A6"/>
          </p15:clr>
        </p15:guide>
        <p15:guide id="6" pos="531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2343E6-E60B-4F93-980D-5AE0798ECDF5}">
  <a:tblStyle styleId="{572343E6-E60B-4F93-980D-5AE0798ECD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  <p:guide orient="horz" pos="340"/>
        <p:guide orient="horz" pos="2903"/>
        <p:guide pos="446"/>
        <p:guide pos="5311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presProps" Target="presProps.xml"/><Relationship Id="rId21" Type="http://schemas.openxmlformats.org/officeDocument/2006/relationships/font" Target="fonts/font12.fntdata"/><Relationship Id="rId34" Type="http://schemas.openxmlformats.org/officeDocument/2006/relationships/font" Target="fonts/font25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font" Target="fonts/font28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font" Target="fonts/font27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font" Target="fonts/font26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font" Target="fonts/font2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9429f0dfb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9429f0dfb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9429f0dfb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9429f0dfb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9429f0dfb6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9429f0dfb6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97ba9dafd3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97ba9dafd3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2706700" y="19"/>
            <a:ext cx="6437216" cy="2869946"/>
          </a:xfrm>
          <a:custGeom>
            <a:avLst/>
            <a:gdLst/>
            <a:ahLst/>
            <a:cxnLst/>
            <a:rect l="l" t="t" r="r" b="b"/>
            <a:pathLst>
              <a:path w="92512" h="40788" extrusionOk="0">
                <a:moveTo>
                  <a:pt x="65320" y="1"/>
                </a:moveTo>
                <a:cubicBezTo>
                  <a:pt x="61977" y="1"/>
                  <a:pt x="58631" y="573"/>
                  <a:pt x="55483" y="1997"/>
                </a:cubicBezTo>
                <a:cubicBezTo>
                  <a:pt x="39517" y="9236"/>
                  <a:pt x="34659" y="26179"/>
                  <a:pt x="21562" y="28060"/>
                </a:cubicBezTo>
                <a:cubicBezTo>
                  <a:pt x="8477" y="29929"/>
                  <a:pt x="0" y="40788"/>
                  <a:pt x="0" y="40788"/>
                </a:cubicBezTo>
                <a:lnTo>
                  <a:pt x="92512" y="40788"/>
                </a:lnTo>
                <a:lnTo>
                  <a:pt x="92512" y="9486"/>
                </a:lnTo>
                <a:cubicBezTo>
                  <a:pt x="92512" y="9486"/>
                  <a:pt x="78935" y="1"/>
                  <a:pt x="65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35" y="3458251"/>
            <a:ext cx="3378994" cy="1685219"/>
          </a:xfrm>
          <a:custGeom>
            <a:avLst/>
            <a:gdLst/>
            <a:ahLst/>
            <a:cxnLst/>
            <a:rect l="l" t="t" r="r" b="b"/>
            <a:pathLst>
              <a:path w="67509" h="36908" extrusionOk="0">
                <a:moveTo>
                  <a:pt x="66494" y="1"/>
                </a:moveTo>
                <a:cubicBezTo>
                  <a:pt x="63306" y="1"/>
                  <a:pt x="53394" y="511"/>
                  <a:pt x="48185" y="6582"/>
                </a:cubicBezTo>
                <a:cubicBezTo>
                  <a:pt x="41922" y="13869"/>
                  <a:pt x="41398" y="24084"/>
                  <a:pt x="29445" y="25465"/>
                </a:cubicBezTo>
                <a:cubicBezTo>
                  <a:pt x="17503" y="26846"/>
                  <a:pt x="7144" y="28239"/>
                  <a:pt x="3715" y="31525"/>
                </a:cubicBezTo>
                <a:cubicBezTo>
                  <a:pt x="298" y="34800"/>
                  <a:pt x="0" y="36907"/>
                  <a:pt x="0" y="36907"/>
                </a:cubicBezTo>
                <a:lnTo>
                  <a:pt x="67509" y="36907"/>
                </a:lnTo>
                <a:lnTo>
                  <a:pt x="67509" y="22"/>
                </a:lnTo>
                <a:cubicBezTo>
                  <a:pt x="67509" y="22"/>
                  <a:pt x="67139" y="1"/>
                  <a:pt x="664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100" y="1667075"/>
            <a:ext cx="4222800" cy="135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3100" y="3026475"/>
            <a:ext cx="42228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"/>
          <p:cNvSpPr/>
          <p:nvPr/>
        </p:nvSpPr>
        <p:spPr>
          <a:xfrm>
            <a:off x="3584000" y="2692125"/>
            <a:ext cx="5559971" cy="2451359"/>
          </a:xfrm>
          <a:custGeom>
            <a:avLst/>
            <a:gdLst/>
            <a:ahLst/>
            <a:cxnLst/>
            <a:rect l="l" t="t" r="r" b="b"/>
            <a:pathLst>
              <a:path w="92512" h="40788" extrusionOk="0">
                <a:moveTo>
                  <a:pt x="65320" y="1"/>
                </a:moveTo>
                <a:cubicBezTo>
                  <a:pt x="61977" y="1"/>
                  <a:pt x="58631" y="573"/>
                  <a:pt x="55483" y="1997"/>
                </a:cubicBezTo>
                <a:cubicBezTo>
                  <a:pt x="39517" y="9236"/>
                  <a:pt x="34659" y="26179"/>
                  <a:pt x="21562" y="28060"/>
                </a:cubicBezTo>
                <a:cubicBezTo>
                  <a:pt x="8477" y="29929"/>
                  <a:pt x="0" y="40788"/>
                  <a:pt x="0" y="40788"/>
                </a:cubicBezTo>
                <a:lnTo>
                  <a:pt x="92512" y="40788"/>
                </a:lnTo>
                <a:lnTo>
                  <a:pt x="92512" y="9486"/>
                </a:lnTo>
                <a:cubicBezTo>
                  <a:pt x="92512" y="9486"/>
                  <a:pt x="78935" y="1"/>
                  <a:pt x="65320" y="1"/>
                </a:cubicBezTo>
                <a:close/>
              </a:path>
            </a:pathLst>
          </a:custGeom>
          <a:solidFill>
            <a:srgbClr val="E1E1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57475" y="0"/>
            <a:ext cx="4108005" cy="897352"/>
          </a:xfrm>
          <a:custGeom>
            <a:avLst/>
            <a:gdLst/>
            <a:ahLst/>
            <a:cxnLst/>
            <a:rect l="l" t="t" r="r" b="b"/>
            <a:pathLst>
              <a:path w="133648" h="22787" extrusionOk="0">
                <a:moveTo>
                  <a:pt x="0" y="0"/>
                </a:moveTo>
                <a:cubicBezTo>
                  <a:pt x="0" y="0"/>
                  <a:pt x="5358" y="9823"/>
                  <a:pt x="37505" y="10716"/>
                </a:cubicBezTo>
                <a:cubicBezTo>
                  <a:pt x="68858" y="11587"/>
                  <a:pt x="76711" y="22787"/>
                  <a:pt x="98619" y="22787"/>
                </a:cubicBezTo>
                <a:cubicBezTo>
                  <a:pt x="99174" y="22787"/>
                  <a:pt x="99737" y="22780"/>
                  <a:pt x="100310" y="22765"/>
                </a:cubicBezTo>
                <a:cubicBezTo>
                  <a:pt x="123527" y="22170"/>
                  <a:pt x="133648" y="0"/>
                  <a:pt x="1336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 hasCustomPrompt="1"/>
          </p:nvPr>
        </p:nvSpPr>
        <p:spPr>
          <a:xfrm>
            <a:off x="1573800" y="1732225"/>
            <a:ext cx="59985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81" name="Google Shape;281;p11"/>
          <p:cNvSpPr txBox="1">
            <a:spLocks noGrp="1"/>
          </p:cNvSpPr>
          <p:nvPr>
            <p:ph type="subTitle" idx="1"/>
          </p:nvPr>
        </p:nvSpPr>
        <p:spPr>
          <a:xfrm>
            <a:off x="1571700" y="2912350"/>
            <a:ext cx="59985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82" name="Google Shape;282;p11"/>
          <p:cNvGrpSpPr/>
          <p:nvPr/>
        </p:nvGrpSpPr>
        <p:grpSpPr>
          <a:xfrm>
            <a:off x="7853045" y="251451"/>
            <a:ext cx="709181" cy="723745"/>
            <a:chOff x="6482350" y="2286975"/>
            <a:chExt cx="386075" cy="394025"/>
          </a:xfrm>
        </p:grpSpPr>
        <p:sp>
          <p:nvSpPr>
            <p:cNvPr id="283" name="Google Shape;283;p11"/>
            <p:cNvSpPr/>
            <p:nvPr/>
          </p:nvSpPr>
          <p:spPr>
            <a:xfrm>
              <a:off x="6623125" y="2432800"/>
              <a:ext cx="116725" cy="96550"/>
            </a:xfrm>
            <a:custGeom>
              <a:avLst/>
              <a:gdLst/>
              <a:ahLst/>
              <a:cxnLst/>
              <a:rect l="l" t="t" r="r" b="b"/>
              <a:pathLst>
                <a:path w="4669" h="3862" extrusionOk="0">
                  <a:moveTo>
                    <a:pt x="3573" y="706"/>
                  </a:moveTo>
                  <a:cubicBezTo>
                    <a:pt x="3609" y="718"/>
                    <a:pt x="3632" y="730"/>
                    <a:pt x="3668" y="765"/>
                  </a:cubicBezTo>
                  <a:cubicBezTo>
                    <a:pt x="3620" y="765"/>
                    <a:pt x="3585" y="789"/>
                    <a:pt x="3561" y="813"/>
                  </a:cubicBezTo>
                  <a:cubicBezTo>
                    <a:pt x="3573" y="777"/>
                    <a:pt x="3573" y="741"/>
                    <a:pt x="3573" y="706"/>
                  </a:cubicBezTo>
                  <a:close/>
                  <a:moveTo>
                    <a:pt x="4037" y="1099"/>
                  </a:moveTo>
                  <a:cubicBezTo>
                    <a:pt x="4097" y="1182"/>
                    <a:pt x="4144" y="1265"/>
                    <a:pt x="4192" y="1337"/>
                  </a:cubicBezTo>
                  <a:lnTo>
                    <a:pt x="4144" y="1384"/>
                  </a:lnTo>
                  <a:cubicBezTo>
                    <a:pt x="4109" y="1301"/>
                    <a:pt x="4085" y="1194"/>
                    <a:pt x="4037" y="1099"/>
                  </a:cubicBezTo>
                  <a:close/>
                  <a:moveTo>
                    <a:pt x="2013" y="1730"/>
                  </a:moveTo>
                  <a:lnTo>
                    <a:pt x="2013" y="1730"/>
                  </a:lnTo>
                  <a:cubicBezTo>
                    <a:pt x="1989" y="1813"/>
                    <a:pt x="1966" y="1920"/>
                    <a:pt x="1942" y="2015"/>
                  </a:cubicBezTo>
                  <a:cubicBezTo>
                    <a:pt x="1930" y="2111"/>
                    <a:pt x="1894" y="2230"/>
                    <a:pt x="1894" y="2337"/>
                  </a:cubicBezTo>
                  <a:cubicBezTo>
                    <a:pt x="1894" y="2170"/>
                    <a:pt x="1906" y="1992"/>
                    <a:pt x="1966" y="1837"/>
                  </a:cubicBezTo>
                  <a:cubicBezTo>
                    <a:pt x="1989" y="1801"/>
                    <a:pt x="2001" y="1753"/>
                    <a:pt x="2013" y="1730"/>
                  </a:cubicBezTo>
                  <a:close/>
                  <a:moveTo>
                    <a:pt x="2418" y="622"/>
                  </a:moveTo>
                  <a:lnTo>
                    <a:pt x="2418" y="622"/>
                  </a:lnTo>
                  <a:cubicBezTo>
                    <a:pt x="2049" y="944"/>
                    <a:pt x="1787" y="1337"/>
                    <a:pt x="1668" y="1789"/>
                  </a:cubicBezTo>
                  <a:cubicBezTo>
                    <a:pt x="1596" y="2051"/>
                    <a:pt x="1573" y="2325"/>
                    <a:pt x="1608" y="2575"/>
                  </a:cubicBezTo>
                  <a:cubicBezTo>
                    <a:pt x="1549" y="2349"/>
                    <a:pt x="1537" y="2134"/>
                    <a:pt x="1573" y="1896"/>
                  </a:cubicBezTo>
                  <a:cubicBezTo>
                    <a:pt x="1608" y="1551"/>
                    <a:pt x="1775" y="1218"/>
                    <a:pt x="2001" y="968"/>
                  </a:cubicBezTo>
                  <a:cubicBezTo>
                    <a:pt x="2120" y="837"/>
                    <a:pt x="2251" y="718"/>
                    <a:pt x="2418" y="622"/>
                  </a:cubicBezTo>
                  <a:close/>
                  <a:moveTo>
                    <a:pt x="2716" y="884"/>
                  </a:moveTo>
                  <a:lnTo>
                    <a:pt x="2716" y="884"/>
                  </a:lnTo>
                  <a:cubicBezTo>
                    <a:pt x="2370" y="1658"/>
                    <a:pt x="2239" y="2515"/>
                    <a:pt x="2382" y="3361"/>
                  </a:cubicBezTo>
                  <a:cubicBezTo>
                    <a:pt x="2335" y="3337"/>
                    <a:pt x="2299" y="3301"/>
                    <a:pt x="2263" y="3277"/>
                  </a:cubicBezTo>
                  <a:cubicBezTo>
                    <a:pt x="2144" y="3111"/>
                    <a:pt x="2168" y="2849"/>
                    <a:pt x="2168" y="2646"/>
                  </a:cubicBezTo>
                  <a:cubicBezTo>
                    <a:pt x="2168" y="2408"/>
                    <a:pt x="2192" y="2170"/>
                    <a:pt x="2251" y="1956"/>
                  </a:cubicBezTo>
                  <a:cubicBezTo>
                    <a:pt x="2335" y="1563"/>
                    <a:pt x="2501" y="1206"/>
                    <a:pt x="2716" y="884"/>
                  </a:cubicBezTo>
                  <a:close/>
                  <a:moveTo>
                    <a:pt x="3537" y="968"/>
                  </a:moveTo>
                  <a:lnTo>
                    <a:pt x="3537" y="968"/>
                  </a:lnTo>
                  <a:cubicBezTo>
                    <a:pt x="3549" y="1611"/>
                    <a:pt x="3490" y="2230"/>
                    <a:pt x="3359" y="2849"/>
                  </a:cubicBezTo>
                  <a:lnTo>
                    <a:pt x="3335" y="2849"/>
                  </a:lnTo>
                  <a:cubicBezTo>
                    <a:pt x="3263" y="2873"/>
                    <a:pt x="3251" y="2980"/>
                    <a:pt x="3275" y="3051"/>
                  </a:cubicBezTo>
                  <a:lnTo>
                    <a:pt x="3287" y="3063"/>
                  </a:lnTo>
                  <a:cubicBezTo>
                    <a:pt x="3275" y="3099"/>
                    <a:pt x="3275" y="3123"/>
                    <a:pt x="3263" y="3158"/>
                  </a:cubicBezTo>
                  <a:cubicBezTo>
                    <a:pt x="3251" y="3230"/>
                    <a:pt x="3275" y="3289"/>
                    <a:pt x="3323" y="3325"/>
                  </a:cubicBezTo>
                  <a:lnTo>
                    <a:pt x="3311" y="3325"/>
                  </a:lnTo>
                  <a:cubicBezTo>
                    <a:pt x="3275" y="3349"/>
                    <a:pt x="3204" y="3385"/>
                    <a:pt x="3144" y="3408"/>
                  </a:cubicBezTo>
                  <a:cubicBezTo>
                    <a:pt x="3275" y="2587"/>
                    <a:pt x="3418" y="1789"/>
                    <a:pt x="3537" y="968"/>
                  </a:cubicBezTo>
                  <a:close/>
                  <a:moveTo>
                    <a:pt x="2823" y="3468"/>
                  </a:moveTo>
                  <a:cubicBezTo>
                    <a:pt x="2835" y="3468"/>
                    <a:pt x="2847" y="3480"/>
                    <a:pt x="2847" y="3480"/>
                  </a:cubicBezTo>
                  <a:cubicBezTo>
                    <a:pt x="2847" y="3504"/>
                    <a:pt x="2847" y="3504"/>
                    <a:pt x="2858" y="3516"/>
                  </a:cubicBezTo>
                  <a:cubicBezTo>
                    <a:pt x="2835" y="3528"/>
                    <a:pt x="2799" y="3528"/>
                    <a:pt x="2775" y="3528"/>
                  </a:cubicBezTo>
                  <a:cubicBezTo>
                    <a:pt x="2787" y="3504"/>
                    <a:pt x="2799" y="3480"/>
                    <a:pt x="2823" y="3468"/>
                  </a:cubicBezTo>
                  <a:close/>
                  <a:moveTo>
                    <a:pt x="2382" y="301"/>
                  </a:moveTo>
                  <a:cubicBezTo>
                    <a:pt x="2394" y="301"/>
                    <a:pt x="2406" y="301"/>
                    <a:pt x="2418" y="301"/>
                  </a:cubicBezTo>
                  <a:cubicBezTo>
                    <a:pt x="1823" y="539"/>
                    <a:pt x="1358" y="1218"/>
                    <a:pt x="1275" y="1837"/>
                  </a:cubicBezTo>
                  <a:cubicBezTo>
                    <a:pt x="1168" y="2492"/>
                    <a:pt x="1406" y="3218"/>
                    <a:pt x="1954" y="3563"/>
                  </a:cubicBezTo>
                  <a:cubicBezTo>
                    <a:pt x="1620" y="3516"/>
                    <a:pt x="1311" y="3397"/>
                    <a:pt x="1049" y="3206"/>
                  </a:cubicBezTo>
                  <a:cubicBezTo>
                    <a:pt x="418" y="2694"/>
                    <a:pt x="382" y="1789"/>
                    <a:pt x="775" y="1146"/>
                  </a:cubicBezTo>
                  <a:cubicBezTo>
                    <a:pt x="1114" y="609"/>
                    <a:pt x="1751" y="301"/>
                    <a:pt x="2382" y="301"/>
                  </a:cubicBezTo>
                  <a:close/>
                  <a:moveTo>
                    <a:pt x="2385" y="0"/>
                  </a:moveTo>
                  <a:cubicBezTo>
                    <a:pt x="1782" y="0"/>
                    <a:pt x="1180" y="230"/>
                    <a:pt x="763" y="670"/>
                  </a:cubicBezTo>
                  <a:cubicBezTo>
                    <a:pt x="156" y="1325"/>
                    <a:pt x="1" y="2385"/>
                    <a:pt x="572" y="3123"/>
                  </a:cubicBezTo>
                  <a:cubicBezTo>
                    <a:pt x="964" y="3635"/>
                    <a:pt x="1615" y="3862"/>
                    <a:pt x="2255" y="3862"/>
                  </a:cubicBezTo>
                  <a:cubicBezTo>
                    <a:pt x="2568" y="3862"/>
                    <a:pt x="2879" y="3808"/>
                    <a:pt x="3156" y="3706"/>
                  </a:cubicBezTo>
                  <a:cubicBezTo>
                    <a:pt x="3918" y="3420"/>
                    <a:pt x="4668" y="2742"/>
                    <a:pt x="4633" y="1873"/>
                  </a:cubicBezTo>
                  <a:cubicBezTo>
                    <a:pt x="4609" y="1146"/>
                    <a:pt x="4073" y="563"/>
                    <a:pt x="3418" y="289"/>
                  </a:cubicBezTo>
                  <a:cubicBezTo>
                    <a:pt x="3394" y="253"/>
                    <a:pt x="3382" y="229"/>
                    <a:pt x="3335" y="206"/>
                  </a:cubicBezTo>
                  <a:cubicBezTo>
                    <a:pt x="3038" y="68"/>
                    <a:pt x="2711" y="0"/>
                    <a:pt x="23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6482350" y="2286975"/>
              <a:ext cx="386075" cy="394025"/>
            </a:xfrm>
            <a:custGeom>
              <a:avLst/>
              <a:gdLst/>
              <a:ahLst/>
              <a:cxnLst/>
              <a:rect l="l" t="t" r="r" b="b"/>
              <a:pathLst>
                <a:path w="15443" h="15761" extrusionOk="0">
                  <a:moveTo>
                    <a:pt x="8166" y="303"/>
                  </a:moveTo>
                  <a:cubicBezTo>
                    <a:pt x="8569" y="303"/>
                    <a:pt x="8963" y="461"/>
                    <a:pt x="9299" y="669"/>
                  </a:cubicBezTo>
                  <a:cubicBezTo>
                    <a:pt x="9502" y="800"/>
                    <a:pt x="9680" y="967"/>
                    <a:pt x="9847" y="1145"/>
                  </a:cubicBezTo>
                  <a:cubicBezTo>
                    <a:pt x="10228" y="1586"/>
                    <a:pt x="10430" y="2157"/>
                    <a:pt x="10573" y="2729"/>
                  </a:cubicBezTo>
                  <a:cubicBezTo>
                    <a:pt x="10597" y="2753"/>
                    <a:pt x="10597" y="2800"/>
                    <a:pt x="10609" y="2824"/>
                  </a:cubicBezTo>
                  <a:cubicBezTo>
                    <a:pt x="10537" y="2860"/>
                    <a:pt x="10454" y="2884"/>
                    <a:pt x="10394" y="2931"/>
                  </a:cubicBezTo>
                  <a:cubicBezTo>
                    <a:pt x="9680" y="3276"/>
                    <a:pt x="8966" y="3657"/>
                    <a:pt x="8287" y="4074"/>
                  </a:cubicBezTo>
                  <a:cubicBezTo>
                    <a:pt x="7549" y="3586"/>
                    <a:pt x="6763" y="3157"/>
                    <a:pt x="5965" y="2800"/>
                  </a:cubicBezTo>
                  <a:cubicBezTo>
                    <a:pt x="6144" y="2253"/>
                    <a:pt x="6382" y="1717"/>
                    <a:pt x="6704" y="1240"/>
                  </a:cubicBezTo>
                  <a:cubicBezTo>
                    <a:pt x="7001" y="824"/>
                    <a:pt x="7382" y="419"/>
                    <a:pt x="7918" y="324"/>
                  </a:cubicBezTo>
                  <a:cubicBezTo>
                    <a:pt x="8001" y="310"/>
                    <a:pt x="8084" y="303"/>
                    <a:pt x="8166" y="303"/>
                  </a:cubicBezTo>
                  <a:close/>
                  <a:moveTo>
                    <a:pt x="13823" y="6146"/>
                  </a:moveTo>
                  <a:cubicBezTo>
                    <a:pt x="13823" y="6158"/>
                    <a:pt x="13823" y="6182"/>
                    <a:pt x="13812" y="6182"/>
                  </a:cubicBezTo>
                  <a:lnTo>
                    <a:pt x="13812" y="6158"/>
                  </a:lnTo>
                  <a:lnTo>
                    <a:pt x="13823" y="6146"/>
                  </a:lnTo>
                  <a:close/>
                  <a:moveTo>
                    <a:pt x="5858" y="3062"/>
                  </a:moveTo>
                  <a:cubicBezTo>
                    <a:pt x="6406" y="3300"/>
                    <a:pt x="6930" y="3586"/>
                    <a:pt x="7430" y="3884"/>
                  </a:cubicBezTo>
                  <a:cubicBezTo>
                    <a:pt x="7632" y="4003"/>
                    <a:pt x="7811" y="4122"/>
                    <a:pt x="8001" y="4241"/>
                  </a:cubicBezTo>
                  <a:lnTo>
                    <a:pt x="6930" y="4908"/>
                  </a:lnTo>
                  <a:cubicBezTo>
                    <a:pt x="6311" y="5324"/>
                    <a:pt x="5692" y="5765"/>
                    <a:pt x="5120" y="6241"/>
                  </a:cubicBezTo>
                  <a:cubicBezTo>
                    <a:pt x="5239" y="5527"/>
                    <a:pt x="5382" y="4824"/>
                    <a:pt x="5561" y="4122"/>
                  </a:cubicBezTo>
                  <a:cubicBezTo>
                    <a:pt x="5644" y="3765"/>
                    <a:pt x="5739" y="3407"/>
                    <a:pt x="5858" y="3062"/>
                  </a:cubicBezTo>
                  <a:close/>
                  <a:moveTo>
                    <a:pt x="13990" y="6432"/>
                  </a:moveTo>
                  <a:cubicBezTo>
                    <a:pt x="14002" y="6432"/>
                    <a:pt x="14002" y="6443"/>
                    <a:pt x="14014" y="6443"/>
                  </a:cubicBezTo>
                  <a:cubicBezTo>
                    <a:pt x="14026" y="6455"/>
                    <a:pt x="14062" y="6479"/>
                    <a:pt x="14085" y="6479"/>
                  </a:cubicBezTo>
                  <a:lnTo>
                    <a:pt x="14026" y="6479"/>
                  </a:lnTo>
                  <a:cubicBezTo>
                    <a:pt x="14002" y="6479"/>
                    <a:pt x="13990" y="6455"/>
                    <a:pt x="13954" y="6455"/>
                  </a:cubicBezTo>
                  <a:cubicBezTo>
                    <a:pt x="13966" y="6443"/>
                    <a:pt x="13966" y="6432"/>
                    <a:pt x="13990" y="6432"/>
                  </a:cubicBezTo>
                  <a:close/>
                  <a:moveTo>
                    <a:pt x="10680" y="3122"/>
                  </a:moveTo>
                  <a:cubicBezTo>
                    <a:pt x="10787" y="3622"/>
                    <a:pt x="10895" y="4110"/>
                    <a:pt x="10966" y="4598"/>
                  </a:cubicBezTo>
                  <a:cubicBezTo>
                    <a:pt x="11073" y="5229"/>
                    <a:pt x="11133" y="5860"/>
                    <a:pt x="11168" y="6491"/>
                  </a:cubicBezTo>
                  <a:cubicBezTo>
                    <a:pt x="10359" y="5670"/>
                    <a:pt x="9490" y="4908"/>
                    <a:pt x="8549" y="4253"/>
                  </a:cubicBezTo>
                  <a:cubicBezTo>
                    <a:pt x="8811" y="4110"/>
                    <a:pt x="9061" y="3955"/>
                    <a:pt x="9323" y="3824"/>
                  </a:cubicBezTo>
                  <a:cubicBezTo>
                    <a:pt x="9775" y="3586"/>
                    <a:pt x="10216" y="3336"/>
                    <a:pt x="10680" y="3122"/>
                  </a:cubicBezTo>
                  <a:close/>
                  <a:moveTo>
                    <a:pt x="3155" y="2300"/>
                  </a:moveTo>
                  <a:cubicBezTo>
                    <a:pt x="3406" y="2324"/>
                    <a:pt x="3656" y="2360"/>
                    <a:pt x="3906" y="2407"/>
                  </a:cubicBezTo>
                  <a:cubicBezTo>
                    <a:pt x="4477" y="2526"/>
                    <a:pt x="5037" y="2717"/>
                    <a:pt x="5584" y="2943"/>
                  </a:cubicBezTo>
                  <a:cubicBezTo>
                    <a:pt x="5215" y="4110"/>
                    <a:pt x="4953" y="5312"/>
                    <a:pt x="4787" y="6515"/>
                  </a:cubicBezTo>
                  <a:cubicBezTo>
                    <a:pt x="4453" y="6789"/>
                    <a:pt x="4144" y="7086"/>
                    <a:pt x="3846" y="7384"/>
                  </a:cubicBezTo>
                  <a:cubicBezTo>
                    <a:pt x="3763" y="7467"/>
                    <a:pt x="3667" y="7563"/>
                    <a:pt x="3596" y="7646"/>
                  </a:cubicBezTo>
                  <a:cubicBezTo>
                    <a:pt x="3370" y="7432"/>
                    <a:pt x="3167" y="7205"/>
                    <a:pt x="2953" y="6979"/>
                  </a:cubicBezTo>
                  <a:cubicBezTo>
                    <a:pt x="2536" y="6515"/>
                    <a:pt x="2143" y="6039"/>
                    <a:pt x="1751" y="5551"/>
                  </a:cubicBezTo>
                  <a:cubicBezTo>
                    <a:pt x="1370" y="5062"/>
                    <a:pt x="929" y="4455"/>
                    <a:pt x="917" y="3800"/>
                  </a:cubicBezTo>
                  <a:cubicBezTo>
                    <a:pt x="893" y="3157"/>
                    <a:pt x="1334" y="2693"/>
                    <a:pt x="1905" y="2479"/>
                  </a:cubicBezTo>
                  <a:cubicBezTo>
                    <a:pt x="1941" y="2467"/>
                    <a:pt x="2001" y="2455"/>
                    <a:pt x="2048" y="2443"/>
                  </a:cubicBezTo>
                  <a:cubicBezTo>
                    <a:pt x="2155" y="2610"/>
                    <a:pt x="2334" y="2705"/>
                    <a:pt x="2536" y="2705"/>
                  </a:cubicBezTo>
                  <a:cubicBezTo>
                    <a:pt x="2763" y="2693"/>
                    <a:pt x="2977" y="2586"/>
                    <a:pt x="3108" y="2395"/>
                  </a:cubicBezTo>
                  <a:lnTo>
                    <a:pt x="3155" y="2300"/>
                  </a:lnTo>
                  <a:close/>
                  <a:moveTo>
                    <a:pt x="13540" y="2278"/>
                  </a:moveTo>
                  <a:cubicBezTo>
                    <a:pt x="13824" y="2278"/>
                    <a:pt x="14105" y="2328"/>
                    <a:pt x="14359" y="2467"/>
                  </a:cubicBezTo>
                  <a:cubicBezTo>
                    <a:pt x="14728" y="2693"/>
                    <a:pt x="14955" y="3098"/>
                    <a:pt x="15014" y="3515"/>
                  </a:cubicBezTo>
                  <a:cubicBezTo>
                    <a:pt x="15038" y="3717"/>
                    <a:pt x="15038" y="3931"/>
                    <a:pt x="15014" y="4134"/>
                  </a:cubicBezTo>
                  <a:cubicBezTo>
                    <a:pt x="14907" y="4705"/>
                    <a:pt x="14597" y="5181"/>
                    <a:pt x="14252" y="5622"/>
                  </a:cubicBezTo>
                  <a:cubicBezTo>
                    <a:pt x="13943" y="5622"/>
                    <a:pt x="13573" y="5801"/>
                    <a:pt x="13514" y="6134"/>
                  </a:cubicBezTo>
                  <a:cubicBezTo>
                    <a:pt x="13490" y="6253"/>
                    <a:pt x="13514" y="6372"/>
                    <a:pt x="13550" y="6479"/>
                  </a:cubicBezTo>
                  <a:cubicBezTo>
                    <a:pt x="13312" y="6753"/>
                    <a:pt x="13073" y="7039"/>
                    <a:pt x="12823" y="7313"/>
                  </a:cubicBezTo>
                  <a:cubicBezTo>
                    <a:pt x="12680" y="7467"/>
                    <a:pt x="12514" y="7634"/>
                    <a:pt x="12347" y="7801"/>
                  </a:cubicBezTo>
                  <a:cubicBezTo>
                    <a:pt x="12061" y="7456"/>
                    <a:pt x="11764" y="7134"/>
                    <a:pt x="11466" y="6813"/>
                  </a:cubicBezTo>
                  <a:cubicBezTo>
                    <a:pt x="11454" y="6396"/>
                    <a:pt x="11407" y="5979"/>
                    <a:pt x="11359" y="5562"/>
                  </a:cubicBezTo>
                  <a:cubicBezTo>
                    <a:pt x="11287" y="4872"/>
                    <a:pt x="11180" y="4181"/>
                    <a:pt x="11049" y="3503"/>
                  </a:cubicBezTo>
                  <a:cubicBezTo>
                    <a:pt x="11026" y="3336"/>
                    <a:pt x="10978" y="3157"/>
                    <a:pt x="10942" y="2991"/>
                  </a:cubicBezTo>
                  <a:cubicBezTo>
                    <a:pt x="11526" y="2741"/>
                    <a:pt x="12109" y="2514"/>
                    <a:pt x="12728" y="2383"/>
                  </a:cubicBezTo>
                  <a:cubicBezTo>
                    <a:pt x="12986" y="2325"/>
                    <a:pt x="13264" y="2278"/>
                    <a:pt x="13540" y="2278"/>
                  </a:cubicBezTo>
                  <a:close/>
                  <a:moveTo>
                    <a:pt x="11502" y="7277"/>
                  </a:moveTo>
                  <a:cubicBezTo>
                    <a:pt x="11728" y="7515"/>
                    <a:pt x="11930" y="7765"/>
                    <a:pt x="12145" y="8003"/>
                  </a:cubicBezTo>
                  <a:cubicBezTo>
                    <a:pt x="11930" y="8218"/>
                    <a:pt x="11704" y="8432"/>
                    <a:pt x="11490" y="8646"/>
                  </a:cubicBezTo>
                  <a:cubicBezTo>
                    <a:pt x="11514" y="8206"/>
                    <a:pt x="11514" y="7741"/>
                    <a:pt x="11502" y="7277"/>
                  </a:cubicBezTo>
                  <a:close/>
                  <a:moveTo>
                    <a:pt x="4715" y="6967"/>
                  </a:moveTo>
                  <a:cubicBezTo>
                    <a:pt x="4656" y="7527"/>
                    <a:pt x="4608" y="8098"/>
                    <a:pt x="4608" y="8658"/>
                  </a:cubicBezTo>
                  <a:cubicBezTo>
                    <a:pt x="4346" y="8396"/>
                    <a:pt x="4060" y="8122"/>
                    <a:pt x="3787" y="7860"/>
                  </a:cubicBezTo>
                  <a:cubicBezTo>
                    <a:pt x="4084" y="7539"/>
                    <a:pt x="4406" y="7241"/>
                    <a:pt x="4715" y="6967"/>
                  </a:cubicBezTo>
                  <a:close/>
                  <a:moveTo>
                    <a:pt x="8251" y="4408"/>
                  </a:moveTo>
                  <a:cubicBezTo>
                    <a:pt x="9311" y="5134"/>
                    <a:pt x="10275" y="6003"/>
                    <a:pt x="11168" y="6932"/>
                  </a:cubicBezTo>
                  <a:cubicBezTo>
                    <a:pt x="11216" y="7467"/>
                    <a:pt x="11216" y="8003"/>
                    <a:pt x="11204" y="8527"/>
                  </a:cubicBezTo>
                  <a:cubicBezTo>
                    <a:pt x="11204" y="8658"/>
                    <a:pt x="11192" y="8801"/>
                    <a:pt x="11192" y="8932"/>
                  </a:cubicBezTo>
                  <a:cubicBezTo>
                    <a:pt x="10811" y="9277"/>
                    <a:pt x="10442" y="9611"/>
                    <a:pt x="10037" y="9920"/>
                  </a:cubicBezTo>
                  <a:cubicBezTo>
                    <a:pt x="9406" y="10444"/>
                    <a:pt x="8751" y="10956"/>
                    <a:pt x="8061" y="11432"/>
                  </a:cubicBezTo>
                  <a:cubicBezTo>
                    <a:pt x="7263" y="10885"/>
                    <a:pt x="6465" y="10289"/>
                    <a:pt x="5727" y="9646"/>
                  </a:cubicBezTo>
                  <a:cubicBezTo>
                    <a:pt x="5441" y="9408"/>
                    <a:pt x="5180" y="9170"/>
                    <a:pt x="4894" y="8920"/>
                  </a:cubicBezTo>
                  <a:cubicBezTo>
                    <a:pt x="4882" y="8158"/>
                    <a:pt x="4941" y="7408"/>
                    <a:pt x="5037" y="6658"/>
                  </a:cubicBezTo>
                  <a:cubicBezTo>
                    <a:pt x="6037" y="5801"/>
                    <a:pt x="7144" y="5074"/>
                    <a:pt x="8251" y="4408"/>
                  </a:cubicBezTo>
                  <a:close/>
                  <a:moveTo>
                    <a:pt x="10954" y="11313"/>
                  </a:moveTo>
                  <a:lnTo>
                    <a:pt x="10954" y="11313"/>
                  </a:lnTo>
                  <a:cubicBezTo>
                    <a:pt x="10930" y="11373"/>
                    <a:pt x="10930" y="11444"/>
                    <a:pt x="10918" y="11504"/>
                  </a:cubicBezTo>
                  <a:lnTo>
                    <a:pt x="10906" y="11504"/>
                  </a:lnTo>
                  <a:cubicBezTo>
                    <a:pt x="10906" y="11504"/>
                    <a:pt x="10906" y="11492"/>
                    <a:pt x="10895" y="11492"/>
                  </a:cubicBezTo>
                  <a:lnTo>
                    <a:pt x="10895" y="11456"/>
                  </a:lnTo>
                  <a:lnTo>
                    <a:pt x="10895" y="11432"/>
                  </a:lnTo>
                  <a:lnTo>
                    <a:pt x="10895" y="11408"/>
                  </a:lnTo>
                  <a:cubicBezTo>
                    <a:pt x="10906" y="11385"/>
                    <a:pt x="10906" y="11385"/>
                    <a:pt x="10906" y="11373"/>
                  </a:cubicBezTo>
                  <a:cubicBezTo>
                    <a:pt x="10918" y="11361"/>
                    <a:pt x="10918" y="11337"/>
                    <a:pt x="10930" y="11325"/>
                  </a:cubicBezTo>
                  <a:lnTo>
                    <a:pt x="10954" y="11313"/>
                  </a:lnTo>
                  <a:close/>
                  <a:moveTo>
                    <a:pt x="4918" y="9337"/>
                  </a:moveTo>
                  <a:lnTo>
                    <a:pt x="4918" y="9337"/>
                  </a:lnTo>
                  <a:cubicBezTo>
                    <a:pt x="5811" y="10134"/>
                    <a:pt x="6763" y="10885"/>
                    <a:pt x="7751" y="11563"/>
                  </a:cubicBezTo>
                  <a:cubicBezTo>
                    <a:pt x="7763" y="11575"/>
                    <a:pt x="7799" y="11599"/>
                    <a:pt x="7811" y="11611"/>
                  </a:cubicBezTo>
                  <a:cubicBezTo>
                    <a:pt x="7501" y="11837"/>
                    <a:pt x="7168" y="12039"/>
                    <a:pt x="6846" y="12254"/>
                  </a:cubicBezTo>
                  <a:cubicBezTo>
                    <a:pt x="6465" y="12492"/>
                    <a:pt x="6084" y="12730"/>
                    <a:pt x="5692" y="12932"/>
                  </a:cubicBezTo>
                  <a:cubicBezTo>
                    <a:pt x="5477" y="12397"/>
                    <a:pt x="5299" y="11837"/>
                    <a:pt x="5156" y="11254"/>
                  </a:cubicBezTo>
                  <a:cubicBezTo>
                    <a:pt x="5025" y="10611"/>
                    <a:pt x="4941" y="9968"/>
                    <a:pt x="4918" y="9337"/>
                  </a:cubicBezTo>
                  <a:close/>
                  <a:moveTo>
                    <a:pt x="11168" y="9349"/>
                  </a:moveTo>
                  <a:lnTo>
                    <a:pt x="11168" y="9349"/>
                  </a:lnTo>
                  <a:cubicBezTo>
                    <a:pt x="11133" y="9896"/>
                    <a:pt x="11085" y="10420"/>
                    <a:pt x="11014" y="10956"/>
                  </a:cubicBezTo>
                  <a:cubicBezTo>
                    <a:pt x="10895" y="10968"/>
                    <a:pt x="10787" y="11015"/>
                    <a:pt x="10692" y="11075"/>
                  </a:cubicBezTo>
                  <a:cubicBezTo>
                    <a:pt x="10502" y="11206"/>
                    <a:pt x="10418" y="11396"/>
                    <a:pt x="10454" y="11623"/>
                  </a:cubicBezTo>
                  <a:cubicBezTo>
                    <a:pt x="10502" y="11813"/>
                    <a:pt x="10656" y="11980"/>
                    <a:pt x="10835" y="12051"/>
                  </a:cubicBezTo>
                  <a:cubicBezTo>
                    <a:pt x="10799" y="12182"/>
                    <a:pt x="10787" y="12325"/>
                    <a:pt x="10752" y="12456"/>
                  </a:cubicBezTo>
                  <a:cubicBezTo>
                    <a:pt x="10716" y="12635"/>
                    <a:pt x="10680" y="12825"/>
                    <a:pt x="10633" y="13028"/>
                  </a:cubicBezTo>
                  <a:cubicBezTo>
                    <a:pt x="10621" y="13028"/>
                    <a:pt x="10621" y="13004"/>
                    <a:pt x="10609" y="13004"/>
                  </a:cubicBezTo>
                  <a:cubicBezTo>
                    <a:pt x="10025" y="12694"/>
                    <a:pt x="9478" y="12349"/>
                    <a:pt x="8906" y="11992"/>
                  </a:cubicBezTo>
                  <a:cubicBezTo>
                    <a:pt x="8716" y="11873"/>
                    <a:pt x="8525" y="11742"/>
                    <a:pt x="8347" y="11611"/>
                  </a:cubicBezTo>
                  <a:cubicBezTo>
                    <a:pt x="8644" y="11396"/>
                    <a:pt x="8930" y="11194"/>
                    <a:pt x="9228" y="10968"/>
                  </a:cubicBezTo>
                  <a:cubicBezTo>
                    <a:pt x="9894" y="10456"/>
                    <a:pt x="10549" y="9908"/>
                    <a:pt x="11168" y="9349"/>
                  </a:cubicBezTo>
                  <a:close/>
                  <a:moveTo>
                    <a:pt x="12311" y="8253"/>
                  </a:moveTo>
                  <a:cubicBezTo>
                    <a:pt x="12454" y="8396"/>
                    <a:pt x="12585" y="8539"/>
                    <a:pt x="12704" y="8706"/>
                  </a:cubicBezTo>
                  <a:cubicBezTo>
                    <a:pt x="13454" y="9646"/>
                    <a:pt x="14252" y="10658"/>
                    <a:pt x="14609" y="11813"/>
                  </a:cubicBezTo>
                  <a:cubicBezTo>
                    <a:pt x="14764" y="12278"/>
                    <a:pt x="14836" y="12825"/>
                    <a:pt x="14478" y="13218"/>
                  </a:cubicBezTo>
                  <a:cubicBezTo>
                    <a:pt x="14145" y="13563"/>
                    <a:pt x="13645" y="13694"/>
                    <a:pt x="13192" y="13742"/>
                  </a:cubicBezTo>
                  <a:cubicBezTo>
                    <a:pt x="13105" y="13746"/>
                    <a:pt x="13018" y="13749"/>
                    <a:pt x="12931" y="13749"/>
                  </a:cubicBezTo>
                  <a:cubicBezTo>
                    <a:pt x="12780" y="13749"/>
                    <a:pt x="12629" y="13741"/>
                    <a:pt x="12478" y="13718"/>
                  </a:cubicBezTo>
                  <a:cubicBezTo>
                    <a:pt x="11918" y="13647"/>
                    <a:pt x="11395" y="13444"/>
                    <a:pt x="10906" y="13182"/>
                  </a:cubicBezTo>
                  <a:cubicBezTo>
                    <a:pt x="10990" y="12837"/>
                    <a:pt x="11073" y="12480"/>
                    <a:pt x="11133" y="12123"/>
                  </a:cubicBezTo>
                  <a:cubicBezTo>
                    <a:pt x="11264" y="12123"/>
                    <a:pt x="11395" y="12087"/>
                    <a:pt x="11502" y="12028"/>
                  </a:cubicBezTo>
                  <a:cubicBezTo>
                    <a:pt x="11704" y="11908"/>
                    <a:pt x="11823" y="11647"/>
                    <a:pt x="11764" y="11408"/>
                  </a:cubicBezTo>
                  <a:cubicBezTo>
                    <a:pt x="11728" y="11194"/>
                    <a:pt x="11514" y="11039"/>
                    <a:pt x="11311" y="10980"/>
                  </a:cubicBezTo>
                  <a:cubicBezTo>
                    <a:pt x="11347" y="10611"/>
                    <a:pt x="11395" y="10242"/>
                    <a:pt x="11430" y="9849"/>
                  </a:cubicBezTo>
                  <a:lnTo>
                    <a:pt x="11466" y="9087"/>
                  </a:lnTo>
                  <a:cubicBezTo>
                    <a:pt x="11752" y="8825"/>
                    <a:pt x="12038" y="8551"/>
                    <a:pt x="12299" y="8289"/>
                  </a:cubicBezTo>
                  <a:cubicBezTo>
                    <a:pt x="12299" y="8289"/>
                    <a:pt x="12311" y="8277"/>
                    <a:pt x="12311" y="8253"/>
                  </a:cubicBezTo>
                  <a:close/>
                  <a:moveTo>
                    <a:pt x="3584" y="8063"/>
                  </a:moveTo>
                  <a:cubicBezTo>
                    <a:pt x="3882" y="8384"/>
                    <a:pt x="4191" y="8682"/>
                    <a:pt x="4501" y="8956"/>
                  </a:cubicBezTo>
                  <a:cubicBezTo>
                    <a:pt x="4537" y="8991"/>
                    <a:pt x="4572" y="9015"/>
                    <a:pt x="4608" y="9051"/>
                  </a:cubicBezTo>
                  <a:cubicBezTo>
                    <a:pt x="4620" y="9491"/>
                    <a:pt x="4656" y="9956"/>
                    <a:pt x="4715" y="10408"/>
                  </a:cubicBezTo>
                  <a:cubicBezTo>
                    <a:pt x="4834" y="11313"/>
                    <a:pt x="5072" y="12218"/>
                    <a:pt x="5430" y="13063"/>
                  </a:cubicBezTo>
                  <a:cubicBezTo>
                    <a:pt x="5334" y="13147"/>
                    <a:pt x="5251" y="13182"/>
                    <a:pt x="5144" y="13242"/>
                  </a:cubicBezTo>
                  <a:cubicBezTo>
                    <a:pt x="4560" y="13563"/>
                    <a:pt x="3929" y="13825"/>
                    <a:pt x="3251" y="13861"/>
                  </a:cubicBezTo>
                  <a:cubicBezTo>
                    <a:pt x="3221" y="13862"/>
                    <a:pt x="3192" y="13863"/>
                    <a:pt x="3163" y="13863"/>
                  </a:cubicBezTo>
                  <a:cubicBezTo>
                    <a:pt x="2573" y="13863"/>
                    <a:pt x="1985" y="13633"/>
                    <a:pt x="1667" y="13123"/>
                  </a:cubicBezTo>
                  <a:cubicBezTo>
                    <a:pt x="1298" y="12575"/>
                    <a:pt x="1346" y="11920"/>
                    <a:pt x="1548" y="11325"/>
                  </a:cubicBezTo>
                  <a:cubicBezTo>
                    <a:pt x="1917" y="10194"/>
                    <a:pt x="2644" y="9158"/>
                    <a:pt x="3417" y="8265"/>
                  </a:cubicBezTo>
                  <a:cubicBezTo>
                    <a:pt x="3477" y="8206"/>
                    <a:pt x="3536" y="8146"/>
                    <a:pt x="3584" y="8063"/>
                  </a:cubicBezTo>
                  <a:close/>
                  <a:moveTo>
                    <a:pt x="8073" y="11789"/>
                  </a:moveTo>
                  <a:cubicBezTo>
                    <a:pt x="8549" y="12111"/>
                    <a:pt x="9049" y="12432"/>
                    <a:pt x="9537" y="12730"/>
                  </a:cubicBezTo>
                  <a:cubicBezTo>
                    <a:pt x="9883" y="12932"/>
                    <a:pt x="10216" y="13123"/>
                    <a:pt x="10561" y="13325"/>
                  </a:cubicBezTo>
                  <a:cubicBezTo>
                    <a:pt x="10371" y="14004"/>
                    <a:pt x="10097" y="14695"/>
                    <a:pt x="9537" y="15111"/>
                  </a:cubicBezTo>
                  <a:cubicBezTo>
                    <a:pt x="9217" y="15340"/>
                    <a:pt x="8860" y="15440"/>
                    <a:pt x="8501" y="15440"/>
                  </a:cubicBezTo>
                  <a:cubicBezTo>
                    <a:pt x="7777" y="15440"/>
                    <a:pt x="7042" y="15037"/>
                    <a:pt x="6573" y="14480"/>
                  </a:cubicBezTo>
                  <a:cubicBezTo>
                    <a:pt x="6263" y="14111"/>
                    <a:pt x="6025" y="13659"/>
                    <a:pt x="5811" y="13206"/>
                  </a:cubicBezTo>
                  <a:cubicBezTo>
                    <a:pt x="6584" y="12754"/>
                    <a:pt x="7346" y="12289"/>
                    <a:pt x="8073" y="11789"/>
                  </a:cubicBezTo>
                  <a:close/>
                  <a:moveTo>
                    <a:pt x="8168" y="1"/>
                  </a:moveTo>
                  <a:cubicBezTo>
                    <a:pt x="7884" y="1"/>
                    <a:pt x="7601" y="63"/>
                    <a:pt x="7335" y="205"/>
                  </a:cubicBezTo>
                  <a:cubicBezTo>
                    <a:pt x="6858" y="455"/>
                    <a:pt x="6513" y="955"/>
                    <a:pt x="6251" y="1407"/>
                  </a:cubicBezTo>
                  <a:cubicBezTo>
                    <a:pt x="6025" y="1812"/>
                    <a:pt x="5834" y="2229"/>
                    <a:pt x="5680" y="2657"/>
                  </a:cubicBezTo>
                  <a:cubicBezTo>
                    <a:pt x="5430" y="2562"/>
                    <a:pt x="5191" y="2467"/>
                    <a:pt x="4918" y="2383"/>
                  </a:cubicBezTo>
                  <a:cubicBezTo>
                    <a:pt x="4406" y="2205"/>
                    <a:pt x="3787" y="2038"/>
                    <a:pt x="3179" y="1991"/>
                  </a:cubicBezTo>
                  <a:cubicBezTo>
                    <a:pt x="3167" y="1919"/>
                    <a:pt x="3132" y="1848"/>
                    <a:pt x="3096" y="1788"/>
                  </a:cubicBezTo>
                  <a:cubicBezTo>
                    <a:pt x="3001" y="1669"/>
                    <a:pt x="2858" y="1562"/>
                    <a:pt x="2703" y="1550"/>
                  </a:cubicBezTo>
                  <a:lnTo>
                    <a:pt x="2691" y="1550"/>
                  </a:lnTo>
                  <a:cubicBezTo>
                    <a:pt x="2636" y="1535"/>
                    <a:pt x="2580" y="1527"/>
                    <a:pt x="2523" y="1527"/>
                  </a:cubicBezTo>
                  <a:cubicBezTo>
                    <a:pt x="2361" y="1527"/>
                    <a:pt x="2202" y="1590"/>
                    <a:pt x="2096" y="1705"/>
                  </a:cubicBezTo>
                  <a:cubicBezTo>
                    <a:pt x="1989" y="1824"/>
                    <a:pt x="1941" y="1979"/>
                    <a:pt x="1941" y="2122"/>
                  </a:cubicBezTo>
                  <a:cubicBezTo>
                    <a:pt x="1620" y="2229"/>
                    <a:pt x="1322" y="2395"/>
                    <a:pt x="1072" y="2645"/>
                  </a:cubicBezTo>
                  <a:cubicBezTo>
                    <a:pt x="0" y="3669"/>
                    <a:pt x="1012" y="5122"/>
                    <a:pt x="1727" y="6015"/>
                  </a:cubicBezTo>
                  <a:cubicBezTo>
                    <a:pt x="2239" y="6670"/>
                    <a:pt x="2798" y="7277"/>
                    <a:pt x="3370" y="7872"/>
                  </a:cubicBezTo>
                  <a:cubicBezTo>
                    <a:pt x="2691" y="8610"/>
                    <a:pt x="2084" y="9456"/>
                    <a:pt x="1631" y="10361"/>
                  </a:cubicBezTo>
                  <a:cubicBezTo>
                    <a:pt x="1322" y="10980"/>
                    <a:pt x="1024" y="11682"/>
                    <a:pt x="1096" y="12397"/>
                  </a:cubicBezTo>
                  <a:cubicBezTo>
                    <a:pt x="1143" y="12956"/>
                    <a:pt x="1429" y="13480"/>
                    <a:pt x="1882" y="13813"/>
                  </a:cubicBezTo>
                  <a:cubicBezTo>
                    <a:pt x="2254" y="14079"/>
                    <a:pt x="2666" y="14183"/>
                    <a:pt x="3089" y="14183"/>
                  </a:cubicBezTo>
                  <a:cubicBezTo>
                    <a:pt x="3938" y="14183"/>
                    <a:pt x="4834" y="13762"/>
                    <a:pt x="5549" y="13373"/>
                  </a:cubicBezTo>
                  <a:cubicBezTo>
                    <a:pt x="5656" y="13599"/>
                    <a:pt x="5751" y="13813"/>
                    <a:pt x="5870" y="14016"/>
                  </a:cubicBezTo>
                  <a:cubicBezTo>
                    <a:pt x="6408" y="14949"/>
                    <a:pt x="7310" y="15760"/>
                    <a:pt x="8427" y="15760"/>
                  </a:cubicBezTo>
                  <a:cubicBezTo>
                    <a:pt x="8522" y="15760"/>
                    <a:pt x="8618" y="15754"/>
                    <a:pt x="8716" y="15742"/>
                  </a:cubicBezTo>
                  <a:cubicBezTo>
                    <a:pt x="9787" y="15623"/>
                    <a:pt x="10418" y="14730"/>
                    <a:pt x="10728" y="13778"/>
                  </a:cubicBezTo>
                  <a:lnTo>
                    <a:pt x="10811" y="13468"/>
                  </a:lnTo>
                  <a:cubicBezTo>
                    <a:pt x="10990" y="13563"/>
                    <a:pt x="11192" y="13647"/>
                    <a:pt x="11383" y="13718"/>
                  </a:cubicBezTo>
                  <a:cubicBezTo>
                    <a:pt x="11704" y="13849"/>
                    <a:pt x="12061" y="13944"/>
                    <a:pt x="12419" y="14004"/>
                  </a:cubicBezTo>
                  <a:lnTo>
                    <a:pt x="12454" y="14004"/>
                  </a:lnTo>
                  <a:cubicBezTo>
                    <a:pt x="12598" y="14021"/>
                    <a:pt x="12752" y="14031"/>
                    <a:pt x="12912" y="14031"/>
                  </a:cubicBezTo>
                  <a:cubicBezTo>
                    <a:pt x="13730" y="14031"/>
                    <a:pt x="14678" y="13771"/>
                    <a:pt x="14966" y="12944"/>
                  </a:cubicBezTo>
                  <a:cubicBezTo>
                    <a:pt x="15145" y="12409"/>
                    <a:pt x="14943" y="11789"/>
                    <a:pt x="14728" y="11289"/>
                  </a:cubicBezTo>
                  <a:cubicBezTo>
                    <a:pt x="14478" y="10682"/>
                    <a:pt x="14121" y="10123"/>
                    <a:pt x="13728" y="9587"/>
                  </a:cubicBezTo>
                  <a:cubicBezTo>
                    <a:pt x="13359" y="9063"/>
                    <a:pt x="12954" y="8539"/>
                    <a:pt x="12538" y="8039"/>
                  </a:cubicBezTo>
                  <a:cubicBezTo>
                    <a:pt x="12931" y="7634"/>
                    <a:pt x="13312" y="7217"/>
                    <a:pt x="13693" y="6789"/>
                  </a:cubicBezTo>
                  <a:cubicBezTo>
                    <a:pt x="13716" y="6753"/>
                    <a:pt x="13728" y="6729"/>
                    <a:pt x="13764" y="6694"/>
                  </a:cubicBezTo>
                  <a:cubicBezTo>
                    <a:pt x="13848" y="6740"/>
                    <a:pt x="13947" y="6772"/>
                    <a:pt x="14044" y="6772"/>
                  </a:cubicBezTo>
                  <a:cubicBezTo>
                    <a:pt x="14070" y="6772"/>
                    <a:pt x="14096" y="6770"/>
                    <a:pt x="14121" y="6765"/>
                  </a:cubicBezTo>
                  <a:cubicBezTo>
                    <a:pt x="14312" y="6753"/>
                    <a:pt x="14478" y="6646"/>
                    <a:pt x="14585" y="6491"/>
                  </a:cubicBezTo>
                  <a:cubicBezTo>
                    <a:pt x="14669" y="6348"/>
                    <a:pt x="14705" y="6193"/>
                    <a:pt x="14657" y="6027"/>
                  </a:cubicBezTo>
                  <a:cubicBezTo>
                    <a:pt x="14621" y="5932"/>
                    <a:pt x="14585" y="5848"/>
                    <a:pt x="14502" y="5777"/>
                  </a:cubicBezTo>
                  <a:cubicBezTo>
                    <a:pt x="14657" y="5562"/>
                    <a:pt x="14800" y="5360"/>
                    <a:pt x="14919" y="5134"/>
                  </a:cubicBezTo>
                  <a:cubicBezTo>
                    <a:pt x="15086" y="4848"/>
                    <a:pt x="15217" y="4538"/>
                    <a:pt x="15276" y="4205"/>
                  </a:cubicBezTo>
                  <a:cubicBezTo>
                    <a:pt x="15443" y="3300"/>
                    <a:pt x="15062" y="2312"/>
                    <a:pt x="14109" y="2050"/>
                  </a:cubicBezTo>
                  <a:cubicBezTo>
                    <a:pt x="13925" y="1999"/>
                    <a:pt x="13736" y="1978"/>
                    <a:pt x="13545" y="1978"/>
                  </a:cubicBezTo>
                  <a:cubicBezTo>
                    <a:pt x="13116" y="1978"/>
                    <a:pt x="12679" y="2082"/>
                    <a:pt x="12276" y="2181"/>
                  </a:cubicBezTo>
                  <a:cubicBezTo>
                    <a:pt x="11799" y="2324"/>
                    <a:pt x="11335" y="2503"/>
                    <a:pt x="10895" y="2693"/>
                  </a:cubicBezTo>
                  <a:cubicBezTo>
                    <a:pt x="10799" y="2348"/>
                    <a:pt x="10692" y="2002"/>
                    <a:pt x="10549" y="1681"/>
                  </a:cubicBezTo>
                  <a:cubicBezTo>
                    <a:pt x="10430" y="1407"/>
                    <a:pt x="10264" y="1157"/>
                    <a:pt x="10073" y="919"/>
                  </a:cubicBezTo>
                  <a:cubicBezTo>
                    <a:pt x="9604" y="399"/>
                    <a:pt x="8884" y="1"/>
                    <a:pt x="8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/>
          <p:nvPr/>
        </p:nvSpPr>
        <p:spPr>
          <a:xfrm rot="10800000" flipH="1">
            <a:off x="5597350" y="-10"/>
            <a:ext cx="3546679" cy="1563710"/>
          </a:xfrm>
          <a:custGeom>
            <a:avLst/>
            <a:gdLst/>
            <a:ahLst/>
            <a:cxnLst/>
            <a:rect l="l" t="t" r="r" b="b"/>
            <a:pathLst>
              <a:path w="92512" h="40788" extrusionOk="0">
                <a:moveTo>
                  <a:pt x="65320" y="1"/>
                </a:moveTo>
                <a:cubicBezTo>
                  <a:pt x="61977" y="1"/>
                  <a:pt x="58631" y="573"/>
                  <a:pt x="55483" y="1997"/>
                </a:cubicBezTo>
                <a:cubicBezTo>
                  <a:pt x="39517" y="9236"/>
                  <a:pt x="34659" y="26179"/>
                  <a:pt x="21562" y="28060"/>
                </a:cubicBezTo>
                <a:cubicBezTo>
                  <a:pt x="8477" y="29929"/>
                  <a:pt x="0" y="40788"/>
                  <a:pt x="0" y="40788"/>
                </a:cubicBezTo>
                <a:lnTo>
                  <a:pt x="92512" y="40788"/>
                </a:lnTo>
                <a:lnTo>
                  <a:pt x="92512" y="9486"/>
                </a:lnTo>
                <a:cubicBezTo>
                  <a:pt x="92512" y="9486"/>
                  <a:pt x="78935" y="1"/>
                  <a:pt x="65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3"/>
          <p:cNvGrpSpPr/>
          <p:nvPr/>
        </p:nvGrpSpPr>
        <p:grpSpPr>
          <a:xfrm>
            <a:off x="8100697" y="154232"/>
            <a:ext cx="1230373" cy="1001901"/>
            <a:chOff x="2397025" y="2146950"/>
            <a:chExt cx="594125" cy="483800"/>
          </a:xfrm>
        </p:grpSpPr>
        <p:sp>
          <p:nvSpPr>
            <p:cNvPr id="289" name="Google Shape;289;p13"/>
            <p:cNvSpPr/>
            <p:nvPr/>
          </p:nvSpPr>
          <p:spPr>
            <a:xfrm>
              <a:off x="2397025" y="2146950"/>
              <a:ext cx="594125" cy="483800"/>
            </a:xfrm>
            <a:custGeom>
              <a:avLst/>
              <a:gdLst/>
              <a:ahLst/>
              <a:cxnLst/>
              <a:rect l="l" t="t" r="r" b="b"/>
              <a:pathLst>
                <a:path w="23765" h="19352" extrusionOk="0">
                  <a:moveTo>
                    <a:pt x="381" y="972"/>
                  </a:moveTo>
                  <a:lnTo>
                    <a:pt x="381" y="972"/>
                  </a:lnTo>
                  <a:cubicBezTo>
                    <a:pt x="1203" y="3258"/>
                    <a:pt x="2048" y="5544"/>
                    <a:pt x="2941" y="7806"/>
                  </a:cubicBezTo>
                  <a:cubicBezTo>
                    <a:pt x="3917" y="10270"/>
                    <a:pt x="4965" y="12747"/>
                    <a:pt x="6037" y="15164"/>
                  </a:cubicBezTo>
                  <a:cubicBezTo>
                    <a:pt x="6620" y="16462"/>
                    <a:pt x="7191" y="17748"/>
                    <a:pt x="7811" y="19022"/>
                  </a:cubicBezTo>
                  <a:cubicBezTo>
                    <a:pt x="7596" y="19022"/>
                    <a:pt x="7406" y="19022"/>
                    <a:pt x="7227" y="18962"/>
                  </a:cubicBezTo>
                  <a:cubicBezTo>
                    <a:pt x="6918" y="18867"/>
                    <a:pt x="6799" y="18605"/>
                    <a:pt x="6691" y="18331"/>
                  </a:cubicBezTo>
                  <a:cubicBezTo>
                    <a:pt x="6441" y="17676"/>
                    <a:pt x="6167" y="17009"/>
                    <a:pt x="5917" y="16343"/>
                  </a:cubicBezTo>
                  <a:lnTo>
                    <a:pt x="4358" y="12378"/>
                  </a:lnTo>
                  <a:cubicBezTo>
                    <a:pt x="3346" y="9782"/>
                    <a:pt x="2286" y="7211"/>
                    <a:pt x="1298" y="4615"/>
                  </a:cubicBezTo>
                  <a:cubicBezTo>
                    <a:pt x="857" y="3448"/>
                    <a:pt x="452" y="2222"/>
                    <a:pt x="381" y="972"/>
                  </a:cubicBezTo>
                  <a:close/>
                  <a:moveTo>
                    <a:pt x="500" y="436"/>
                  </a:moveTo>
                  <a:cubicBezTo>
                    <a:pt x="3429" y="1936"/>
                    <a:pt x="6382" y="3448"/>
                    <a:pt x="9311" y="4936"/>
                  </a:cubicBezTo>
                  <a:cubicBezTo>
                    <a:pt x="12347" y="6472"/>
                    <a:pt x="15371" y="8032"/>
                    <a:pt x="18407" y="9568"/>
                  </a:cubicBezTo>
                  <a:cubicBezTo>
                    <a:pt x="20026" y="10413"/>
                    <a:pt x="21646" y="11223"/>
                    <a:pt x="23277" y="12056"/>
                  </a:cubicBezTo>
                  <a:cubicBezTo>
                    <a:pt x="22753" y="12306"/>
                    <a:pt x="22229" y="12545"/>
                    <a:pt x="21693" y="12806"/>
                  </a:cubicBezTo>
                  <a:lnTo>
                    <a:pt x="21336" y="12092"/>
                  </a:lnTo>
                  <a:cubicBezTo>
                    <a:pt x="21320" y="12060"/>
                    <a:pt x="21295" y="12047"/>
                    <a:pt x="21270" y="12047"/>
                  </a:cubicBezTo>
                  <a:cubicBezTo>
                    <a:pt x="21221" y="12047"/>
                    <a:pt x="21173" y="12100"/>
                    <a:pt x="21205" y="12164"/>
                  </a:cubicBezTo>
                  <a:cubicBezTo>
                    <a:pt x="21324" y="12402"/>
                    <a:pt x="21443" y="12628"/>
                    <a:pt x="21562" y="12866"/>
                  </a:cubicBezTo>
                  <a:cubicBezTo>
                    <a:pt x="21336" y="12961"/>
                    <a:pt x="21098" y="13080"/>
                    <a:pt x="20872" y="13187"/>
                  </a:cubicBezTo>
                  <a:cubicBezTo>
                    <a:pt x="20741" y="12949"/>
                    <a:pt x="20610" y="12699"/>
                    <a:pt x="20479" y="12461"/>
                  </a:cubicBezTo>
                  <a:cubicBezTo>
                    <a:pt x="20464" y="12431"/>
                    <a:pt x="20439" y="12419"/>
                    <a:pt x="20414" y="12419"/>
                  </a:cubicBezTo>
                  <a:cubicBezTo>
                    <a:pt x="20360" y="12419"/>
                    <a:pt x="20303" y="12476"/>
                    <a:pt x="20336" y="12533"/>
                  </a:cubicBezTo>
                  <a:cubicBezTo>
                    <a:pt x="20479" y="12771"/>
                    <a:pt x="20610" y="13009"/>
                    <a:pt x="20729" y="13259"/>
                  </a:cubicBezTo>
                  <a:cubicBezTo>
                    <a:pt x="19419" y="13890"/>
                    <a:pt x="18109" y="14497"/>
                    <a:pt x="16800" y="15104"/>
                  </a:cubicBezTo>
                  <a:lnTo>
                    <a:pt x="16800" y="15092"/>
                  </a:lnTo>
                  <a:cubicBezTo>
                    <a:pt x="16633" y="14795"/>
                    <a:pt x="16466" y="14485"/>
                    <a:pt x="16324" y="14188"/>
                  </a:cubicBezTo>
                  <a:cubicBezTo>
                    <a:pt x="16308" y="14157"/>
                    <a:pt x="16285" y="14145"/>
                    <a:pt x="16261" y="14145"/>
                  </a:cubicBezTo>
                  <a:cubicBezTo>
                    <a:pt x="16211" y="14145"/>
                    <a:pt x="16160" y="14202"/>
                    <a:pt x="16193" y="14259"/>
                  </a:cubicBezTo>
                  <a:cubicBezTo>
                    <a:pt x="16347" y="14557"/>
                    <a:pt x="16514" y="14866"/>
                    <a:pt x="16669" y="15164"/>
                  </a:cubicBezTo>
                  <a:cubicBezTo>
                    <a:pt x="16431" y="15271"/>
                    <a:pt x="16193" y="15390"/>
                    <a:pt x="15954" y="15497"/>
                  </a:cubicBezTo>
                  <a:cubicBezTo>
                    <a:pt x="15776" y="15152"/>
                    <a:pt x="15597" y="14807"/>
                    <a:pt x="15431" y="14473"/>
                  </a:cubicBezTo>
                  <a:cubicBezTo>
                    <a:pt x="15415" y="14442"/>
                    <a:pt x="15390" y="14428"/>
                    <a:pt x="15365" y="14428"/>
                  </a:cubicBezTo>
                  <a:cubicBezTo>
                    <a:pt x="15315" y="14428"/>
                    <a:pt x="15268" y="14481"/>
                    <a:pt x="15300" y="14545"/>
                  </a:cubicBezTo>
                  <a:cubicBezTo>
                    <a:pt x="15478" y="14890"/>
                    <a:pt x="15633" y="15212"/>
                    <a:pt x="15812" y="15557"/>
                  </a:cubicBezTo>
                  <a:lnTo>
                    <a:pt x="15240" y="15819"/>
                  </a:lnTo>
                  <a:cubicBezTo>
                    <a:pt x="15252" y="15807"/>
                    <a:pt x="15264" y="15783"/>
                    <a:pt x="15252" y="15747"/>
                  </a:cubicBezTo>
                  <a:cubicBezTo>
                    <a:pt x="15085" y="15426"/>
                    <a:pt x="14919" y="15092"/>
                    <a:pt x="14764" y="14783"/>
                  </a:cubicBezTo>
                  <a:cubicBezTo>
                    <a:pt x="14749" y="14753"/>
                    <a:pt x="14726" y="14740"/>
                    <a:pt x="14704" y="14740"/>
                  </a:cubicBezTo>
                  <a:cubicBezTo>
                    <a:pt x="14655" y="14740"/>
                    <a:pt x="14605" y="14797"/>
                    <a:pt x="14621" y="14854"/>
                  </a:cubicBezTo>
                  <a:cubicBezTo>
                    <a:pt x="14788" y="15188"/>
                    <a:pt x="14954" y="15509"/>
                    <a:pt x="15121" y="15819"/>
                  </a:cubicBezTo>
                  <a:cubicBezTo>
                    <a:pt x="15133" y="15854"/>
                    <a:pt x="15145" y="15854"/>
                    <a:pt x="15181" y="15854"/>
                  </a:cubicBezTo>
                  <a:cubicBezTo>
                    <a:pt x="14966" y="15938"/>
                    <a:pt x="14764" y="16045"/>
                    <a:pt x="14549" y="16140"/>
                  </a:cubicBezTo>
                  <a:cubicBezTo>
                    <a:pt x="14430" y="15902"/>
                    <a:pt x="14311" y="15676"/>
                    <a:pt x="14204" y="15438"/>
                  </a:cubicBezTo>
                  <a:cubicBezTo>
                    <a:pt x="14195" y="15411"/>
                    <a:pt x="14160" y="15398"/>
                    <a:pt x="14132" y="15398"/>
                  </a:cubicBezTo>
                  <a:cubicBezTo>
                    <a:pt x="14123" y="15398"/>
                    <a:pt x="14115" y="15399"/>
                    <a:pt x="14109" y="15402"/>
                  </a:cubicBezTo>
                  <a:cubicBezTo>
                    <a:pt x="14073" y="15426"/>
                    <a:pt x="14061" y="15462"/>
                    <a:pt x="14073" y="15509"/>
                  </a:cubicBezTo>
                  <a:cubicBezTo>
                    <a:pt x="14192" y="15735"/>
                    <a:pt x="14299" y="15974"/>
                    <a:pt x="14419" y="16200"/>
                  </a:cubicBezTo>
                  <a:cubicBezTo>
                    <a:pt x="14240" y="16271"/>
                    <a:pt x="14061" y="16355"/>
                    <a:pt x="13883" y="16438"/>
                  </a:cubicBezTo>
                  <a:cubicBezTo>
                    <a:pt x="13907" y="16414"/>
                    <a:pt x="13930" y="16378"/>
                    <a:pt x="13895" y="16343"/>
                  </a:cubicBezTo>
                  <a:cubicBezTo>
                    <a:pt x="13728" y="15974"/>
                    <a:pt x="13585" y="15616"/>
                    <a:pt x="13418" y="15247"/>
                  </a:cubicBezTo>
                  <a:cubicBezTo>
                    <a:pt x="13403" y="15216"/>
                    <a:pt x="13379" y="15202"/>
                    <a:pt x="13355" y="15202"/>
                  </a:cubicBezTo>
                  <a:cubicBezTo>
                    <a:pt x="13309" y="15202"/>
                    <a:pt x="13264" y="15255"/>
                    <a:pt x="13287" y="15319"/>
                  </a:cubicBezTo>
                  <a:cubicBezTo>
                    <a:pt x="13454" y="15688"/>
                    <a:pt x="13597" y="16045"/>
                    <a:pt x="13764" y="16414"/>
                  </a:cubicBezTo>
                  <a:cubicBezTo>
                    <a:pt x="13776" y="16450"/>
                    <a:pt x="13787" y="16462"/>
                    <a:pt x="13823" y="16462"/>
                  </a:cubicBezTo>
                  <a:cubicBezTo>
                    <a:pt x="13609" y="16557"/>
                    <a:pt x="13418" y="16640"/>
                    <a:pt x="13216" y="16736"/>
                  </a:cubicBezTo>
                  <a:cubicBezTo>
                    <a:pt x="13049" y="16497"/>
                    <a:pt x="12930" y="16224"/>
                    <a:pt x="12859" y="15938"/>
                  </a:cubicBezTo>
                  <a:cubicBezTo>
                    <a:pt x="12844" y="15904"/>
                    <a:pt x="12814" y="15888"/>
                    <a:pt x="12784" y="15888"/>
                  </a:cubicBezTo>
                  <a:cubicBezTo>
                    <a:pt x="12740" y="15888"/>
                    <a:pt x="12697" y="15922"/>
                    <a:pt x="12704" y="15985"/>
                  </a:cubicBezTo>
                  <a:cubicBezTo>
                    <a:pt x="12775" y="16271"/>
                    <a:pt x="12895" y="16557"/>
                    <a:pt x="13061" y="16807"/>
                  </a:cubicBezTo>
                  <a:lnTo>
                    <a:pt x="11501" y="17521"/>
                  </a:lnTo>
                  <a:cubicBezTo>
                    <a:pt x="11335" y="17152"/>
                    <a:pt x="11168" y="16795"/>
                    <a:pt x="11013" y="16414"/>
                  </a:cubicBezTo>
                  <a:cubicBezTo>
                    <a:pt x="10999" y="16388"/>
                    <a:pt x="10977" y="16377"/>
                    <a:pt x="10955" y="16377"/>
                  </a:cubicBezTo>
                  <a:cubicBezTo>
                    <a:pt x="10906" y="16377"/>
                    <a:pt x="10854" y="16432"/>
                    <a:pt x="10870" y="16497"/>
                  </a:cubicBezTo>
                  <a:cubicBezTo>
                    <a:pt x="11037" y="16855"/>
                    <a:pt x="11204" y="17212"/>
                    <a:pt x="11371" y="17581"/>
                  </a:cubicBezTo>
                  <a:cubicBezTo>
                    <a:pt x="11347" y="17581"/>
                    <a:pt x="11335" y="17593"/>
                    <a:pt x="11335" y="17593"/>
                  </a:cubicBezTo>
                  <a:cubicBezTo>
                    <a:pt x="11192" y="17688"/>
                    <a:pt x="11025" y="17759"/>
                    <a:pt x="10870" y="17819"/>
                  </a:cubicBezTo>
                  <a:cubicBezTo>
                    <a:pt x="10668" y="17438"/>
                    <a:pt x="10501" y="17045"/>
                    <a:pt x="10347" y="16640"/>
                  </a:cubicBezTo>
                  <a:cubicBezTo>
                    <a:pt x="10338" y="16610"/>
                    <a:pt x="10311" y="16597"/>
                    <a:pt x="10283" y="16597"/>
                  </a:cubicBezTo>
                  <a:cubicBezTo>
                    <a:pt x="10235" y="16597"/>
                    <a:pt x="10181" y="16635"/>
                    <a:pt x="10204" y="16688"/>
                  </a:cubicBezTo>
                  <a:cubicBezTo>
                    <a:pt x="10347" y="17105"/>
                    <a:pt x="10537" y="17498"/>
                    <a:pt x="10739" y="17879"/>
                  </a:cubicBezTo>
                  <a:cubicBezTo>
                    <a:pt x="9882" y="18271"/>
                    <a:pt x="9001" y="18652"/>
                    <a:pt x="8132" y="19022"/>
                  </a:cubicBezTo>
                  <a:cubicBezTo>
                    <a:pt x="7025" y="16664"/>
                    <a:pt x="5941" y="14259"/>
                    <a:pt x="4917" y="11854"/>
                  </a:cubicBezTo>
                  <a:cubicBezTo>
                    <a:pt x="3881" y="9377"/>
                    <a:pt x="2881" y="6913"/>
                    <a:pt x="1941" y="4401"/>
                  </a:cubicBezTo>
                  <a:cubicBezTo>
                    <a:pt x="1453" y="3091"/>
                    <a:pt x="976" y="1758"/>
                    <a:pt x="500" y="436"/>
                  </a:cubicBezTo>
                  <a:close/>
                  <a:moveTo>
                    <a:pt x="263" y="0"/>
                  </a:moveTo>
                  <a:cubicBezTo>
                    <a:pt x="202" y="0"/>
                    <a:pt x="148" y="39"/>
                    <a:pt x="131" y="91"/>
                  </a:cubicBezTo>
                  <a:cubicBezTo>
                    <a:pt x="95" y="126"/>
                    <a:pt x="71" y="150"/>
                    <a:pt x="71" y="210"/>
                  </a:cubicBezTo>
                  <a:cubicBezTo>
                    <a:pt x="0" y="1603"/>
                    <a:pt x="369" y="2936"/>
                    <a:pt x="833" y="4210"/>
                  </a:cubicBezTo>
                  <a:cubicBezTo>
                    <a:pt x="1322" y="5568"/>
                    <a:pt x="1869" y="6889"/>
                    <a:pt x="2393" y="8223"/>
                  </a:cubicBezTo>
                  <a:cubicBezTo>
                    <a:pt x="3465" y="10937"/>
                    <a:pt x="4548" y="13676"/>
                    <a:pt x="5620" y="16402"/>
                  </a:cubicBezTo>
                  <a:cubicBezTo>
                    <a:pt x="5917" y="17152"/>
                    <a:pt x="6191" y="17902"/>
                    <a:pt x="6501" y="18641"/>
                  </a:cubicBezTo>
                  <a:cubicBezTo>
                    <a:pt x="6738" y="19180"/>
                    <a:pt x="7239" y="19299"/>
                    <a:pt x="7765" y="19299"/>
                  </a:cubicBezTo>
                  <a:cubicBezTo>
                    <a:pt x="7820" y="19299"/>
                    <a:pt x="7875" y="19298"/>
                    <a:pt x="7930" y="19295"/>
                  </a:cubicBezTo>
                  <a:cubicBezTo>
                    <a:pt x="7959" y="19333"/>
                    <a:pt x="8003" y="19351"/>
                    <a:pt x="8046" y="19351"/>
                  </a:cubicBezTo>
                  <a:cubicBezTo>
                    <a:pt x="8072" y="19351"/>
                    <a:pt x="8098" y="19344"/>
                    <a:pt x="8120" y="19331"/>
                  </a:cubicBezTo>
                  <a:cubicBezTo>
                    <a:pt x="12228" y="17545"/>
                    <a:pt x="16288" y="15676"/>
                    <a:pt x="20336" y="13771"/>
                  </a:cubicBezTo>
                  <a:cubicBezTo>
                    <a:pt x="21455" y="13271"/>
                    <a:pt x="22574" y="12747"/>
                    <a:pt x="23670" y="12211"/>
                  </a:cubicBezTo>
                  <a:cubicBezTo>
                    <a:pt x="23729" y="12175"/>
                    <a:pt x="23765" y="12116"/>
                    <a:pt x="23753" y="12056"/>
                  </a:cubicBezTo>
                  <a:cubicBezTo>
                    <a:pt x="23753" y="12021"/>
                    <a:pt x="23729" y="11973"/>
                    <a:pt x="23670" y="11937"/>
                  </a:cubicBezTo>
                  <a:cubicBezTo>
                    <a:pt x="20634" y="10390"/>
                    <a:pt x="17586" y="8830"/>
                    <a:pt x="14549" y="7282"/>
                  </a:cubicBezTo>
                  <a:cubicBezTo>
                    <a:pt x="11513" y="5734"/>
                    <a:pt x="8489" y="4186"/>
                    <a:pt x="5453" y="2639"/>
                  </a:cubicBezTo>
                  <a:cubicBezTo>
                    <a:pt x="3751" y="1758"/>
                    <a:pt x="2036" y="900"/>
                    <a:pt x="333" y="19"/>
                  </a:cubicBezTo>
                  <a:cubicBezTo>
                    <a:pt x="310" y="6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2527100" y="2290075"/>
              <a:ext cx="306000" cy="240800"/>
            </a:xfrm>
            <a:custGeom>
              <a:avLst/>
              <a:gdLst/>
              <a:ahLst/>
              <a:cxnLst/>
              <a:rect l="l" t="t" r="r" b="b"/>
              <a:pathLst>
                <a:path w="12240" h="9632" extrusionOk="0">
                  <a:moveTo>
                    <a:pt x="417" y="438"/>
                  </a:moveTo>
                  <a:cubicBezTo>
                    <a:pt x="3322" y="2152"/>
                    <a:pt x="6322" y="3700"/>
                    <a:pt x="9358" y="5176"/>
                  </a:cubicBezTo>
                  <a:cubicBezTo>
                    <a:pt x="10156" y="5557"/>
                    <a:pt x="10942" y="5938"/>
                    <a:pt x="11728" y="6308"/>
                  </a:cubicBezTo>
                  <a:cubicBezTo>
                    <a:pt x="9299" y="7391"/>
                    <a:pt x="6834" y="8391"/>
                    <a:pt x="4322" y="9296"/>
                  </a:cubicBezTo>
                  <a:cubicBezTo>
                    <a:pt x="3215" y="6974"/>
                    <a:pt x="2167" y="4641"/>
                    <a:pt x="1179" y="2271"/>
                  </a:cubicBezTo>
                  <a:lnTo>
                    <a:pt x="417" y="438"/>
                  </a:lnTo>
                  <a:close/>
                  <a:moveTo>
                    <a:pt x="213" y="1"/>
                  </a:moveTo>
                  <a:cubicBezTo>
                    <a:pt x="138" y="1"/>
                    <a:pt x="81" y="65"/>
                    <a:pt x="72" y="128"/>
                  </a:cubicBezTo>
                  <a:cubicBezTo>
                    <a:pt x="36" y="152"/>
                    <a:pt x="0" y="224"/>
                    <a:pt x="36" y="271"/>
                  </a:cubicBezTo>
                  <a:cubicBezTo>
                    <a:pt x="1024" y="2712"/>
                    <a:pt x="2072" y="5129"/>
                    <a:pt x="3167" y="7510"/>
                  </a:cubicBezTo>
                  <a:cubicBezTo>
                    <a:pt x="3489" y="8201"/>
                    <a:pt x="3798" y="8879"/>
                    <a:pt x="4120" y="9546"/>
                  </a:cubicBezTo>
                  <a:cubicBezTo>
                    <a:pt x="4151" y="9598"/>
                    <a:pt x="4209" y="9632"/>
                    <a:pt x="4263" y="9632"/>
                  </a:cubicBezTo>
                  <a:cubicBezTo>
                    <a:pt x="4271" y="9632"/>
                    <a:pt x="4279" y="9631"/>
                    <a:pt x="4286" y="9629"/>
                  </a:cubicBezTo>
                  <a:cubicBezTo>
                    <a:pt x="6953" y="8653"/>
                    <a:pt x="9573" y="7593"/>
                    <a:pt x="12156" y="6439"/>
                  </a:cubicBezTo>
                  <a:cubicBezTo>
                    <a:pt x="12216" y="6415"/>
                    <a:pt x="12240" y="6355"/>
                    <a:pt x="12216" y="6308"/>
                  </a:cubicBezTo>
                  <a:cubicBezTo>
                    <a:pt x="12216" y="6260"/>
                    <a:pt x="12204" y="6212"/>
                    <a:pt x="12144" y="6189"/>
                  </a:cubicBezTo>
                  <a:cubicBezTo>
                    <a:pt x="9001" y="4700"/>
                    <a:pt x="5882" y="3164"/>
                    <a:pt x="2822" y="1486"/>
                  </a:cubicBezTo>
                  <a:cubicBezTo>
                    <a:pt x="1965" y="1009"/>
                    <a:pt x="1119" y="533"/>
                    <a:pt x="286" y="21"/>
                  </a:cubicBezTo>
                  <a:cubicBezTo>
                    <a:pt x="261" y="7"/>
                    <a:pt x="236" y="1"/>
                    <a:pt x="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2445250" y="2205550"/>
              <a:ext cx="192000" cy="392500"/>
            </a:xfrm>
            <a:custGeom>
              <a:avLst/>
              <a:gdLst/>
              <a:ahLst/>
              <a:cxnLst/>
              <a:rect l="l" t="t" r="r" b="b"/>
              <a:pathLst>
                <a:path w="7680" h="15700" extrusionOk="0">
                  <a:moveTo>
                    <a:pt x="169" y="1"/>
                  </a:moveTo>
                  <a:cubicBezTo>
                    <a:pt x="83" y="1"/>
                    <a:pt x="0" y="69"/>
                    <a:pt x="36" y="176"/>
                  </a:cubicBezTo>
                  <a:cubicBezTo>
                    <a:pt x="1441" y="4283"/>
                    <a:pt x="3048" y="8319"/>
                    <a:pt x="4834" y="12260"/>
                  </a:cubicBezTo>
                  <a:cubicBezTo>
                    <a:pt x="5346" y="13391"/>
                    <a:pt x="5870" y="14511"/>
                    <a:pt x="6417" y="15630"/>
                  </a:cubicBezTo>
                  <a:cubicBezTo>
                    <a:pt x="6442" y="15679"/>
                    <a:pt x="6486" y="15700"/>
                    <a:pt x="6531" y="15700"/>
                  </a:cubicBezTo>
                  <a:cubicBezTo>
                    <a:pt x="6573" y="15700"/>
                    <a:pt x="6615" y="15682"/>
                    <a:pt x="6644" y="15654"/>
                  </a:cubicBezTo>
                  <a:cubicBezTo>
                    <a:pt x="6655" y="15654"/>
                    <a:pt x="6667" y="15642"/>
                    <a:pt x="6703" y="15642"/>
                  </a:cubicBezTo>
                  <a:cubicBezTo>
                    <a:pt x="7001" y="15511"/>
                    <a:pt x="7298" y="15368"/>
                    <a:pt x="7596" y="15225"/>
                  </a:cubicBezTo>
                  <a:cubicBezTo>
                    <a:pt x="7667" y="15189"/>
                    <a:pt x="7679" y="15094"/>
                    <a:pt x="7656" y="15011"/>
                  </a:cubicBezTo>
                  <a:cubicBezTo>
                    <a:pt x="7619" y="14996"/>
                    <a:pt x="7568" y="14986"/>
                    <a:pt x="7518" y="14986"/>
                  </a:cubicBezTo>
                  <a:cubicBezTo>
                    <a:pt x="7487" y="14986"/>
                    <a:pt x="7457" y="14990"/>
                    <a:pt x="7429" y="14999"/>
                  </a:cubicBezTo>
                  <a:cubicBezTo>
                    <a:pt x="7156" y="15130"/>
                    <a:pt x="6882" y="15249"/>
                    <a:pt x="6608" y="15392"/>
                  </a:cubicBezTo>
                  <a:cubicBezTo>
                    <a:pt x="6024" y="14177"/>
                    <a:pt x="5465" y="12963"/>
                    <a:pt x="4917" y="11725"/>
                  </a:cubicBezTo>
                  <a:cubicBezTo>
                    <a:pt x="5131" y="11677"/>
                    <a:pt x="5358" y="11582"/>
                    <a:pt x="5536" y="11439"/>
                  </a:cubicBezTo>
                  <a:cubicBezTo>
                    <a:pt x="5572" y="11415"/>
                    <a:pt x="5596" y="11403"/>
                    <a:pt x="5608" y="11355"/>
                  </a:cubicBezTo>
                  <a:cubicBezTo>
                    <a:pt x="5632" y="11320"/>
                    <a:pt x="5608" y="11260"/>
                    <a:pt x="5596" y="11236"/>
                  </a:cubicBezTo>
                  <a:cubicBezTo>
                    <a:pt x="5562" y="11194"/>
                    <a:pt x="5510" y="11157"/>
                    <a:pt x="5456" y="11157"/>
                  </a:cubicBezTo>
                  <a:cubicBezTo>
                    <a:pt x="5435" y="11157"/>
                    <a:pt x="5414" y="11163"/>
                    <a:pt x="5393" y="11177"/>
                  </a:cubicBezTo>
                  <a:cubicBezTo>
                    <a:pt x="5286" y="11248"/>
                    <a:pt x="5179" y="11308"/>
                    <a:pt x="5072" y="11355"/>
                  </a:cubicBezTo>
                  <a:lnTo>
                    <a:pt x="5060" y="11355"/>
                  </a:lnTo>
                  <a:cubicBezTo>
                    <a:pt x="5048" y="11355"/>
                    <a:pt x="5036" y="11367"/>
                    <a:pt x="5012" y="11367"/>
                  </a:cubicBezTo>
                  <a:cubicBezTo>
                    <a:pt x="4989" y="11379"/>
                    <a:pt x="4953" y="11379"/>
                    <a:pt x="4929" y="11403"/>
                  </a:cubicBezTo>
                  <a:cubicBezTo>
                    <a:pt x="4881" y="11415"/>
                    <a:pt x="4834" y="11415"/>
                    <a:pt x="4798" y="11427"/>
                  </a:cubicBezTo>
                  <a:cubicBezTo>
                    <a:pt x="4215" y="10105"/>
                    <a:pt x="3643" y="8784"/>
                    <a:pt x="3095" y="7450"/>
                  </a:cubicBezTo>
                  <a:cubicBezTo>
                    <a:pt x="3346" y="7319"/>
                    <a:pt x="3584" y="7200"/>
                    <a:pt x="3846" y="7069"/>
                  </a:cubicBezTo>
                  <a:cubicBezTo>
                    <a:pt x="3917" y="7033"/>
                    <a:pt x="3929" y="6938"/>
                    <a:pt x="3905" y="6855"/>
                  </a:cubicBezTo>
                  <a:cubicBezTo>
                    <a:pt x="3872" y="6805"/>
                    <a:pt x="3816" y="6784"/>
                    <a:pt x="3760" y="6784"/>
                  </a:cubicBezTo>
                  <a:cubicBezTo>
                    <a:pt x="3736" y="6784"/>
                    <a:pt x="3712" y="6788"/>
                    <a:pt x="3691" y="6795"/>
                  </a:cubicBezTo>
                  <a:lnTo>
                    <a:pt x="2976" y="7153"/>
                  </a:lnTo>
                  <a:cubicBezTo>
                    <a:pt x="2488" y="5950"/>
                    <a:pt x="2012" y="4736"/>
                    <a:pt x="1548" y="3521"/>
                  </a:cubicBezTo>
                  <a:cubicBezTo>
                    <a:pt x="1536" y="3485"/>
                    <a:pt x="1524" y="3438"/>
                    <a:pt x="1488" y="3378"/>
                  </a:cubicBezTo>
                  <a:cubicBezTo>
                    <a:pt x="1524" y="3378"/>
                    <a:pt x="1536" y="3378"/>
                    <a:pt x="1560" y="3366"/>
                  </a:cubicBezTo>
                  <a:cubicBezTo>
                    <a:pt x="1845" y="3224"/>
                    <a:pt x="2155" y="3140"/>
                    <a:pt x="2476" y="3081"/>
                  </a:cubicBezTo>
                  <a:cubicBezTo>
                    <a:pt x="2548" y="3069"/>
                    <a:pt x="2607" y="2962"/>
                    <a:pt x="2572" y="2902"/>
                  </a:cubicBezTo>
                  <a:cubicBezTo>
                    <a:pt x="2551" y="2822"/>
                    <a:pt x="2497" y="2792"/>
                    <a:pt x="2431" y="2792"/>
                  </a:cubicBezTo>
                  <a:cubicBezTo>
                    <a:pt x="2419" y="2792"/>
                    <a:pt x="2406" y="2793"/>
                    <a:pt x="2393" y="2795"/>
                  </a:cubicBezTo>
                  <a:cubicBezTo>
                    <a:pt x="2060" y="2854"/>
                    <a:pt x="1726" y="2962"/>
                    <a:pt x="1417" y="3104"/>
                  </a:cubicBezTo>
                  <a:cubicBezTo>
                    <a:pt x="1405" y="3104"/>
                    <a:pt x="1405" y="3128"/>
                    <a:pt x="1405" y="3128"/>
                  </a:cubicBezTo>
                  <a:cubicBezTo>
                    <a:pt x="1024" y="2128"/>
                    <a:pt x="667" y="1116"/>
                    <a:pt x="309" y="104"/>
                  </a:cubicBezTo>
                  <a:cubicBezTo>
                    <a:pt x="285" y="32"/>
                    <a:pt x="226" y="1"/>
                    <a:pt x="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2688500" y="2546400"/>
              <a:ext cx="16975" cy="29475"/>
            </a:xfrm>
            <a:custGeom>
              <a:avLst/>
              <a:gdLst/>
              <a:ahLst/>
              <a:cxnLst/>
              <a:rect l="l" t="t" r="r" b="b"/>
              <a:pathLst>
                <a:path w="679" h="1179" extrusionOk="0">
                  <a:moveTo>
                    <a:pt x="107" y="1"/>
                  </a:moveTo>
                  <a:cubicBezTo>
                    <a:pt x="57" y="1"/>
                    <a:pt x="0" y="58"/>
                    <a:pt x="33" y="115"/>
                  </a:cubicBezTo>
                  <a:cubicBezTo>
                    <a:pt x="212" y="448"/>
                    <a:pt x="378" y="781"/>
                    <a:pt x="509" y="1127"/>
                  </a:cubicBezTo>
                  <a:cubicBezTo>
                    <a:pt x="523" y="1163"/>
                    <a:pt x="552" y="1179"/>
                    <a:pt x="582" y="1179"/>
                  </a:cubicBezTo>
                  <a:cubicBezTo>
                    <a:pt x="630" y="1179"/>
                    <a:pt x="679" y="1138"/>
                    <a:pt x="664" y="1079"/>
                  </a:cubicBezTo>
                  <a:cubicBezTo>
                    <a:pt x="521" y="722"/>
                    <a:pt x="366" y="365"/>
                    <a:pt x="164" y="43"/>
                  </a:cubicBezTo>
                  <a:cubicBezTo>
                    <a:pt x="153" y="13"/>
                    <a:pt x="131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2815225" y="2497800"/>
              <a:ext cx="14300" cy="22250"/>
            </a:xfrm>
            <a:custGeom>
              <a:avLst/>
              <a:gdLst/>
              <a:ahLst/>
              <a:cxnLst/>
              <a:rect l="l" t="t" r="r" b="b"/>
              <a:pathLst>
                <a:path w="572" h="890" extrusionOk="0">
                  <a:moveTo>
                    <a:pt x="72" y="1"/>
                  </a:moveTo>
                  <a:cubicBezTo>
                    <a:pt x="59" y="1"/>
                    <a:pt x="46" y="4"/>
                    <a:pt x="36" y="11"/>
                  </a:cubicBezTo>
                  <a:cubicBezTo>
                    <a:pt x="0" y="23"/>
                    <a:pt x="0" y="70"/>
                    <a:pt x="12" y="106"/>
                  </a:cubicBezTo>
                  <a:cubicBezTo>
                    <a:pt x="131" y="368"/>
                    <a:pt x="262" y="618"/>
                    <a:pt x="429" y="856"/>
                  </a:cubicBezTo>
                  <a:cubicBezTo>
                    <a:pt x="446" y="873"/>
                    <a:pt x="469" y="890"/>
                    <a:pt x="497" y="890"/>
                  </a:cubicBezTo>
                  <a:cubicBezTo>
                    <a:pt x="509" y="890"/>
                    <a:pt x="522" y="887"/>
                    <a:pt x="536" y="880"/>
                  </a:cubicBezTo>
                  <a:cubicBezTo>
                    <a:pt x="560" y="868"/>
                    <a:pt x="572" y="808"/>
                    <a:pt x="560" y="785"/>
                  </a:cubicBezTo>
                  <a:cubicBezTo>
                    <a:pt x="393" y="547"/>
                    <a:pt x="262" y="285"/>
                    <a:pt x="143" y="35"/>
                  </a:cubicBezTo>
                  <a:cubicBezTo>
                    <a:pt x="135" y="18"/>
                    <a:pt x="103" y="1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832125" y="2482600"/>
              <a:ext cx="15475" cy="28625"/>
            </a:xfrm>
            <a:custGeom>
              <a:avLst/>
              <a:gdLst/>
              <a:ahLst/>
              <a:cxnLst/>
              <a:rect l="l" t="t" r="r" b="b"/>
              <a:pathLst>
                <a:path w="619" h="1145" extrusionOk="0">
                  <a:moveTo>
                    <a:pt x="96" y="1"/>
                  </a:moveTo>
                  <a:cubicBezTo>
                    <a:pt x="48" y="1"/>
                    <a:pt x="0" y="37"/>
                    <a:pt x="15" y="95"/>
                  </a:cubicBezTo>
                  <a:cubicBezTo>
                    <a:pt x="134" y="452"/>
                    <a:pt x="289" y="774"/>
                    <a:pt x="455" y="1107"/>
                  </a:cubicBezTo>
                  <a:cubicBezTo>
                    <a:pt x="467" y="1133"/>
                    <a:pt x="489" y="1144"/>
                    <a:pt x="512" y="1144"/>
                  </a:cubicBezTo>
                  <a:cubicBezTo>
                    <a:pt x="562" y="1144"/>
                    <a:pt x="619" y="1093"/>
                    <a:pt x="586" y="1035"/>
                  </a:cubicBezTo>
                  <a:cubicBezTo>
                    <a:pt x="420" y="702"/>
                    <a:pt x="289" y="381"/>
                    <a:pt x="170" y="47"/>
                  </a:cubicBezTo>
                  <a:cubicBezTo>
                    <a:pt x="156" y="15"/>
                    <a:pt x="126" y="1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2849950" y="2468650"/>
              <a:ext cx="16600" cy="32575"/>
            </a:xfrm>
            <a:custGeom>
              <a:avLst/>
              <a:gdLst/>
              <a:ahLst/>
              <a:cxnLst/>
              <a:rect l="l" t="t" r="r" b="b"/>
              <a:pathLst>
                <a:path w="664" h="1303" extrusionOk="0">
                  <a:moveTo>
                    <a:pt x="96" y="1"/>
                  </a:moveTo>
                  <a:cubicBezTo>
                    <a:pt x="48" y="1"/>
                    <a:pt x="0" y="54"/>
                    <a:pt x="16" y="117"/>
                  </a:cubicBezTo>
                  <a:cubicBezTo>
                    <a:pt x="183" y="498"/>
                    <a:pt x="350" y="891"/>
                    <a:pt x="516" y="1260"/>
                  </a:cubicBezTo>
                  <a:cubicBezTo>
                    <a:pt x="528" y="1290"/>
                    <a:pt x="547" y="1303"/>
                    <a:pt x="568" y="1303"/>
                  </a:cubicBezTo>
                  <a:cubicBezTo>
                    <a:pt x="613" y="1303"/>
                    <a:pt x="664" y="1246"/>
                    <a:pt x="647" y="1189"/>
                  </a:cubicBezTo>
                  <a:cubicBezTo>
                    <a:pt x="481" y="820"/>
                    <a:pt x="314" y="427"/>
                    <a:pt x="159" y="46"/>
                  </a:cubicBezTo>
                  <a:cubicBezTo>
                    <a:pt x="143" y="14"/>
                    <a:pt x="119" y="1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2869700" y="2467175"/>
              <a:ext cx="14700" cy="25475"/>
            </a:xfrm>
            <a:custGeom>
              <a:avLst/>
              <a:gdLst/>
              <a:ahLst/>
              <a:cxnLst/>
              <a:rect l="l" t="t" r="r" b="b"/>
              <a:pathLst>
                <a:path w="588" h="1019" extrusionOk="0">
                  <a:moveTo>
                    <a:pt x="92" y="0"/>
                  </a:moveTo>
                  <a:cubicBezTo>
                    <a:pt x="45" y="0"/>
                    <a:pt x="0" y="53"/>
                    <a:pt x="24" y="117"/>
                  </a:cubicBezTo>
                  <a:cubicBezTo>
                    <a:pt x="155" y="402"/>
                    <a:pt x="298" y="676"/>
                    <a:pt x="441" y="974"/>
                  </a:cubicBezTo>
                  <a:cubicBezTo>
                    <a:pt x="453" y="1006"/>
                    <a:pt x="474" y="1019"/>
                    <a:pt x="496" y="1019"/>
                  </a:cubicBezTo>
                  <a:cubicBezTo>
                    <a:pt x="540" y="1019"/>
                    <a:pt x="588" y="966"/>
                    <a:pt x="572" y="902"/>
                  </a:cubicBezTo>
                  <a:cubicBezTo>
                    <a:pt x="441" y="605"/>
                    <a:pt x="298" y="319"/>
                    <a:pt x="155" y="45"/>
                  </a:cubicBezTo>
                  <a:cubicBezTo>
                    <a:pt x="139" y="1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2886650" y="2462525"/>
              <a:ext cx="12825" cy="20775"/>
            </a:xfrm>
            <a:custGeom>
              <a:avLst/>
              <a:gdLst/>
              <a:ahLst/>
              <a:cxnLst/>
              <a:rect l="l" t="t" r="r" b="b"/>
              <a:pathLst>
                <a:path w="513" h="831" extrusionOk="0">
                  <a:moveTo>
                    <a:pt x="70" y="0"/>
                  </a:moveTo>
                  <a:cubicBezTo>
                    <a:pt x="60" y="0"/>
                    <a:pt x="49" y="2"/>
                    <a:pt x="37" y="5"/>
                  </a:cubicBezTo>
                  <a:cubicBezTo>
                    <a:pt x="13" y="17"/>
                    <a:pt x="1" y="76"/>
                    <a:pt x="13" y="112"/>
                  </a:cubicBezTo>
                  <a:cubicBezTo>
                    <a:pt x="179" y="314"/>
                    <a:pt x="298" y="541"/>
                    <a:pt x="370" y="779"/>
                  </a:cubicBezTo>
                  <a:cubicBezTo>
                    <a:pt x="379" y="815"/>
                    <a:pt x="395" y="831"/>
                    <a:pt x="423" y="831"/>
                  </a:cubicBezTo>
                  <a:cubicBezTo>
                    <a:pt x="432" y="831"/>
                    <a:pt x="442" y="829"/>
                    <a:pt x="453" y="826"/>
                  </a:cubicBezTo>
                  <a:cubicBezTo>
                    <a:pt x="489" y="803"/>
                    <a:pt x="513" y="767"/>
                    <a:pt x="501" y="731"/>
                  </a:cubicBezTo>
                  <a:cubicBezTo>
                    <a:pt x="406" y="481"/>
                    <a:pt x="298" y="255"/>
                    <a:pt x="144" y="29"/>
                  </a:cubicBezTo>
                  <a:cubicBezTo>
                    <a:pt x="118" y="11"/>
                    <a:pt x="98" y="0"/>
                    <a:pt x="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2493400" y="2223475"/>
              <a:ext cx="391450" cy="210275"/>
            </a:xfrm>
            <a:custGeom>
              <a:avLst/>
              <a:gdLst/>
              <a:ahLst/>
              <a:cxnLst/>
              <a:rect l="l" t="t" r="r" b="b"/>
              <a:pathLst>
                <a:path w="15658" h="8411" extrusionOk="0">
                  <a:moveTo>
                    <a:pt x="120" y="0"/>
                  </a:moveTo>
                  <a:cubicBezTo>
                    <a:pt x="57" y="0"/>
                    <a:pt x="1" y="107"/>
                    <a:pt x="74" y="149"/>
                  </a:cubicBezTo>
                  <a:cubicBezTo>
                    <a:pt x="2074" y="1221"/>
                    <a:pt x="4087" y="2304"/>
                    <a:pt x="6099" y="3376"/>
                  </a:cubicBezTo>
                  <a:cubicBezTo>
                    <a:pt x="8111" y="4447"/>
                    <a:pt x="10111" y="5531"/>
                    <a:pt x="12123" y="6602"/>
                  </a:cubicBezTo>
                  <a:cubicBezTo>
                    <a:pt x="13254" y="7198"/>
                    <a:pt x="14374" y="7805"/>
                    <a:pt x="15505" y="8400"/>
                  </a:cubicBezTo>
                  <a:cubicBezTo>
                    <a:pt x="15517" y="8407"/>
                    <a:pt x="15530" y="8410"/>
                    <a:pt x="15541" y="8410"/>
                  </a:cubicBezTo>
                  <a:cubicBezTo>
                    <a:pt x="15609" y="8410"/>
                    <a:pt x="15657" y="8310"/>
                    <a:pt x="15576" y="8269"/>
                  </a:cubicBezTo>
                  <a:cubicBezTo>
                    <a:pt x="13564" y="7198"/>
                    <a:pt x="11564" y="6114"/>
                    <a:pt x="9551" y="5043"/>
                  </a:cubicBezTo>
                  <a:cubicBezTo>
                    <a:pt x="7539" y="3971"/>
                    <a:pt x="5527" y="2888"/>
                    <a:pt x="3527" y="1816"/>
                  </a:cubicBezTo>
                  <a:cubicBezTo>
                    <a:pt x="2396" y="1221"/>
                    <a:pt x="1277" y="602"/>
                    <a:pt x="146" y="6"/>
                  </a:cubicBezTo>
                  <a:cubicBezTo>
                    <a:pt x="137" y="2"/>
                    <a:pt x="129" y="0"/>
                    <a:pt x="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2684850" y="2348975"/>
              <a:ext cx="22350" cy="12725"/>
            </a:xfrm>
            <a:custGeom>
              <a:avLst/>
              <a:gdLst/>
              <a:ahLst/>
              <a:cxnLst/>
              <a:rect l="l" t="t" r="r" b="b"/>
              <a:pathLst>
                <a:path w="894" h="509" extrusionOk="0">
                  <a:moveTo>
                    <a:pt x="114" y="0"/>
                  </a:moveTo>
                  <a:cubicBezTo>
                    <a:pt x="42" y="0"/>
                    <a:pt x="1" y="101"/>
                    <a:pt x="72" y="142"/>
                  </a:cubicBezTo>
                  <a:lnTo>
                    <a:pt x="750" y="499"/>
                  </a:lnTo>
                  <a:cubicBezTo>
                    <a:pt x="762" y="505"/>
                    <a:pt x="774" y="508"/>
                    <a:pt x="784" y="508"/>
                  </a:cubicBezTo>
                  <a:cubicBezTo>
                    <a:pt x="851" y="508"/>
                    <a:pt x="894" y="399"/>
                    <a:pt x="822" y="368"/>
                  </a:cubicBezTo>
                  <a:cubicBezTo>
                    <a:pt x="608" y="249"/>
                    <a:pt x="369" y="130"/>
                    <a:pt x="155" y="11"/>
                  </a:cubicBezTo>
                  <a:cubicBezTo>
                    <a:pt x="141" y="3"/>
                    <a:pt x="127" y="0"/>
                    <a:pt x="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2798250" y="2408000"/>
              <a:ext cx="10150" cy="6900"/>
            </a:xfrm>
            <a:custGeom>
              <a:avLst/>
              <a:gdLst/>
              <a:ahLst/>
              <a:cxnLst/>
              <a:rect l="l" t="t" r="r" b="b"/>
              <a:pathLst>
                <a:path w="406" h="276" extrusionOk="0">
                  <a:moveTo>
                    <a:pt x="87" y="0"/>
                  </a:moveTo>
                  <a:cubicBezTo>
                    <a:pt x="62" y="0"/>
                    <a:pt x="32" y="11"/>
                    <a:pt x="24" y="43"/>
                  </a:cubicBezTo>
                  <a:cubicBezTo>
                    <a:pt x="1" y="67"/>
                    <a:pt x="1" y="126"/>
                    <a:pt x="48" y="150"/>
                  </a:cubicBezTo>
                  <a:cubicBezTo>
                    <a:pt x="120" y="186"/>
                    <a:pt x="215" y="221"/>
                    <a:pt x="286" y="269"/>
                  </a:cubicBezTo>
                  <a:cubicBezTo>
                    <a:pt x="298" y="273"/>
                    <a:pt x="313" y="276"/>
                    <a:pt x="327" y="276"/>
                  </a:cubicBezTo>
                  <a:cubicBezTo>
                    <a:pt x="357" y="276"/>
                    <a:pt x="386" y="265"/>
                    <a:pt x="394" y="233"/>
                  </a:cubicBezTo>
                  <a:cubicBezTo>
                    <a:pt x="405" y="209"/>
                    <a:pt x="405" y="150"/>
                    <a:pt x="358" y="126"/>
                  </a:cubicBezTo>
                  <a:cubicBezTo>
                    <a:pt x="286" y="90"/>
                    <a:pt x="215" y="55"/>
                    <a:pt x="120" y="7"/>
                  </a:cubicBezTo>
                  <a:cubicBezTo>
                    <a:pt x="112" y="3"/>
                    <a:pt x="100" y="0"/>
                    <a:pt x="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2873275" y="2410675"/>
              <a:ext cx="11325" cy="8325"/>
            </a:xfrm>
            <a:custGeom>
              <a:avLst/>
              <a:gdLst/>
              <a:ahLst/>
              <a:cxnLst/>
              <a:rect l="l" t="t" r="r" b="b"/>
              <a:pathLst>
                <a:path w="453" h="333" extrusionOk="0">
                  <a:moveTo>
                    <a:pt x="78" y="1"/>
                  </a:moveTo>
                  <a:cubicBezTo>
                    <a:pt x="49" y="1"/>
                    <a:pt x="20" y="11"/>
                    <a:pt x="12" y="43"/>
                  </a:cubicBezTo>
                  <a:cubicBezTo>
                    <a:pt x="0" y="79"/>
                    <a:pt x="0" y="126"/>
                    <a:pt x="36" y="138"/>
                  </a:cubicBezTo>
                  <a:cubicBezTo>
                    <a:pt x="143" y="198"/>
                    <a:pt x="250" y="257"/>
                    <a:pt x="333" y="317"/>
                  </a:cubicBezTo>
                  <a:cubicBezTo>
                    <a:pt x="348" y="327"/>
                    <a:pt x="367" y="332"/>
                    <a:pt x="385" y="332"/>
                  </a:cubicBezTo>
                  <a:cubicBezTo>
                    <a:pt x="410" y="332"/>
                    <a:pt x="434" y="321"/>
                    <a:pt x="441" y="293"/>
                  </a:cubicBezTo>
                  <a:cubicBezTo>
                    <a:pt x="452" y="257"/>
                    <a:pt x="452" y="222"/>
                    <a:pt x="417" y="186"/>
                  </a:cubicBezTo>
                  <a:cubicBezTo>
                    <a:pt x="310" y="126"/>
                    <a:pt x="202" y="67"/>
                    <a:pt x="119" y="7"/>
                  </a:cubicBezTo>
                  <a:cubicBezTo>
                    <a:pt x="107" y="3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2556550" y="2282850"/>
              <a:ext cx="6575" cy="5375"/>
            </a:xfrm>
            <a:custGeom>
              <a:avLst/>
              <a:gdLst/>
              <a:ahLst/>
              <a:cxnLst/>
              <a:rect l="l" t="t" r="r" b="b"/>
              <a:pathLst>
                <a:path w="263" h="215" extrusionOk="0">
                  <a:moveTo>
                    <a:pt x="60" y="1"/>
                  </a:moveTo>
                  <a:cubicBezTo>
                    <a:pt x="48" y="1"/>
                    <a:pt x="25" y="12"/>
                    <a:pt x="13" y="36"/>
                  </a:cubicBezTo>
                  <a:cubicBezTo>
                    <a:pt x="1" y="48"/>
                    <a:pt x="1" y="72"/>
                    <a:pt x="1" y="96"/>
                  </a:cubicBezTo>
                  <a:cubicBezTo>
                    <a:pt x="1" y="108"/>
                    <a:pt x="13" y="120"/>
                    <a:pt x="25" y="132"/>
                  </a:cubicBezTo>
                  <a:cubicBezTo>
                    <a:pt x="72" y="155"/>
                    <a:pt x="108" y="179"/>
                    <a:pt x="144" y="191"/>
                  </a:cubicBezTo>
                  <a:cubicBezTo>
                    <a:pt x="167" y="215"/>
                    <a:pt x="191" y="215"/>
                    <a:pt x="203" y="215"/>
                  </a:cubicBezTo>
                  <a:cubicBezTo>
                    <a:pt x="227" y="215"/>
                    <a:pt x="239" y="191"/>
                    <a:pt x="251" y="179"/>
                  </a:cubicBezTo>
                  <a:cubicBezTo>
                    <a:pt x="263" y="167"/>
                    <a:pt x="263" y="132"/>
                    <a:pt x="263" y="120"/>
                  </a:cubicBezTo>
                  <a:cubicBezTo>
                    <a:pt x="263" y="108"/>
                    <a:pt x="251" y="96"/>
                    <a:pt x="239" y="72"/>
                  </a:cubicBezTo>
                  <a:cubicBezTo>
                    <a:pt x="191" y="60"/>
                    <a:pt x="167" y="36"/>
                    <a:pt x="120" y="12"/>
                  </a:cubicBezTo>
                  <a:cubicBezTo>
                    <a:pt x="108" y="1"/>
                    <a:pt x="72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2492550" y="2248025"/>
              <a:ext cx="11650" cy="6575"/>
            </a:xfrm>
            <a:custGeom>
              <a:avLst/>
              <a:gdLst/>
              <a:ahLst/>
              <a:cxnLst/>
              <a:rect l="l" t="t" r="r" b="b"/>
              <a:pathLst>
                <a:path w="466" h="263" extrusionOk="0">
                  <a:moveTo>
                    <a:pt x="108" y="1"/>
                  </a:moveTo>
                  <a:cubicBezTo>
                    <a:pt x="84" y="1"/>
                    <a:pt x="60" y="1"/>
                    <a:pt x="49" y="12"/>
                  </a:cubicBezTo>
                  <a:cubicBezTo>
                    <a:pt x="25" y="24"/>
                    <a:pt x="13" y="36"/>
                    <a:pt x="13" y="60"/>
                  </a:cubicBezTo>
                  <a:cubicBezTo>
                    <a:pt x="1" y="96"/>
                    <a:pt x="25" y="131"/>
                    <a:pt x="60" y="143"/>
                  </a:cubicBezTo>
                  <a:cubicBezTo>
                    <a:pt x="168" y="191"/>
                    <a:pt x="263" y="239"/>
                    <a:pt x="358" y="262"/>
                  </a:cubicBezTo>
                  <a:cubicBezTo>
                    <a:pt x="370" y="262"/>
                    <a:pt x="394" y="262"/>
                    <a:pt x="418" y="251"/>
                  </a:cubicBezTo>
                  <a:cubicBezTo>
                    <a:pt x="430" y="239"/>
                    <a:pt x="441" y="215"/>
                    <a:pt x="441" y="203"/>
                  </a:cubicBezTo>
                  <a:cubicBezTo>
                    <a:pt x="465" y="155"/>
                    <a:pt x="430" y="131"/>
                    <a:pt x="406" y="120"/>
                  </a:cubicBezTo>
                  <a:cubicBezTo>
                    <a:pt x="299" y="72"/>
                    <a:pt x="191" y="24"/>
                    <a:pt x="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468450" y="2202475"/>
              <a:ext cx="8350" cy="6875"/>
            </a:xfrm>
            <a:custGeom>
              <a:avLst/>
              <a:gdLst/>
              <a:ahLst/>
              <a:cxnLst/>
              <a:rect l="l" t="t" r="r" b="b"/>
              <a:pathLst>
                <a:path w="334" h="275" extrusionOk="0">
                  <a:moveTo>
                    <a:pt x="48" y="1"/>
                  </a:moveTo>
                  <a:cubicBezTo>
                    <a:pt x="36" y="1"/>
                    <a:pt x="24" y="13"/>
                    <a:pt x="12" y="37"/>
                  </a:cubicBezTo>
                  <a:cubicBezTo>
                    <a:pt x="1" y="72"/>
                    <a:pt x="1" y="108"/>
                    <a:pt x="36" y="132"/>
                  </a:cubicBezTo>
                  <a:cubicBezTo>
                    <a:pt x="96" y="179"/>
                    <a:pt x="155" y="215"/>
                    <a:pt x="215" y="251"/>
                  </a:cubicBezTo>
                  <a:cubicBezTo>
                    <a:pt x="239" y="275"/>
                    <a:pt x="262" y="275"/>
                    <a:pt x="274" y="275"/>
                  </a:cubicBezTo>
                  <a:cubicBezTo>
                    <a:pt x="298" y="275"/>
                    <a:pt x="310" y="251"/>
                    <a:pt x="322" y="239"/>
                  </a:cubicBezTo>
                  <a:cubicBezTo>
                    <a:pt x="334" y="191"/>
                    <a:pt x="334" y="168"/>
                    <a:pt x="298" y="132"/>
                  </a:cubicBezTo>
                  <a:cubicBezTo>
                    <a:pt x="239" y="96"/>
                    <a:pt x="179" y="60"/>
                    <a:pt x="108" y="13"/>
                  </a:cubicBezTo>
                  <a:cubicBezTo>
                    <a:pt x="96" y="1"/>
                    <a:pt x="72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13"/>
          <p:cNvGrpSpPr/>
          <p:nvPr/>
        </p:nvGrpSpPr>
        <p:grpSpPr>
          <a:xfrm>
            <a:off x="116726" y="832072"/>
            <a:ext cx="666300" cy="705555"/>
            <a:chOff x="1397775" y="1160475"/>
            <a:chExt cx="521525" cy="552250"/>
          </a:xfrm>
        </p:grpSpPr>
        <p:sp>
          <p:nvSpPr>
            <p:cNvPr id="306" name="Google Shape;306;p13"/>
            <p:cNvSpPr/>
            <p:nvPr/>
          </p:nvSpPr>
          <p:spPr>
            <a:xfrm>
              <a:off x="1397775" y="1160475"/>
              <a:ext cx="521525" cy="552250"/>
            </a:xfrm>
            <a:custGeom>
              <a:avLst/>
              <a:gdLst/>
              <a:ahLst/>
              <a:cxnLst/>
              <a:rect l="l" t="t" r="r" b="b"/>
              <a:pathLst>
                <a:path w="20861" h="22090" extrusionOk="0">
                  <a:moveTo>
                    <a:pt x="14421" y="289"/>
                  </a:moveTo>
                  <a:cubicBezTo>
                    <a:pt x="14833" y="289"/>
                    <a:pt x="15243" y="326"/>
                    <a:pt x="15646" y="402"/>
                  </a:cubicBezTo>
                  <a:cubicBezTo>
                    <a:pt x="15884" y="438"/>
                    <a:pt x="16122" y="497"/>
                    <a:pt x="16360" y="581"/>
                  </a:cubicBezTo>
                  <a:cubicBezTo>
                    <a:pt x="16103" y="526"/>
                    <a:pt x="15845" y="502"/>
                    <a:pt x="15581" y="502"/>
                  </a:cubicBezTo>
                  <a:cubicBezTo>
                    <a:pt x="15442" y="502"/>
                    <a:pt x="15301" y="509"/>
                    <a:pt x="15157" y="521"/>
                  </a:cubicBezTo>
                  <a:lnTo>
                    <a:pt x="15050" y="521"/>
                  </a:lnTo>
                  <a:cubicBezTo>
                    <a:pt x="14705" y="462"/>
                    <a:pt x="14360" y="426"/>
                    <a:pt x="14003" y="426"/>
                  </a:cubicBezTo>
                  <a:cubicBezTo>
                    <a:pt x="12788" y="426"/>
                    <a:pt x="11621" y="854"/>
                    <a:pt x="10681" y="1569"/>
                  </a:cubicBezTo>
                  <a:lnTo>
                    <a:pt x="10359" y="1747"/>
                  </a:lnTo>
                  <a:cubicBezTo>
                    <a:pt x="9805" y="2078"/>
                    <a:pt x="9307" y="2504"/>
                    <a:pt x="8903" y="3024"/>
                  </a:cubicBezTo>
                  <a:lnTo>
                    <a:pt x="8903" y="3024"/>
                  </a:lnTo>
                  <a:cubicBezTo>
                    <a:pt x="8947" y="2963"/>
                    <a:pt x="8992" y="2902"/>
                    <a:pt x="9038" y="2843"/>
                  </a:cubicBezTo>
                  <a:cubicBezTo>
                    <a:pt x="10287" y="1207"/>
                    <a:pt x="12370" y="289"/>
                    <a:pt x="14421" y="289"/>
                  </a:cubicBezTo>
                  <a:close/>
                  <a:moveTo>
                    <a:pt x="18622" y="4295"/>
                  </a:moveTo>
                  <a:lnTo>
                    <a:pt x="18622" y="4295"/>
                  </a:lnTo>
                  <a:cubicBezTo>
                    <a:pt x="18658" y="4343"/>
                    <a:pt x="18682" y="4402"/>
                    <a:pt x="18694" y="4462"/>
                  </a:cubicBezTo>
                  <a:cubicBezTo>
                    <a:pt x="18670" y="4402"/>
                    <a:pt x="18658" y="4343"/>
                    <a:pt x="18622" y="4295"/>
                  </a:cubicBezTo>
                  <a:close/>
                  <a:moveTo>
                    <a:pt x="18682" y="1962"/>
                  </a:moveTo>
                  <a:lnTo>
                    <a:pt x="18860" y="2140"/>
                  </a:lnTo>
                  <a:cubicBezTo>
                    <a:pt x="19622" y="2938"/>
                    <a:pt x="20146" y="3950"/>
                    <a:pt x="20349" y="5045"/>
                  </a:cubicBezTo>
                  <a:cubicBezTo>
                    <a:pt x="20182" y="4462"/>
                    <a:pt x="19944" y="3890"/>
                    <a:pt x="19646" y="3379"/>
                  </a:cubicBezTo>
                  <a:cubicBezTo>
                    <a:pt x="19372" y="2878"/>
                    <a:pt x="19051" y="2390"/>
                    <a:pt x="18682" y="1962"/>
                  </a:cubicBezTo>
                  <a:close/>
                  <a:moveTo>
                    <a:pt x="13717" y="1509"/>
                  </a:moveTo>
                  <a:lnTo>
                    <a:pt x="13717" y="1509"/>
                  </a:lnTo>
                  <a:cubicBezTo>
                    <a:pt x="12550" y="1593"/>
                    <a:pt x="11407" y="2033"/>
                    <a:pt x="10538" y="2819"/>
                  </a:cubicBezTo>
                  <a:cubicBezTo>
                    <a:pt x="9764" y="3521"/>
                    <a:pt x="9204" y="4474"/>
                    <a:pt x="8930" y="5498"/>
                  </a:cubicBezTo>
                  <a:cubicBezTo>
                    <a:pt x="9204" y="4283"/>
                    <a:pt x="9907" y="3152"/>
                    <a:pt x="10883" y="2355"/>
                  </a:cubicBezTo>
                  <a:cubicBezTo>
                    <a:pt x="10978" y="2295"/>
                    <a:pt x="11050" y="2259"/>
                    <a:pt x="11133" y="2200"/>
                  </a:cubicBezTo>
                  <a:cubicBezTo>
                    <a:pt x="11347" y="2069"/>
                    <a:pt x="11550" y="1962"/>
                    <a:pt x="11776" y="1890"/>
                  </a:cubicBezTo>
                  <a:cubicBezTo>
                    <a:pt x="11812" y="1866"/>
                    <a:pt x="11847" y="1855"/>
                    <a:pt x="11883" y="1855"/>
                  </a:cubicBezTo>
                  <a:cubicBezTo>
                    <a:pt x="11955" y="1831"/>
                    <a:pt x="12014" y="1807"/>
                    <a:pt x="12086" y="1783"/>
                  </a:cubicBezTo>
                  <a:cubicBezTo>
                    <a:pt x="12121" y="1771"/>
                    <a:pt x="12145" y="1771"/>
                    <a:pt x="12181" y="1747"/>
                  </a:cubicBezTo>
                  <a:cubicBezTo>
                    <a:pt x="12669" y="1605"/>
                    <a:pt x="13193" y="1533"/>
                    <a:pt x="13717" y="1509"/>
                  </a:cubicBezTo>
                  <a:close/>
                  <a:moveTo>
                    <a:pt x="8475" y="3704"/>
                  </a:moveTo>
                  <a:cubicBezTo>
                    <a:pt x="8291" y="4077"/>
                    <a:pt x="8157" y="4471"/>
                    <a:pt x="8073" y="4879"/>
                  </a:cubicBezTo>
                  <a:cubicBezTo>
                    <a:pt x="7609" y="6260"/>
                    <a:pt x="7621" y="7808"/>
                    <a:pt x="8204" y="9165"/>
                  </a:cubicBezTo>
                  <a:cubicBezTo>
                    <a:pt x="8478" y="9784"/>
                    <a:pt x="8871" y="10367"/>
                    <a:pt x="9335" y="10856"/>
                  </a:cubicBezTo>
                  <a:cubicBezTo>
                    <a:pt x="9454" y="11034"/>
                    <a:pt x="9573" y="11201"/>
                    <a:pt x="9692" y="11368"/>
                  </a:cubicBezTo>
                  <a:cubicBezTo>
                    <a:pt x="9145" y="10903"/>
                    <a:pt x="8669" y="10344"/>
                    <a:pt x="8311" y="9713"/>
                  </a:cubicBezTo>
                  <a:cubicBezTo>
                    <a:pt x="7289" y="7852"/>
                    <a:pt x="7469" y="5535"/>
                    <a:pt x="8475" y="3704"/>
                  </a:cubicBezTo>
                  <a:close/>
                  <a:moveTo>
                    <a:pt x="14083" y="1783"/>
                  </a:moveTo>
                  <a:cubicBezTo>
                    <a:pt x="14462" y="1783"/>
                    <a:pt x="14843" y="1826"/>
                    <a:pt x="15217" y="1914"/>
                  </a:cubicBezTo>
                  <a:cubicBezTo>
                    <a:pt x="17205" y="2378"/>
                    <a:pt x="18694" y="4105"/>
                    <a:pt x="18801" y="6153"/>
                  </a:cubicBezTo>
                  <a:cubicBezTo>
                    <a:pt x="18813" y="6474"/>
                    <a:pt x="18801" y="6796"/>
                    <a:pt x="18741" y="7105"/>
                  </a:cubicBezTo>
                  <a:cubicBezTo>
                    <a:pt x="18551" y="8212"/>
                    <a:pt x="18015" y="9224"/>
                    <a:pt x="17205" y="9998"/>
                  </a:cubicBezTo>
                  <a:cubicBezTo>
                    <a:pt x="16419" y="10772"/>
                    <a:pt x="15360" y="11356"/>
                    <a:pt x="14264" y="11451"/>
                  </a:cubicBezTo>
                  <a:cubicBezTo>
                    <a:pt x="14122" y="11464"/>
                    <a:pt x="13980" y="11471"/>
                    <a:pt x="13837" y="11471"/>
                  </a:cubicBezTo>
                  <a:cubicBezTo>
                    <a:pt x="12096" y="11471"/>
                    <a:pt x="10375" y="10480"/>
                    <a:pt x="9550" y="8939"/>
                  </a:cubicBezTo>
                  <a:cubicBezTo>
                    <a:pt x="8621" y="7224"/>
                    <a:pt x="9026" y="5022"/>
                    <a:pt x="10228" y="3569"/>
                  </a:cubicBezTo>
                  <a:cubicBezTo>
                    <a:pt x="11174" y="2424"/>
                    <a:pt x="12617" y="1783"/>
                    <a:pt x="14083" y="1783"/>
                  </a:cubicBezTo>
                  <a:close/>
                  <a:moveTo>
                    <a:pt x="9669" y="9665"/>
                  </a:moveTo>
                  <a:lnTo>
                    <a:pt x="9669" y="9665"/>
                  </a:lnTo>
                  <a:cubicBezTo>
                    <a:pt x="10574" y="10879"/>
                    <a:pt x="12026" y="11665"/>
                    <a:pt x="13550" y="11749"/>
                  </a:cubicBezTo>
                  <a:lnTo>
                    <a:pt x="13562" y="11749"/>
                  </a:lnTo>
                  <a:cubicBezTo>
                    <a:pt x="13419" y="11784"/>
                    <a:pt x="13324" y="11891"/>
                    <a:pt x="13300" y="12022"/>
                  </a:cubicBezTo>
                  <a:cubicBezTo>
                    <a:pt x="12419" y="11951"/>
                    <a:pt x="11586" y="11630"/>
                    <a:pt x="10835" y="11153"/>
                  </a:cubicBezTo>
                  <a:cubicBezTo>
                    <a:pt x="10383" y="10737"/>
                    <a:pt x="9978" y="10225"/>
                    <a:pt x="9669" y="9665"/>
                  </a:cubicBezTo>
                  <a:close/>
                  <a:moveTo>
                    <a:pt x="8383" y="12130"/>
                  </a:moveTo>
                  <a:cubicBezTo>
                    <a:pt x="8380" y="12133"/>
                    <a:pt x="8378" y="12136"/>
                    <a:pt x="8376" y="12140"/>
                  </a:cubicBezTo>
                  <a:lnTo>
                    <a:pt x="8376" y="12140"/>
                  </a:lnTo>
                  <a:cubicBezTo>
                    <a:pt x="8378" y="12137"/>
                    <a:pt x="8380" y="12133"/>
                    <a:pt x="8383" y="12130"/>
                  </a:cubicBezTo>
                  <a:close/>
                  <a:moveTo>
                    <a:pt x="10621" y="11868"/>
                  </a:moveTo>
                  <a:cubicBezTo>
                    <a:pt x="10800" y="12034"/>
                    <a:pt x="10978" y="12165"/>
                    <a:pt x="11181" y="12272"/>
                  </a:cubicBezTo>
                  <a:cubicBezTo>
                    <a:pt x="10955" y="12165"/>
                    <a:pt x="10752" y="12070"/>
                    <a:pt x="10538" y="11927"/>
                  </a:cubicBezTo>
                  <a:cubicBezTo>
                    <a:pt x="10574" y="11915"/>
                    <a:pt x="10597" y="11903"/>
                    <a:pt x="10621" y="11868"/>
                  </a:cubicBezTo>
                  <a:close/>
                  <a:moveTo>
                    <a:pt x="8252" y="12583"/>
                  </a:moveTo>
                  <a:cubicBezTo>
                    <a:pt x="8252" y="12590"/>
                    <a:pt x="8252" y="12597"/>
                    <a:pt x="8252" y="12606"/>
                  </a:cubicBezTo>
                  <a:cubicBezTo>
                    <a:pt x="8263" y="12606"/>
                    <a:pt x="8264" y="12606"/>
                    <a:pt x="8252" y="12583"/>
                  </a:cubicBezTo>
                  <a:close/>
                  <a:moveTo>
                    <a:pt x="17134" y="11725"/>
                  </a:moveTo>
                  <a:cubicBezTo>
                    <a:pt x="17146" y="11737"/>
                    <a:pt x="17158" y="11749"/>
                    <a:pt x="17193" y="11772"/>
                  </a:cubicBezTo>
                  <a:cubicBezTo>
                    <a:pt x="16360" y="12332"/>
                    <a:pt x="15419" y="12737"/>
                    <a:pt x="14419" y="12844"/>
                  </a:cubicBezTo>
                  <a:cubicBezTo>
                    <a:pt x="15205" y="12701"/>
                    <a:pt x="15955" y="12427"/>
                    <a:pt x="16634" y="12046"/>
                  </a:cubicBezTo>
                  <a:cubicBezTo>
                    <a:pt x="16812" y="11951"/>
                    <a:pt x="16967" y="11844"/>
                    <a:pt x="17134" y="11725"/>
                  </a:cubicBezTo>
                  <a:close/>
                  <a:moveTo>
                    <a:pt x="8561" y="10594"/>
                  </a:moveTo>
                  <a:cubicBezTo>
                    <a:pt x="9192" y="11368"/>
                    <a:pt x="9990" y="12022"/>
                    <a:pt x="10883" y="12451"/>
                  </a:cubicBezTo>
                  <a:cubicBezTo>
                    <a:pt x="10740" y="12784"/>
                    <a:pt x="10347" y="12904"/>
                    <a:pt x="10026" y="12975"/>
                  </a:cubicBezTo>
                  <a:cubicBezTo>
                    <a:pt x="9669" y="13058"/>
                    <a:pt x="9323" y="13142"/>
                    <a:pt x="9026" y="13332"/>
                  </a:cubicBezTo>
                  <a:cubicBezTo>
                    <a:pt x="8776" y="13094"/>
                    <a:pt x="8514" y="12844"/>
                    <a:pt x="8252" y="12606"/>
                  </a:cubicBezTo>
                  <a:lnTo>
                    <a:pt x="8252" y="12582"/>
                  </a:lnTo>
                  <a:cubicBezTo>
                    <a:pt x="8252" y="12582"/>
                    <a:pt x="8252" y="12583"/>
                    <a:pt x="8252" y="12583"/>
                  </a:cubicBezTo>
                  <a:lnTo>
                    <a:pt x="8252" y="12583"/>
                  </a:lnTo>
                  <a:cubicBezTo>
                    <a:pt x="8253" y="12573"/>
                    <a:pt x="8256" y="12566"/>
                    <a:pt x="8264" y="12558"/>
                  </a:cubicBezTo>
                  <a:cubicBezTo>
                    <a:pt x="8264" y="12523"/>
                    <a:pt x="8276" y="12499"/>
                    <a:pt x="8276" y="12463"/>
                  </a:cubicBezTo>
                  <a:cubicBezTo>
                    <a:pt x="8310" y="12371"/>
                    <a:pt x="8322" y="12225"/>
                    <a:pt x="8376" y="12140"/>
                  </a:cubicBezTo>
                  <a:lnTo>
                    <a:pt x="8376" y="12140"/>
                  </a:lnTo>
                  <a:cubicBezTo>
                    <a:pt x="8365" y="12157"/>
                    <a:pt x="8360" y="12163"/>
                    <a:pt x="8359" y="12163"/>
                  </a:cubicBezTo>
                  <a:cubicBezTo>
                    <a:pt x="8357" y="12163"/>
                    <a:pt x="8375" y="12129"/>
                    <a:pt x="8383" y="12106"/>
                  </a:cubicBezTo>
                  <a:cubicBezTo>
                    <a:pt x="8490" y="12225"/>
                    <a:pt x="8609" y="12332"/>
                    <a:pt x="8716" y="12451"/>
                  </a:cubicBezTo>
                  <a:cubicBezTo>
                    <a:pt x="8746" y="12481"/>
                    <a:pt x="8782" y="12496"/>
                    <a:pt x="8817" y="12496"/>
                  </a:cubicBezTo>
                  <a:cubicBezTo>
                    <a:pt x="8853" y="12496"/>
                    <a:pt x="8889" y="12481"/>
                    <a:pt x="8919" y="12451"/>
                  </a:cubicBezTo>
                  <a:cubicBezTo>
                    <a:pt x="8978" y="12392"/>
                    <a:pt x="8978" y="12308"/>
                    <a:pt x="8919" y="12249"/>
                  </a:cubicBezTo>
                  <a:cubicBezTo>
                    <a:pt x="8788" y="12106"/>
                    <a:pt x="8669" y="11975"/>
                    <a:pt x="8538" y="11856"/>
                  </a:cubicBezTo>
                  <a:cubicBezTo>
                    <a:pt x="8621" y="11689"/>
                    <a:pt x="8561" y="11451"/>
                    <a:pt x="8395" y="11380"/>
                  </a:cubicBezTo>
                  <a:cubicBezTo>
                    <a:pt x="8359" y="11368"/>
                    <a:pt x="8323" y="11356"/>
                    <a:pt x="8276" y="11332"/>
                  </a:cubicBezTo>
                  <a:cubicBezTo>
                    <a:pt x="8276" y="11284"/>
                    <a:pt x="8299" y="11249"/>
                    <a:pt x="8299" y="11201"/>
                  </a:cubicBezTo>
                  <a:cubicBezTo>
                    <a:pt x="8633" y="11546"/>
                    <a:pt x="8954" y="11903"/>
                    <a:pt x="9252" y="12272"/>
                  </a:cubicBezTo>
                  <a:cubicBezTo>
                    <a:pt x="9269" y="12301"/>
                    <a:pt x="9302" y="12313"/>
                    <a:pt x="9338" y="12313"/>
                  </a:cubicBezTo>
                  <a:cubicBezTo>
                    <a:pt x="9378" y="12313"/>
                    <a:pt x="9423" y="12298"/>
                    <a:pt x="9454" y="12272"/>
                  </a:cubicBezTo>
                  <a:cubicBezTo>
                    <a:pt x="9514" y="12213"/>
                    <a:pt x="9502" y="12130"/>
                    <a:pt x="9454" y="12058"/>
                  </a:cubicBezTo>
                  <a:cubicBezTo>
                    <a:pt x="9133" y="11641"/>
                    <a:pt x="8788" y="11260"/>
                    <a:pt x="8418" y="10903"/>
                  </a:cubicBezTo>
                  <a:cubicBezTo>
                    <a:pt x="8395" y="10891"/>
                    <a:pt x="8395" y="10891"/>
                    <a:pt x="8383" y="10891"/>
                  </a:cubicBezTo>
                  <a:cubicBezTo>
                    <a:pt x="8430" y="10772"/>
                    <a:pt x="8490" y="10677"/>
                    <a:pt x="8561" y="10594"/>
                  </a:cubicBezTo>
                  <a:close/>
                  <a:moveTo>
                    <a:pt x="8240" y="12999"/>
                  </a:moveTo>
                  <a:cubicBezTo>
                    <a:pt x="8418" y="13177"/>
                    <a:pt x="8609" y="13356"/>
                    <a:pt x="8788" y="13535"/>
                  </a:cubicBezTo>
                  <a:cubicBezTo>
                    <a:pt x="8478" y="13856"/>
                    <a:pt x="8204" y="14273"/>
                    <a:pt x="7918" y="14630"/>
                  </a:cubicBezTo>
                  <a:cubicBezTo>
                    <a:pt x="7609" y="15023"/>
                    <a:pt x="7299" y="15416"/>
                    <a:pt x="7002" y="15821"/>
                  </a:cubicBezTo>
                  <a:lnTo>
                    <a:pt x="4144" y="19476"/>
                  </a:lnTo>
                  <a:cubicBezTo>
                    <a:pt x="3549" y="19047"/>
                    <a:pt x="3013" y="18535"/>
                    <a:pt x="2537" y="17987"/>
                  </a:cubicBezTo>
                  <a:lnTo>
                    <a:pt x="2858" y="17666"/>
                  </a:lnTo>
                  <a:cubicBezTo>
                    <a:pt x="2882" y="17678"/>
                    <a:pt x="2894" y="17690"/>
                    <a:pt x="2906" y="17690"/>
                  </a:cubicBezTo>
                  <a:lnTo>
                    <a:pt x="2918" y="17702"/>
                  </a:lnTo>
                  <a:lnTo>
                    <a:pt x="2942" y="17714"/>
                  </a:lnTo>
                  <a:lnTo>
                    <a:pt x="2954" y="17737"/>
                  </a:lnTo>
                  <a:cubicBezTo>
                    <a:pt x="3001" y="17785"/>
                    <a:pt x="3061" y="17821"/>
                    <a:pt x="3096" y="17856"/>
                  </a:cubicBezTo>
                  <a:cubicBezTo>
                    <a:pt x="3192" y="17940"/>
                    <a:pt x="3299" y="18035"/>
                    <a:pt x="3370" y="18118"/>
                  </a:cubicBezTo>
                  <a:cubicBezTo>
                    <a:pt x="3394" y="18148"/>
                    <a:pt x="3430" y="18163"/>
                    <a:pt x="3467" y="18163"/>
                  </a:cubicBezTo>
                  <a:cubicBezTo>
                    <a:pt x="3504" y="18163"/>
                    <a:pt x="3543" y="18148"/>
                    <a:pt x="3573" y="18118"/>
                  </a:cubicBezTo>
                  <a:cubicBezTo>
                    <a:pt x="3632" y="18059"/>
                    <a:pt x="3632" y="17976"/>
                    <a:pt x="3573" y="17916"/>
                  </a:cubicBezTo>
                  <a:cubicBezTo>
                    <a:pt x="3418" y="17737"/>
                    <a:pt x="3239" y="17583"/>
                    <a:pt x="3037" y="17440"/>
                  </a:cubicBezTo>
                  <a:cubicBezTo>
                    <a:pt x="3870" y="16606"/>
                    <a:pt x="4704" y="15785"/>
                    <a:pt x="5561" y="14987"/>
                  </a:cubicBezTo>
                  <a:cubicBezTo>
                    <a:pt x="5954" y="14606"/>
                    <a:pt x="6359" y="14225"/>
                    <a:pt x="6764" y="13856"/>
                  </a:cubicBezTo>
                  <a:cubicBezTo>
                    <a:pt x="7025" y="13594"/>
                    <a:pt x="7287" y="13344"/>
                    <a:pt x="7526" y="13058"/>
                  </a:cubicBezTo>
                  <a:cubicBezTo>
                    <a:pt x="7526" y="13118"/>
                    <a:pt x="7537" y="13201"/>
                    <a:pt x="7537" y="13261"/>
                  </a:cubicBezTo>
                  <a:cubicBezTo>
                    <a:pt x="7549" y="13344"/>
                    <a:pt x="7621" y="13439"/>
                    <a:pt x="7704" y="13463"/>
                  </a:cubicBezTo>
                  <a:cubicBezTo>
                    <a:pt x="7740" y="13499"/>
                    <a:pt x="7787" y="13511"/>
                    <a:pt x="7835" y="13511"/>
                  </a:cubicBezTo>
                  <a:cubicBezTo>
                    <a:pt x="6633" y="15166"/>
                    <a:pt x="5406" y="16785"/>
                    <a:pt x="4144" y="18380"/>
                  </a:cubicBezTo>
                  <a:cubicBezTo>
                    <a:pt x="4054" y="18488"/>
                    <a:pt x="4147" y="18637"/>
                    <a:pt x="4250" y="18637"/>
                  </a:cubicBezTo>
                  <a:cubicBezTo>
                    <a:pt x="4283" y="18637"/>
                    <a:pt x="4317" y="18621"/>
                    <a:pt x="4347" y="18583"/>
                  </a:cubicBezTo>
                  <a:cubicBezTo>
                    <a:pt x="5644" y="16952"/>
                    <a:pt x="6894" y="15297"/>
                    <a:pt x="8133" y="13594"/>
                  </a:cubicBezTo>
                  <a:cubicBezTo>
                    <a:pt x="8180" y="13535"/>
                    <a:pt x="8157" y="13463"/>
                    <a:pt x="8121" y="13439"/>
                  </a:cubicBezTo>
                  <a:cubicBezTo>
                    <a:pt x="8145" y="13404"/>
                    <a:pt x="8192" y="13380"/>
                    <a:pt x="8204" y="13332"/>
                  </a:cubicBezTo>
                  <a:cubicBezTo>
                    <a:pt x="8252" y="13237"/>
                    <a:pt x="8252" y="13154"/>
                    <a:pt x="8240" y="13058"/>
                  </a:cubicBezTo>
                  <a:lnTo>
                    <a:pt x="8240" y="13058"/>
                  </a:lnTo>
                  <a:lnTo>
                    <a:pt x="8240" y="13034"/>
                  </a:lnTo>
                  <a:lnTo>
                    <a:pt x="8240" y="12999"/>
                  </a:lnTo>
                  <a:close/>
                  <a:moveTo>
                    <a:pt x="2346" y="18202"/>
                  </a:moveTo>
                  <a:cubicBezTo>
                    <a:pt x="2823" y="18761"/>
                    <a:pt x="3370" y="19273"/>
                    <a:pt x="3977" y="19702"/>
                  </a:cubicBezTo>
                  <a:cubicBezTo>
                    <a:pt x="3727" y="20000"/>
                    <a:pt x="3501" y="20297"/>
                    <a:pt x="3263" y="20595"/>
                  </a:cubicBezTo>
                  <a:cubicBezTo>
                    <a:pt x="2584" y="20190"/>
                    <a:pt x="1965" y="19690"/>
                    <a:pt x="1453" y="19107"/>
                  </a:cubicBezTo>
                  <a:cubicBezTo>
                    <a:pt x="1751" y="18809"/>
                    <a:pt x="2049" y="18499"/>
                    <a:pt x="2346" y="18202"/>
                  </a:cubicBezTo>
                  <a:close/>
                  <a:moveTo>
                    <a:pt x="1251" y="19309"/>
                  </a:moveTo>
                  <a:cubicBezTo>
                    <a:pt x="1787" y="19904"/>
                    <a:pt x="2418" y="20416"/>
                    <a:pt x="3096" y="20833"/>
                  </a:cubicBezTo>
                  <a:cubicBezTo>
                    <a:pt x="2846" y="21131"/>
                    <a:pt x="2596" y="21488"/>
                    <a:pt x="2251" y="21678"/>
                  </a:cubicBezTo>
                  <a:cubicBezTo>
                    <a:pt x="2123" y="21746"/>
                    <a:pt x="1997" y="21776"/>
                    <a:pt x="1873" y="21776"/>
                  </a:cubicBezTo>
                  <a:cubicBezTo>
                    <a:pt x="1605" y="21776"/>
                    <a:pt x="1352" y="21636"/>
                    <a:pt x="1132" y="21440"/>
                  </a:cubicBezTo>
                  <a:cubicBezTo>
                    <a:pt x="1001" y="21321"/>
                    <a:pt x="882" y="21178"/>
                    <a:pt x="763" y="21035"/>
                  </a:cubicBezTo>
                  <a:cubicBezTo>
                    <a:pt x="620" y="20857"/>
                    <a:pt x="417" y="20619"/>
                    <a:pt x="417" y="20369"/>
                  </a:cubicBezTo>
                  <a:cubicBezTo>
                    <a:pt x="417" y="20142"/>
                    <a:pt x="620" y="19964"/>
                    <a:pt x="751" y="19821"/>
                  </a:cubicBezTo>
                  <a:lnTo>
                    <a:pt x="894" y="19666"/>
                  </a:lnTo>
                  <a:cubicBezTo>
                    <a:pt x="918" y="19666"/>
                    <a:pt x="918" y="19690"/>
                    <a:pt x="929" y="19690"/>
                  </a:cubicBezTo>
                  <a:cubicBezTo>
                    <a:pt x="941" y="19702"/>
                    <a:pt x="953" y="19702"/>
                    <a:pt x="953" y="19714"/>
                  </a:cubicBezTo>
                  <a:lnTo>
                    <a:pt x="977" y="19726"/>
                  </a:lnTo>
                  <a:cubicBezTo>
                    <a:pt x="1001" y="19750"/>
                    <a:pt x="1013" y="19761"/>
                    <a:pt x="1049" y="19785"/>
                  </a:cubicBezTo>
                  <a:cubicBezTo>
                    <a:pt x="1096" y="19833"/>
                    <a:pt x="1132" y="19869"/>
                    <a:pt x="1191" y="19904"/>
                  </a:cubicBezTo>
                  <a:cubicBezTo>
                    <a:pt x="1287" y="19988"/>
                    <a:pt x="1370" y="20071"/>
                    <a:pt x="1465" y="20166"/>
                  </a:cubicBezTo>
                  <a:cubicBezTo>
                    <a:pt x="1495" y="20196"/>
                    <a:pt x="1531" y="20211"/>
                    <a:pt x="1566" y="20211"/>
                  </a:cubicBezTo>
                  <a:cubicBezTo>
                    <a:pt x="1602" y="20211"/>
                    <a:pt x="1638" y="20196"/>
                    <a:pt x="1668" y="20166"/>
                  </a:cubicBezTo>
                  <a:cubicBezTo>
                    <a:pt x="1727" y="20107"/>
                    <a:pt x="1727" y="20012"/>
                    <a:pt x="1668" y="19952"/>
                  </a:cubicBezTo>
                  <a:cubicBezTo>
                    <a:pt x="1489" y="19773"/>
                    <a:pt x="1310" y="19607"/>
                    <a:pt x="1108" y="19464"/>
                  </a:cubicBezTo>
                  <a:lnTo>
                    <a:pt x="1251" y="19309"/>
                  </a:lnTo>
                  <a:close/>
                  <a:moveTo>
                    <a:pt x="14367" y="1"/>
                  </a:moveTo>
                  <a:cubicBezTo>
                    <a:pt x="12557" y="1"/>
                    <a:pt x="10718" y="676"/>
                    <a:pt x="9431" y="1914"/>
                  </a:cubicBezTo>
                  <a:cubicBezTo>
                    <a:pt x="7597" y="3688"/>
                    <a:pt x="6775" y="6557"/>
                    <a:pt x="7645" y="8986"/>
                  </a:cubicBezTo>
                  <a:cubicBezTo>
                    <a:pt x="7823" y="9475"/>
                    <a:pt x="8061" y="9939"/>
                    <a:pt x="8359" y="10356"/>
                  </a:cubicBezTo>
                  <a:cubicBezTo>
                    <a:pt x="8157" y="10558"/>
                    <a:pt x="8085" y="10891"/>
                    <a:pt x="8026" y="11213"/>
                  </a:cubicBezTo>
                  <a:cubicBezTo>
                    <a:pt x="8014" y="11284"/>
                    <a:pt x="8014" y="11356"/>
                    <a:pt x="8002" y="11427"/>
                  </a:cubicBezTo>
                  <a:cubicBezTo>
                    <a:pt x="7966" y="11451"/>
                    <a:pt x="7942" y="11475"/>
                    <a:pt x="7918" y="11510"/>
                  </a:cubicBezTo>
                  <a:cubicBezTo>
                    <a:pt x="7716" y="11844"/>
                    <a:pt x="7585" y="12213"/>
                    <a:pt x="7549" y="12582"/>
                  </a:cubicBezTo>
                  <a:cubicBezTo>
                    <a:pt x="7073" y="13296"/>
                    <a:pt x="6359" y="13868"/>
                    <a:pt x="5740" y="14463"/>
                  </a:cubicBezTo>
                  <a:cubicBezTo>
                    <a:pt x="4156" y="15952"/>
                    <a:pt x="2620" y="17464"/>
                    <a:pt x="1132" y="19023"/>
                  </a:cubicBezTo>
                  <a:cubicBezTo>
                    <a:pt x="953" y="19202"/>
                    <a:pt x="775" y="19404"/>
                    <a:pt x="596" y="19583"/>
                  </a:cubicBezTo>
                  <a:cubicBezTo>
                    <a:pt x="453" y="19738"/>
                    <a:pt x="275" y="19904"/>
                    <a:pt x="179" y="20119"/>
                  </a:cubicBezTo>
                  <a:cubicBezTo>
                    <a:pt x="1" y="20547"/>
                    <a:pt x="298" y="20928"/>
                    <a:pt x="560" y="21262"/>
                  </a:cubicBezTo>
                  <a:cubicBezTo>
                    <a:pt x="810" y="21583"/>
                    <a:pt x="1120" y="21905"/>
                    <a:pt x="1525" y="22036"/>
                  </a:cubicBezTo>
                  <a:cubicBezTo>
                    <a:pt x="1633" y="22073"/>
                    <a:pt x="1741" y="22090"/>
                    <a:pt x="1848" y="22090"/>
                  </a:cubicBezTo>
                  <a:cubicBezTo>
                    <a:pt x="2120" y="22090"/>
                    <a:pt x="2383" y="21980"/>
                    <a:pt x="2596" y="21809"/>
                  </a:cubicBezTo>
                  <a:cubicBezTo>
                    <a:pt x="2965" y="21512"/>
                    <a:pt x="3239" y="21107"/>
                    <a:pt x="3513" y="20738"/>
                  </a:cubicBezTo>
                  <a:cubicBezTo>
                    <a:pt x="3858" y="20309"/>
                    <a:pt x="4204" y="19881"/>
                    <a:pt x="4525" y="19428"/>
                  </a:cubicBezTo>
                  <a:cubicBezTo>
                    <a:pt x="5228" y="18535"/>
                    <a:pt x="5918" y="17654"/>
                    <a:pt x="6609" y="16761"/>
                  </a:cubicBezTo>
                  <a:cubicBezTo>
                    <a:pt x="7002" y="16273"/>
                    <a:pt x="7383" y="15785"/>
                    <a:pt x="7764" y="15297"/>
                  </a:cubicBezTo>
                  <a:cubicBezTo>
                    <a:pt x="8133" y="14820"/>
                    <a:pt x="8490" y="14320"/>
                    <a:pt x="8871" y="13868"/>
                  </a:cubicBezTo>
                  <a:cubicBezTo>
                    <a:pt x="9050" y="13654"/>
                    <a:pt x="9264" y="13511"/>
                    <a:pt x="9514" y="13415"/>
                  </a:cubicBezTo>
                  <a:cubicBezTo>
                    <a:pt x="9764" y="13344"/>
                    <a:pt x="10026" y="13296"/>
                    <a:pt x="10264" y="13225"/>
                  </a:cubicBezTo>
                  <a:cubicBezTo>
                    <a:pt x="10621" y="13118"/>
                    <a:pt x="10955" y="12927"/>
                    <a:pt x="11109" y="12594"/>
                  </a:cubicBezTo>
                  <a:cubicBezTo>
                    <a:pt x="11847" y="12927"/>
                    <a:pt x="12669" y="13130"/>
                    <a:pt x="13479" y="13165"/>
                  </a:cubicBezTo>
                  <a:cubicBezTo>
                    <a:pt x="13569" y="13170"/>
                    <a:pt x="13659" y="13172"/>
                    <a:pt x="13748" y="13172"/>
                  </a:cubicBezTo>
                  <a:cubicBezTo>
                    <a:pt x="16597" y="13172"/>
                    <a:pt x="19202" y="11000"/>
                    <a:pt x="20218" y="8403"/>
                  </a:cubicBezTo>
                  <a:cubicBezTo>
                    <a:pt x="20349" y="8058"/>
                    <a:pt x="20456" y="7712"/>
                    <a:pt x="20527" y="7355"/>
                  </a:cubicBezTo>
                  <a:cubicBezTo>
                    <a:pt x="20861" y="5795"/>
                    <a:pt x="20575" y="4176"/>
                    <a:pt x="19706" y="2831"/>
                  </a:cubicBezTo>
                  <a:cubicBezTo>
                    <a:pt x="18979" y="1724"/>
                    <a:pt x="17908" y="854"/>
                    <a:pt x="16658" y="390"/>
                  </a:cubicBezTo>
                  <a:cubicBezTo>
                    <a:pt x="15931" y="127"/>
                    <a:pt x="15152" y="1"/>
                    <a:pt x="14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758550" y="1223600"/>
              <a:ext cx="24425" cy="17475"/>
            </a:xfrm>
            <a:custGeom>
              <a:avLst/>
              <a:gdLst/>
              <a:ahLst/>
              <a:cxnLst/>
              <a:rect l="l" t="t" r="r" b="b"/>
              <a:pathLst>
                <a:path w="977" h="699" extrusionOk="0">
                  <a:moveTo>
                    <a:pt x="147" y="0"/>
                  </a:moveTo>
                  <a:cubicBezTo>
                    <a:pt x="99" y="0"/>
                    <a:pt x="58" y="19"/>
                    <a:pt x="36" y="56"/>
                  </a:cubicBezTo>
                  <a:cubicBezTo>
                    <a:pt x="0" y="115"/>
                    <a:pt x="12" y="223"/>
                    <a:pt x="83" y="258"/>
                  </a:cubicBezTo>
                  <a:cubicBezTo>
                    <a:pt x="203" y="318"/>
                    <a:pt x="310" y="377"/>
                    <a:pt x="417" y="449"/>
                  </a:cubicBezTo>
                  <a:cubicBezTo>
                    <a:pt x="464" y="473"/>
                    <a:pt x="512" y="520"/>
                    <a:pt x="572" y="556"/>
                  </a:cubicBezTo>
                  <a:cubicBezTo>
                    <a:pt x="607" y="568"/>
                    <a:pt x="631" y="580"/>
                    <a:pt x="655" y="615"/>
                  </a:cubicBezTo>
                  <a:cubicBezTo>
                    <a:pt x="667" y="627"/>
                    <a:pt x="679" y="627"/>
                    <a:pt x="691" y="639"/>
                  </a:cubicBezTo>
                  <a:lnTo>
                    <a:pt x="715" y="651"/>
                  </a:lnTo>
                  <a:cubicBezTo>
                    <a:pt x="738" y="687"/>
                    <a:pt x="774" y="699"/>
                    <a:pt x="810" y="699"/>
                  </a:cubicBezTo>
                  <a:cubicBezTo>
                    <a:pt x="845" y="699"/>
                    <a:pt x="893" y="687"/>
                    <a:pt x="917" y="651"/>
                  </a:cubicBezTo>
                  <a:cubicBezTo>
                    <a:pt x="965" y="615"/>
                    <a:pt x="976" y="508"/>
                    <a:pt x="917" y="449"/>
                  </a:cubicBezTo>
                  <a:cubicBezTo>
                    <a:pt x="715" y="282"/>
                    <a:pt x="476" y="139"/>
                    <a:pt x="238" y="20"/>
                  </a:cubicBezTo>
                  <a:cubicBezTo>
                    <a:pt x="207" y="7"/>
                    <a:pt x="176" y="0"/>
                    <a:pt x="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1725350" y="1221025"/>
              <a:ext cx="47200" cy="32525"/>
            </a:xfrm>
            <a:custGeom>
              <a:avLst/>
              <a:gdLst/>
              <a:ahLst/>
              <a:cxnLst/>
              <a:rect l="l" t="t" r="r" b="b"/>
              <a:pathLst>
                <a:path w="1888" h="1301" extrusionOk="0">
                  <a:moveTo>
                    <a:pt x="196" y="1"/>
                  </a:moveTo>
                  <a:cubicBezTo>
                    <a:pt x="73" y="1"/>
                    <a:pt x="0" y="178"/>
                    <a:pt x="138" y="266"/>
                  </a:cubicBezTo>
                  <a:cubicBezTo>
                    <a:pt x="673" y="564"/>
                    <a:pt x="1173" y="909"/>
                    <a:pt x="1650" y="1278"/>
                  </a:cubicBezTo>
                  <a:cubicBezTo>
                    <a:pt x="1669" y="1293"/>
                    <a:pt x="1693" y="1300"/>
                    <a:pt x="1718" y="1300"/>
                  </a:cubicBezTo>
                  <a:cubicBezTo>
                    <a:pt x="1770" y="1300"/>
                    <a:pt x="1824" y="1271"/>
                    <a:pt x="1840" y="1230"/>
                  </a:cubicBezTo>
                  <a:cubicBezTo>
                    <a:pt x="1888" y="1159"/>
                    <a:pt x="1864" y="1087"/>
                    <a:pt x="1804" y="1040"/>
                  </a:cubicBezTo>
                  <a:cubicBezTo>
                    <a:pt x="1304" y="671"/>
                    <a:pt x="804" y="326"/>
                    <a:pt x="280" y="28"/>
                  </a:cubicBezTo>
                  <a:cubicBezTo>
                    <a:pt x="251" y="9"/>
                    <a:pt x="222" y="1"/>
                    <a:pt x="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1708825" y="1228600"/>
              <a:ext cx="55700" cy="40575"/>
            </a:xfrm>
            <a:custGeom>
              <a:avLst/>
              <a:gdLst/>
              <a:ahLst/>
              <a:cxnLst/>
              <a:rect l="l" t="t" r="r" b="b"/>
              <a:pathLst>
                <a:path w="2228" h="1623" extrusionOk="0">
                  <a:moveTo>
                    <a:pt x="194" y="0"/>
                  </a:moveTo>
                  <a:cubicBezTo>
                    <a:pt x="141" y="0"/>
                    <a:pt x="84" y="30"/>
                    <a:pt x="60" y="70"/>
                  </a:cubicBezTo>
                  <a:cubicBezTo>
                    <a:pt x="1" y="142"/>
                    <a:pt x="48" y="213"/>
                    <a:pt x="108" y="261"/>
                  </a:cubicBezTo>
                  <a:lnTo>
                    <a:pt x="1989" y="1606"/>
                  </a:lnTo>
                  <a:cubicBezTo>
                    <a:pt x="2008" y="1617"/>
                    <a:pt x="2031" y="1623"/>
                    <a:pt x="2054" y="1623"/>
                  </a:cubicBezTo>
                  <a:cubicBezTo>
                    <a:pt x="2104" y="1623"/>
                    <a:pt x="2155" y="1599"/>
                    <a:pt x="2180" y="1558"/>
                  </a:cubicBezTo>
                  <a:cubicBezTo>
                    <a:pt x="2227" y="1487"/>
                    <a:pt x="2192" y="1404"/>
                    <a:pt x="2132" y="1368"/>
                  </a:cubicBezTo>
                  <a:lnTo>
                    <a:pt x="263" y="23"/>
                  </a:lnTo>
                  <a:cubicBezTo>
                    <a:pt x="243" y="7"/>
                    <a:pt x="219" y="0"/>
                    <a:pt x="1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88425" y="1235800"/>
              <a:ext cx="49300" cy="35600"/>
            </a:xfrm>
            <a:custGeom>
              <a:avLst/>
              <a:gdLst/>
              <a:ahLst/>
              <a:cxnLst/>
              <a:rect l="l" t="t" r="r" b="b"/>
              <a:pathLst>
                <a:path w="1972" h="1424" extrusionOk="0">
                  <a:moveTo>
                    <a:pt x="182" y="1"/>
                  </a:moveTo>
                  <a:cubicBezTo>
                    <a:pt x="64" y="1"/>
                    <a:pt x="0" y="183"/>
                    <a:pt x="126" y="270"/>
                  </a:cubicBezTo>
                  <a:cubicBezTo>
                    <a:pt x="674" y="627"/>
                    <a:pt x="1210" y="997"/>
                    <a:pt x="1734" y="1401"/>
                  </a:cubicBezTo>
                  <a:cubicBezTo>
                    <a:pt x="1753" y="1417"/>
                    <a:pt x="1776" y="1423"/>
                    <a:pt x="1799" y="1423"/>
                  </a:cubicBezTo>
                  <a:cubicBezTo>
                    <a:pt x="1848" y="1423"/>
                    <a:pt x="1900" y="1394"/>
                    <a:pt x="1924" y="1354"/>
                  </a:cubicBezTo>
                  <a:cubicBezTo>
                    <a:pt x="1972" y="1282"/>
                    <a:pt x="1936" y="1211"/>
                    <a:pt x="1876" y="1163"/>
                  </a:cubicBezTo>
                  <a:cubicBezTo>
                    <a:pt x="1353" y="758"/>
                    <a:pt x="817" y="389"/>
                    <a:pt x="269" y="32"/>
                  </a:cubicBezTo>
                  <a:cubicBezTo>
                    <a:pt x="238" y="10"/>
                    <a:pt x="209" y="1"/>
                    <a:pt x="1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70100" y="1246775"/>
              <a:ext cx="59800" cy="44100"/>
            </a:xfrm>
            <a:custGeom>
              <a:avLst/>
              <a:gdLst/>
              <a:ahLst/>
              <a:cxnLst/>
              <a:rect l="l" t="t" r="r" b="b"/>
              <a:pathLst>
                <a:path w="2392" h="1764" extrusionOk="0">
                  <a:moveTo>
                    <a:pt x="202" y="1"/>
                  </a:moveTo>
                  <a:cubicBezTo>
                    <a:pt x="75" y="1"/>
                    <a:pt x="0" y="193"/>
                    <a:pt x="121" y="284"/>
                  </a:cubicBezTo>
                  <a:cubicBezTo>
                    <a:pt x="800" y="772"/>
                    <a:pt x="1466" y="1260"/>
                    <a:pt x="2121" y="1736"/>
                  </a:cubicBezTo>
                  <a:cubicBezTo>
                    <a:pt x="2146" y="1755"/>
                    <a:pt x="2172" y="1763"/>
                    <a:pt x="2196" y="1763"/>
                  </a:cubicBezTo>
                  <a:cubicBezTo>
                    <a:pt x="2309" y="1763"/>
                    <a:pt x="2392" y="1584"/>
                    <a:pt x="2264" y="1486"/>
                  </a:cubicBezTo>
                  <a:cubicBezTo>
                    <a:pt x="1597" y="998"/>
                    <a:pt x="931" y="498"/>
                    <a:pt x="276" y="22"/>
                  </a:cubicBezTo>
                  <a:cubicBezTo>
                    <a:pt x="250" y="7"/>
                    <a:pt x="225" y="1"/>
                    <a:pt x="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1653750" y="1266100"/>
              <a:ext cx="76500" cy="56025"/>
            </a:xfrm>
            <a:custGeom>
              <a:avLst/>
              <a:gdLst/>
              <a:ahLst/>
              <a:cxnLst/>
              <a:rect l="l" t="t" r="r" b="b"/>
              <a:pathLst>
                <a:path w="3060" h="2241" extrusionOk="0">
                  <a:moveTo>
                    <a:pt x="203" y="1"/>
                  </a:moveTo>
                  <a:cubicBezTo>
                    <a:pt x="82" y="1"/>
                    <a:pt x="0" y="185"/>
                    <a:pt x="120" y="285"/>
                  </a:cubicBezTo>
                  <a:cubicBezTo>
                    <a:pt x="1013" y="916"/>
                    <a:pt x="1894" y="1570"/>
                    <a:pt x="2787" y="2213"/>
                  </a:cubicBezTo>
                  <a:cubicBezTo>
                    <a:pt x="2814" y="2232"/>
                    <a:pt x="2841" y="2240"/>
                    <a:pt x="2866" y="2240"/>
                  </a:cubicBezTo>
                  <a:cubicBezTo>
                    <a:pt x="2983" y="2240"/>
                    <a:pt x="3060" y="2062"/>
                    <a:pt x="2942" y="1963"/>
                  </a:cubicBezTo>
                  <a:cubicBezTo>
                    <a:pt x="2049" y="1320"/>
                    <a:pt x="1168" y="666"/>
                    <a:pt x="275" y="23"/>
                  </a:cubicBezTo>
                  <a:cubicBezTo>
                    <a:pt x="250" y="7"/>
                    <a:pt x="226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1648700" y="1286350"/>
              <a:ext cx="42000" cy="31575"/>
            </a:xfrm>
            <a:custGeom>
              <a:avLst/>
              <a:gdLst/>
              <a:ahLst/>
              <a:cxnLst/>
              <a:rect l="l" t="t" r="r" b="b"/>
              <a:pathLst>
                <a:path w="1680" h="1263" extrusionOk="0">
                  <a:moveTo>
                    <a:pt x="183" y="0"/>
                  </a:moveTo>
                  <a:cubicBezTo>
                    <a:pt x="131" y="0"/>
                    <a:pt x="76" y="30"/>
                    <a:pt x="60" y="70"/>
                  </a:cubicBezTo>
                  <a:cubicBezTo>
                    <a:pt x="1" y="141"/>
                    <a:pt x="48" y="213"/>
                    <a:pt x="108" y="260"/>
                  </a:cubicBezTo>
                  <a:lnTo>
                    <a:pt x="1441" y="1237"/>
                  </a:lnTo>
                  <a:cubicBezTo>
                    <a:pt x="1463" y="1254"/>
                    <a:pt x="1491" y="1262"/>
                    <a:pt x="1520" y="1262"/>
                  </a:cubicBezTo>
                  <a:cubicBezTo>
                    <a:pt x="1568" y="1262"/>
                    <a:pt x="1617" y="1239"/>
                    <a:pt x="1632" y="1201"/>
                  </a:cubicBezTo>
                  <a:cubicBezTo>
                    <a:pt x="1680" y="1118"/>
                    <a:pt x="1656" y="1046"/>
                    <a:pt x="1596" y="999"/>
                  </a:cubicBezTo>
                  <a:lnTo>
                    <a:pt x="251" y="22"/>
                  </a:lnTo>
                  <a:cubicBezTo>
                    <a:pt x="232" y="7"/>
                    <a:pt x="207" y="0"/>
                    <a:pt x="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649325" y="1314225"/>
              <a:ext cx="54225" cy="38400"/>
            </a:xfrm>
            <a:custGeom>
              <a:avLst/>
              <a:gdLst/>
              <a:ahLst/>
              <a:cxnLst/>
              <a:rect l="l" t="t" r="r" b="b"/>
              <a:pathLst>
                <a:path w="2169" h="1536" extrusionOk="0">
                  <a:moveTo>
                    <a:pt x="197" y="0"/>
                  </a:moveTo>
                  <a:cubicBezTo>
                    <a:pt x="78" y="0"/>
                    <a:pt x="0" y="188"/>
                    <a:pt x="119" y="277"/>
                  </a:cubicBezTo>
                  <a:cubicBezTo>
                    <a:pt x="714" y="693"/>
                    <a:pt x="1309" y="1098"/>
                    <a:pt x="1893" y="1515"/>
                  </a:cubicBezTo>
                  <a:cubicBezTo>
                    <a:pt x="1918" y="1530"/>
                    <a:pt x="1943" y="1536"/>
                    <a:pt x="1967" y="1536"/>
                  </a:cubicBezTo>
                  <a:cubicBezTo>
                    <a:pt x="2093" y="1536"/>
                    <a:pt x="2168" y="1343"/>
                    <a:pt x="2047" y="1253"/>
                  </a:cubicBezTo>
                  <a:cubicBezTo>
                    <a:pt x="1452" y="836"/>
                    <a:pt x="857" y="443"/>
                    <a:pt x="273" y="26"/>
                  </a:cubicBezTo>
                  <a:cubicBezTo>
                    <a:pt x="247" y="8"/>
                    <a:pt x="221" y="0"/>
                    <a:pt x="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2450" y="1328600"/>
              <a:ext cx="28900" cy="20200"/>
            </a:xfrm>
            <a:custGeom>
              <a:avLst/>
              <a:gdLst/>
              <a:ahLst/>
              <a:cxnLst/>
              <a:rect l="l" t="t" r="r" b="b"/>
              <a:pathLst>
                <a:path w="1156" h="808" extrusionOk="0">
                  <a:moveTo>
                    <a:pt x="170" y="1"/>
                  </a:moveTo>
                  <a:cubicBezTo>
                    <a:pt x="118" y="1"/>
                    <a:pt x="61" y="30"/>
                    <a:pt x="36" y="71"/>
                  </a:cubicBezTo>
                  <a:cubicBezTo>
                    <a:pt x="1" y="142"/>
                    <a:pt x="25" y="225"/>
                    <a:pt x="84" y="261"/>
                  </a:cubicBezTo>
                  <a:cubicBezTo>
                    <a:pt x="370" y="440"/>
                    <a:pt x="656" y="618"/>
                    <a:pt x="917" y="785"/>
                  </a:cubicBezTo>
                  <a:cubicBezTo>
                    <a:pt x="937" y="800"/>
                    <a:pt x="961" y="807"/>
                    <a:pt x="986" y="807"/>
                  </a:cubicBezTo>
                  <a:cubicBezTo>
                    <a:pt x="1038" y="807"/>
                    <a:pt x="1092" y="778"/>
                    <a:pt x="1108" y="737"/>
                  </a:cubicBezTo>
                  <a:cubicBezTo>
                    <a:pt x="1156" y="666"/>
                    <a:pt x="1132" y="594"/>
                    <a:pt x="1072" y="547"/>
                  </a:cubicBezTo>
                  <a:cubicBezTo>
                    <a:pt x="787" y="368"/>
                    <a:pt x="513" y="202"/>
                    <a:pt x="239" y="23"/>
                  </a:cubicBezTo>
                  <a:cubicBezTo>
                    <a:pt x="220" y="8"/>
                    <a:pt x="195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43650" y="1350350"/>
              <a:ext cx="39900" cy="29975"/>
            </a:xfrm>
            <a:custGeom>
              <a:avLst/>
              <a:gdLst/>
              <a:ahLst/>
              <a:cxnLst/>
              <a:rect l="l" t="t" r="r" b="b"/>
              <a:pathLst>
                <a:path w="1596" h="1199" extrusionOk="0">
                  <a:moveTo>
                    <a:pt x="182" y="0"/>
                  </a:moveTo>
                  <a:cubicBezTo>
                    <a:pt x="129" y="0"/>
                    <a:pt x="72" y="29"/>
                    <a:pt x="48" y="70"/>
                  </a:cubicBezTo>
                  <a:cubicBezTo>
                    <a:pt x="0" y="141"/>
                    <a:pt x="36" y="213"/>
                    <a:pt x="96" y="260"/>
                  </a:cubicBezTo>
                  <a:cubicBezTo>
                    <a:pt x="512" y="558"/>
                    <a:pt x="941" y="867"/>
                    <a:pt x="1358" y="1165"/>
                  </a:cubicBezTo>
                  <a:cubicBezTo>
                    <a:pt x="1380" y="1188"/>
                    <a:pt x="1408" y="1198"/>
                    <a:pt x="1436" y="1198"/>
                  </a:cubicBezTo>
                  <a:cubicBezTo>
                    <a:pt x="1482" y="1198"/>
                    <a:pt x="1530" y="1169"/>
                    <a:pt x="1560" y="1118"/>
                  </a:cubicBezTo>
                  <a:cubicBezTo>
                    <a:pt x="1596" y="1046"/>
                    <a:pt x="1572" y="975"/>
                    <a:pt x="1512" y="927"/>
                  </a:cubicBezTo>
                  <a:cubicBezTo>
                    <a:pt x="1096" y="629"/>
                    <a:pt x="667" y="320"/>
                    <a:pt x="250" y="22"/>
                  </a:cubicBezTo>
                  <a:cubicBezTo>
                    <a:pt x="231" y="7"/>
                    <a:pt x="207" y="0"/>
                    <a:pt x="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1647825" y="1373250"/>
              <a:ext cx="23525" cy="17525"/>
            </a:xfrm>
            <a:custGeom>
              <a:avLst/>
              <a:gdLst/>
              <a:ahLst/>
              <a:cxnLst/>
              <a:rect l="l" t="t" r="r" b="b"/>
              <a:pathLst>
                <a:path w="941" h="701" extrusionOk="0">
                  <a:moveTo>
                    <a:pt x="170" y="1"/>
                  </a:moveTo>
                  <a:cubicBezTo>
                    <a:pt x="118" y="1"/>
                    <a:pt x="64" y="30"/>
                    <a:pt x="48" y="71"/>
                  </a:cubicBezTo>
                  <a:cubicBezTo>
                    <a:pt x="0" y="142"/>
                    <a:pt x="36" y="225"/>
                    <a:pt x="95" y="261"/>
                  </a:cubicBezTo>
                  <a:cubicBezTo>
                    <a:pt x="298" y="404"/>
                    <a:pt x="512" y="547"/>
                    <a:pt x="702" y="678"/>
                  </a:cubicBezTo>
                  <a:cubicBezTo>
                    <a:pt x="722" y="694"/>
                    <a:pt x="747" y="700"/>
                    <a:pt x="773" y="700"/>
                  </a:cubicBezTo>
                  <a:cubicBezTo>
                    <a:pt x="824" y="700"/>
                    <a:pt x="877" y="674"/>
                    <a:pt x="893" y="642"/>
                  </a:cubicBezTo>
                  <a:cubicBezTo>
                    <a:pt x="941" y="559"/>
                    <a:pt x="917" y="487"/>
                    <a:pt x="857" y="440"/>
                  </a:cubicBezTo>
                  <a:cubicBezTo>
                    <a:pt x="643" y="309"/>
                    <a:pt x="429" y="166"/>
                    <a:pt x="238" y="23"/>
                  </a:cubicBezTo>
                  <a:cubicBezTo>
                    <a:pt x="219" y="8"/>
                    <a:pt x="195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1678475" y="1397025"/>
              <a:ext cx="9250" cy="7175"/>
            </a:xfrm>
            <a:custGeom>
              <a:avLst/>
              <a:gdLst/>
              <a:ahLst/>
              <a:cxnLst/>
              <a:rect l="l" t="t" r="r" b="b"/>
              <a:pathLst>
                <a:path w="370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69" y="1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13"/>
          <p:cNvSpPr/>
          <p:nvPr/>
        </p:nvSpPr>
        <p:spPr>
          <a:xfrm rot="10800000" flipH="1">
            <a:off x="0" y="4270344"/>
            <a:ext cx="1808752" cy="873156"/>
          </a:xfrm>
          <a:custGeom>
            <a:avLst/>
            <a:gdLst/>
            <a:ahLst/>
            <a:cxnLst/>
            <a:rect l="l" t="t" r="r" b="b"/>
            <a:pathLst>
              <a:path w="65104" h="30791" extrusionOk="0">
                <a:moveTo>
                  <a:pt x="0" y="1"/>
                </a:moveTo>
                <a:lnTo>
                  <a:pt x="0" y="30719"/>
                </a:lnTo>
                <a:cubicBezTo>
                  <a:pt x="0" y="30719"/>
                  <a:pt x="1406" y="30790"/>
                  <a:pt x="3773" y="30790"/>
                </a:cubicBezTo>
                <a:cubicBezTo>
                  <a:pt x="10984" y="30790"/>
                  <a:pt x="27120" y="30129"/>
                  <a:pt x="39660" y="24778"/>
                </a:cubicBezTo>
                <a:cubicBezTo>
                  <a:pt x="56329" y="17658"/>
                  <a:pt x="65104" y="1"/>
                  <a:pt x="651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1"/>
          </p:nvPr>
        </p:nvSpPr>
        <p:spPr>
          <a:xfrm>
            <a:off x="1921638" y="1739225"/>
            <a:ext cx="24273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subTitle" idx="2"/>
          </p:nvPr>
        </p:nvSpPr>
        <p:spPr>
          <a:xfrm>
            <a:off x="1921638" y="2092851"/>
            <a:ext cx="24273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3" hasCustomPrompt="1"/>
          </p:nvPr>
        </p:nvSpPr>
        <p:spPr>
          <a:xfrm>
            <a:off x="1223663" y="2045913"/>
            <a:ext cx="5394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4"/>
          </p:nvPr>
        </p:nvSpPr>
        <p:spPr>
          <a:xfrm>
            <a:off x="5533838" y="1739225"/>
            <a:ext cx="24273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5"/>
          </p:nvPr>
        </p:nvSpPr>
        <p:spPr>
          <a:xfrm>
            <a:off x="5533838" y="2092851"/>
            <a:ext cx="24273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title" idx="6" hasCustomPrompt="1"/>
          </p:nvPr>
        </p:nvSpPr>
        <p:spPr>
          <a:xfrm>
            <a:off x="4835863" y="2045913"/>
            <a:ext cx="5394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t>xx%</a:t>
            </a:r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7"/>
          </p:nvPr>
        </p:nvSpPr>
        <p:spPr>
          <a:xfrm>
            <a:off x="1921638" y="3113224"/>
            <a:ext cx="24273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8"/>
          </p:nvPr>
        </p:nvSpPr>
        <p:spPr>
          <a:xfrm>
            <a:off x="1921638" y="3466850"/>
            <a:ext cx="24273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9" hasCustomPrompt="1"/>
          </p:nvPr>
        </p:nvSpPr>
        <p:spPr>
          <a:xfrm>
            <a:off x="1223663" y="3417538"/>
            <a:ext cx="5394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subTitle" idx="13"/>
          </p:nvPr>
        </p:nvSpPr>
        <p:spPr>
          <a:xfrm>
            <a:off x="5533838" y="3113224"/>
            <a:ext cx="24273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1" name="Google Shape;331;p13"/>
          <p:cNvSpPr txBox="1">
            <a:spLocks noGrp="1"/>
          </p:cNvSpPr>
          <p:nvPr>
            <p:ph type="subTitle" idx="14"/>
          </p:nvPr>
        </p:nvSpPr>
        <p:spPr>
          <a:xfrm>
            <a:off x="5533838" y="3466850"/>
            <a:ext cx="24273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title" idx="15" hasCustomPrompt="1"/>
          </p:nvPr>
        </p:nvSpPr>
        <p:spPr>
          <a:xfrm>
            <a:off x="4835863" y="3417538"/>
            <a:ext cx="5394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14"/>
          <p:cNvGrpSpPr/>
          <p:nvPr/>
        </p:nvGrpSpPr>
        <p:grpSpPr>
          <a:xfrm rot="-1517355">
            <a:off x="487012" y="658848"/>
            <a:ext cx="654931" cy="211639"/>
            <a:chOff x="2172275" y="1388275"/>
            <a:chExt cx="188150" cy="60800"/>
          </a:xfrm>
        </p:grpSpPr>
        <p:sp>
          <p:nvSpPr>
            <p:cNvPr id="335" name="Google Shape;335;p14"/>
            <p:cNvSpPr/>
            <p:nvPr/>
          </p:nvSpPr>
          <p:spPr>
            <a:xfrm>
              <a:off x="2172275" y="1391725"/>
              <a:ext cx="34550" cy="57350"/>
            </a:xfrm>
            <a:custGeom>
              <a:avLst/>
              <a:gdLst/>
              <a:ahLst/>
              <a:cxnLst/>
              <a:rect l="l" t="t" r="r" b="b"/>
              <a:pathLst>
                <a:path w="1382" h="2294" extrusionOk="0">
                  <a:moveTo>
                    <a:pt x="727" y="570"/>
                  </a:moveTo>
                  <a:cubicBezTo>
                    <a:pt x="810" y="867"/>
                    <a:pt x="870" y="1165"/>
                    <a:pt x="918" y="1463"/>
                  </a:cubicBezTo>
                  <a:cubicBezTo>
                    <a:pt x="775" y="1463"/>
                    <a:pt x="620" y="1475"/>
                    <a:pt x="489" y="1510"/>
                  </a:cubicBezTo>
                  <a:cubicBezTo>
                    <a:pt x="560" y="1177"/>
                    <a:pt x="656" y="879"/>
                    <a:pt x="727" y="570"/>
                  </a:cubicBezTo>
                  <a:close/>
                  <a:moveTo>
                    <a:pt x="667" y="1"/>
                  </a:moveTo>
                  <a:cubicBezTo>
                    <a:pt x="610" y="1"/>
                    <a:pt x="559" y="33"/>
                    <a:pt x="549" y="105"/>
                  </a:cubicBezTo>
                  <a:cubicBezTo>
                    <a:pt x="382" y="772"/>
                    <a:pt x="203" y="1427"/>
                    <a:pt x="37" y="2106"/>
                  </a:cubicBezTo>
                  <a:cubicBezTo>
                    <a:pt x="1" y="2199"/>
                    <a:pt x="91" y="2271"/>
                    <a:pt x="181" y="2271"/>
                  </a:cubicBezTo>
                  <a:cubicBezTo>
                    <a:pt x="240" y="2271"/>
                    <a:pt x="299" y="2241"/>
                    <a:pt x="322" y="2165"/>
                  </a:cubicBezTo>
                  <a:lnTo>
                    <a:pt x="418" y="1808"/>
                  </a:lnTo>
                  <a:lnTo>
                    <a:pt x="441" y="1808"/>
                  </a:lnTo>
                  <a:cubicBezTo>
                    <a:pt x="477" y="1808"/>
                    <a:pt x="513" y="1784"/>
                    <a:pt x="549" y="1784"/>
                  </a:cubicBezTo>
                  <a:cubicBezTo>
                    <a:pt x="549" y="1784"/>
                    <a:pt x="575" y="1779"/>
                    <a:pt x="582" y="1779"/>
                  </a:cubicBezTo>
                  <a:cubicBezTo>
                    <a:pt x="586" y="1779"/>
                    <a:pt x="584" y="1780"/>
                    <a:pt x="572" y="1784"/>
                  </a:cubicBezTo>
                  <a:lnTo>
                    <a:pt x="620" y="1784"/>
                  </a:lnTo>
                  <a:cubicBezTo>
                    <a:pt x="679" y="1772"/>
                    <a:pt x="751" y="1772"/>
                    <a:pt x="810" y="1772"/>
                  </a:cubicBezTo>
                  <a:lnTo>
                    <a:pt x="965" y="1772"/>
                  </a:lnTo>
                  <a:cubicBezTo>
                    <a:pt x="977" y="1891"/>
                    <a:pt x="977" y="2022"/>
                    <a:pt x="989" y="2141"/>
                  </a:cubicBezTo>
                  <a:cubicBezTo>
                    <a:pt x="989" y="2243"/>
                    <a:pt x="1063" y="2293"/>
                    <a:pt x="1138" y="2293"/>
                  </a:cubicBezTo>
                  <a:cubicBezTo>
                    <a:pt x="1212" y="2293"/>
                    <a:pt x="1287" y="2243"/>
                    <a:pt x="1287" y="2141"/>
                  </a:cubicBezTo>
                  <a:cubicBezTo>
                    <a:pt x="1287" y="2010"/>
                    <a:pt x="1275" y="1891"/>
                    <a:pt x="1263" y="1772"/>
                  </a:cubicBezTo>
                  <a:cubicBezTo>
                    <a:pt x="1322" y="1760"/>
                    <a:pt x="1382" y="1701"/>
                    <a:pt x="1370" y="1629"/>
                  </a:cubicBezTo>
                  <a:cubicBezTo>
                    <a:pt x="1370" y="1546"/>
                    <a:pt x="1311" y="1487"/>
                    <a:pt x="1227" y="1475"/>
                  </a:cubicBezTo>
                  <a:cubicBezTo>
                    <a:pt x="1168" y="1046"/>
                    <a:pt x="1084" y="629"/>
                    <a:pt x="930" y="225"/>
                  </a:cubicBezTo>
                  <a:cubicBezTo>
                    <a:pt x="918" y="165"/>
                    <a:pt x="870" y="153"/>
                    <a:pt x="834" y="141"/>
                  </a:cubicBezTo>
                  <a:cubicBezTo>
                    <a:pt x="821" y="54"/>
                    <a:pt x="739" y="1"/>
                    <a:pt x="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2209200" y="1403350"/>
              <a:ext cx="33350" cy="38275"/>
            </a:xfrm>
            <a:custGeom>
              <a:avLst/>
              <a:gdLst/>
              <a:ahLst/>
              <a:cxnLst/>
              <a:rect l="l" t="t" r="r" b="b"/>
              <a:pathLst>
                <a:path w="1334" h="1531" extrusionOk="0">
                  <a:moveTo>
                    <a:pt x="637" y="1"/>
                  </a:moveTo>
                  <a:cubicBezTo>
                    <a:pt x="563" y="1"/>
                    <a:pt x="488" y="51"/>
                    <a:pt x="488" y="152"/>
                  </a:cubicBezTo>
                  <a:lnTo>
                    <a:pt x="488" y="605"/>
                  </a:lnTo>
                  <a:cubicBezTo>
                    <a:pt x="381" y="605"/>
                    <a:pt x="262" y="629"/>
                    <a:pt x="155" y="641"/>
                  </a:cubicBezTo>
                  <a:cubicBezTo>
                    <a:pt x="84" y="652"/>
                    <a:pt x="0" y="700"/>
                    <a:pt x="0" y="783"/>
                  </a:cubicBezTo>
                  <a:cubicBezTo>
                    <a:pt x="0" y="840"/>
                    <a:pt x="64" y="927"/>
                    <a:pt x="141" y="927"/>
                  </a:cubicBezTo>
                  <a:cubicBezTo>
                    <a:pt x="145" y="927"/>
                    <a:pt x="150" y="927"/>
                    <a:pt x="155" y="926"/>
                  </a:cubicBezTo>
                  <a:cubicBezTo>
                    <a:pt x="262" y="903"/>
                    <a:pt x="381" y="903"/>
                    <a:pt x="488" y="891"/>
                  </a:cubicBezTo>
                  <a:lnTo>
                    <a:pt x="488" y="1379"/>
                  </a:lnTo>
                  <a:cubicBezTo>
                    <a:pt x="488" y="1480"/>
                    <a:pt x="563" y="1531"/>
                    <a:pt x="637" y="1531"/>
                  </a:cubicBezTo>
                  <a:cubicBezTo>
                    <a:pt x="712" y="1531"/>
                    <a:pt x="786" y="1480"/>
                    <a:pt x="786" y="1379"/>
                  </a:cubicBezTo>
                  <a:lnTo>
                    <a:pt x="786" y="891"/>
                  </a:lnTo>
                  <a:lnTo>
                    <a:pt x="1179" y="891"/>
                  </a:lnTo>
                  <a:cubicBezTo>
                    <a:pt x="1262" y="891"/>
                    <a:pt x="1334" y="819"/>
                    <a:pt x="1334" y="748"/>
                  </a:cubicBezTo>
                  <a:cubicBezTo>
                    <a:pt x="1334" y="652"/>
                    <a:pt x="1262" y="593"/>
                    <a:pt x="1179" y="593"/>
                  </a:cubicBezTo>
                  <a:lnTo>
                    <a:pt x="786" y="593"/>
                  </a:lnTo>
                  <a:lnTo>
                    <a:pt x="786" y="152"/>
                  </a:lnTo>
                  <a:cubicBezTo>
                    <a:pt x="786" y="51"/>
                    <a:pt x="712" y="1"/>
                    <a:pt x="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2247300" y="1391050"/>
              <a:ext cx="26800" cy="57875"/>
            </a:xfrm>
            <a:custGeom>
              <a:avLst/>
              <a:gdLst/>
              <a:ahLst/>
              <a:cxnLst/>
              <a:rect l="l" t="t" r="r" b="b"/>
              <a:pathLst>
                <a:path w="1072" h="2315" extrusionOk="0">
                  <a:moveTo>
                    <a:pt x="403" y="308"/>
                  </a:moveTo>
                  <a:cubicBezTo>
                    <a:pt x="505" y="308"/>
                    <a:pt x="607" y="336"/>
                    <a:pt x="667" y="406"/>
                  </a:cubicBezTo>
                  <a:cubicBezTo>
                    <a:pt x="774" y="490"/>
                    <a:pt x="750" y="609"/>
                    <a:pt x="667" y="704"/>
                  </a:cubicBezTo>
                  <a:cubicBezTo>
                    <a:pt x="584" y="823"/>
                    <a:pt x="476" y="906"/>
                    <a:pt x="369" y="1014"/>
                  </a:cubicBezTo>
                  <a:cubicBezTo>
                    <a:pt x="369" y="775"/>
                    <a:pt x="357" y="537"/>
                    <a:pt x="345" y="311"/>
                  </a:cubicBezTo>
                  <a:cubicBezTo>
                    <a:pt x="364" y="309"/>
                    <a:pt x="383" y="308"/>
                    <a:pt x="403" y="308"/>
                  </a:cubicBezTo>
                  <a:close/>
                  <a:moveTo>
                    <a:pt x="423" y="1567"/>
                  </a:moveTo>
                  <a:cubicBezTo>
                    <a:pt x="565" y="1567"/>
                    <a:pt x="713" y="1685"/>
                    <a:pt x="703" y="1811"/>
                  </a:cubicBezTo>
                  <a:cubicBezTo>
                    <a:pt x="692" y="1947"/>
                    <a:pt x="564" y="2018"/>
                    <a:pt x="428" y="2018"/>
                  </a:cubicBezTo>
                  <a:cubicBezTo>
                    <a:pt x="408" y="2018"/>
                    <a:pt x="389" y="2017"/>
                    <a:pt x="369" y="2014"/>
                  </a:cubicBezTo>
                  <a:lnTo>
                    <a:pt x="369" y="1573"/>
                  </a:lnTo>
                  <a:cubicBezTo>
                    <a:pt x="387" y="1569"/>
                    <a:pt x="405" y="1567"/>
                    <a:pt x="423" y="1567"/>
                  </a:cubicBezTo>
                  <a:close/>
                  <a:moveTo>
                    <a:pt x="348" y="0"/>
                  </a:moveTo>
                  <a:cubicBezTo>
                    <a:pt x="295" y="0"/>
                    <a:pt x="242" y="5"/>
                    <a:pt x="191" y="13"/>
                  </a:cubicBezTo>
                  <a:cubicBezTo>
                    <a:pt x="119" y="25"/>
                    <a:pt x="48" y="73"/>
                    <a:pt x="48" y="156"/>
                  </a:cubicBezTo>
                  <a:cubicBezTo>
                    <a:pt x="24" y="180"/>
                    <a:pt x="24" y="204"/>
                    <a:pt x="24" y="240"/>
                  </a:cubicBezTo>
                  <a:cubicBezTo>
                    <a:pt x="60" y="835"/>
                    <a:pt x="72" y="1406"/>
                    <a:pt x="60" y="2002"/>
                  </a:cubicBezTo>
                  <a:cubicBezTo>
                    <a:pt x="72" y="2014"/>
                    <a:pt x="60" y="2026"/>
                    <a:pt x="48" y="2026"/>
                  </a:cubicBezTo>
                  <a:cubicBezTo>
                    <a:pt x="0" y="2085"/>
                    <a:pt x="24" y="2157"/>
                    <a:pt x="72" y="2204"/>
                  </a:cubicBezTo>
                  <a:cubicBezTo>
                    <a:pt x="107" y="2264"/>
                    <a:pt x="167" y="2287"/>
                    <a:pt x="226" y="2287"/>
                  </a:cubicBezTo>
                  <a:cubicBezTo>
                    <a:pt x="281" y="2306"/>
                    <a:pt x="338" y="2314"/>
                    <a:pt x="397" y="2314"/>
                  </a:cubicBezTo>
                  <a:cubicBezTo>
                    <a:pt x="684" y="2314"/>
                    <a:pt x="988" y="2106"/>
                    <a:pt x="988" y="1799"/>
                  </a:cubicBezTo>
                  <a:cubicBezTo>
                    <a:pt x="988" y="1514"/>
                    <a:pt x="750" y="1311"/>
                    <a:pt x="488" y="1275"/>
                  </a:cubicBezTo>
                  <a:cubicBezTo>
                    <a:pt x="536" y="1216"/>
                    <a:pt x="596" y="1168"/>
                    <a:pt x="655" y="1133"/>
                  </a:cubicBezTo>
                  <a:cubicBezTo>
                    <a:pt x="786" y="1014"/>
                    <a:pt x="941" y="871"/>
                    <a:pt x="1000" y="692"/>
                  </a:cubicBezTo>
                  <a:cubicBezTo>
                    <a:pt x="1072" y="490"/>
                    <a:pt x="988" y="263"/>
                    <a:pt x="822" y="144"/>
                  </a:cubicBezTo>
                  <a:cubicBezTo>
                    <a:pt x="686" y="45"/>
                    <a:pt x="516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2282725" y="1415375"/>
              <a:ext cx="24125" cy="8925"/>
            </a:xfrm>
            <a:custGeom>
              <a:avLst/>
              <a:gdLst/>
              <a:ahLst/>
              <a:cxnLst/>
              <a:rect l="l" t="t" r="r" b="b"/>
              <a:pathLst>
                <a:path w="965" h="357" extrusionOk="0">
                  <a:moveTo>
                    <a:pt x="423" y="0"/>
                  </a:moveTo>
                  <a:cubicBezTo>
                    <a:pt x="328" y="0"/>
                    <a:pt x="233" y="10"/>
                    <a:pt x="143" y="29"/>
                  </a:cubicBezTo>
                  <a:cubicBezTo>
                    <a:pt x="60" y="29"/>
                    <a:pt x="0" y="124"/>
                    <a:pt x="24" y="195"/>
                  </a:cubicBezTo>
                  <a:cubicBezTo>
                    <a:pt x="52" y="271"/>
                    <a:pt x="104" y="310"/>
                    <a:pt x="160" y="310"/>
                  </a:cubicBezTo>
                  <a:cubicBezTo>
                    <a:pt x="174" y="310"/>
                    <a:pt x="188" y="307"/>
                    <a:pt x="202" y="302"/>
                  </a:cubicBezTo>
                  <a:lnTo>
                    <a:pt x="619" y="302"/>
                  </a:lnTo>
                  <a:cubicBezTo>
                    <a:pt x="667" y="314"/>
                    <a:pt x="726" y="338"/>
                    <a:pt x="774" y="350"/>
                  </a:cubicBezTo>
                  <a:cubicBezTo>
                    <a:pt x="786" y="354"/>
                    <a:pt x="800" y="356"/>
                    <a:pt x="813" y="356"/>
                  </a:cubicBezTo>
                  <a:cubicBezTo>
                    <a:pt x="876" y="356"/>
                    <a:pt x="943" y="312"/>
                    <a:pt x="953" y="243"/>
                  </a:cubicBezTo>
                  <a:cubicBezTo>
                    <a:pt x="964" y="171"/>
                    <a:pt x="917" y="88"/>
                    <a:pt x="845" y="64"/>
                  </a:cubicBezTo>
                  <a:cubicBezTo>
                    <a:pt x="710" y="21"/>
                    <a:pt x="565" y="0"/>
                    <a:pt x="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2286275" y="1427800"/>
              <a:ext cx="23850" cy="9100"/>
            </a:xfrm>
            <a:custGeom>
              <a:avLst/>
              <a:gdLst/>
              <a:ahLst/>
              <a:cxnLst/>
              <a:rect l="l" t="t" r="r" b="b"/>
              <a:pathLst>
                <a:path w="954" h="364" extrusionOk="0">
                  <a:moveTo>
                    <a:pt x="589" y="1"/>
                  </a:moveTo>
                  <a:cubicBezTo>
                    <a:pt x="435" y="1"/>
                    <a:pt x="284" y="25"/>
                    <a:pt x="144" y="79"/>
                  </a:cubicBezTo>
                  <a:cubicBezTo>
                    <a:pt x="60" y="103"/>
                    <a:pt x="1" y="175"/>
                    <a:pt x="37" y="258"/>
                  </a:cubicBezTo>
                  <a:cubicBezTo>
                    <a:pt x="56" y="315"/>
                    <a:pt x="112" y="364"/>
                    <a:pt x="170" y="364"/>
                  </a:cubicBezTo>
                  <a:cubicBezTo>
                    <a:pt x="185" y="364"/>
                    <a:pt x="201" y="360"/>
                    <a:pt x="215" y="353"/>
                  </a:cubicBezTo>
                  <a:cubicBezTo>
                    <a:pt x="251" y="341"/>
                    <a:pt x="322" y="329"/>
                    <a:pt x="358" y="317"/>
                  </a:cubicBezTo>
                  <a:cubicBezTo>
                    <a:pt x="382" y="317"/>
                    <a:pt x="406" y="294"/>
                    <a:pt x="418" y="294"/>
                  </a:cubicBezTo>
                  <a:lnTo>
                    <a:pt x="751" y="294"/>
                  </a:lnTo>
                  <a:cubicBezTo>
                    <a:pt x="787" y="294"/>
                    <a:pt x="822" y="294"/>
                    <a:pt x="870" y="282"/>
                  </a:cubicBezTo>
                  <a:cubicBezTo>
                    <a:pt x="894" y="270"/>
                    <a:pt x="930" y="222"/>
                    <a:pt x="942" y="198"/>
                  </a:cubicBezTo>
                  <a:cubicBezTo>
                    <a:pt x="953" y="115"/>
                    <a:pt x="930" y="32"/>
                    <a:pt x="834" y="20"/>
                  </a:cubicBezTo>
                  <a:cubicBezTo>
                    <a:pt x="752" y="7"/>
                    <a:pt x="670" y="1"/>
                    <a:pt x="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326475" y="1388275"/>
              <a:ext cx="33950" cy="55650"/>
            </a:xfrm>
            <a:custGeom>
              <a:avLst/>
              <a:gdLst/>
              <a:ahLst/>
              <a:cxnLst/>
              <a:rect l="l" t="t" r="r" b="b"/>
              <a:pathLst>
                <a:path w="1358" h="2226" extrusionOk="0">
                  <a:moveTo>
                    <a:pt x="859" y="1"/>
                  </a:moveTo>
                  <a:cubicBezTo>
                    <a:pt x="336" y="1"/>
                    <a:pt x="80" y="722"/>
                    <a:pt x="36" y="1160"/>
                  </a:cubicBezTo>
                  <a:cubicBezTo>
                    <a:pt x="0" y="1458"/>
                    <a:pt x="84" y="1779"/>
                    <a:pt x="298" y="1970"/>
                  </a:cubicBezTo>
                  <a:cubicBezTo>
                    <a:pt x="521" y="2162"/>
                    <a:pt x="778" y="2225"/>
                    <a:pt x="1033" y="2225"/>
                  </a:cubicBezTo>
                  <a:cubicBezTo>
                    <a:pt x="1078" y="2225"/>
                    <a:pt x="1122" y="2223"/>
                    <a:pt x="1167" y="2220"/>
                  </a:cubicBezTo>
                  <a:cubicBezTo>
                    <a:pt x="1358" y="2220"/>
                    <a:pt x="1358" y="1922"/>
                    <a:pt x="1167" y="1922"/>
                  </a:cubicBezTo>
                  <a:cubicBezTo>
                    <a:pt x="953" y="1922"/>
                    <a:pt x="703" y="1922"/>
                    <a:pt x="524" y="1779"/>
                  </a:cubicBezTo>
                  <a:cubicBezTo>
                    <a:pt x="357" y="1648"/>
                    <a:pt x="322" y="1410"/>
                    <a:pt x="334" y="1196"/>
                  </a:cubicBezTo>
                  <a:cubicBezTo>
                    <a:pt x="346" y="982"/>
                    <a:pt x="405" y="767"/>
                    <a:pt x="512" y="589"/>
                  </a:cubicBezTo>
                  <a:cubicBezTo>
                    <a:pt x="586" y="451"/>
                    <a:pt x="707" y="295"/>
                    <a:pt x="867" y="295"/>
                  </a:cubicBezTo>
                  <a:cubicBezTo>
                    <a:pt x="887" y="295"/>
                    <a:pt x="908" y="298"/>
                    <a:pt x="929" y="303"/>
                  </a:cubicBezTo>
                  <a:cubicBezTo>
                    <a:pt x="944" y="307"/>
                    <a:pt x="957" y="308"/>
                    <a:pt x="970" y="308"/>
                  </a:cubicBezTo>
                  <a:cubicBezTo>
                    <a:pt x="1129" y="308"/>
                    <a:pt x="1176" y="61"/>
                    <a:pt x="1000" y="17"/>
                  </a:cubicBezTo>
                  <a:cubicBezTo>
                    <a:pt x="951" y="6"/>
                    <a:pt x="904" y="1"/>
                    <a:pt x="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14"/>
          <p:cNvGrpSpPr/>
          <p:nvPr/>
        </p:nvGrpSpPr>
        <p:grpSpPr>
          <a:xfrm>
            <a:off x="7285750" y="4699450"/>
            <a:ext cx="436230" cy="290831"/>
            <a:chOff x="4147225" y="2312750"/>
            <a:chExt cx="326275" cy="217525"/>
          </a:xfrm>
        </p:grpSpPr>
        <p:sp>
          <p:nvSpPr>
            <p:cNvPr id="342" name="Google Shape;342;p14"/>
            <p:cNvSpPr/>
            <p:nvPr/>
          </p:nvSpPr>
          <p:spPr>
            <a:xfrm>
              <a:off x="4370775" y="2482750"/>
              <a:ext cx="6875" cy="12350"/>
            </a:xfrm>
            <a:custGeom>
              <a:avLst/>
              <a:gdLst/>
              <a:ahLst/>
              <a:cxnLst/>
              <a:rect l="l" t="t" r="r" b="b"/>
              <a:pathLst>
                <a:path w="275" h="494" extrusionOk="0">
                  <a:moveTo>
                    <a:pt x="82" y="1"/>
                  </a:moveTo>
                  <a:cubicBezTo>
                    <a:pt x="61" y="1"/>
                    <a:pt x="37" y="10"/>
                    <a:pt x="24" y="29"/>
                  </a:cubicBezTo>
                  <a:cubicBezTo>
                    <a:pt x="0" y="53"/>
                    <a:pt x="0" y="101"/>
                    <a:pt x="24" y="136"/>
                  </a:cubicBezTo>
                  <a:lnTo>
                    <a:pt x="48" y="148"/>
                  </a:lnTo>
                  <a:cubicBezTo>
                    <a:pt x="60" y="160"/>
                    <a:pt x="60" y="172"/>
                    <a:pt x="72" y="196"/>
                  </a:cubicBezTo>
                  <a:cubicBezTo>
                    <a:pt x="84" y="208"/>
                    <a:pt x="84" y="220"/>
                    <a:pt x="84" y="232"/>
                  </a:cubicBezTo>
                  <a:cubicBezTo>
                    <a:pt x="84" y="232"/>
                    <a:pt x="84" y="256"/>
                    <a:pt x="96" y="256"/>
                  </a:cubicBezTo>
                  <a:cubicBezTo>
                    <a:pt x="119" y="279"/>
                    <a:pt x="119" y="315"/>
                    <a:pt x="131" y="339"/>
                  </a:cubicBezTo>
                  <a:lnTo>
                    <a:pt x="131" y="375"/>
                  </a:lnTo>
                  <a:lnTo>
                    <a:pt x="131" y="410"/>
                  </a:lnTo>
                  <a:cubicBezTo>
                    <a:pt x="131" y="458"/>
                    <a:pt x="167" y="494"/>
                    <a:pt x="203" y="494"/>
                  </a:cubicBezTo>
                  <a:cubicBezTo>
                    <a:pt x="250" y="494"/>
                    <a:pt x="274" y="458"/>
                    <a:pt x="274" y="410"/>
                  </a:cubicBezTo>
                  <a:cubicBezTo>
                    <a:pt x="274" y="267"/>
                    <a:pt x="215" y="113"/>
                    <a:pt x="119" y="17"/>
                  </a:cubicBezTo>
                  <a:cubicBezTo>
                    <a:pt x="114" y="7"/>
                    <a:pt x="99" y="1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4147225" y="2312750"/>
              <a:ext cx="326275" cy="217525"/>
            </a:xfrm>
            <a:custGeom>
              <a:avLst/>
              <a:gdLst/>
              <a:ahLst/>
              <a:cxnLst/>
              <a:rect l="l" t="t" r="r" b="b"/>
              <a:pathLst>
                <a:path w="13051" h="8701" extrusionOk="0">
                  <a:moveTo>
                    <a:pt x="5415" y="291"/>
                  </a:moveTo>
                  <a:cubicBezTo>
                    <a:pt x="5966" y="291"/>
                    <a:pt x="6518" y="345"/>
                    <a:pt x="7061" y="460"/>
                  </a:cubicBezTo>
                  <a:cubicBezTo>
                    <a:pt x="8097" y="686"/>
                    <a:pt x="9085" y="1114"/>
                    <a:pt x="9895" y="1793"/>
                  </a:cubicBezTo>
                  <a:cubicBezTo>
                    <a:pt x="10621" y="2412"/>
                    <a:pt x="11193" y="3162"/>
                    <a:pt x="11621" y="3996"/>
                  </a:cubicBezTo>
                  <a:cubicBezTo>
                    <a:pt x="12109" y="4948"/>
                    <a:pt x="12443" y="5960"/>
                    <a:pt x="12705" y="7008"/>
                  </a:cubicBezTo>
                  <a:cubicBezTo>
                    <a:pt x="10896" y="7622"/>
                    <a:pt x="9037" y="8407"/>
                    <a:pt x="7090" y="8407"/>
                  </a:cubicBezTo>
                  <a:cubicBezTo>
                    <a:pt x="6923" y="8407"/>
                    <a:pt x="6754" y="8401"/>
                    <a:pt x="6585" y="8389"/>
                  </a:cubicBezTo>
                  <a:cubicBezTo>
                    <a:pt x="5478" y="8318"/>
                    <a:pt x="4406" y="7901"/>
                    <a:pt x="3513" y="7210"/>
                  </a:cubicBezTo>
                  <a:cubicBezTo>
                    <a:pt x="2715" y="6603"/>
                    <a:pt x="2096" y="5805"/>
                    <a:pt x="1608" y="4936"/>
                  </a:cubicBezTo>
                  <a:cubicBezTo>
                    <a:pt x="1049" y="3960"/>
                    <a:pt x="656" y="2900"/>
                    <a:pt x="298" y="1829"/>
                  </a:cubicBezTo>
                  <a:cubicBezTo>
                    <a:pt x="1812" y="871"/>
                    <a:pt x="3612" y="291"/>
                    <a:pt x="5415" y="291"/>
                  </a:cubicBezTo>
                  <a:close/>
                  <a:moveTo>
                    <a:pt x="5410" y="0"/>
                  </a:moveTo>
                  <a:cubicBezTo>
                    <a:pt x="4934" y="0"/>
                    <a:pt x="4457" y="39"/>
                    <a:pt x="3989" y="114"/>
                  </a:cubicBezTo>
                  <a:cubicBezTo>
                    <a:pt x="2620" y="340"/>
                    <a:pt x="1287" y="864"/>
                    <a:pt x="120" y="1603"/>
                  </a:cubicBezTo>
                  <a:cubicBezTo>
                    <a:pt x="72" y="1638"/>
                    <a:pt x="37" y="1674"/>
                    <a:pt x="37" y="1722"/>
                  </a:cubicBezTo>
                  <a:cubicBezTo>
                    <a:pt x="13" y="1757"/>
                    <a:pt x="1" y="1793"/>
                    <a:pt x="13" y="1853"/>
                  </a:cubicBezTo>
                  <a:cubicBezTo>
                    <a:pt x="656" y="3793"/>
                    <a:pt x="1453" y="5829"/>
                    <a:pt x="3037" y="7198"/>
                  </a:cubicBezTo>
                  <a:cubicBezTo>
                    <a:pt x="3882" y="7925"/>
                    <a:pt x="4906" y="8437"/>
                    <a:pt x="6013" y="8615"/>
                  </a:cubicBezTo>
                  <a:cubicBezTo>
                    <a:pt x="6372" y="8674"/>
                    <a:pt x="6731" y="8701"/>
                    <a:pt x="7091" y="8701"/>
                  </a:cubicBezTo>
                  <a:cubicBezTo>
                    <a:pt x="7819" y="8701"/>
                    <a:pt x="8547" y="8592"/>
                    <a:pt x="9264" y="8425"/>
                  </a:cubicBezTo>
                  <a:cubicBezTo>
                    <a:pt x="10514" y="8127"/>
                    <a:pt x="11705" y="7663"/>
                    <a:pt x="12931" y="7234"/>
                  </a:cubicBezTo>
                  <a:cubicBezTo>
                    <a:pt x="13002" y="7198"/>
                    <a:pt x="13050" y="7127"/>
                    <a:pt x="13038" y="7056"/>
                  </a:cubicBezTo>
                  <a:cubicBezTo>
                    <a:pt x="12562" y="5127"/>
                    <a:pt x="11824" y="3150"/>
                    <a:pt x="10335" y="1781"/>
                  </a:cubicBezTo>
                  <a:cubicBezTo>
                    <a:pt x="9000" y="549"/>
                    <a:pt x="7204" y="0"/>
                    <a:pt x="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4174750" y="2362275"/>
              <a:ext cx="59325" cy="106200"/>
            </a:xfrm>
            <a:custGeom>
              <a:avLst/>
              <a:gdLst/>
              <a:ahLst/>
              <a:cxnLst/>
              <a:rect l="l" t="t" r="r" b="b"/>
              <a:pathLst>
                <a:path w="2373" h="4248" extrusionOk="0">
                  <a:moveTo>
                    <a:pt x="87" y="0"/>
                  </a:moveTo>
                  <a:cubicBezTo>
                    <a:pt x="43" y="0"/>
                    <a:pt x="0" y="34"/>
                    <a:pt x="7" y="98"/>
                  </a:cubicBezTo>
                  <a:cubicBezTo>
                    <a:pt x="340" y="1276"/>
                    <a:pt x="876" y="2408"/>
                    <a:pt x="1591" y="3408"/>
                  </a:cubicBezTo>
                  <a:cubicBezTo>
                    <a:pt x="1781" y="3682"/>
                    <a:pt x="2007" y="3955"/>
                    <a:pt x="2222" y="4217"/>
                  </a:cubicBezTo>
                  <a:cubicBezTo>
                    <a:pt x="2237" y="4239"/>
                    <a:pt x="2256" y="4248"/>
                    <a:pt x="2274" y="4248"/>
                  </a:cubicBezTo>
                  <a:cubicBezTo>
                    <a:pt x="2325" y="4248"/>
                    <a:pt x="2373" y="4175"/>
                    <a:pt x="2329" y="4122"/>
                  </a:cubicBezTo>
                  <a:cubicBezTo>
                    <a:pt x="1555" y="3193"/>
                    <a:pt x="924" y="2134"/>
                    <a:pt x="483" y="1026"/>
                  </a:cubicBezTo>
                  <a:cubicBezTo>
                    <a:pt x="364" y="705"/>
                    <a:pt x="269" y="383"/>
                    <a:pt x="162" y="50"/>
                  </a:cubicBezTo>
                  <a:cubicBezTo>
                    <a:pt x="147" y="16"/>
                    <a:pt x="117" y="0"/>
                    <a:pt x="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4187650" y="2356850"/>
              <a:ext cx="42600" cy="77075"/>
            </a:xfrm>
            <a:custGeom>
              <a:avLst/>
              <a:gdLst/>
              <a:ahLst/>
              <a:cxnLst/>
              <a:rect l="l" t="t" r="r" b="b"/>
              <a:pathLst>
                <a:path w="1704" h="3083" extrusionOk="0">
                  <a:moveTo>
                    <a:pt x="95" y="0"/>
                  </a:moveTo>
                  <a:cubicBezTo>
                    <a:pt x="48" y="0"/>
                    <a:pt x="0" y="38"/>
                    <a:pt x="15" y="89"/>
                  </a:cubicBezTo>
                  <a:cubicBezTo>
                    <a:pt x="372" y="1136"/>
                    <a:pt x="896" y="2136"/>
                    <a:pt x="1539" y="3053"/>
                  </a:cubicBezTo>
                  <a:cubicBezTo>
                    <a:pt x="1556" y="3074"/>
                    <a:pt x="1579" y="3083"/>
                    <a:pt x="1601" y="3083"/>
                  </a:cubicBezTo>
                  <a:cubicBezTo>
                    <a:pt x="1654" y="3083"/>
                    <a:pt x="1704" y="3032"/>
                    <a:pt x="1670" y="2982"/>
                  </a:cubicBezTo>
                  <a:cubicBezTo>
                    <a:pt x="1027" y="2065"/>
                    <a:pt x="527" y="1089"/>
                    <a:pt x="170" y="53"/>
                  </a:cubicBezTo>
                  <a:cubicBezTo>
                    <a:pt x="156" y="16"/>
                    <a:pt x="125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4201750" y="2351200"/>
              <a:ext cx="28500" cy="52975"/>
            </a:xfrm>
            <a:custGeom>
              <a:avLst/>
              <a:gdLst/>
              <a:ahLst/>
              <a:cxnLst/>
              <a:rect l="l" t="t" r="r" b="b"/>
              <a:pathLst>
                <a:path w="1140" h="2119" extrusionOk="0">
                  <a:moveTo>
                    <a:pt x="99" y="1"/>
                  </a:moveTo>
                  <a:cubicBezTo>
                    <a:pt x="51" y="1"/>
                    <a:pt x="0" y="41"/>
                    <a:pt x="22" y="100"/>
                  </a:cubicBezTo>
                  <a:cubicBezTo>
                    <a:pt x="261" y="779"/>
                    <a:pt x="582" y="1469"/>
                    <a:pt x="975" y="2089"/>
                  </a:cubicBezTo>
                  <a:cubicBezTo>
                    <a:pt x="985" y="2109"/>
                    <a:pt x="1005" y="2118"/>
                    <a:pt x="1026" y="2118"/>
                  </a:cubicBezTo>
                  <a:cubicBezTo>
                    <a:pt x="1078" y="2118"/>
                    <a:pt x="1140" y="2068"/>
                    <a:pt x="1106" y="2017"/>
                  </a:cubicBezTo>
                  <a:cubicBezTo>
                    <a:pt x="713" y="1398"/>
                    <a:pt x="392" y="731"/>
                    <a:pt x="165" y="53"/>
                  </a:cubicBezTo>
                  <a:cubicBezTo>
                    <a:pt x="156" y="16"/>
                    <a:pt x="128" y="1"/>
                    <a:pt x="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4216875" y="2346625"/>
              <a:ext cx="19200" cy="34800"/>
            </a:xfrm>
            <a:custGeom>
              <a:avLst/>
              <a:gdLst/>
              <a:ahLst/>
              <a:cxnLst/>
              <a:rect l="l" t="t" r="r" b="b"/>
              <a:pathLst>
                <a:path w="768" h="1392" extrusionOk="0">
                  <a:moveTo>
                    <a:pt x="93" y="0"/>
                  </a:moveTo>
                  <a:cubicBezTo>
                    <a:pt x="46" y="0"/>
                    <a:pt x="1" y="53"/>
                    <a:pt x="25" y="117"/>
                  </a:cubicBezTo>
                  <a:cubicBezTo>
                    <a:pt x="215" y="533"/>
                    <a:pt x="429" y="938"/>
                    <a:pt x="620" y="1355"/>
                  </a:cubicBezTo>
                  <a:cubicBezTo>
                    <a:pt x="635" y="1381"/>
                    <a:pt x="655" y="1392"/>
                    <a:pt x="676" y="1392"/>
                  </a:cubicBezTo>
                  <a:cubicBezTo>
                    <a:pt x="721" y="1392"/>
                    <a:pt x="767" y="1337"/>
                    <a:pt x="751" y="1271"/>
                  </a:cubicBezTo>
                  <a:cubicBezTo>
                    <a:pt x="560" y="855"/>
                    <a:pt x="370" y="438"/>
                    <a:pt x="156" y="45"/>
                  </a:cubicBezTo>
                  <a:cubicBezTo>
                    <a:pt x="140" y="13"/>
                    <a:pt x="116" y="0"/>
                    <a:pt x="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4233550" y="2342275"/>
              <a:ext cx="12825" cy="22275"/>
            </a:xfrm>
            <a:custGeom>
              <a:avLst/>
              <a:gdLst/>
              <a:ahLst/>
              <a:cxnLst/>
              <a:rect l="l" t="t" r="r" b="b"/>
              <a:pathLst>
                <a:path w="513" h="891" extrusionOk="0">
                  <a:moveTo>
                    <a:pt x="66" y="0"/>
                  </a:moveTo>
                  <a:cubicBezTo>
                    <a:pt x="56" y="0"/>
                    <a:pt x="45" y="2"/>
                    <a:pt x="36" y="5"/>
                  </a:cubicBezTo>
                  <a:cubicBezTo>
                    <a:pt x="13" y="17"/>
                    <a:pt x="1" y="64"/>
                    <a:pt x="13" y="112"/>
                  </a:cubicBezTo>
                  <a:cubicBezTo>
                    <a:pt x="132" y="362"/>
                    <a:pt x="251" y="600"/>
                    <a:pt x="370" y="850"/>
                  </a:cubicBezTo>
                  <a:cubicBezTo>
                    <a:pt x="379" y="877"/>
                    <a:pt x="414" y="890"/>
                    <a:pt x="447" y="890"/>
                  </a:cubicBezTo>
                  <a:cubicBezTo>
                    <a:pt x="458" y="890"/>
                    <a:pt x="468" y="889"/>
                    <a:pt x="477" y="886"/>
                  </a:cubicBezTo>
                  <a:cubicBezTo>
                    <a:pt x="501" y="862"/>
                    <a:pt x="513" y="826"/>
                    <a:pt x="501" y="779"/>
                  </a:cubicBezTo>
                  <a:cubicBezTo>
                    <a:pt x="382" y="529"/>
                    <a:pt x="263" y="291"/>
                    <a:pt x="143" y="41"/>
                  </a:cubicBezTo>
                  <a:cubicBezTo>
                    <a:pt x="135" y="14"/>
                    <a:pt x="99" y="0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4246050" y="2339600"/>
              <a:ext cx="8650" cy="13750"/>
            </a:xfrm>
            <a:custGeom>
              <a:avLst/>
              <a:gdLst/>
              <a:ahLst/>
              <a:cxnLst/>
              <a:rect l="l" t="t" r="r" b="b"/>
              <a:pathLst>
                <a:path w="346" h="550" extrusionOk="0">
                  <a:moveTo>
                    <a:pt x="75" y="0"/>
                  </a:moveTo>
                  <a:cubicBezTo>
                    <a:pt x="66" y="0"/>
                    <a:pt x="57" y="2"/>
                    <a:pt x="48" y="5"/>
                  </a:cubicBezTo>
                  <a:cubicBezTo>
                    <a:pt x="13" y="28"/>
                    <a:pt x="1" y="88"/>
                    <a:pt x="13" y="112"/>
                  </a:cubicBezTo>
                  <a:cubicBezTo>
                    <a:pt x="60" y="171"/>
                    <a:pt x="84" y="231"/>
                    <a:pt x="120" y="290"/>
                  </a:cubicBezTo>
                  <a:cubicBezTo>
                    <a:pt x="155" y="326"/>
                    <a:pt x="155" y="326"/>
                    <a:pt x="155" y="338"/>
                  </a:cubicBezTo>
                  <a:lnTo>
                    <a:pt x="155" y="350"/>
                  </a:lnTo>
                  <a:cubicBezTo>
                    <a:pt x="155" y="362"/>
                    <a:pt x="167" y="386"/>
                    <a:pt x="167" y="398"/>
                  </a:cubicBezTo>
                  <a:cubicBezTo>
                    <a:pt x="179" y="421"/>
                    <a:pt x="179" y="469"/>
                    <a:pt x="191" y="505"/>
                  </a:cubicBezTo>
                  <a:cubicBezTo>
                    <a:pt x="200" y="530"/>
                    <a:pt x="227" y="550"/>
                    <a:pt x="255" y="550"/>
                  </a:cubicBezTo>
                  <a:cubicBezTo>
                    <a:pt x="266" y="550"/>
                    <a:pt x="276" y="547"/>
                    <a:pt x="286" y="540"/>
                  </a:cubicBezTo>
                  <a:cubicBezTo>
                    <a:pt x="322" y="529"/>
                    <a:pt x="346" y="505"/>
                    <a:pt x="322" y="457"/>
                  </a:cubicBezTo>
                  <a:cubicBezTo>
                    <a:pt x="298" y="302"/>
                    <a:pt x="239" y="159"/>
                    <a:pt x="144" y="40"/>
                  </a:cubicBezTo>
                  <a:cubicBezTo>
                    <a:pt x="126" y="14"/>
                    <a:pt x="101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4405650" y="2392550"/>
              <a:ext cx="38725" cy="79700"/>
            </a:xfrm>
            <a:custGeom>
              <a:avLst/>
              <a:gdLst/>
              <a:ahLst/>
              <a:cxnLst/>
              <a:rect l="l" t="t" r="r" b="b"/>
              <a:pathLst>
                <a:path w="1549" h="3188" extrusionOk="0">
                  <a:moveTo>
                    <a:pt x="109" y="0"/>
                  </a:moveTo>
                  <a:cubicBezTo>
                    <a:pt x="57" y="0"/>
                    <a:pt x="0" y="54"/>
                    <a:pt x="34" y="113"/>
                  </a:cubicBezTo>
                  <a:cubicBezTo>
                    <a:pt x="629" y="1042"/>
                    <a:pt x="1082" y="2054"/>
                    <a:pt x="1380" y="3125"/>
                  </a:cubicBezTo>
                  <a:cubicBezTo>
                    <a:pt x="1394" y="3169"/>
                    <a:pt x="1427" y="3187"/>
                    <a:pt x="1459" y="3187"/>
                  </a:cubicBezTo>
                  <a:cubicBezTo>
                    <a:pt x="1505" y="3187"/>
                    <a:pt x="1548" y="3151"/>
                    <a:pt x="1534" y="3102"/>
                  </a:cubicBezTo>
                  <a:cubicBezTo>
                    <a:pt x="1225" y="2018"/>
                    <a:pt x="760" y="982"/>
                    <a:pt x="165" y="30"/>
                  </a:cubicBezTo>
                  <a:cubicBezTo>
                    <a:pt x="151" y="9"/>
                    <a:pt x="131" y="0"/>
                    <a:pt x="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4400000" y="2416675"/>
              <a:ext cx="30700" cy="59800"/>
            </a:xfrm>
            <a:custGeom>
              <a:avLst/>
              <a:gdLst/>
              <a:ahLst/>
              <a:cxnLst/>
              <a:rect l="l" t="t" r="r" b="b"/>
              <a:pathLst>
                <a:path w="1228" h="2392" extrusionOk="0">
                  <a:moveTo>
                    <a:pt x="112" y="1"/>
                  </a:moveTo>
                  <a:cubicBezTo>
                    <a:pt x="60" y="1"/>
                    <a:pt x="1" y="63"/>
                    <a:pt x="34" y="112"/>
                  </a:cubicBezTo>
                  <a:cubicBezTo>
                    <a:pt x="451" y="815"/>
                    <a:pt x="796" y="1565"/>
                    <a:pt x="1058" y="2339"/>
                  </a:cubicBezTo>
                  <a:cubicBezTo>
                    <a:pt x="1072" y="2376"/>
                    <a:pt x="1102" y="2392"/>
                    <a:pt x="1132" y="2392"/>
                  </a:cubicBezTo>
                  <a:cubicBezTo>
                    <a:pt x="1180" y="2392"/>
                    <a:pt x="1227" y="2354"/>
                    <a:pt x="1213" y="2303"/>
                  </a:cubicBezTo>
                  <a:cubicBezTo>
                    <a:pt x="939" y="1506"/>
                    <a:pt x="594" y="755"/>
                    <a:pt x="165" y="41"/>
                  </a:cubicBezTo>
                  <a:cubicBezTo>
                    <a:pt x="154" y="12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4395525" y="2456250"/>
              <a:ext cx="16600" cy="22325"/>
            </a:xfrm>
            <a:custGeom>
              <a:avLst/>
              <a:gdLst/>
              <a:ahLst/>
              <a:cxnLst/>
              <a:rect l="l" t="t" r="r" b="b"/>
              <a:pathLst>
                <a:path w="664" h="893" extrusionOk="0">
                  <a:moveTo>
                    <a:pt x="114" y="0"/>
                  </a:moveTo>
                  <a:cubicBezTo>
                    <a:pt x="62" y="0"/>
                    <a:pt x="1" y="51"/>
                    <a:pt x="34" y="101"/>
                  </a:cubicBezTo>
                  <a:cubicBezTo>
                    <a:pt x="177" y="363"/>
                    <a:pt x="344" y="613"/>
                    <a:pt x="499" y="863"/>
                  </a:cubicBezTo>
                  <a:cubicBezTo>
                    <a:pt x="509" y="884"/>
                    <a:pt x="529" y="893"/>
                    <a:pt x="550" y="893"/>
                  </a:cubicBezTo>
                  <a:cubicBezTo>
                    <a:pt x="602" y="893"/>
                    <a:pt x="663" y="842"/>
                    <a:pt x="630" y="792"/>
                  </a:cubicBezTo>
                  <a:cubicBezTo>
                    <a:pt x="475" y="542"/>
                    <a:pt x="332" y="280"/>
                    <a:pt x="165" y="30"/>
                  </a:cubicBezTo>
                  <a:cubicBezTo>
                    <a:pt x="155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4385950" y="2467275"/>
              <a:ext cx="11625" cy="18125"/>
            </a:xfrm>
            <a:custGeom>
              <a:avLst/>
              <a:gdLst/>
              <a:ahLst/>
              <a:cxnLst/>
              <a:rect l="l" t="t" r="r" b="b"/>
              <a:pathLst>
                <a:path w="465" h="725" extrusionOk="0">
                  <a:moveTo>
                    <a:pt x="72" y="1"/>
                  </a:moveTo>
                  <a:cubicBezTo>
                    <a:pt x="62" y="1"/>
                    <a:pt x="54" y="2"/>
                    <a:pt x="48" y="5"/>
                  </a:cubicBezTo>
                  <a:cubicBezTo>
                    <a:pt x="13" y="17"/>
                    <a:pt x="1" y="65"/>
                    <a:pt x="13" y="113"/>
                  </a:cubicBezTo>
                  <a:cubicBezTo>
                    <a:pt x="120" y="303"/>
                    <a:pt x="203" y="494"/>
                    <a:pt x="310" y="696"/>
                  </a:cubicBezTo>
                  <a:cubicBezTo>
                    <a:pt x="319" y="713"/>
                    <a:pt x="353" y="724"/>
                    <a:pt x="385" y="724"/>
                  </a:cubicBezTo>
                  <a:cubicBezTo>
                    <a:pt x="396" y="724"/>
                    <a:pt x="408" y="723"/>
                    <a:pt x="417" y="720"/>
                  </a:cubicBezTo>
                  <a:cubicBezTo>
                    <a:pt x="453" y="708"/>
                    <a:pt x="465" y="660"/>
                    <a:pt x="453" y="613"/>
                  </a:cubicBezTo>
                  <a:cubicBezTo>
                    <a:pt x="358" y="422"/>
                    <a:pt x="251" y="232"/>
                    <a:pt x="155" y="41"/>
                  </a:cubicBezTo>
                  <a:cubicBezTo>
                    <a:pt x="138" y="14"/>
                    <a:pt x="100" y="1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4241300" y="2351500"/>
              <a:ext cx="146175" cy="139825"/>
            </a:xfrm>
            <a:custGeom>
              <a:avLst/>
              <a:gdLst/>
              <a:ahLst/>
              <a:cxnLst/>
              <a:rect l="l" t="t" r="r" b="b"/>
              <a:pathLst>
                <a:path w="5847" h="5593" extrusionOk="0">
                  <a:moveTo>
                    <a:pt x="4810" y="1600"/>
                  </a:moveTo>
                  <a:lnTo>
                    <a:pt x="4810" y="1600"/>
                  </a:lnTo>
                  <a:cubicBezTo>
                    <a:pt x="4846" y="1707"/>
                    <a:pt x="4882" y="1827"/>
                    <a:pt x="4906" y="1934"/>
                  </a:cubicBezTo>
                  <a:cubicBezTo>
                    <a:pt x="4894" y="1934"/>
                    <a:pt x="4882" y="1934"/>
                    <a:pt x="4870" y="1946"/>
                  </a:cubicBezTo>
                  <a:cubicBezTo>
                    <a:pt x="4846" y="1827"/>
                    <a:pt x="4834" y="1719"/>
                    <a:pt x="4810" y="1600"/>
                  </a:cubicBezTo>
                  <a:close/>
                  <a:moveTo>
                    <a:pt x="3513" y="2184"/>
                  </a:moveTo>
                  <a:cubicBezTo>
                    <a:pt x="3524" y="2196"/>
                    <a:pt x="3536" y="2196"/>
                    <a:pt x="3536" y="2208"/>
                  </a:cubicBezTo>
                  <a:cubicBezTo>
                    <a:pt x="3524" y="2208"/>
                    <a:pt x="3524" y="2231"/>
                    <a:pt x="3513" y="2243"/>
                  </a:cubicBezTo>
                  <a:cubicBezTo>
                    <a:pt x="3513" y="2243"/>
                    <a:pt x="3513" y="2255"/>
                    <a:pt x="3501" y="2255"/>
                  </a:cubicBezTo>
                  <a:cubicBezTo>
                    <a:pt x="3477" y="2243"/>
                    <a:pt x="3465" y="2243"/>
                    <a:pt x="3453" y="2243"/>
                  </a:cubicBezTo>
                  <a:lnTo>
                    <a:pt x="3513" y="2184"/>
                  </a:lnTo>
                  <a:close/>
                  <a:moveTo>
                    <a:pt x="5429" y="2243"/>
                  </a:moveTo>
                  <a:cubicBezTo>
                    <a:pt x="5465" y="2386"/>
                    <a:pt x="5489" y="2541"/>
                    <a:pt x="5489" y="2684"/>
                  </a:cubicBezTo>
                  <a:cubicBezTo>
                    <a:pt x="5489" y="2600"/>
                    <a:pt x="5465" y="2529"/>
                    <a:pt x="5441" y="2446"/>
                  </a:cubicBezTo>
                  <a:cubicBezTo>
                    <a:pt x="5429" y="2374"/>
                    <a:pt x="5429" y="2303"/>
                    <a:pt x="5429" y="2243"/>
                  </a:cubicBezTo>
                  <a:close/>
                  <a:moveTo>
                    <a:pt x="3370" y="2970"/>
                  </a:moveTo>
                  <a:cubicBezTo>
                    <a:pt x="3358" y="3041"/>
                    <a:pt x="3346" y="3124"/>
                    <a:pt x="3346" y="3196"/>
                  </a:cubicBezTo>
                  <a:cubicBezTo>
                    <a:pt x="3346" y="3160"/>
                    <a:pt x="3334" y="3124"/>
                    <a:pt x="3334" y="3077"/>
                  </a:cubicBezTo>
                  <a:cubicBezTo>
                    <a:pt x="3346" y="3041"/>
                    <a:pt x="3358" y="3017"/>
                    <a:pt x="3370" y="2970"/>
                  </a:cubicBezTo>
                  <a:close/>
                  <a:moveTo>
                    <a:pt x="3215" y="3315"/>
                  </a:moveTo>
                  <a:lnTo>
                    <a:pt x="3215" y="3327"/>
                  </a:lnTo>
                  <a:lnTo>
                    <a:pt x="3203" y="3327"/>
                  </a:lnTo>
                  <a:cubicBezTo>
                    <a:pt x="3215" y="3327"/>
                    <a:pt x="3215" y="3315"/>
                    <a:pt x="3215" y="3315"/>
                  </a:cubicBezTo>
                  <a:close/>
                  <a:moveTo>
                    <a:pt x="3001" y="1791"/>
                  </a:moveTo>
                  <a:cubicBezTo>
                    <a:pt x="3203" y="1791"/>
                    <a:pt x="3322" y="1850"/>
                    <a:pt x="3405" y="1957"/>
                  </a:cubicBezTo>
                  <a:cubicBezTo>
                    <a:pt x="3370" y="2029"/>
                    <a:pt x="3346" y="2088"/>
                    <a:pt x="3322" y="2148"/>
                  </a:cubicBezTo>
                  <a:cubicBezTo>
                    <a:pt x="3001" y="2469"/>
                    <a:pt x="2870" y="2922"/>
                    <a:pt x="2989" y="3362"/>
                  </a:cubicBezTo>
                  <a:cubicBezTo>
                    <a:pt x="2941" y="3362"/>
                    <a:pt x="2917" y="3362"/>
                    <a:pt x="2870" y="3339"/>
                  </a:cubicBezTo>
                  <a:cubicBezTo>
                    <a:pt x="2096" y="3208"/>
                    <a:pt x="2203" y="1791"/>
                    <a:pt x="3001" y="1791"/>
                  </a:cubicBezTo>
                  <a:close/>
                  <a:moveTo>
                    <a:pt x="4703" y="3089"/>
                  </a:moveTo>
                  <a:lnTo>
                    <a:pt x="4703" y="3089"/>
                  </a:lnTo>
                  <a:cubicBezTo>
                    <a:pt x="4656" y="3279"/>
                    <a:pt x="4584" y="3446"/>
                    <a:pt x="4489" y="3612"/>
                  </a:cubicBezTo>
                  <a:cubicBezTo>
                    <a:pt x="4405" y="3732"/>
                    <a:pt x="4298" y="3851"/>
                    <a:pt x="4191" y="3958"/>
                  </a:cubicBezTo>
                  <a:cubicBezTo>
                    <a:pt x="4227" y="3910"/>
                    <a:pt x="4239" y="3862"/>
                    <a:pt x="4263" y="3815"/>
                  </a:cubicBezTo>
                  <a:cubicBezTo>
                    <a:pt x="4465" y="3612"/>
                    <a:pt x="4596" y="3362"/>
                    <a:pt x="4703" y="3089"/>
                  </a:cubicBezTo>
                  <a:close/>
                  <a:moveTo>
                    <a:pt x="5477" y="2981"/>
                  </a:moveTo>
                  <a:lnTo>
                    <a:pt x="5477" y="2981"/>
                  </a:lnTo>
                  <a:cubicBezTo>
                    <a:pt x="5441" y="3374"/>
                    <a:pt x="5346" y="3732"/>
                    <a:pt x="5156" y="4053"/>
                  </a:cubicBezTo>
                  <a:cubicBezTo>
                    <a:pt x="5263" y="3791"/>
                    <a:pt x="5370" y="3505"/>
                    <a:pt x="5429" y="3220"/>
                  </a:cubicBezTo>
                  <a:cubicBezTo>
                    <a:pt x="5441" y="3148"/>
                    <a:pt x="5453" y="3053"/>
                    <a:pt x="5477" y="2981"/>
                  </a:cubicBezTo>
                  <a:close/>
                  <a:moveTo>
                    <a:pt x="4513" y="3910"/>
                  </a:moveTo>
                  <a:lnTo>
                    <a:pt x="4513" y="3910"/>
                  </a:lnTo>
                  <a:cubicBezTo>
                    <a:pt x="4429" y="4077"/>
                    <a:pt x="4358" y="4232"/>
                    <a:pt x="4275" y="4386"/>
                  </a:cubicBezTo>
                  <a:cubicBezTo>
                    <a:pt x="4239" y="4374"/>
                    <a:pt x="4227" y="4351"/>
                    <a:pt x="4215" y="4339"/>
                  </a:cubicBezTo>
                  <a:cubicBezTo>
                    <a:pt x="4310" y="4208"/>
                    <a:pt x="4417" y="4053"/>
                    <a:pt x="4513" y="3910"/>
                  </a:cubicBezTo>
                  <a:close/>
                  <a:moveTo>
                    <a:pt x="4929" y="4267"/>
                  </a:moveTo>
                  <a:lnTo>
                    <a:pt x="4882" y="4398"/>
                  </a:lnTo>
                  <a:cubicBezTo>
                    <a:pt x="4870" y="4422"/>
                    <a:pt x="4882" y="4446"/>
                    <a:pt x="4894" y="4458"/>
                  </a:cubicBezTo>
                  <a:cubicBezTo>
                    <a:pt x="4786" y="4577"/>
                    <a:pt x="4667" y="4696"/>
                    <a:pt x="4548" y="4803"/>
                  </a:cubicBezTo>
                  <a:cubicBezTo>
                    <a:pt x="4667" y="4684"/>
                    <a:pt x="4775" y="4529"/>
                    <a:pt x="4858" y="4386"/>
                  </a:cubicBezTo>
                  <a:cubicBezTo>
                    <a:pt x="4894" y="4339"/>
                    <a:pt x="4906" y="4291"/>
                    <a:pt x="4929" y="4267"/>
                  </a:cubicBezTo>
                  <a:close/>
                  <a:moveTo>
                    <a:pt x="691" y="2124"/>
                  </a:moveTo>
                  <a:lnTo>
                    <a:pt x="691" y="2124"/>
                  </a:lnTo>
                  <a:cubicBezTo>
                    <a:pt x="560" y="2719"/>
                    <a:pt x="619" y="3362"/>
                    <a:pt x="857" y="3910"/>
                  </a:cubicBezTo>
                  <a:cubicBezTo>
                    <a:pt x="1143" y="4577"/>
                    <a:pt x="1667" y="5041"/>
                    <a:pt x="2274" y="5267"/>
                  </a:cubicBezTo>
                  <a:cubicBezTo>
                    <a:pt x="1727" y="5160"/>
                    <a:pt x="1250" y="4851"/>
                    <a:pt x="917" y="4374"/>
                  </a:cubicBezTo>
                  <a:cubicBezTo>
                    <a:pt x="476" y="3720"/>
                    <a:pt x="429" y="2862"/>
                    <a:pt x="691" y="2124"/>
                  </a:cubicBezTo>
                  <a:close/>
                  <a:moveTo>
                    <a:pt x="3040" y="1"/>
                  </a:moveTo>
                  <a:cubicBezTo>
                    <a:pt x="2242" y="1"/>
                    <a:pt x="1463" y="440"/>
                    <a:pt x="953" y="1053"/>
                  </a:cubicBezTo>
                  <a:cubicBezTo>
                    <a:pt x="214" y="1946"/>
                    <a:pt x="0" y="3267"/>
                    <a:pt x="536" y="4315"/>
                  </a:cubicBezTo>
                  <a:cubicBezTo>
                    <a:pt x="949" y="5090"/>
                    <a:pt x="1736" y="5593"/>
                    <a:pt x="2589" y="5593"/>
                  </a:cubicBezTo>
                  <a:cubicBezTo>
                    <a:pt x="2744" y="5593"/>
                    <a:pt x="2902" y="5576"/>
                    <a:pt x="3060" y="5541"/>
                  </a:cubicBezTo>
                  <a:cubicBezTo>
                    <a:pt x="4060" y="5470"/>
                    <a:pt x="5001" y="4863"/>
                    <a:pt x="5406" y="3934"/>
                  </a:cubicBezTo>
                  <a:cubicBezTo>
                    <a:pt x="5846" y="2910"/>
                    <a:pt x="5644" y="1672"/>
                    <a:pt x="4834" y="874"/>
                  </a:cubicBezTo>
                  <a:cubicBezTo>
                    <a:pt x="4775" y="814"/>
                    <a:pt x="4727" y="767"/>
                    <a:pt x="4667" y="719"/>
                  </a:cubicBezTo>
                  <a:cubicBezTo>
                    <a:pt x="4429" y="457"/>
                    <a:pt x="4120" y="267"/>
                    <a:pt x="3774" y="160"/>
                  </a:cubicBezTo>
                  <a:cubicBezTo>
                    <a:pt x="3763" y="148"/>
                    <a:pt x="3751" y="124"/>
                    <a:pt x="3715" y="112"/>
                  </a:cubicBezTo>
                  <a:cubicBezTo>
                    <a:pt x="3492" y="36"/>
                    <a:pt x="3265" y="1"/>
                    <a:pt x="3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14"/>
          <p:cNvGrpSpPr/>
          <p:nvPr/>
        </p:nvGrpSpPr>
        <p:grpSpPr>
          <a:xfrm rot="9028909">
            <a:off x="7859333" y="4114932"/>
            <a:ext cx="1143221" cy="858772"/>
            <a:chOff x="2001121" y="270931"/>
            <a:chExt cx="1143220" cy="858772"/>
          </a:xfrm>
        </p:grpSpPr>
        <p:sp>
          <p:nvSpPr>
            <p:cNvPr id="356" name="Google Shape;356;p14"/>
            <p:cNvSpPr/>
            <p:nvPr/>
          </p:nvSpPr>
          <p:spPr>
            <a:xfrm>
              <a:off x="2621614" y="270931"/>
              <a:ext cx="37618" cy="42321"/>
            </a:xfrm>
            <a:custGeom>
              <a:avLst/>
              <a:gdLst/>
              <a:ahLst/>
              <a:cxnLst/>
              <a:rect l="l" t="t" r="r" b="b"/>
              <a:pathLst>
                <a:path w="192" h="216" extrusionOk="0">
                  <a:moveTo>
                    <a:pt x="60" y="1"/>
                  </a:moveTo>
                  <a:cubicBezTo>
                    <a:pt x="48" y="1"/>
                    <a:pt x="36" y="13"/>
                    <a:pt x="36" y="13"/>
                  </a:cubicBezTo>
                  <a:cubicBezTo>
                    <a:pt x="24" y="25"/>
                    <a:pt x="1" y="37"/>
                    <a:pt x="1" y="61"/>
                  </a:cubicBezTo>
                  <a:lnTo>
                    <a:pt x="1" y="72"/>
                  </a:lnTo>
                  <a:cubicBezTo>
                    <a:pt x="1" y="84"/>
                    <a:pt x="1" y="96"/>
                    <a:pt x="24" y="108"/>
                  </a:cubicBezTo>
                  <a:cubicBezTo>
                    <a:pt x="36" y="144"/>
                    <a:pt x="48" y="156"/>
                    <a:pt x="60" y="191"/>
                  </a:cubicBezTo>
                  <a:cubicBezTo>
                    <a:pt x="60" y="203"/>
                    <a:pt x="84" y="203"/>
                    <a:pt x="84" y="203"/>
                  </a:cubicBezTo>
                  <a:cubicBezTo>
                    <a:pt x="84" y="203"/>
                    <a:pt x="96" y="215"/>
                    <a:pt x="108" y="215"/>
                  </a:cubicBezTo>
                  <a:lnTo>
                    <a:pt x="132" y="215"/>
                  </a:lnTo>
                  <a:cubicBezTo>
                    <a:pt x="155" y="215"/>
                    <a:pt x="155" y="215"/>
                    <a:pt x="167" y="203"/>
                  </a:cubicBezTo>
                  <a:cubicBezTo>
                    <a:pt x="179" y="191"/>
                    <a:pt x="191" y="168"/>
                    <a:pt x="191" y="156"/>
                  </a:cubicBezTo>
                  <a:lnTo>
                    <a:pt x="191" y="144"/>
                  </a:lnTo>
                  <a:cubicBezTo>
                    <a:pt x="191" y="132"/>
                    <a:pt x="191" y="108"/>
                    <a:pt x="179" y="96"/>
                  </a:cubicBezTo>
                  <a:cubicBezTo>
                    <a:pt x="167" y="72"/>
                    <a:pt x="155" y="61"/>
                    <a:pt x="132" y="25"/>
                  </a:cubicBezTo>
                  <a:cubicBezTo>
                    <a:pt x="132" y="13"/>
                    <a:pt x="120" y="13"/>
                    <a:pt x="120" y="13"/>
                  </a:cubicBezTo>
                  <a:cubicBezTo>
                    <a:pt x="120" y="13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616912" y="403970"/>
              <a:ext cx="37618" cy="30565"/>
            </a:xfrm>
            <a:custGeom>
              <a:avLst/>
              <a:gdLst/>
              <a:ahLst/>
              <a:cxnLst/>
              <a:rect l="l" t="t" r="r" b="b"/>
              <a:pathLst>
                <a:path w="192" h="156" extrusionOk="0">
                  <a:moveTo>
                    <a:pt x="84" y="1"/>
                  </a:moveTo>
                  <a:cubicBezTo>
                    <a:pt x="1" y="1"/>
                    <a:pt x="1" y="155"/>
                    <a:pt x="84" y="155"/>
                  </a:cubicBezTo>
                  <a:cubicBezTo>
                    <a:pt x="191" y="155"/>
                    <a:pt x="191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3104568" y="569532"/>
              <a:ext cx="39773" cy="35268"/>
            </a:xfrm>
            <a:custGeom>
              <a:avLst/>
              <a:gdLst/>
              <a:ahLst/>
              <a:cxnLst/>
              <a:rect l="l" t="t" r="r" b="b"/>
              <a:pathLst>
                <a:path w="203" h="180" extrusionOk="0">
                  <a:moveTo>
                    <a:pt x="48" y="1"/>
                  </a:moveTo>
                  <a:cubicBezTo>
                    <a:pt x="36" y="1"/>
                    <a:pt x="36" y="25"/>
                    <a:pt x="24" y="25"/>
                  </a:cubicBezTo>
                  <a:lnTo>
                    <a:pt x="12" y="37"/>
                  </a:lnTo>
                  <a:cubicBezTo>
                    <a:pt x="12" y="49"/>
                    <a:pt x="0" y="61"/>
                    <a:pt x="0" y="84"/>
                  </a:cubicBezTo>
                  <a:lnTo>
                    <a:pt x="0" y="96"/>
                  </a:lnTo>
                  <a:cubicBezTo>
                    <a:pt x="0" y="96"/>
                    <a:pt x="0" y="108"/>
                    <a:pt x="12" y="120"/>
                  </a:cubicBezTo>
                  <a:lnTo>
                    <a:pt x="60" y="168"/>
                  </a:lnTo>
                  <a:cubicBezTo>
                    <a:pt x="60" y="168"/>
                    <a:pt x="72" y="180"/>
                    <a:pt x="84" y="180"/>
                  </a:cubicBezTo>
                  <a:lnTo>
                    <a:pt x="143" y="180"/>
                  </a:lnTo>
                  <a:cubicBezTo>
                    <a:pt x="155" y="180"/>
                    <a:pt x="155" y="168"/>
                    <a:pt x="167" y="168"/>
                  </a:cubicBezTo>
                  <a:lnTo>
                    <a:pt x="191" y="156"/>
                  </a:lnTo>
                  <a:cubicBezTo>
                    <a:pt x="191" y="144"/>
                    <a:pt x="203" y="120"/>
                    <a:pt x="203" y="108"/>
                  </a:cubicBezTo>
                  <a:lnTo>
                    <a:pt x="203" y="96"/>
                  </a:lnTo>
                  <a:cubicBezTo>
                    <a:pt x="203" y="84"/>
                    <a:pt x="191" y="61"/>
                    <a:pt x="191" y="61"/>
                  </a:cubicBezTo>
                  <a:lnTo>
                    <a:pt x="143" y="25"/>
                  </a:lnTo>
                  <a:cubicBezTo>
                    <a:pt x="143" y="25"/>
                    <a:pt x="131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2078119" y="599902"/>
              <a:ext cx="49177" cy="39970"/>
            </a:xfrm>
            <a:custGeom>
              <a:avLst/>
              <a:gdLst/>
              <a:ahLst/>
              <a:cxnLst/>
              <a:rect l="l" t="t" r="r" b="b"/>
              <a:pathLst>
                <a:path w="251" h="204" extrusionOk="0">
                  <a:moveTo>
                    <a:pt x="48" y="1"/>
                  </a:moveTo>
                  <a:cubicBezTo>
                    <a:pt x="36" y="1"/>
                    <a:pt x="36" y="13"/>
                    <a:pt x="24" y="13"/>
                  </a:cubicBezTo>
                  <a:cubicBezTo>
                    <a:pt x="12" y="25"/>
                    <a:pt x="1" y="48"/>
                    <a:pt x="12" y="72"/>
                  </a:cubicBezTo>
                  <a:lnTo>
                    <a:pt x="12" y="84"/>
                  </a:lnTo>
                  <a:cubicBezTo>
                    <a:pt x="12" y="84"/>
                    <a:pt x="12" y="108"/>
                    <a:pt x="24" y="120"/>
                  </a:cubicBezTo>
                  <a:lnTo>
                    <a:pt x="96" y="191"/>
                  </a:lnTo>
                  <a:cubicBezTo>
                    <a:pt x="96" y="191"/>
                    <a:pt x="120" y="203"/>
                    <a:pt x="131" y="203"/>
                  </a:cubicBezTo>
                  <a:lnTo>
                    <a:pt x="191" y="203"/>
                  </a:lnTo>
                  <a:cubicBezTo>
                    <a:pt x="203" y="203"/>
                    <a:pt x="203" y="191"/>
                    <a:pt x="215" y="191"/>
                  </a:cubicBezTo>
                  <a:cubicBezTo>
                    <a:pt x="227" y="179"/>
                    <a:pt x="251" y="167"/>
                    <a:pt x="227" y="132"/>
                  </a:cubicBezTo>
                  <a:lnTo>
                    <a:pt x="227" y="120"/>
                  </a:lnTo>
                  <a:cubicBezTo>
                    <a:pt x="227" y="108"/>
                    <a:pt x="215" y="84"/>
                    <a:pt x="215" y="84"/>
                  </a:cubicBezTo>
                  <a:lnTo>
                    <a:pt x="143" y="13"/>
                  </a:lnTo>
                  <a:cubicBezTo>
                    <a:pt x="143" y="13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2281097" y="744500"/>
              <a:ext cx="37422" cy="30565"/>
            </a:xfrm>
            <a:custGeom>
              <a:avLst/>
              <a:gdLst/>
              <a:ahLst/>
              <a:cxnLst/>
              <a:rect l="l" t="t" r="r" b="b"/>
              <a:pathLst>
                <a:path w="191" h="156" extrusionOk="0">
                  <a:moveTo>
                    <a:pt x="108" y="1"/>
                  </a:moveTo>
                  <a:cubicBezTo>
                    <a:pt x="0" y="1"/>
                    <a:pt x="0" y="156"/>
                    <a:pt x="108" y="156"/>
                  </a:cubicBezTo>
                  <a:cubicBezTo>
                    <a:pt x="191" y="156"/>
                    <a:pt x="191" y="1"/>
                    <a:pt x="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2253080" y="1101489"/>
              <a:ext cx="35267" cy="28214"/>
            </a:xfrm>
            <a:custGeom>
              <a:avLst/>
              <a:gdLst/>
              <a:ahLst/>
              <a:cxnLst/>
              <a:rect l="l" t="t" r="r" b="b"/>
              <a:pathLst>
                <a:path w="180" h="144" extrusionOk="0">
                  <a:moveTo>
                    <a:pt x="84" y="1"/>
                  </a:moveTo>
                  <a:cubicBezTo>
                    <a:pt x="0" y="1"/>
                    <a:pt x="0" y="143"/>
                    <a:pt x="84" y="143"/>
                  </a:cubicBezTo>
                  <a:cubicBezTo>
                    <a:pt x="179" y="143"/>
                    <a:pt x="179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2001121" y="984909"/>
              <a:ext cx="35267" cy="28214"/>
            </a:xfrm>
            <a:custGeom>
              <a:avLst/>
              <a:gdLst/>
              <a:ahLst/>
              <a:cxnLst/>
              <a:rect l="l" t="t" r="r" b="b"/>
              <a:pathLst>
                <a:path w="180" h="144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179" y="143"/>
                    <a:pt x="179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2348691" y="835609"/>
              <a:ext cx="37618" cy="30565"/>
            </a:xfrm>
            <a:custGeom>
              <a:avLst/>
              <a:gdLst/>
              <a:ahLst/>
              <a:cxnLst/>
              <a:rect l="l" t="t" r="r" b="b"/>
              <a:pathLst>
                <a:path w="192" h="156" extrusionOk="0">
                  <a:moveTo>
                    <a:pt x="108" y="0"/>
                  </a:moveTo>
                  <a:cubicBezTo>
                    <a:pt x="1" y="0"/>
                    <a:pt x="1" y="155"/>
                    <a:pt x="108" y="155"/>
                  </a:cubicBezTo>
                  <a:cubicBezTo>
                    <a:pt x="191" y="155"/>
                    <a:pt x="191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2742892" y="576586"/>
              <a:ext cx="37618" cy="28214"/>
            </a:xfrm>
            <a:custGeom>
              <a:avLst/>
              <a:gdLst/>
              <a:ahLst/>
              <a:cxnLst/>
              <a:rect l="l" t="t" r="r" b="b"/>
              <a:pathLst>
                <a:path w="192" h="144" extrusionOk="0">
                  <a:moveTo>
                    <a:pt x="84" y="1"/>
                  </a:moveTo>
                  <a:cubicBezTo>
                    <a:pt x="1" y="1"/>
                    <a:pt x="1" y="144"/>
                    <a:pt x="84" y="144"/>
                  </a:cubicBezTo>
                  <a:cubicBezTo>
                    <a:pt x="191" y="144"/>
                    <a:pt x="191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2437445" y="366742"/>
              <a:ext cx="37422" cy="28214"/>
            </a:xfrm>
            <a:custGeom>
              <a:avLst/>
              <a:gdLst/>
              <a:ahLst/>
              <a:cxnLst/>
              <a:rect l="l" t="t" r="r" b="b"/>
              <a:pathLst>
                <a:path w="191" h="144" extrusionOk="0">
                  <a:moveTo>
                    <a:pt x="95" y="0"/>
                  </a:moveTo>
                  <a:cubicBezTo>
                    <a:pt x="0" y="0"/>
                    <a:pt x="0" y="143"/>
                    <a:pt x="95" y="143"/>
                  </a:cubicBezTo>
                  <a:cubicBezTo>
                    <a:pt x="191" y="143"/>
                    <a:pt x="19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14"/>
          <p:cNvSpPr/>
          <p:nvPr/>
        </p:nvSpPr>
        <p:spPr>
          <a:xfrm rot="10800000" flipH="1">
            <a:off x="0" y="3896566"/>
            <a:ext cx="2849520" cy="1246934"/>
          </a:xfrm>
          <a:custGeom>
            <a:avLst/>
            <a:gdLst/>
            <a:ahLst/>
            <a:cxnLst/>
            <a:rect l="l" t="t" r="r" b="b"/>
            <a:pathLst>
              <a:path w="63616" h="27838" extrusionOk="0">
                <a:moveTo>
                  <a:pt x="1" y="0"/>
                </a:moveTo>
                <a:lnTo>
                  <a:pt x="1" y="27837"/>
                </a:lnTo>
                <a:cubicBezTo>
                  <a:pt x="1" y="27837"/>
                  <a:pt x="8442" y="26385"/>
                  <a:pt x="12097" y="22813"/>
                </a:cubicBezTo>
                <a:cubicBezTo>
                  <a:pt x="15741" y="19241"/>
                  <a:pt x="19015" y="11799"/>
                  <a:pt x="24778" y="9906"/>
                </a:cubicBezTo>
                <a:cubicBezTo>
                  <a:pt x="30540" y="8013"/>
                  <a:pt x="53198" y="8013"/>
                  <a:pt x="58079" y="5834"/>
                </a:cubicBezTo>
                <a:cubicBezTo>
                  <a:pt x="62961" y="3644"/>
                  <a:pt x="63616" y="0"/>
                  <a:pt x="63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5481250" y="0"/>
            <a:ext cx="3341200" cy="569675"/>
          </a:xfrm>
          <a:custGeom>
            <a:avLst/>
            <a:gdLst/>
            <a:ahLst/>
            <a:cxnLst/>
            <a:rect l="l" t="t" r="r" b="b"/>
            <a:pathLst>
              <a:path w="133648" h="22787" extrusionOk="0">
                <a:moveTo>
                  <a:pt x="0" y="0"/>
                </a:moveTo>
                <a:cubicBezTo>
                  <a:pt x="0" y="0"/>
                  <a:pt x="5358" y="9823"/>
                  <a:pt x="37505" y="10716"/>
                </a:cubicBezTo>
                <a:cubicBezTo>
                  <a:pt x="68858" y="11587"/>
                  <a:pt x="76711" y="22787"/>
                  <a:pt x="98619" y="22787"/>
                </a:cubicBezTo>
                <a:cubicBezTo>
                  <a:pt x="99174" y="22787"/>
                  <a:pt x="99737" y="22780"/>
                  <a:pt x="100310" y="22765"/>
                </a:cubicBezTo>
                <a:cubicBezTo>
                  <a:pt x="123527" y="22170"/>
                  <a:pt x="133648" y="0"/>
                  <a:pt x="1336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 txBox="1">
            <a:spLocks noGrp="1"/>
          </p:cNvSpPr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14"/>
          <p:cNvSpPr txBox="1">
            <a:spLocks noGrp="1"/>
          </p:cNvSpPr>
          <p:nvPr>
            <p:ph type="subTitle" idx="1"/>
          </p:nvPr>
        </p:nvSpPr>
        <p:spPr>
          <a:xfrm>
            <a:off x="903676" y="1732884"/>
            <a:ext cx="2075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70" name="Google Shape;370;p14"/>
          <p:cNvSpPr txBox="1">
            <a:spLocks noGrp="1"/>
          </p:cNvSpPr>
          <p:nvPr>
            <p:ph type="subTitle" idx="2"/>
          </p:nvPr>
        </p:nvSpPr>
        <p:spPr>
          <a:xfrm>
            <a:off x="905625" y="2093250"/>
            <a:ext cx="2075700" cy="8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4"/>
          <p:cNvSpPr txBox="1">
            <a:spLocks noGrp="1"/>
          </p:cNvSpPr>
          <p:nvPr>
            <p:ph type="subTitle" idx="3"/>
          </p:nvPr>
        </p:nvSpPr>
        <p:spPr>
          <a:xfrm>
            <a:off x="3535126" y="1732884"/>
            <a:ext cx="2075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72" name="Google Shape;372;p14"/>
          <p:cNvSpPr txBox="1">
            <a:spLocks noGrp="1"/>
          </p:cNvSpPr>
          <p:nvPr>
            <p:ph type="subTitle" idx="4"/>
          </p:nvPr>
        </p:nvSpPr>
        <p:spPr>
          <a:xfrm>
            <a:off x="3535125" y="2093250"/>
            <a:ext cx="2075700" cy="8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4"/>
          <p:cNvSpPr txBox="1">
            <a:spLocks noGrp="1"/>
          </p:cNvSpPr>
          <p:nvPr>
            <p:ph type="subTitle" idx="5"/>
          </p:nvPr>
        </p:nvSpPr>
        <p:spPr>
          <a:xfrm>
            <a:off x="6164625" y="1732884"/>
            <a:ext cx="2075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subTitle" idx="6"/>
          </p:nvPr>
        </p:nvSpPr>
        <p:spPr>
          <a:xfrm>
            <a:off x="6164625" y="2093250"/>
            <a:ext cx="2075700" cy="8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4"/>
          <p:cNvSpPr txBox="1">
            <a:spLocks noGrp="1"/>
          </p:cNvSpPr>
          <p:nvPr>
            <p:ph type="subTitle" idx="7"/>
          </p:nvPr>
        </p:nvSpPr>
        <p:spPr>
          <a:xfrm>
            <a:off x="905626" y="3494484"/>
            <a:ext cx="2075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76" name="Google Shape;376;p14"/>
          <p:cNvSpPr txBox="1">
            <a:spLocks noGrp="1"/>
          </p:cNvSpPr>
          <p:nvPr>
            <p:ph type="subTitle" idx="8"/>
          </p:nvPr>
        </p:nvSpPr>
        <p:spPr>
          <a:xfrm>
            <a:off x="905625" y="3854850"/>
            <a:ext cx="2075700" cy="8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4"/>
          <p:cNvSpPr txBox="1">
            <a:spLocks noGrp="1"/>
          </p:cNvSpPr>
          <p:nvPr>
            <p:ph type="subTitle" idx="9"/>
          </p:nvPr>
        </p:nvSpPr>
        <p:spPr>
          <a:xfrm>
            <a:off x="3535126" y="3494484"/>
            <a:ext cx="2075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78" name="Google Shape;378;p14"/>
          <p:cNvSpPr txBox="1">
            <a:spLocks noGrp="1"/>
          </p:cNvSpPr>
          <p:nvPr>
            <p:ph type="subTitle" idx="13"/>
          </p:nvPr>
        </p:nvSpPr>
        <p:spPr>
          <a:xfrm>
            <a:off x="3535125" y="3854850"/>
            <a:ext cx="2075700" cy="8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subTitle" idx="14"/>
          </p:nvPr>
        </p:nvSpPr>
        <p:spPr>
          <a:xfrm>
            <a:off x="6164625" y="3494484"/>
            <a:ext cx="2075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5"/>
          </p:nvPr>
        </p:nvSpPr>
        <p:spPr>
          <a:xfrm>
            <a:off x="6164625" y="3854850"/>
            <a:ext cx="2075700" cy="8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5"/>
          <p:cNvSpPr/>
          <p:nvPr/>
        </p:nvSpPr>
        <p:spPr>
          <a:xfrm>
            <a:off x="0" y="1759925"/>
            <a:ext cx="9144027" cy="3383507"/>
          </a:xfrm>
          <a:custGeom>
            <a:avLst/>
            <a:gdLst/>
            <a:ahLst/>
            <a:cxnLst/>
            <a:rect l="l" t="t" r="r" b="b"/>
            <a:pathLst>
              <a:path w="86774" h="86347" extrusionOk="0">
                <a:moveTo>
                  <a:pt x="63394" y="1"/>
                </a:moveTo>
                <a:cubicBezTo>
                  <a:pt x="61923" y="1"/>
                  <a:pt x="60464" y="118"/>
                  <a:pt x="59044" y="383"/>
                </a:cubicBezTo>
                <a:cubicBezTo>
                  <a:pt x="46673" y="2705"/>
                  <a:pt x="37744" y="8337"/>
                  <a:pt x="24504" y="8337"/>
                </a:cubicBezTo>
                <a:cubicBezTo>
                  <a:pt x="11252" y="8337"/>
                  <a:pt x="1" y="4479"/>
                  <a:pt x="1" y="4479"/>
                </a:cubicBezTo>
                <a:lnTo>
                  <a:pt x="1" y="86346"/>
                </a:lnTo>
                <a:lnTo>
                  <a:pt x="86774" y="86346"/>
                </a:lnTo>
                <a:lnTo>
                  <a:pt x="86774" y="6979"/>
                </a:lnTo>
                <a:lnTo>
                  <a:pt x="86762" y="6979"/>
                </a:lnTo>
                <a:cubicBezTo>
                  <a:pt x="86762" y="6979"/>
                  <a:pt x="74736" y="1"/>
                  <a:pt x="633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3" name="Google Shape;383;p15"/>
          <p:cNvGrpSpPr/>
          <p:nvPr/>
        </p:nvGrpSpPr>
        <p:grpSpPr>
          <a:xfrm>
            <a:off x="-88711" y="1016751"/>
            <a:ext cx="752761" cy="623088"/>
            <a:chOff x="3867150" y="1292450"/>
            <a:chExt cx="376550" cy="311700"/>
          </a:xfrm>
        </p:grpSpPr>
        <p:sp>
          <p:nvSpPr>
            <p:cNvPr id="384" name="Google Shape;384;p15"/>
            <p:cNvSpPr/>
            <p:nvPr/>
          </p:nvSpPr>
          <p:spPr>
            <a:xfrm>
              <a:off x="3867150" y="1292450"/>
              <a:ext cx="376550" cy="311700"/>
            </a:xfrm>
            <a:custGeom>
              <a:avLst/>
              <a:gdLst/>
              <a:ahLst/>
              <a:cxnLst/>
              <a:rect l="l" t="t" r="r" b="b"/>
              <a:pathLst>
                <a:path w="15062" h="12468" extrusionOk="0">
                  <a:moveTo>
                    <a:pt x="14514" y="314"/>
                  </a:moveTo>
                  <a:lnTo>
                    <a:pt x="14514" y="314"/>
                  </a:lnTo>
                  <a:cubicBezTo>
                    <a:pt x="11775" y="1529"/>
                    <a:pt x="9096" y="2898"/>
                    <a:pt x="6525" y="4434"/>
                  </a:cubicBezTo>
                  <a:cubicBezTo>
                    <a:pt x="5810" y="4850"/>
                    <a:pt x="5108" y="5279"/>
                    <a:pt x="4417" y="5731"/>
                  </a:cubicBezTo>
                  <a:lnTo>
                    <a:pt x="4393" y="5731"/>
                  </a:lnTo>
                  <a:cubicBezTo>
                    <a:pt x="3143" y="4636"/>
                    <a:pt x="1881" y="3564"/>
                    <a:pt x="607" y="2529"/>
                  </a:cubicBezTo>
                  <a:cubicBezTo>
                    <a:pt x="4274" y="1921"/>
                    <a:pt x="7953" y="1338"/>
                    <a:pt x="11632" y="755"/>
                  </a:cubicBezTo>
                  <a:cubicBezTo>
                    <a:pt x="12597" y="612"/>
                    <a:pt x="13561" y="457"/>
                    <a:pt x="14514" y="314"/>
                  </a:cubicBezTo>
                  <a:close/>
                  <a:moveTo>
                    <a:pt x="5548" y="7529"/>
                  </a:moveTo>
                  <a:cubicBezTo>
                    <a:pt x="5560" y="7553"/>
                    <a:pt x="5584" y="7589"/>
                    <a:pt x="5608" y="7613"/>
                  </a:cubicBezTo>
                  <a:cubicBezTo>
                    <a:pt x="5584" y="7625"/>
                    <a:pt x="5572" y="7625"/>
                    <a:pt x="5572" y="7636"/>
                  </a:cubicBezTo>
                  <a:cubicBezTo>
                    <a:pt x="5525" y="7708"/>
                    <a:pt x="5489" y="7779"/>
                    <a:pt x="5441" y="7875"/>
                  </a:cubicBezTo>
                  <a:lnTo>
                    <a:pt x="5525" y="7648"/>
                  </a:lnTo>
                  <a:cubicBezTo>
                    <a:pt x="5548" y="7601"/>
                    <a:pt x="5548" y="7577"/>
                    <a:pt x="5548" y="7529"/>
                  </a:cubicBezTo>
                  <a:close/>
                  <a:moveTo>
                    <a:pt x="5691" y="7720"/>
                  </a:moveTo>
                  <a:cubicBezTo>
                    <a:pt x="5703" y="7755"/>
                    <a:pt x="5739" y="7779"/>
                    <a:pt x="5751" y="7815"/>
                  </a:cubicBezTo>
                  <a:cubicBezTo>
                    <a:pt x="5715" y="7863"/>
                    <a:pt x="5679" y="7898"/>
                    <a:pt x="5644" y="7946"/>
                  </a:cubicBezTo>
                  <a:cubicBezTo>
                    <a:pt x="5644" y="7934"/>
                    <a:pt x="5667" y="7922"/>
                    <a:pt x="5667" y="7898"/>
                  </a:cubicBezTo>
                  <a:cubicBezTo>
                    <a:pt x="5679" y="7875"/>
                    <a:pt x="5667" y="7839"/>
                    <a:pt x="5644" y="7827"/>
                  </a:cubicBezTo>
                  <a:cubicBezTo>
                    <a:pt x="5667" y="7803"/>
                    <a:pt x="5679" y="7767"/>
                    <a:pt x="5691" y="7720"/>
                  </a:cubicBezTo>
                  <a:close/>
                  <a:moveTo>
                    <a:pt x="5858" y="7648"/>
                  </a:moveTo>
                  <a:lnTo>
                    <a:pt x="6036" y="7827"/>
                  </a:lnTo>
                  <a:cubicBezTo>
                    <a:pt x="6144" y="7934"/>
                    <a:pt x="6227" y="8041"/>
                    <a:pt x="6334" y="8136"/>
                  </a:cubicBezTo>
                  <a:cubicBezTo>
                    <a:pt x="6167" y="7994"/>
                    <a:pt x="6001" y="7827"/>
                    <a:pt x="5858" y="7648"/>
                  </a:cubicBezTo>
                  <a:close/>
                  <a:moveTo>
                    <a:pt x="5822" y="7958"/>
                  </a:moveTo>
                  <a:lnTo>
                    <a:pt x="5929" y="8065"/>
                  </a:lnTo>
                  <a:cubicBezTo>
                    <a:pt x="5929" y="8077"/>
                    <a:pt x="5929" y="8077"/>
                    <a:pt x="5917" y="8089"/>
                  </a:cubicBezTo>
                  <a:lnTo>
                    <a:pt x="5917" y="8113"/>
                  </a:lnTo>
                  <a:lnTo>
                    <a:pt x="5906" y="8113"/>
                  </a:lnTo>
                  <a:cubicBezTo>
                    <a:pt x="5882" y="8128"/>
                    <a:pt x="5863" y="8149"/>
                    <a:pt x="5843" y="8172"/>
                  </a:cubicBezTo>
                  <a:lnTo>
                    <a:pt x="5843" y="8172"/>
                  </a:lnTo>
                  <a:cubicBezTo>
                    <a:pt x="5855" y="8147"/>
                    <a:pt x="5848" y="8115"/>
                    <a:pt x="5822" y="8089"/>
                  </a:cubicBezTo>
                  <a:cubicBezTo>
                    <a:pt x="5810" y="8077"/>
                    <a:pt x="5792" y="8071"/>
                    <a:pt x="5775" y="8071"/>
                  </a:cubicBezTo>
                  <a:cubicBezTo>
                    <a:pt x="5764" y="8071"/>
                    <a:pt x="5753" y="8073"/>
                    <a:pt x="5744" y="8077"/>
                  </a:cubicBezTo>
                  <a:lnTo>
                    <a:pt x="5744" y="8077"/>
                  </a:lnTo>
                  <a:cubicBezTo>
                    <a:pt x="5771" y="8039"/>
                    <a:pt x="5797" y="7999"/>
                    <a:pt x="5822" y="7958"/>
                  </a:cubicBezTo>
                  <a:close/>
                  <a:moveTo>
                    <a:pt x="5822" y="8196"/>
                  </a:moveTo>
                  <a:cubicBezTo>
                    <a:pt x="5818" y="8200"/>
                    <a:pt x="5814" y="8204"/>
                    <a:pt x="5810" y="8208"/>
                  </a:cubicBezTo>
                  <a:cubicBezTo>
                    <a:pt x="5810" y="8208"/>
                    <a:pt x="5810" y="8196"/>
                    <a:pt x="5822" y="8196"/>
                  </a:cubicBezTo>
                  <a:close/>
                  <a:moveTo>
                    <a:pt x="5382" y="7160"/>
                  </a:moveTo>
                  <a:cubicBezTo>
                    <a:pt x="5394" y="7184"/>
                    <a:pt x="5405" y="7208"/>
                    <a:pt x="5429" y="7220"/>
                  </a:cubicBezTo>
                  <a:lnTo>
                    <a:pt x="5453" y="7244"/>
                  </a:lnTo>
                  <a:lnTo>
                    <a:pt x="5405" y="7291"/>
                  </a:lnTo>
                  <a:cubicBezTo>
                    <a:pt x="5382" y="7291"/>
                    <a:pt x="5346" y="7303"/>
                    <a:pt x="5334" y="7327"/>
                  </a:cubicBezTo>
                  <a:lnTo>
                    <a:pt x="4751" y="8351"/>
                  </a:lnTo>
                  <a:cubicBezTo>
                    <a:pt x="4965" y="7946"/>
                    <a:pt x="5167" y="7565"/>
                    <a:pt x="5382" y="7160"/>
                  </a:cubicBezTo>
                  <a:close/>
                  <a:moveTo>
                    <a:pt x="6203" y="8256"/>
                  </a:moveTo>
                  <a:cubicBezTo>
                    <a:pt x="6215" y="8279"/>
                    <a:pt x="6239" y="8291"/>
                    <a:pt x="6263" y="8291"/>
                  </a:cubicBezTo>
                  <a:cubicBezTo>
                    <a:pt x="6167" y="8363"/>
                    <a:pt x="6060" y="8422"/>
                    <a:pt x="5977" y="8494"/>
                  </a:cubicBezTo>
                  <a:cubicBezTo>
                    <a:pt x="6001" y="8458"/>
                    <a:pt x="6025" y="8410"/>
                    <a:pt x="6036" y="8363"/>
                  </a:cubicBezTo>
                  <a:cubicBezTo>
                    <a:pt x="6096" y="8315"/>
                    <a:pt x="6144" y="8291"/>
                    <a:pt x="6203" y="8256"/>
                  </a:cubicBezTo>
                  <a:close/>
                  <a:moveTo>
                    <a:pt x="5620" y="8249"/>
                  </a:moveTo>
                  <a:cubicBezTo>
                    <a:pt x="5576" y="8327"/>
                    <a:pt x="5540" y="8411"/>
                    <a:pt x="5513" y="8494"/>
                  </a:cubicBezTo>
                  <a:cubicBezTo>
                    <a:pt x="5489" y="8506"/>
                    <a:pt x="5453" y="8541"/>
                    <a:pt x="5441" y="8553"/>
                  </a:cubicBezTo>
                  <a:cubicBezTo>
                    <a:pt x="5465" y="8517"/>
                    <a:pt x="5489" y="8458"/>
                    <a:pt x="5513" y="8398"/>
                  </a:cubicBezTo>
                  <a:cubicBezTo>
                    <a:pt x="5549" y="8347"/>
                    <a:pt x="5584" y="8297"/>
                    <a:pt x="5620" y="8249"/>
                  </a:cubicBezTo>
                  <a:close/>
                  <a:moveTo>
                    <a:pt x="5744" y="8600"/>
                  </a:moveTo>
                  <a:cubicBezTo>
                    <a:pt x="5739" y="8616"/>
                    <a:pt x="5742" y="8642"/>
                    <a:pt x="5751" y="8660"/>
                  </a:cubicBezTo>
                  <a:lnTo>
                    <a:pt x="5628" y="8750"/>
                  </a:lnTo>
                  <a:lnTo>
                    <a:pt x="5628" y="8750"/>
                  </a:lnTo>
                  <a:cubicBezTo>
                    <a:pt x="5632" y="8742"/>
                    <a:pt x="5632" y="8728"/>
                    <a:pt x="5632" y="8720"/>
                  </a:cubicBezTo>
                  <a:cubicBezTo>
                    <a:pt x="5675" y="8676"/>
                    <a:pt x="5719" y="8642"/>
                    <a:pt x="5744" y="8600"/>
                  </a:cubicBezTo>
                  <a:close/>
                  <a:moveTo>
                    <a:pt x="5394" y="8779"/>
                  </a:moveTo>
                  <a:cubicBezTo>
                    <a:pt x="5394" y="8827"/>
                    <a:pt x="5429" y="8875"/>
                    <a:pt x="5465" y="8875"/>
                  </a:cubicBezTo>
                  <a:lnTo>
                    <a:pt x="5108" y="9137"/>
                  </a:lnTo>
                  <a:cubicBezTo>
                    <a:pt x="5155" y="9053"/>
                    <a:pt x="5191" y="8970"/>
                    <a:pt x="5215" y="8898"/>
                  </a:cubicBezTo>
                  <a:cubicBezTo>
                    <a:pt x="5215" y="8898"/>
                    <a:pt x="5227" y="8898"/>
                    <a:pt x="5227" y="8887"/>
                  </a:cubicBezTo>
                  <a:cubicBezTo>
                    <a:pt x="5286" y="8851"/>
                    <a:pt x="5346" y="8815"/>
                    <a:pt x="5394" y="8779"/>
                  </a:cubicBezTo>
                  <a:close/>
                  <a:moveTo>
                    <a:pt x="4965" y="8470"/>
                  </a:moveTo>
                  <a:lnTo>
                    <a:pt x="4834" y="8779"/>
                  </a:lnTo>
                  <a:lnTo>
                    <a:pt x="4512" y="9268"/>
                  </a:lnTo>
                  <a:cubicBezTo>
                    <a:pt x="4655" y="9006"/>
                    <a:pt x="4810" y="8732"/>
                    <a:pt x="4965" y="8470"/>
                  </a:cubicBezTo>
                  <a:close/>
                  <a:moveTo>
                    <a:pt x="4834" y="9149"/>
                  </a:moveTo>
                  <a:cubicBezTo>
                    <a:pt x="4810" y="9160"/>
                    <a:pt x="4810" y="9196"/>
                    <a:pt x="4798" y="9208"/>
                  </a:cubicBezTo>
                  <a:cubicBezTo>
                    <a:pt x="4765" y="9274"/>
                    <a:pt x="4812" y="9328"/>
                    <a:pt x="4863" y="9328"/>
                  </a:cubicBezTo>
                  <a:cubicBezTo>
                    <a:pt x="4887" y="9328"/>
                    <a:pt x="4911" y="9317"/>
                    <a:pt x="4929" y="9291"/>
                  </a:cubicBezTo>
                  <a:lnTo>
                    <a:pt x="4929" y="9303"/>
                  </a:lnTo>
                  <a:cubicBezTo>
                    <a:pt x="4846" y="9363"/>
                    <a:pt x="4751" y="9422"/>
                    <a:pt x="4667" y="9494"/>
                  </a:cubicBezTo>
                  <a:cubicBezTo>
                    <a:pt x="4715" y="9375"/>
                    <a:pt x="4774" y="9268"/>
                    <a:pt x="4810" y="9149"/>
                  </a:cubicBezTo>
                  <a:close/>
                  <a:moveTo>
                    <a:pt x="4453" y="9601"/>
                  </a:moveTo>
                  <a:lnTo>
                    <a:pt x="4453" y="9601"/>
                  </a:lnTo>
                  <a:cubicBezTo>
                    <a:pt x="4441" y="9625"/>
                    <a:pt x="4441" y="9649"/>
                    <a:pt x="4429" y="9672"/>
                  </a:cubicBezTo>
                  <a:cubicBezTo>
                    <a:pt x="4393" y="9684"/>
                    <a:pt x="4382" y="9708"/>
                    <a:pt x="4370" y="9720"/>
                  </a:cubicBezTo>
                  <a:cubicBezTo>
                    <a:pt x="4393" y="9672"/>
                    <a:pt x="4429" y="9649"/>
                    <a:pt x="4453" y="9601"/>
                  </a:cubicBezTo>
                  <a:close/>
                  <a:moveTo>
                    <a:pt x="13228" y="1219"/>
                  </a:moveTo>
                  <a:cubicBezTo>
                    <a:pt x="11585" y="2302"/>
                    <a:pt x="9930" y="3410"/>
                    <a:pt x="8299" y="4493"/>
                  </a:cubicBezTo>
                  <a:cubicBezTo>
                    <a:pt x="7751" y="4850"/>
                    <a:pt x="7215" y="5219"/>
                    <a:pt x="6656" y="5577"/>
                  </a:cubicBezTo>
                  <a:cubicBezTo>
                    <a:pt x="6382" y="5755"/>
                    <a:pt x="6108" y="5958"/>
                    <a:pt x="5822" y="6136"/>
                  </a:cubicBezTo>
                  <a:cubicBezTo>
                    <a:pt x="5882" y="5898"/>
                    <a:pt x="5929" y="5636"/>
                    <a:pt x="5929" y="5386"/>
                  </a:cubicBezTo>
                  <a:cubicBezTo>
                    <a:pt x="5929" y="5344"/>
                    <a:pt x="5894" y="5324"/>
                    <a:pt x="5858" y="5324"/>
                  </a:cubicBezTo>
                  <a:cubicBezTo>
                    <a:pt x="5822" y="5324"/>
                    <a:pt x="5786" y="5344"/>
                    <a:pt x="5786" y="5386"/>
                  </a:cubicBezTo>
                  <a:cubicBezTo>
                    <a:pt x="5763" y="5624"/>
                    <a:pt x="5739" y="5874"/>
                    <a:pt x="5679" y="6112"/>
                  </a:cubicBezTo>
                  <a:cubicBezTo>
                    <a:pt x="5667" y="6160"/>
                    <a:pt x="5691" y="6196"/>
                    <a:pt x="5727" y="6208"/>
                  </a:cubicBezTo>
                  <a:cubicBezTo>
                    <a:pt x="5548" y="6315"/>
                    <a:pt x="5334" y="6434"/>
                    <a:pt x="5227" y="6612"/>
                  </a:cubicBezTo>
                  <a:cubicBezTo>
                    <a:pt x="5191" y="6684"/>
                    <a:pt x="5167" y="6767"/>
                    <a:pt x="5191" y="6851"/>
                  </a:cubicBezTo>
                  <a:cubicBezTo>
                    <a:pt x="5084" y="7053"/>
                    <a:pt x="4977" y="7244"/>
                    <a:pt x="4858" y="7458"/>
                  </a:cubicBezTo>
                  <a:cubicBezTo>
                    <a:pt x="4965" y="7029"/>
                    <a:pt x="4989" y="6577"/>
                    <a:pt x="4953" y="6136"/>
                  </a:cubicBezTo>
                  <a:cubicBezTo>
                    <a:pt x="4941" y="6089"/>
                    <a:pt x="4899" y="6065"/>
                    <a:pt x="4862" y="6065"/>
                  </a:cubicBezTo>
                  <a:cubicBezTo>
                    <a:pt x="4825" y="6065"/>
                    <a:pt x="4792" y="6089"/>
                    <a:pt x="4798" y="6136"/>
                  </a:cubicBezTo>
                  <a:cubicBezTo>
                    <a:pt x="4846" y="6577"/>
                    <a:pt x="4810" y="7005"/>
                    <a:pt x="4715" y="7446"/>
                  </a:cubicBezTo>
                  <a:cubicBezTo>
                    <a:pt x="4698" y="7497"/>
                    <a:pt x="4736" y="7537"/>
                    <a:pt x="4781" y="7537"/>
                  </a:cubicBezTo>
                  <a:cubicBezTo>
                    <a:pt x="4799" y="7537"/>
                    <a:pt x="4817" y="7531"/>
                    <a:pt x="4834" y="7517"/>
                  </a:cubicBezTo>
                  <a:lnTo>
                    <a:pt x="4834" y="7517"/>
                  </a:lnTo>
                  <a:cubicBezTo>
                    <a:pt x="4667" y="7839"/>
                    <a:pt x="4501" y="8160"/>
                    <a:pt x="4322" y="8482"/>
                  </a:cubicBezTo>
                  <a:cubicBezTo>
                    <a:pt x="4441" y="7755"/>
                    <a:pt x="4572" y="7041"/>
                    <a:pt x="4691" y="6315"/>
                  </a:cubicBezTo>
                  <a:cubicBezTo>
                    <a:pt x="4706" y="6256"/>
                    <a:pt x="4652" y="6215"/>
                    <a:pt x="4606" y="6215"/>
                  </a:cubicBezTo>
                  <a:cubicBezTo>
                    <a:pt x="4578" y="6215"/>
                    <a:pt x="4553" y="6231"/>
                    <a:pt x="4548" y="6267"/>
                  </a:cubicBezTo>
                  <a:lnTo>
                    <a:pt x="4096" y="8898"/>
                  </a:lnTo>
                  <a:cubicBezTo>
                    <a:pt x="3905" y="9268"/>
                    <a:pt x="3703" y="9649"/>
                    <a:pt x="3500" y="10018"/>
                  </a:cubicBezTo>
                  <a:cubicBezTo>
                    <a:pt x="3655" y="9494"/>
                    <a:pt x="3762" y="8958"/>
                    <a:pt x="3846" y="8434"/>
                  </a:cubicBezTo>
                  <a:cubicBezTo>
                    <a:pt x="3917" y="8017"/>
                    <a:pt x="4012" y="7601"/>
                    <a:pt x="4084" y="7172"/>
                  </a:cubicBezTo>
                  <a:cubicBezTo>
                    <a:pt x="4131" y="6970"/>
                    <a:pt x="4155" y="6767"/>
                    <a:pt x="4203" y="6565"/>
                  </a:cubicBezTo>
                  <a:cubicBezTo>
                    <a:pt x="4215" y="6458"/>
                    <a:pt x="4251" y="6339"/>
                    <a:pt x="4262" y="6231"/>
                  </a:cubicBezTo>
                  <a:cubicBezTo>
                    <a:pt x="4274" y="6172"/>
                    <a:pt x="4298" y="6112"/>
                    <a:pt x="4298" y="6053"/>
                  </a:cubicBezTo>
                  <a:lnTo>
                    <a:pt x="4358" y="6053"/>
                  </a:lnTo>
                  <a:cubicBezTo>
                    <a:pt x="4365" y="6060"/>
                    <a:pt x="4375" y="6063"/>
                    <a:pt x="4385" y="6063"/>
                  </a:cubicBezTo>
                  <a:cubicBezTo>
                    <a:pt x="4409" y="6063"/>
                    <a:pt x="4437" y="6049"/>
                    <a:pt x="4453" y="6041"/>
                  </a:cubicBezTo>
                  <a:cubicBezTo>
                    <a:pt x="7037" y="4410"/>
                    <a:pt x="9716" y="2898"/>
                    <a:pt x="12466" y="1576"/>
                  </a:cubicBezTo>
                  <a:lnTo>
                    <a:pt x="13228" y="1219"/>
                  </a:lnTo>
                  <a:close/>
                  <a:moveTo>
                    <a:pt x="3977" y="9851"/>
                  </a:moveTo>
                  <a:cubicBezTo>
                    <a:pt x="4001" y="9863"/>
                    <a:pt x="4012" y="9887"/>
                    <a:pt x="4036" y="9887"/>
                  </a:cubicBezTo>
                  <a:cubicBezTo>
                    <a:pt x="4024" y="9899"/>
                    <a:pt x="4024" y="9911"/>
                    <a:pt x="4012" y="9922"/>
                  </a:cubicBezTo>
                  <a:cubicBezTo>
                    <a:pt x="4001" y="9946"/>
                    <a:pt x="4001" y="9970"/>
                    <a:pt x="4012" y="9982"/>
                  </a:cubicBezTo>
                  <a:cubicBezTo>
                    <a:pt x="3953" y="10030"/>
                    <a:pt x="3893" y="10077"/>
                    <a:pt x="3846" y="10101"/>
                  </a:cubicBezTo>
                  <a:cubicBezTo>
                    <a:pt x="3881" y="10030"/>
                    <a:pt x="3941" y="9946"/>
                    <a:pt x="3977" y="9851"/>
                  </a:cubicBezTo>
                  <a:close/>
                  <a:moveTo>
                    <a:pt x="14561" y="731"/>
                  </a:moveTo>
                  <a:lnTo>
                    <a:pt x="14561" y="731"/>
                  </a:lnTo>
                  <a:cubicBezTo>
                    <a:pt x="13133" y="3612"/>
                    <a:pt x="11835" y="6565"/>
                    <a:pt x="10680" y="9589"/>
                  </a:cubicBezTo>
                  <a:cubicBezTo>
                    <a:pt x="10382" y="10375"/>
                    <a:pt x="10085" y="11173"/>
                    <a:pt x="9799" y="11982"/>
                  </a:cubicBezTo>
                  <a:cubicBezTo>
                    <a:pt x="9227" y="11137"/>
                    <a:pt x="8608" y="10315"/>
                    <a:pt x="7965" y="9530"/>
                  </a:cubicBezTo>
                  <a:cubicBezTo>
                    <a:pt x="7596" y="9077"/>
                    <a:pt x="7227" y="8660"/>
                    <a:pt x="6834" y="8232"/>
                  </a:cubicBezTo>
                  <a:cubicBezTo>
                    <a:pt x="6453" y="7815"/>
                    <a:pt x="6013" y="7422"/>
                    <a:pt x="5644" y="7005"/>
                  </a:cubicBezTo>
                  <a:cubicBezTo>
                    <a:pt x="5596" y="6970"/>
                    <a:pt x="5572" y="6922"/>
                    <a:pt x="5560" y="6874"/>
                  </a:cubicBezTo>
                  <a:cubicBezTo>
                    <a:pt x="5572" y="6851"/>
                    <a:pt x="5584" y="6827"/>
                    <a:pt x="5596" y="6803"/>
                  </a:cubicBezTo>
                  <a:cubicBezTo>
                    <a:pt x="5632" y="6755"/>
                    <a:pt x="5620" y="6708"/>
                    <a:pt x="5596" y="6684"/>
                  </a:cubicBezTo>
                  <a:lnTo>
                    <a:pt x="5632" y="6648"/>
                  </a:lnTo>
                  <a:cubicBezTo>
                    <a:pt x="5751" y="6565"/>
                    <a:pt x="5882" y="6493"/>
                    <a:pt x="6001" y="6398"/>
                  </a:cubicBezTo>
                  <a:cubicBezTo>
                    <a:pt x="6251" y="6220"/>
                    <a:pt x="6525" y="6053"/>
                    <a:pt x="6775" y="5874"/>
                  </a:cubicBezTo>
                  <a:cubicBezTo>
                    <a:pt x="7299" y="5541"/>
                    <a:pt x="7834" y="5184"/>
                    <a:pt x="8358" y="4838"/>
                  </a:cubicBezTo>
                  <a:cubicBezTo>
                    <a:pt x="9394" y="4148"/>
                    <a:pt x="10442" y="3457"/>
                    <a:pt x="11478" y="2767"/>
                  </a:cubicBezTo>
                  <a:cubicBezTo>
                    <a:pt x="12502" y="2088"/>
                    <a:pt x="13537" y="1398"/>
                    <a:pt x="14561" y="731"/>
                  </a:cubicBezTo>
                  <a:close/>
                  <a:moveTo>
                    <a:pt x="14737" y="1"/>
                  </a:moveTo>
                  <a:cubicBezTo>
                    <a:pt x="14727" y="1"/>
                    <a:pt x="14716" y="2"/>
                    <a:pt x="14704" y="5"/>
                  </a:cubicBezTo>
                  <a:cubicBezTo>
                    <a:pt x="10930" y="576"/>
                    <a:pt x="7144" y="1171"/>
                    <a:pt x="3369" y="1790"/>
                  </a:cubicBezTo>
                  <a:cubicBezTo>
                    <a:pt x="2298" y="1969"/>
                    <a:pt x="1226" y="2124"/>
                    <a:pt x="155" y="2302"/>
                  </a:cubicBezTo>
                  <a:cubicBezTo>
                    <a:pt x="48" y="2326"/>
                    <a:pt x="0" y="2481"/>
                    <a:pt x="95" y="2564"/>
                  </a:cubicBezTo>
                  <a:cubicBezTo>
                    <a:pt x="1476" y="3600"/>
                    <a:pt x="2786" y="4707"/>
                    <a:pt x="4072" y="5839"/>
                  </a:cubicBezTo>
                  <a:cubicBezTo>
                    <a:pt x="4036" y="5910"/>
                    <a:pt x="4024" y="5981"/>
                    <a:pt x="4012" y="6053"/>
                  </a:cubicBezTo>
                  <a:cubicBezTo>
                    <a:pt x="3905" y="6589"/>
                    <a:pt x="3798" y="7148"/>
                    <a:pt x="3703" y="7684"/>
                  </a:cubicBezTo>
                  <a:lnTo>
                    <a:pt x="3119" y="10673"/>
                  </a:lnTo>
                  <a:cubicBezTo>
                    <a:pt x="3084" y="10720"/>
                    <a:pt x="3084" y="10756"/>
                    <a:pt x="3084" y="10803"/>
                  </a:cubicBezTo>
                  <a:cubicBezTo>
                    <a:pt x="3072" y="10851"/>
                    <a:pt x="3072" y="10875"/>
                    <a:pt x="3060" y="10923"/>
                  </a:cubicBezTo>
                  <a:cubicBezTo>
                    <a:pt x="3036" y="11033"/>
                    <a:pt x="3127" y="11117"/>
                    <a:pt x="3212" y="11117"/>
                  </a:cubicBezTo>
                  <a:cubicBezTo>
                    <a:pt x="3255" y="11117"/>
                    <a:pt x="3298" y="11094"/>
                    <a:pt x="3322" y="11042"/>
                  </a:cubicBezTo>
                  <a:cubicBezTo>
                    <a:pt x="3381" y="10958"/>
                    <a:pt x="3429" y="10851"/>
                    <a:pt x="3477" y="10756"/>
                  </a:cubicBezTo>
                  <a:cubicBezTo>
                    <a:pt x="4489" y="10006"/>
                    <a:pt x="5513" y="9232"/>
                    <a:pt x="6525" y="8470"/>
                  </a:cubicBezTo>
                  <a:cubicBezTo>
                    <a:pt x="6537" y="8458"/>
                    <a:pt x="6560" y="8458"/>
                    <a:pt x="6560" y="8434"/>
                  </a:cubicBezTo>
                  <a:cubicBezTo>
                    <a:pt x="6775" y="8672"/>
                    <a:pt x="7001" y="8910"/>
                    <a:pt x="7215" y="9172"/>
                  </a:cubicBezTo>
                  <a:cubicBezTo>
                    <a:pt x="8108" y="10196"/>
                    <a:pt x="8918" y="11268"/>
                    <a:pt x="9668" y="12399"/>
                  </a:cubicBezTo>
                  <a:cubicBezTo>
                    <a:pt x="9699" y="12446"/>
                    <a:pt x="9746" y="12467"/>
                    <a:pt x="9792" y="12467"/>
                  </a:cubicBezTo>
                  <a:cubicBezTo>
                    <a:pt x="9851" y="12467"/>
                    <a:pt x="9910" y="12430"/>
                    <a:pt x="9930" y="12363"/>
                  </a:cubicBezTo>
                  <a:cubicBezTo>
                    <a:pt x="11049" y="9232"/>
                    <a:pt x="12299" y="6136"/>
                    <a:pt x="13692" y="3100"/>
                  </a:cubicBezTo>
                  <a:cubicBezTo>
                    <a:pt x="14097" y="2231"/>
                    <a:pt x="14502" y="1374"/>
                    <a:pt x="14919" y="516"/>
                  </a:cubicBezTo>
                  <a:cubicBezTo>
                    <a:pt x="14930" y="493"/>
                    <a:pt x="14930" y="481"/>
                    <a:pt x="14930" y="445"/>
                  </a:cubicBezTo>
                  <a:lnTo>
                    <a:pt x="14942" y="433"/>
                  </a:lnTo>
                  <a:cubicBezTo>
                    <a:pt x="15061" y="338"/>
                    <a:pt x="15002" y="159"/>
                    <a:pt x="14883" y="147"/>
                  </a:cubicBezTo>
                  <a:cubicBezTo>
                    <a:pt x="14872" y="84"/>
                    <a:pt x="14824" y="1"/>
                    <a:pt x="147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4066325" y="1485150"/>
              <a:ext cx="43150" cy="63575"/>
            </a:xfrm>
            <a:custGeom>
              <a:avLst/>
              <a:gdLst/>
              <a:ahLst/>
              <a:cxnLst/>
              <a:rect l="l" t="t" r="r" b="b"/>
              <a:pathLst>
                <a:path w="1726" h="2543" extrusionOk="0">
                  <a:moveTo>
                    <a:pt x="102" y="1"/>
                  </a:moveTo>
                  <a:cubicBezTo>
                    <a:pt x="49" y="1"/>
                    <a:pt x="1" y="57"/>
                    <a:pt x="34" y="107"/>
                  </a:cubicBezTo>
                  <a:cubicBezTo>
                    <a:pt x="594" y="869"/>
                    <a:pt x="1106" y="1667"/>
                    <a:pt x="1558" y="2500"/>
                  </a:cubicBezTo>
                  <a:cubicBezTo>
                    <a:pt x="1573" y="2530"/>
                    <a:pt x="1597" y="2543"/>
                    <a:pt x="1620" y="2543"/>
                  </a:cubicBezTo>
                  <a:cubicBezTo>
                    <a:pt x="1672" y="2543"/>
                    <a:pt x="1725" y="2486"/>
                    <a:pt x="1701" y="2429"/>
                  </a:cubicBezTo>
                  <a:cubicBezTo>
                    <a:pt x="1248" y="1607"/>
                    <a:pt x="736" y="809"/>
                    <a:pt x="165" y="36"/>
                  </a:cubicBezTo>
                  <a:cubicBezTo>
                    <a:pt x="147" y="11"/>
                    <a:pt x="124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4090425" y="1493325"/>
              <a:ext cx="27325" cy="38400"/>
            </a:xfrm>
            <a:custGeom>
              <a:avLst/>
              <a:gdLst/>
              <a:ahLst/>
              <a:cxnLst/>
              <a:rect l="l" t="t" r="r" b="b"/>
              <a:pathLst>
                <a:path w="1093" h="1536" extrusionOk="0">
                  <a:moveTo>
                    <a:pt x="114" y="0"/>
                  </a:moveTo>
                  <a:cubicBezTo>
                    <a:pt x="62" y="0"/>
                    <a:pt x="1" y="51"/>
                    <a:pt x="34" y="101"/>
                  </a:cubicBezTo>
                  <a:cubicBezTo>
                    <a:pt x="332" y="566"/>
                    <a:pt x="630" y="1030"/>
                    <a:pt x="927" y="1506"/>
                  </a:cubicBezTo>
                  <a:cubicBezTo>
                    <a:pt x="941" y="1527"/>
                    <a:pt x="962" y="1536"/>
                    <a:pt x="984" y="1536"/>
                  </a:cubicBezTo>
                  <a:cubicBezTo>
                    <a:pt x="1036" y="1536"/>
                    <a:pt x="1092" y="1485"/>
                    <a:pt x="1058" y="1435"/>
                  </a:cubicBezTo>
                  <a:cubicBezTo>
                    <a:pt x="749" y="959"/>
                    <a:pt x="463" y="494"/>
                    <a:pt x="165" y="30"/>
                  </a:cubicBezTo>
                  <a:cubicBezTo>
                    <a:pt x="155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4106250" y="1495975"/>
              <a:ext cx="15700" cy="18000"/>
            </a:xfrm>
            <a:custGeom>
              <a:avLst/>
              <a:gdLst/>
              <a:ahLst/>
              <a:cxnLst/>
              <a:rect l="l" t="t" r="r" b="b"/>
              <a:pathLst>
                <a:path w="628" h="720" extrusionOk="0">
                  <a:moveTo>
                    <a:pt x="113" y="0"/>
                  </a:moveTo>
                  <a:cubicBezTo>
                    <a:pt x="53" y="0"/>
                    <a:pt x="1" y="68"/>
                    <a:pt x="56" y="115"/>
                  </a:cubicBezTo>
                  <a:cubicBezTo>
                    <a:pt x="235" y="281"/>
                    <a:pt x="366" y="472"/>
                    <a:pt x="473" y="686"/>
                  </a:cubicBezTo>
                  <a:cubicBezTo>
                    <a:pt x="481" y="703"/>
                    <a:pt x="514" y="720"/>
                    <a:pt x="544" y="720"/>
                  </a:cubicBezTo>
                  <a:cubicBezTo>
                    <a:pt x="557" y="720"/>
                    <a:pt x="570" y="717"/>
                    <a:pt x="580" y="710"/>
                  </a:cubicBezTo>
                  <a:cubicBezTo>
                    <a:pt x="604" y="698"/>
                    <a:pt x="628" y="650"/>
                    <a:pt x="604" y="615"/>
                  </a:cubicBezTo>
                  <a:cubicBezTo>
                    <a:pt x="485" y="388"/>
                    <a:pt x="342" y="198"/>
                    <a:pt x="163" y="19"/>
                  </a:cubicBezTo>
                  <a:cubicBezTo>
                    <a:pt x="147" y="6"/>
                    <a:pt x="130" y="0"/>
                    <a:pt x="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4118350" y="1490675"/>
              <a:ext cx="9550" cy="11850"/>
            </a:xfrm>
            <a:custGeom>
              <a:avLst/>
              <a:gdLst/>
              <a:ahLst/>
              <a:cxnLst/>
              <a:rect l="l" t="t" r="r" b="b"/>
              <a:pathLst>
                <a:path w="382" h="474" extrusionOk="0">
                  <a:moveTo>
                    <a:pt x="86" y="0"/>
                  </a:moveTo>
                  <a:cubicBezTo>
                    <a:pt x="74" y="0"/>
                    <a:pt x="61" y="2"/>
                    <a:pt x="49" y="5"/>
                  </a:cubicBezTo>
                  <a:cubicBezTo>
                    <a:pt x="25" y="17"/>
                    <a:pt x="1" y="77"/>
                    <a:pt x="25" y="112"/>
                  </a:cubicBezTo>
                  <a:cubicBezTo>
                    <a:pt x="96" y="207"/>
                    <a:pt x="156" y="315"/>
                    <a:pt x="227" y="434"/>
                  </a:cubicBezTo>
                  <a:cubicBezTo>
                    <a:pt x="236" y="460"/>
                    <a:pt x="265" y="474"/>
                    <a:pt x="299" y="474"/>
                  </a:cubicBezTo>
                  <a:cubicBezTo>
                    <a:pt x="310" y="474"/>
                    <a:pt x="322" y="472"/>
                    <a:pt x="334" y="469"/>
                  </a:cubicBezTo>
                  <a:cubicBezTo>
                    <a:pt x="358" y="446"/>
                    <a:pt x="382" y="386"/>
                    <a:pt x="358" y="362"/>
                  </a:cubicBezTo>
                  <a:cubicBezTo>
                    <a:pt x="287" y="243"/>
                    <a:pt x="227" y="136"/>
                    <a:pt x="156" y="29"/>
                  </a:cubicBezTo>
                  <a:cubicBezTo>
                    <a:pt x="147" y="11"/>
                    <a:pt x="119" y="0"/>
                    <a:pt x="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4125500" y="1473125"/>
              <a:ext cx="9250" cy="11850"/>
            </a:xfrm>
            <a:custGeom>
              <a:avLst/>
              <a:gdLst/>
              <a:ahLst/>
              <a:cxnLst/>
              <a:rect l="l" t="t" r="r" b="b"/>
              <a:pathLst>
                <a:path w="370" h="474" extrusionOk="0">
                  <a:moveTo>
                    <a:pt x="72" y="0"/>
                  </a:moveTo>
                  <a:cubicBezTo>
                    <a:pt x="62" y="0"/>
                    <a:pt x="54" y="2"/>
                    <a:pt x="48" y="5"/>
                  </a:cubicBezTo>
                  <a:cubicBezTo>
                    <a:pt x="13" y="17"/>
                    <a:pt x="1" y="64"/>
                    <a:pt x="13" y="112"/>
                  </a:cubicBezTo>
                  <a:cubicBezTo>
                    <a:pt x="84" y="219"/>
                    <a:pt x="155" y="338"/>
                    <a:pt x="227" y="433"/>
                  </a:cubicBezTo>
                  <a:cubicBezTo>
                    <a:pt x="236" y="460"/>
                    <a:pt x="272" y="473"/>
                    <a:pt x="304" y="473"/>
                  </a:cubicBezTo>
                  <a:cubicBezTo>
                    <a:pt x="315" y="473"/>
                    <a:pt x="325" y="472"/>
                    <a:pt x="334" y="469"/>
                  </a:cubicBezTo>
                  <a:cubicBezTo>
                    <a:pt x="358" y="445"/>
                    <a:pt x="370" y="409"/>
                    <a:pt x="358" y="362"/>
                  </a:cubicBezTo>
                  <a:cubicBezTo>
                    <a:pt x="286" y="243"/>
                    <a:pt x="215" y="136"/>
                    <a:pt x="155" y="40"/>
                  </a:cubicBezTo>
                  <a:cubicBezTo>
                    <a:pt x="138" y="14"/>
                    <a:pt x="100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4113375" y="1431700"/>
              <a:ext cx="30000" cy="40000"/>
            </a:xfrm>
            <a:custGeom>
              <a:avLst/>
              <a:gdLst/>
              <a:ahLst/>
              <a:cxnLst/>
              <a:rect l="l" t="t" r="r" b="b"/>
              <a:pathLst>
                <a:path w="1200" h="1600" extrusionOk="0">
                  <a:moveTo>
                    <a:pt x="90" y="0"/>
                  </a:moveTo>
                  <a:cubicBezTo>
                    <a:pt x="42" y="0"/>
                    <a:pt x="1" y="73"/>
                    <a:pt x="45" y="126"/>
                  </a:cubicBezTo>
                  <a:cubicBezTo>
                    <a:pt x="426" y="566"/>
                    <a:pt x="748" y="1042"/>
                    <a:pt x="1033" y="1554"/>
                  </a:cubicBezTo>
                  <a:cubicBezTo>
                    <a:pt x="1049" y="1586"/>
                    <a:pt x="1074" y="1599"/>
                    <a:pt x="1099" y="1599"/>
                  </a:cubicBezTo>
                  <a:cubicBezTo>
                    <a:pt x="1150" y="1599"/>
                    <a:pt x="1200" y="1547"/>
                    <a:pt x="1176" y="1483"/>
                  </a:cubicBezTo>
                  <a:cubicBezTo>
                    <a:pt x="879" y="959"/>
                    <a:pt x="533" y="471"/>
                    <a:pt x="140" y="30"/>
                  </a:cubicBezTo>
                  <a:cubicBezTo>
                    <a:pt x="125" y="9"/>
                    <a:pt x="10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4138600" y="1441125"/>
              <a:ext cx="13725" cy="18250"/>
            </a:xfrm>
            <a:custGeom>
              <a:avLst/>
              <a:gdLst/>
              <a:ahLst/>
              <a:cxnLst/>
              <a:rect l="l" t="t" r="r" b="b"/>
              <a:pathLst>
                <a:path w="549" h="730" extrusionOk="0">
                  <a:moveTo>
                    <a:pt x="77" y="1"/>
                  </a:moveTo>
                  <a:cubicBezTo>
                    <a:pt x="64" y="1"/>
                    <a:pt x="50" y="4"/>
                    <a:pt x="36" y="11"/>
                  </a:cubicBezTo>
                  <a:cubicBezTo>
                    <a:pt x="12" y="23"/>
                    <a:pt x="1" y="82"/>
                    <a:pt x="12" y="106"/>
                  </a:cubicBezTo>
                  <a:cubicBezTo>
                    <a:pt x="143" y="308"/>
                    <a:pt x="262" y="499"/>
                    <a:pt x="393" y="689"/>
                  </a:cubicBezTo>
                  <a:cubicBezTo>
                    <a:pt x="411" y="716"/>
                    <a:pt x="436" y="729"/>
                    <a:pt x="467" y="729"/>
                  </a:cubicBezTo>
                  <a:cubicBezTo>
                    <a:pt x="478" y="729"/>
                    <a:pt x="489" y="728"/>
                    <a:pt x="501" y="725"/>
                  </a:cubicBezTo>
                  <a:cubicBezTo>
                    <a:pt x="536" y="701"/>
                    <a:pt x="548" y="642"/>
                    <a:pt x="536" y="618"/>
                  </a:cubicBezTo>
                  <a:cubicBezTo>
                    <a:pt x="417" y="427"/>
                    <a:pt x="286" y="225"/>
                    <a:pt x="143" y="34"/>
                  </a:cubicBezTo>
                  <a:cubicBezTo>
                    <a:pt x="135" y="18"/>
                    <a:pt x="109" y="1"/>
                    <a:pt x="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4146625" y="1427725"/>
              <a:ext cx="11950" cy="15575"/>
            </a:xfrm>
            <a:custGeom>
              <a:avLst/>
              <a:gdLst/>
              <a:ahLst/>
              <a:cxnLst/>
              <a:rect l="l" t="t" r="r" b="b"/>
              <a:pathLst>
                <a:path w="478" h="623" extrusionOk="0">
                  <a:moveTo>
                    <a:pt x="90" y="1"/>
                  </a:moveTo>
                  <a:cubicBezTo>
                    <a:pt x="76" y="1"/>
                    <a:pt x="63" y="4"/>
                    <a:pt x="49" y="11"/>
                  </a:cubicBezTo>
                  <a:cubicBezTo>
                    <a:pt x="13" y="23"/>
                    <a:pt x="1" y="82"/>
                    <a:pt x="13" y="106"/>
                  </a:cubicBezTo>
                  <a:cubicBezTo>
                    <a:pt x="120" y="273"/>
                    <a:pt x="227" y="428"/>
                    <a:pt x="334" y="582"/>
                  </a:cubicBezTo>
                  <a:cubicBezTo>
                    <a:pt x="343" y="609"/>
                    <a:pt x="372" y="623"/>
                    <a:pt x="401" y="623"/>
                  </a:cubicBezTo>
                  <a:cubicBezTo>
                    <a:pt x="411" y="623"/>
                    <a:pt x="421" y="621"/>
                    <a:pt x="430" y="618"/>
                  </a:cubicBezTo>
                  <a:cubicBezTo>
                    <a:pt x="465" y="594"/>
                    <a:pt x="477" y="535"/>
                    <a:pt x="465" y="511"/>
                  </a:cubicBezTo>
                  <a:cubicBezTo>
                    <a:pt x="358" y="368"/>
                    <a:pt x="263" y="201"/>
                    <a:pt x="156" y="35"/>
                  </a:cubicBezTo>
                  <a:cubicBezTo>
                    <a:pt x="147" y="18"/>
                    <a:pt x="121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4152000" y="1412100"/>
              <a:ext cx="11925" cy="14500"/>
            </a:xfrm>
            <a:custGeom>
              <a:avLst/>
              <a:gdLst/>
              <a:ahLst/>
              <a:cxnLst/>
              <a:rect l="l" t="t" r="r" b="b"/>
              <a:pathLst>
                <a:path w="477" h="580" extrusionOk="0">
                  <a:moveTo>
                    <a:pt x="71" y="0"/>
                  </a:moveTo>
                  <a:cubicBezTo>
                    <a:pt x="62" y="0"/>
                    <a:pt x="54" y="2"/>
                    <a:pt x="48" y="5"/>
                  </a:cubicBezTo>
                  <a:cubicBezTo>
                    <a:pt x="12" y="41"/>
                    <a:pt x="0" y="64"/>
                    <a:pt x="12" y="112"/>
                  </a:cubicBezTo>
                  <a:cubicBezTo>
                    <a:pt x="96" y="279"/>
                    <a:pt x="203" y="422"/>
                    <a:pt x="346" y="553"/>
                  </a:cubicBezTo>
                  <a:cubicBezTo>
                    <a:pt x="357" y="570"/>
                    <a:pt x="375" y="579"/>
                    <a:pt x="393" y="579"/>
                  </a:cubicBezTo>
                  <a:cubicBezTo>
                    <a:pt x="411" y="579"/>
                    <a:pt x="429" y="570"/>
                    <a:pt x="441" y="553"/>
                  </a:cubicBezTo>
                  <a:cubicBezTo>
                    <a:pt x="477" y="529"/>
                    <a:pt x="477" y="481"/>
                    <a:pt x="441" y="457"/>
                  </a:cubicBezTo>
                  <a:cubicBezTo>
                    <a:pt x="417" y="410"/>
                    <a:pt x="381" y="374"/>
                    <a:pt x="357" y="350"/>
                  </a:cubicBezTo>
                  <a:lnTo>
                    <a:pt x="310" y="302"/>
                  </a:lnTo>
                  <a:cubicBezTo>
                    <a:pt x="310" y="291"/>
                    <a:pt x="298" y="291"/>
                    <a:pt x="298" y="279"/>
                  </a:cubicBezTo>
                  <a:lnTo>
                    <a:pt x="286" y="255"/>
                  </a:lnTo>
                  <a:cubicBezTo>
                    <a:pt x="227" y="183"/>
                    <a:pt x="179" y="112"/>
                    <a:pt x="143" y="41"/>
                  </a:cubicBezTo>
                  <a:cubicBezTo>
                    <a:pt x="134" y="14"/>
                    <a:pt x="99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4162425" y="1404175"/>
              <a:ext cx="8650" cy="7750"/>
            </a:xfrm>
            <a:custGeom>
              <a:avLst/>
              <a:gdLst/>
              <a:ahLst/>
              <a:cxnLst/>
              <a:rect l="l" t="t" r="r" b="b"/>
              <a:pathLst>
                <a:path w="346" h="310" extrusionOk="0">
                  <a:moveTo>
                    <a:pt x="83" y="0"/>
                  </a:moveTo>
                  <a:cubicBezTo>
                    <a:pt x="71" y="0"/>
                    <a:pt x="48" y="12"/>
                    <a:pt x="24" y="12"/>
                  </a:cubicBezTo>
                  <a:cubicBezTo>
                    <a:pt x="12" y="24"/>
                    <a:pt x="0" y="36"/>
                    <a:pt x="12" y="72"/>
                  </a:cubicBezTo>
                  <a:cubicBezTo>
                    <a:pt x="12" y="84"/>
                    <a:pt x="24" y="119"/>
                    <a:pt x="24" y="131"/>
                  </a:cubicBezTo>
                  <a:lnTo>
                    <a:pt x="191" y="298"/>
                  </a:lnTo>
                  <a:cubicBezTo>
                    <a:pt x="202" y="310"/>
                    <a:pt x="214" y="310"/>
                    <a:pt x="250" y="310"/>
                  </a:cubicBezTo>
                  <a:cubicBezTo>
                    <a:pt x="262" y="310"/>
                    <a:pt x="298" y="298"/>
                    <a:pt x="310" y="298"/>
                  </a:cubicBezTo>
                  <a:cubicBezTo>
                    <a:pt x="321" y="274"/>
                    <a:pt x="345" y="262"/>
                    <a:pt x="321" y="238"/>
                  </a:cubicBezTo>
                  <a:cubicBezTo>
                    <a:pt x="321" y="215"/>
                    <a:pt x="310" y="191"/>
                    <a:pt x="310" y="179"/>
                  </a:cubicBezTo>
                  <a:cubicBezTo>
                    <a:pt x="250" y="119"/>
                    <a:pt x="191" y="72"/>
                    <a:pt x="143" y="12"/>
                  </a:cubicBezTo>
                  <a:cubicBezTo>
                    <a:pt x="131" y="0"/>
                    <a:pt x="119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4170450" y="1382600"/>
              <a:ext cx="11025" cy="11550"/>
            </a:xfrm>
            <a:custGeom>
              <a:avLst/>
              <a:gdLst/>
              <a:ahLst/>
              <a:cxnLst/>
              <a:rect l="l" t="t" r="r" b="b"/>
              <a:pathLst>
                <a:path w="441" h="462" extrusionOk="0">
                  <a:moveTo>
                    <a:pt x="85" y="0"/>
                  </a:moveTo>
                  <a:cubicBezTo>
                    <a:pt x="66" y="0"/>
                    <a:pt x="48" y="6"/>
                    <a:pt x="36" y="18"/>
                  </a:cubicBezTo>
                  <a:cubicBezTo>
                    <a:pt x="0" y="54"/>
                    <a:pt x="0" y="101"/>
                    <a:pt x="36" y="125"/>
                  </a:cubicBezTo>
                  <a:lnTo>
                    <a:pt x="298" y="435"/>
                  </a:lnTo>
                  <a:cubicBezTo>
                    <a:pt x="316" y="453"/>
                    <a:pt x="334" y="462"/>
                    <a:pt x="352" y="462"/>
                  </a:cubicBezTo>
                  <a:cubicBezTo>
                    <a:pt x="370" y="462"/>
                    <a:pt x="387" y="453"/>
                    <a:pt x="405" y="435"/>
                  </a:cubicBezTo>
                  <a:cubicBezTo>
                    <a:pt x="441" y="411"/>
                    <a:pt x="441" y="363"/>
                    <a:pt x="405" y="339"/>
                  </a:cubicBezTo>
                  <a:lnTo>
                    <a:pt x="143" y="18"/>
                  </a:lnTo>
                  <a:cubicBezTo>
                    <a:pt x="125" y="6"/>
                    <a:pt x="105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3914475" y="1357075"/>
              <a:ext cx="53175" cy="46525"/>
            </a:xfrm>
            <a:custGeom>
              <a:avLst/>
              <a:gdLst/>
              <a:ahLst/>
              <a:cxnLst/>
              <a:rect l="l" t="t" r="r" b="b"/>
              <a:pathLst>
                <a:path w="2127" h="1861" extrusionOk="0">
                  <a:moveTo>
                    <a:pt x="103" y="1"/>
                  </a:moveTo>
                  <a:cubicBezTo>
                    <a:pt x="40" y="1"/>
                    <a:pt x="0" y="106"/>
                    <a:pt x="60" y="146"/>
                  </a:cubicBezTo>
                  <a:cubicBezTo>
                    <a:pt x="738" y="670"/>
                    <a:pt x="1369" y="1241"/>
                    <a:pt x="1965" y="1837"/>
                  </a:cubicBezTo>
                  <a:cubicBezTo>
                    <a:pt x="1984" y="1853"/>
                    <a:pt x="2004" y="1860"/>
                    <a:pt x="2022" y="1860"/>
                  </a:cubicBezTo>
                  <a:cubicBezTo>
                    <a:pt x="2083" y="1860"/>
                    <a:pt x="2127" y="1784"/>
                    <a:pt x="2072" y="1730"/>
                  </a:cubicBezTo>
                  <a:cubicBezTo>
                    <a:pt x="1465" y="1122"/>
                    <a:pt x="822" y="539"/>
                    <a:pt x="143" y="15"/>
                  </a:cubicBezTo>
                  <a:cubicBezTo>
                    <a:pt x="129" y="5"/>
                    <a:pt x="115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949600" y="1360350"/>
              <a:ext cx="17575" cy="15650"/>
            </a:xfrm>
            <a:custGeom>
              <a:avLst/>
              <a:gdLst/>
              <a:ahLst/>
              <a:cxnLst/>
              <a:rect l="l" t="t" r="r" b="b"/>
              <a:pathLst>
                <a:path w="703" h="626" extrusionOk="0">
                  <a:moveTo>
                    <a:pt x="82" y="0"/>
                  </a:moveTo>
                  <a:cubicBezTo>
                    <a:pt x="63" y="0"/>
                    <a:pt x="42" y="9"/>
                    <a:pt x="24" y="27"/>
                  </a:cubicBezTo>
                  <a:cubicBezTo>
                    <a:pt x="0" y="51"/>
                    <a:pt x="0" y="98"/>
                    <a:pt x="24" y="122"/>
                  </a:cubicBezTo>
                  <a:cubicBezTo>
                    <a:pt x="202" y="289"/>
                    <a:pt x="381" y="444"/>
                    <a:pt x="560" y="598"/>
                  </a:cubicBezTo>
                  <a:cubicBezTo>
                    <a:pt x="577" y="616"/>
                    <a:pt x="598" y="625"/>
                    <a:pt x="618" y="625"/>
                  </a:cubicBezTo>
                  <a:cubicBezTo>
                    <a:pt x="637" y="625"/>
                    <a:pt x="655" y="616"/>
                    <a:pt x="667" y="598"/>
                  </a:cubicBezTo>
                  <a:cubicBezTo>
                    <a:pt x="703" y="575"/>
                    <a:pt x="703" y="527"/>
                    <a:pt x="667" y="503"/>
                  </a:cubicBezTo>
                  <a:cubicBezTo>
                    <a:pt x="488" y="337"/>
                    <a:pt x="310" y="182"/>
                    <a:pt x="131" y="27"/>
                  </a:cubicBezTo>
                  <a:cubicBezTo>
                    <a:pt x="119" y="9"/>
                    <a:pt x="101" y="0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971625" y="1365475"/>
              <a:ext cx="8950" cy="7775"/>
            </a:xfrm>
            <a:custGeom>
              <a:avLst/>
              <a:gdLst/>
              <a:ahLst/>
              <a:cxnLst/>
              <a:rect l="l" t="t" r="r" b="b"/>
              <a:pathLst>
                <a:path w="358" h="311" extrusionOk="0">
                  <a:moveTo>
                    <a:pt x="60" y="1"/>
                  </a:moveTo>
                  <a:cubicBezTo>
                    <a:pt x="36" y="1"/>
                    <a:pt x="24" y="12"/>
                    <a:pt x="12" y="24"/>
                  </a:cubicBezTo>
                  <a:cubicBezTo>
                    <a:pt x="0" y="36"/>
                    <a:pt x="0" y="72"/>
                    <a:pt x="0" y="84"/>
                  </a:cubicBezTo>
                  <a:cubicBezTo>
                    <a:pt x="0" y="96"/>
                    <a:pt x="12" y="108"/>
                    <a:pt x="24" y="132"/>
                  </a:cubicBezTo>
                  <a:cubicBezTo>
                    <a:pt x="95" y="191"/>
                    <a:pt x="179" y="239"/>
                    <a:pt x="238" y="298"/>
                  </a:cubicBezTo>
                  <a:cubicBezTo>
                    <a:pt x="250" y="310"/>
                    <a:pt x="274" y="310"/>
                    <a:pt x="298" y="310"/>
                  </a:cubicBezTo>
                  <a:cubicBezTo>
                    <a:pt x="310" y="310"/>
                    <a:pt x="322" y="298"/>
                    <a:pt x="333" y="274"/>
                  </a:cubicBezTo>
                  <a:cubicBezTo>
                    <a:pt x="357" y="262"/>
                    <a:pt x="357" y="239"/>
                    <a:pt x="357" y="215"/>
                  </a:cubicBezTo>
                  <a:cubicBezTo>
                    <a:pt x="357" y="203"/>
                    <a:pt x="333" y="191"/>
                    <a:pt x="322" y="179"/>
                  </a:cubicBezTo>
                  <a:cubicBezTo>
                    <a:pt x="250" y="108"/>
                    <a:pt x="167" y="72"/>
                    <a:pt x="119" y="12"/>
                  </a:cubicBezTo>
                  <a:cubicBezTo>
                    <a:pt x="95" y="1"/>
                    <a:pt x="72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3984125" y="1358475"/>
              <a:ext cx="10725" cy="11950"/>
            </a:xfrm>
            <a:custGeom>
              <a:avLst/>
              <a:gdLst/>
              <a:ahLst/>
              <a:cxnLst/>
              <a:rect l="l" t="t" r="r" b="b"/>
              <a:pathLst>
                <a:path w="429" h="478" extrusionOk="0">
                  <a:moveTo>
                    <a:pt x="84" y="1"/>
                  </a:moveTo>
                  <a:cubicBezTo>
                    <a:pt x="66" y="1"/>
                    <a:pt x="48" y="7"/>
                    <a:pt x="36" y="19"/>
                  </a:cubicBezTo>
                  <a:cubicBezTo>
                    <a:pt x="0" y="54"/>
                    <a:pt x="0" y="102"/>
                    <a:pt x="36" y="126"/>
                  </a:cubicBezTo>
                  <a:cubicBezTo>
                    <a:pt x="119" y="245"/>
                    <a:pt x="214" y="352"/>
                    <a:pt x="298" y="459"/>
                  </a:cubicBezTo>
                  <a:cubicBezTo>
                    <a:pt x="316" y="471"/>
                    <a:pt x="334" y="477"/>
                    <a:pt x="351" y="477"/>
                  </a:cubicBezTo>
                  <a:cubicBezTo>
                    <a:pt x="369" y="477"/>
                    <a:pt x="387" y="471"/>
                    <a:pt x="405" y="459"/>
                  </a:cubicBezTo>
                  <a:cubicBezTo>
                    <a:pt x="429" y="423"/>
                    <a:pt x="429" y="376"/>
                    <a:pt x="405" y="352"/>
                  </a:cubicBezTo>
                  <a:cubicBezTo>
                    <a:pt x="310" y="245"/>
                    <a:pt x="226" y="138"/>
                    <a:pt x="131" y="19"/>
                  </a:cubicBezTo>
                  <a:cubicBezTo>
                    <a:pt x="119" y="7"/>
                    <a:pt x="101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4001975" y="1349550"/>
              <a:ext cx="24375" cy="24725"/>
            </a:xfrm>
            <a:custGeom>
              <a:avLst/>
              <a:gdLst/>
              <a:ahLst/>
              <a:cxnLst/>
              <a:rect l="l" t="t" r="r" b="b"/>
              <a:pathLst>
                <a:path w="975" h="989" extrusionOk="0">
                  <a:moveTo>
                    <a:pt x="84" y="1"/>
                  </a:moveTo>
                  <a:cubicBezTo>
                    <a:pt x="66" y="1"/>
                    <a:pt x="48" y="7"/>
                    <a:pt x="36" y="18"/>
                  </a:cubicBezTo>
                  <a:cubicBezTo>
                    <a:pt x="1" y="54"/>
                    <a:pt x="1" y="90"/>
                    <a:pt x="36" y="126"/>
                  </a:cubicBezTo>
                  <a:cubicBezTo>
                    <a:pt x="310" y="364"/>
                    <a:pt x="584" y="649"/>
                    <a:pt x="810" y="959"/>
                  </a:cubicBezTo>
                  <a:cubicBezTo>
                    <a:pt x="828" y="980"/>
                    <a:pt x="850" y="989"/>
                    <a:pt x="872" y="989"/>
                  </a:cubicBezTo>
                  <a:cubicBezTo>
                    <a:pt x="925" y="989"/>
                    <a:pt x="975" y="938"/>
                    <a:pt x="941" y="888"/>
                  </a:cubicBezTo>
                  <a:cubicBezTo>
                    <a:pt x="715" y="554"/>
                    <a:pt x="453" y="257"/>
                    <a:pt x="132" y="18"/>
                  </a:cubicBezTo>
                  <a:cubicBezTo>
                    <a:pt x="120" y="7"/>
                    <a:pt x="102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4020125" y="1347250"/>
              <a:ext cx="14625" cy="15675"/>
            </a:xfrm>
            <a:custGeom>
              <a:avLst/>
              <a:gdLst/>
              <a:ahLst/>
              <a:cxnLst/>
              <a:rect l="l" t="t" r="r" b="b"/>
              <a:pathLst>
                <a:path w="585" h="627" extrusionOk="0">
                  <a:moveTo>
                    <a:pt x="91" y="0"/>
                  </a:moveTo>
                  <a:cubicBezTo>
                    <a:pt x="64" y="0"/>
                    <a:pt x="33" y="22"/>
                    <a:pt x="25" y="39"/>
                  </a:cubicBezTo>
                  <a:cubicBezTo>
                    <a:pt x="1" y="51"/>
                    <a:pt x="25" y="87"/>
                    <a:pt x="48" y="134"/>
                  </a:cubicBezTo>
                  <a:lnTo>
                    <a:pt x="60" y="146"/>
                  </a:lnTo>
                  <a:lnTo>
                    <a:pt x="96" y="170"/>
                  </a:lnTo>
                  <a:cubicBezTo>
                    <a:pt x="108" y="182"/>
                    <a:pt x="144" y="206"/>
                    <a:pt x="156" y="218"/>
                  </a:cubicBezTo>
                  <a:cubicBezTo>
                    <a:pt x="203" y="241"/>
                    <a:pt x="227" y="289"/>
                    <a:pt x="263" y="337"/>
                  </a:cubicBezTo>
                  <a:cubicBezTo>
                    <a:pt x="322" y="408"/>
                    <a:pt x="382" y="491"/>
                    <a:pt x="441" y="587"/>
                  </a:cubicBezTo>
                  <a:cubicBezTo>
                    <a:pt x="450" y="613"/>
                    <a:pt x="486" y="627"/>
                    <a:pt x="513" y="627"/>
                  </a:cubicBezTo>
                  <a:cubicBezTo>
                    <a:pt x="522" y="627"/>
                    <a:pt x="531" y="625"/>
                    <a:pt x="537" y="622"/>
                  </a:cubicBezTo>
                  <a:cubicBezTo>
                    <a:pt x="572" y="610"/>
                    <a:pt x="584" y="539"/>
                    <a:pt x="572" y="515"/>
                  </a:cubicBezTo>
                  <a:cubicBezTo>
                    <a:pt x="453" y="325"/>
                    <a:pt x="298" y="146"/>
                    <a:pt x="120" y="15"/>
                  </a:cubicBezTo>
                  <a:cubicBezTo>
                    <a:pt x="113" y="4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4038875" y="1345450"/>
              <a:ext cx="10750" cy="11575"/>
            </a:xfrm>
            <a:custGeom>
              <a:avLst/>
              <a:gdLst/>
              <a:ahLst/>
              <a:cxnLst/>
              <a:rect l="l" t="t" r="r" b="b"/>
              <a:pathLst>
                <a:path w="430" h="463" extrusionOk="0">
                  <a:moveTo>
                    <a:pt x="83" y="1"/>
                  </a:moveTo>
                  <a:cubicBezTo>
                    <a:pt x="63" y="1"/>
                    <a:pt x="43" y="10"/>
                    <a:pt x="25" y="28"/>
                  </a:cubicBezTo>
                  <a:cubicBezTo>
                    <a:pt x="1" y="51"/>
                    <a:pt x="1" y="99"/>
                    <a:pt x="25" y="123"/>
                  </a:cubicBezTo>
                  <a:lnTo>
                    <a:pt x="299" y="444"/>
                  </a:lnTo>
                  <a:cubicBezTo>
                    <a:pt x="310" y="456"/>
                    <a:pt x="328" y="462"/>
                    <a:pt x="348" y="462"/>
                  </a:cubicBezTo>
                  <a:cubicBezTo>
                    <a:pt x="367" y="462"/>
                    <a:pt x="388" y="456"/>
                    <a:pt x="406" y="444"/>
                  </a:cubicBezTo>
                  <a:cubicBezTo>
                    <a:pt x="430" y="409"/>
                    <a:pt x="430" y="361"/>
                    <a:pt x="406" y="337"/>
                  </a:cubicBezTo>
                  <a:lnTo>
                    <a:pt x="132" y="28"/>
                  </a:lnTo>
                  <a:cubicBezTo>
                    <a:pt x="120" y="10"/>
                    <a:pt x="102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4058825" y="1340325"/>
              <a:ext cx="11925" cy="11325"/>
            </a:xfrm>
            <a:custGeom>
              <a:avLst/>
              <a:gdLst/>
              <a:ahLst/>
              <a:cxnLst/>
              <a:rect l="l" t="t" r="r" b="b"/>
              <a:pathLst>
                <a:path w="477" h="453" extrusionOk="0">
                  <a:moveTo>
                    <a:pt x="85" y="0"/>
                  </a:moveTo>
                  <a:cubicBezTo>
                    <a:pt x="66" y="0"/>
                    <a:pt x="48" y="6"/>
                    <a:pt x="36" y="18"/>
                  </a:cubicBezTo>
                  <a:cubicBezTo>
                    <a:pt x="1" y="54"/>
                    <a:pt x="1" y="90"/>
                    <a:pt x="36" y="125"/>
                  </a:cubicBezTo>
                  <a:lnTo>
                    <a:pt x="346" y="435"/>
                  </a:lnTo>
                  <a:cubicBezTo>
                    <a:pt x="364" y="447"/>
                    <a:pt x="382" y="453"/>
                    <a:pt x="399" y="453"/>
                  </a:cubicBezTo>
                  <a:cubicBezTo>
                    <a:pt x="417" y="453"/>
                    <a:pt x="435" y="447"/>
                    <a:pt x="453" y="435"/>
                  </a:cubicBezTo>
                  <a:cubicBezTo>
                    <a:pt x="477" y="411"/>
                    <a:pt x="477" y="364"/>
                    <a:pt x="453" y="328"/>
                  </a:cubicBezTo>
                  <a:lnTo>
                    <a:pt x="144" y="18"/>
                  </a:lnTo>
                  <a:cubicBezTo>
                    <a:pt x="126" y="6"/>
                    <a:pt x="105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4074600" y="134047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84" y="0"/>
                  </a:moveTo>
                  <a:cubicBezTo>
                    <a:pt x="72" y="0"/>
                    <a:pt x="48" y="12"/>
                    <a:pt x="24" y="12"/>
                  </a:cubicBezTo>
                  <a:cubicBezTo>
                    <a:pt x="1" y="48"/>
                    <a:pt x="1" y="84"/>
                    <a:pt x="24" y="119"/>
                  </a:cubicBezTo>
                  <a:cubicBezTo>
                    <a:pt x="132" y="179"/>
                    <a:pt x="215" y="250"/>
                    <a:pt x="298" y="322"/>
                  </a:cubicBezTo>
                  <a:cubicBezTo>
                    <a:pt x="310" y="346"/>
                    <a:pt x="322" y="346"/>
                    <a:pt x="358" y="346"/>
                  </a:cubicBezTo>
                  <a:cubicBezTo>
                    <a:pt x="370" y="346"/>
                    <a:pt x="405" y="322"/>
                    <a:pt x="417" y="322"/>
                  </a:cubicBezTo>
                  <a:cubicBezTo>
                    <a:pt x="441" y="298"/>
                    <a:pt x="441" y="250"/>
                    <a:pt x="417" y="227"/>
                  </a:cubicBezTo>
                  <a:cubicBezTo>
                    <a:pt x="322" y="143"/>
                    <a:pt x="239" y="72"/>
                    <a:pt x="144" y="12"/>
                  </a:cubicBezTo>
                  <a:cubicBezTo>
                    <a:pt x="132" y="0"/>
                    <a:pt x="120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4097225" y="1334525"/>
              <a:ext cx="8650" cy="7750"/>
            </a:xfrm>
            <a:custGeom>
              <a:avLst/>
              <a:gdLst/>
              <a:ahLst/>
              <a:cxnLst/>
              <a:rect l="l" t="t" r="r" b="b"/>
              <a:pathLst>
                <a:path w="346" h="310" extrusionOk="0">
                  <a:moveTo>
                    <a:pt x="96" y="0"/>
                  </a:moveTo>
                  <a:cubicBezTo>
                    <a:pt x="72" y="0"/>
                    <a:pt x="48" y="12"/>
                    <a:pt x="36" y="12"/>
                  </a:cubicBezTo>
                  <a:cubicBezTo>
                    <a:pt x="12" y="24"/>
                    <a:pt x="1" y="36"/>
                    <a:pt x="12" y="72"/>
                  </a:cubicBezTo>
                  <a:cubicBezTo>
                    <a:pt x="12" y="84"/>
                    <a:pt x="36" y="119"/>
                    <a:pt x="36" y="131"/>
                  </a:cubicBezTo>
                  <a:cubicBezTo>
                    <a:pt x="96" y="191"/>
                    <a:pt x="155" y="238"/>
                    <a:pt x="191" y="298"/>
                  </a:cubicBezTo>
                  <a:cubicBezTo>
                    <a:pt x="203" y="310"/>
                    <a:pt x="227" y="310"/>
                    <a:pt x="251" y="310"/>
                  </a:cubicBezTo>
                  <a:cubicBezTo>
                    <a:pt x="274" y="310"/>
                    <a:pt x="298" y="298"/>
                    <a:pt x="310" y="298"/>
                  </a:cubicBezTo>
                  <a:cubicBezTo>
                    <a:pt x="334" y="286"/>
                    <a:pt x="346" y="262"/>
                    <a:pt x="334" y="238"/>
                  </a:cubicBezTo>
                  <a:cubicBezTo>
                    <a:pt x="334" y="227"/>
                    <a:pt x="310" y="191"/>
                    <a:pt x="310" y="179"/>
                  </a:cubicBezTo>
                  <a:lnTo>
                    <a:pt x="155" y="12"/>
                  </a:lnTo>
                  <a:cubicBezTo>
                    <a:pt x="132" y="0"/>
                    <a:pt x="120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4038875" y="1450425"/>
              <a:ext cx="14625" cy="15200"/>
            </a:xfrm>
            <a:custGeom>
              <a:avLst/>
              <a:gdLst/>
              <a:ahLst/>
              <a:cxnLst/>
              <a:rect l="l" t="t" r="r" b="b"/>
              <a:pathLst>
                <a:path w="585" h="608" extrusionOk="0">
                  <a:moveTo>
                    <a:pt x="75" y="1"/>
                  </a:moveTo>
                  <a:cubicBezTo>
                    <a:pt x="47" y="1"/>
                    <a:pt x="20" y="9"/>
                    <a:pt x="13" y="32"/>
                  </a:cubicBezTo>
                  <a:cubicBezTo>
                    <a:pt x="1" y="67"/>
                    <a:pt x="1" y="115"/>
                    <a:pt x="49" y="139"/>
                  </a:cubicBezTo>
                  <a:cubicBezTo>
                    <a:pt x="60" y="151"/>
                    <a:pt x="84" y="163"/>
                    <a:pt x="108" y="186"/>
                  </a:cubicBezTo>
                  <a:lnTo>
                    <a:pt x="132" y="210"/>
                  </a:lnTo>
                  <a:cubicBezTo>
                    <a:pt x="132" y="210"/>
                    <a:pt x="144" y="210"/>
                    <a:pt x="144" y="222"/>
                  </a:cubicBezTo>
                  <a:cubicBezTo>
                    <a:pt x="191" y="258"/>
                    <a:pt x="227" y="293"/>
                    <a:pt x="251" y="329"/>
                  </a:cubicBezTo>
                  <a:cubicBezTo>
                    <a:pt x="263" y="341"/>
                    <a:pt x="287" y="365"/>
                    <a:pt x="299" y="389"/>
                  </a:cubicBezTo>
                  <a:lnTo>
                    <a:pt x="322" y="424"/>
                  </a:lnTo>
                  <a:cubicBezTo>
                    <a:pt x="322" y="424"/>
                    <a:pt x="322" y="436"/>
                    <a:pt x="346" y="436"/>
                  </a:cubicBezTo>
                  <a:lnTo>
                    <a:pt x="430" y="567"/>
                  </a:lnTo>
                  <a:cubicBezTo>
                    <a:pt x="438" y="594"/>
                    <a:pt x="474" y="608"/>
                    <a:pt x="507" y="608"/>
                  </a:cubicBezTo>
                  <a:cubicBezTo>
                    <a:pt x="517" y="608"/>
                    <a:pt x="528" y="606"/>
                    <a:pt x="537" y="603"/>
                  </a:cubicBezTo>
                  <a:cubicBezTo>
                    <a:pt x="561" y="579"/>
                    <a:pt x="584" y="544"/>
                    <a:pt x="561" y="496"/>
                  </a:cubicBezTo>
                  <a:cubicBezTo>
                    <a:pt x="453" y="293"/>
                    <a:pt x="310" y="127"/>
                    <a:pt x="120" y="8"/>
                  </a:cubicBezTo>
                  <a:cubicBezTo>
                    <a:pt x="107" y="3"/>
                    <a:pt x="91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4053775" y="1443600"/>
              <a:ext cx="11925" cy="12625"/>
            </a:xfrm>
            <a:custGeom>
              <a:avLst/>
              <a:gdLst/>
              <a:ahLst/>
              <a:cxnLst/>
              <a:rect l="l" t="t" r="r" b="b"/>
              <a:pathLst>
                <a:path w="477" h="505" extrusionOk="0">
                  <a:moveTo>
                    <a:pt x="78" y="0"/>
                  </a:moveTo>
                  <a:cubicBezTo>
                    <a:pt x="49" y="0"/>
                    <a:pt x="20" y="11"/>
                    <a:pt x="12" y="43"/>
                  </a:cubicBezTo>
                  <a:cubicBezTo>
                    <a:pt x="0" y="66"/>
                    <a:pt x="0" y="126"/>
                    <a:pt x="48" y="138"/>
                  </a:cubicBezTo>
                  <a:cubicBezTo>
                    <a:pt x="72" y="162"/>
                    <a:pt x="107" y="185"/>
                    <a:pt x="131" y="197"/>
                  </a:cubicBezTo>
                  <a:lnTo>
                    <a:pt x="143" y="221"/>
                  </a:lnTo>
                  <a:lnTo>
                    <a:pt x="155" y="233"/>
                  </a:lnTo>
                  <a:lnTo>
                    <a:pt x="203" y="281"/>
                  </a:lnTo>
                  <a:lnTo>
                    <a:pt x="250" y="328"/>
                  </a:lnTo>
                  <a:lnTo>
                    <a:pt x="250" y="340"/>
                  </a:lnTo>
                  <a:cubicBezTo>
                    <a:pt x="250" y="352"/>
                    <a:pt x="262" y="352"/>
                    <a:pt x="262" y="364"/>
                  </a:cubicBezTo>
                  <a:cubicBezTo>
                    <a:pt x="274" y="400"/>
                    <a:pt x="310" y="424"/>
                    <a:pt x="322" y="471"/>
                  </a:cubicBezTo>
                  <a:cubicBezTo>
                    <a:pt x="330" y="488"/>
                    <a:pt x="362" y="505"/>
                    <a:pt x="393" y="505"/>
                  </a:cubicBezTo>
                  <a:cubicBezTo>
                    <a:pt x="406" y="505"/>
                    <a:pt x="418" y="502"/>
                    <a:pt x="429" y="495"/>
                  </a:cubicBezTo>
                  <a:cubicBezTo>
                    <a:pt x="453" y="471"/>
                    <a:pt x="476" y="436"/>
                    <a:pt x="453" y="400"/>
                  </a:cubicBezTo>
                  <a:cubicBezTo>
                    <a:pt x="381" y="221"/>
                    <a:pt x="262" y="90"/>
                    <a:pt x="119" y="7"/>
                  </a:cubicBezTo>
                  <a:cubicBezTo>
                    <a:pt x="107" y="3"/>
                    <a:pt x="93" y="0"/>
                    <a:pt x="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4070725" y="1434750"/>
              <a:ext cx="9550" cy="8875"/>
            </a:xfrm>
            <a:custGeom>
              <a:avLst/>
              <a:gdLst/>
              <a:ahLst/>
              <a:cxnLst/>
              <a:rect l="l" t="t" r="r" b="b"/>
              <a:pathLst>
                <a:path w="382" h="355" extrusionOk="0">
                  <a:moveTo>
                    <a:pt x="86" y="1"/>
                  </a:moveTo>
                  <a:cubicBezTo>
                    <a:pt x="66" y="1"/>
                    <a:pt x="49" y="10"/>
                    <a:pt x="37" y="28"/>
                  </a:cubicBezTo>
                  <a:cubicBezTo>
                    <a:pt x="1" y="51"/>
                    <a:pt x="1" y="99"/>
                    <a:pt x="37" y="123"/>
                  </a:cubicBezTo>
                  <a:cubicBezTo>
                    <a:pt x="108" y="182"/>
                    <a:pt x="168" y="266"/>
                    <a:pt x="239" y="337"/>
                  </a:cubicBezTo>
                  <a:cubicBezTo>
                    <a:pt x="257" y="349"/>
                    <a:pt x="278" y="355"/>
                    <a:pt x="297" y="355"/>
                  </a:cubicBezTo>
                  <a:cubicBezTo>
                    <a:pt x="316" y="355"/>
                    <a:pt x="334" y="349"/>
                    <a:pt x="346" y="337"/>
                  </a:cubicBezTo>
                  <a:cubicBezTo>
                    <a:pt x="382" y="301"/>
                    <a:pt x="382" y="266"/>
                    <a:pt x="346" y="230"/>
                  </a:cubicBezTo>
                  <a:lnTo>
                    <a:pt x="144" y="28"/>
                  </a:lnTo>
                  <a:cubicBezTo>
                    <a:pt x="126" y="10"/>
                    <a:pt x="105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4077575" y="1426650"/>
              <a:ext cx="9250" cy="8875"/>
            </a:xfrm>
            <a:custGeom>
              <a:avLst/>
              <a:gdLst/>
              <a:ahLst/>
              <a:cxnLst/>
              <a:rect l="l" t="t" r="r" b="b"/>
              <a:pathLst>
                <a:path w="370" h="355" extrusionOk="0">
                  <a:moveTo>
                    <a:pt x="78" y="0"/>
                  </a:moveTo>
                  <a:cubicBezTo>
                    <a:pt x="60" y="0"/>
                    <a:pt x="42" y="6"/>
                    <a:pt x="25" y="18"/>
                  </a:cubicBezTo>
                  <a:cubicBezTo>
                    <a:pt x="1" y="42"/>
                    <a:pt x="1" y="90"/>
                    <a:pt x="25" y="125"/>
                  </a:cubicBezTo>
                  <a:cubicBezTo>
                    <a:pt x="96" y="197"/>
                    <a:pt x="179" y="256"/>
                    <a:pt x="239" y="328"/>
                  </a:cubicBezTo>
                  <a:cubicBezTo>
                    <a:pt x="251" y="346"/>
                    <a:pt x="269" y="354"/>
                    <a:pt x="288" y="354"/>
                  </a:cubicBezTo>
                  <a:cubicBezTo>
                    <a:pt x="307" y="354"/>
                    <a:pt x="328" y="346"/>
                    <a:pt x="346" y="328"/>
                  </a:cubicBezTo>
                  <a:cubicBezTo>
                    <a:pt x="370" y="304"/>
                    <a:pt x="370" y="256"/>
                    <a:pt x="346" y="232"/>
                  </a:cubicBezTo>
                  <a:cubicBezTo>
                    <a:pt x="263" y="149"/>
                    <a:pt x="191" y="90"/>
                    <a:pt x="132" y="18"/>
                  </a:cubicBezTo>
                  <a:cubicBezTo>
                    <a:pt x="114" y="6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4095225" y="1347950"/>
              <a:ext cx="102650" cy="69025"/>
            </a:xfrm>
            <a:custGeom>
              <a:avLst/>
              <a:gdLst/>
              <a:ahLst/>
              <a:cxnLst/>
              <a:rect l="l" t="t" r="r" b="b"/>
              <a:pathLst>
                <a:path w="4106" h="2761" extrusionOk="0">
                  <a:moveTo>
                    <a:pt x="4001" y="0"/>
                  </a:moveTo>
                  <a:cubicBezTo>
                    <a:pt x="3988" y="0"/>
                    <a:pt x="3975" y="3"/>
                    <a:pt x="3962" y="11"/>
                  </a:cubicBezTo>
                  <a:cubicBezTo>
                    <a:pt x="2664" y="880"/>
                    <a:pt x="1378" y="1749"/>
                    <a:pt x="81" y="2618"/>
                  </a:cubicBezTo>
                  <a:cubicBezTo>
                    <a:pt x="1" y="2668"/>
                    <a:pt x="47" y="2760"/>
                    <a:pt x="113" y="2760"/>
                  </a:cubicBezTo>
                  <a:cubicBezTo>
                    <a:pt x="125" y="2760"/>
                    <a:pt x="139" y="2757"/>
                    <a:pt x="152" y="2749"/>
                  </a:cubicBezTo>
                  <a:cubicBezTo>
                    <a:pt x="1450" y="1880"/>
                    <a:pt x="2748" y="1011"/>
                    <a:pt x="4045" y="142"/>
                  </a:cubicBezTo>
                  <a:cubicBezTo>
                    <a:pt x="4105" y="92"/>
                    <a:pt x="4065" y="0"/>
                    <a:pt x="4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4123600" y="1319375"/>
              <a:ext cx="44825" cy="20900"/>
            </a:xfrm>
            <a:custGeom>
              <a:avLst/>
              <a:gdLst/>
              <a:ahLst/>
              <a:cxnLst/>
              <a:rect l="l" t="t" r="r" b="b"/>
              <a:pathLst>
                <a:path w="1793" h="836" extrusionOk="0">
                  <a:moveTo>
                    <a:pt x="1684" y="1"/>
                  </a:moveTo>
                  <a:cubicBezTo>
                    <a:pt x="1673" y="1"/>
                    <a:pt x="1661" y="4"/>
                    <a:pt x="1648" y="11"/>
                  </a:cubicBezTo>
                  <a:cubicBezTo>
                    <a:pt x="1160" y="309"/>
                    <a:pt x="636" y="535"/>
                    <a:pt x="89" y="678"/>
                  </a:cubicBezTo>
                  <a:cubicBezTo>
                    <a:pt x="1" y="711"/>
                    <a:pt x="24" y="835"/>
                    <a:pt x="104" y="835"/>
                  </a:cubicBezTo>
                  <a:cubicBezTo>
                    <a:pt x="110" y="835"/>
                    <a:pt x="117" y="834"/>
                    <a:pt x="124" y="833"/>
                  </a:cubicBezTo>
                  <a:cubicBezTo>
                    <a:pt x="684" y="678"/>
                    <a:pt x="1220" y="452"/>
                    <a:pt x="1732" y="142"/>
                  </a:cubicBezTo>
                  <a:cubicBezTo>
                    <a:pt x="1792" y="101"/>
                    <a:pt x="1750" y="1"/>
                    <a:pt x="1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5"/>
          <p:cNvGrpSpPr/>
          <p:nvPr/>
        </p:nvGrpSpPr>
        <p:grpSpPr>
          <a:xfrm rot="1839049">
            <a:off x="8299694" y="4124669"/>
            <a:ext cx="589961" cy="887738"/>
            <a:chOff x="1104300" y="1297600"/>
            <a:chExt cx="228025" cy="343125"/>
          </a:xfrm>
        </p:grpSpPr>
        <p:sp>
          <p:nvSpPr>
            <p:cNvPr id="413" name="Google Shape;413;p15"/>
            <p:cNvSpPr/>
            <p:nvPr/>
          </p:nvSpPr>
          <p:spPr>
            <a:xfrm>
              <a:off x="1104300" y="1297600"/>
              <a:ext cx="228025" cy="343125"/>
            </a:xfrm>
            <a:custGeom>
              <a:avLst/>
              <a:gdLst/>
              <a:ahLst/>
              <a:cxnLst/>
              <a:rect l="l" t="t" r="r" b="b"/>
              <a:pathLst>
                <a:path w="9121" h="13725" extrusionOk="0">
                  <a:moveTo>
                    <a:pt x="5489" y="358"/>
                  </a:moveTo>
                  <a:lnTo>
                    <a:pt x="5489" y="2573"/>
                  </a:lnTo>
                  <a:lnTo>
                    <a:pt x="5132" y="2573"/>
                  </a:lnTo>
                  <a:cubicBezTo>
                    <a:pt x="5096" y="2573"/>
                    <a:pt x="5048" y="2596"/>
                    <a:pt x="5013" y="2632"/>
                  </a:cubicBezTo>
                  <a:cubicBezTo>
                    <a:pt x="4989" y="2668"/>
                    <a:pt x="4953" y="2716"/>
                    <a:pt x="4953" y="2751"/>
                  </a:cubicBezTo>
                  <a:cubicBezTo>
                    <a:pt x="4953" y="2847"/>
                    <a:pt x="5037" y="2930"/>
                    <a:pt x="5132" y="2930"/>
                  </a:cubicBezTo>
                  <a:lnTo>
                    <a:pt x="5489" y="2930"/>
                  </a:lnTo>
                  <a:lnTo>
                    <a:pt x="5489" y="3501"/>
                  </a:lnTo>
                  <a:lnTo>
                    <a:pt x="5025" y="3501"/>
                  </a:lnTo>
                  <a:cubicBezTo>
                    <a:pt x="4941" y="3501"/>
                    <a:pt x="4846" y="3573"/>
                    <a:pt x="4846" y="3680"/>
                  </a:cubicBezTo>
                  <a:cubicBezTo>
                    <a:pt x="4846" y="3763"/>
                    <a:pt x="4929" y="3859"/>
                    <a:pt x="5025" y="3859"/>
                  </a:cubicBezTo>
                  <a:lnTo>
                    <a:pt x="5489" y="3859"/>
                  </a:lnTo>
                  <a:lnTo>
                    <a:pt x="5489" y="4275"/>
                  </a:lnTo>
                  <a:lnTo>
                    <a:pt x="5108" y="4275"/>
                  </a:lnTo>
                  <a:cubicBezTo>
                    <a:pt x="5013" y="4275"/>
                    <a:pt x="4929" y="4347"/>
                    <a:pt x="4929" y="4454"/>
                  </a:cubicBezTo>
                  <a:cubicBezTo>
                    <a:pt x="4929" y="4537"/>
                    <a:pt x="5001" y="4632"/>
                    <a:pt x="5108" y="4632"/>
                  </a:cubicBezTo>
                  <a:lnTo>
                    <a:pt x="5489" y="4632"/>
                  </a:lnTo>
                  <a:lnTo>
                    <a:pt x="5489" y="5359"/>
                  </a:lnTo>
                  <a:cubicBezTo>
                    <a:pt x="5255" y="5302"/>
                    <a:pt x="5024" y="5275"/>
                    <a:pt x="4793" y="5275"/>
                  </a:cubicBezTo>
                  <a:cubicBezTo>
                    <a:pt x="4590" y="5275"/>
                    <a:pt x="4386" y="5296"/>
                    <a:pt x="4179" y="5335"/>
                  </a:cubicBezTo>
                  <a:cubicBezTo>
                    <a:pt x="4167" y="5311"/>
                    <a:pt x="4155" y="5299"/>
                    <a:pt x="4120" y="5287"/>
                  </a:cubicBezTo>
                  <a:lnTo>
                    <a:pt x="4120" y="358"/>
                  </a:lnTo>
                  <a:close/>
                  <a:moveTo>
                    <a:pt x="4783" y="5626"/>
                  </a:moveTo>
                  <a:cubicBezTo>
                    <a:pt x="4918" y="5626"/>
                    <a:pt x="5054" y="5635"/>
                    <a:pt x="5191" y="5656"/>
                  </a:cubicBezTo>
                  <a:cubicBezTo>
                    <a:pt x="6013" y="5775"/>
                    <a:pt x="6775" y="6168"/>
                    <a:pt x="7370" y="6740"/>
                  </a:cubicBezTo>
                  <a:cubicBezTo>
                    <a:pt x="7561" y="6942"/>
                    <a:pt x="7739" y="7157"/>
                    <a:pt x="7906" y="7383"/>
                  </a:cubicBezTo>
                  <a:cubicBezTo>
                    <a:pt x="7489" y="7919"/>
                    <a:pt x="7037" y="8431"/>
                    <a:pt x="6382" y="8692"/>
                  </a:cubicBezTo>
                  <a:cubicBezTo>
                    <a:pt x="6035" y="8833"/>
                    <a:pt x="5655" y="8904"/>
                    <a:pt x="5275" y="8904"/>
                  </a:cubicBezTo>
                  <a:cubicBezTo>
                    <a:pt x="5043" y="8904"/>
                    <a:pt x="4810" y="8878"/>
                    <a:pt x="4584" y="8823"/>
                  </a:cubicBezTo>
                  <a:cubicBezTo>
                    <a:pt x="4286" y="8752"/>
                    <a:pt x="4001" y="8633"/>
                    <a:pt x="3739" y="8466"/>
                  </a:cubicBezTo>
                  <a:cubicBezTo>
                    <a:pt x="3453" y="8276"/>
                    <a:pt x="3203" y="8038"/>
                    <a:pt x="2917" y="7847"/>
                  </a:cubicBezTo>
                  <a:cubicBezTo>
                    <a:pt x="2528" y="7575"/>
                    <a:pt x="2092" y="7461"/>
                    <a:pt x="1646" y="7461"/>
                  </a:cubicBezTo>
                  <a:cubicBezTo>
                    <a:pt x="1546" y="7461"/>
                    <a:pt x="1446" y="7467"/>
                    <a:pt x="1346" y="7478"/>
                  </a:cubicBezTo>
                  <a:cubicBezTo>
                    <a:pt x="1477" y="7252"/>
                    <a:pt x="1608" y="7026"/>
                    <a:pt x="1798" y="6847"/>
                  </a:cubicBezTo>
                  <a:cubicBezTo>
                    <a:pt x="2060" y="6609"/>
                    <a:pt x="2334" y="6406"/>
                    <a:pt x="2667" y="6228"/>
                  </a:cubicBezTo>
                  <a:cubicBezTo>
                    <a:pt x="2679" y="6228"/>
                    <a:pt x="2691" y="6228"/>
                    <a:pt x="2727" y="6204"/>
                  </a:cubicBezTo>
                  <a:cubicBezTo>
                    <a:pt x="3377" y="5894"/>
                    <a:pt x="4069" y="5626"/>
                    <a:pt x="4783" y="5626"/>
                  </a:cubicBezTo>
                  <a:close/>
                  <a:moveTo>
                    <a:pt x="8073" y="7692"/>
                  </a:moveTo>
                  <a:cubicBezTo>
                    <a:pt x="8751" y="8871"/>
                    <a:pt x="8942" y="10324"/>
                    <a:pt x="8251" y="11550"/>
                  </a:cubicBezTo>
                  <a:cubicBezTo>
                    <a:pt x="7811" y="12300"/>
                    <a:pt x="7084" y="12860"/>
                    <a:pt x="6287" y="13122"/>
                  </a:cubicBezTo>
                  <a:cubicBezTo>
                    <a:pt x="5787" y="13283"/>
                    <a:pt x="5271" y="13350"/>
                    <a:pt x="4757" y="13350"/>
                  </a:cubicBezTo>
                  <a:cubicBezTo>
                    <a:pt x="4402" y="13350"/>
                    <a:pt x="4049" y="13318"/>
                    <a:pt x="3703" y="13264"/>
                  </a:cubicBezTo>
                  <a:cubicBezTo>
                    <a:pt x="2786" y="13110"/>
                    <a:pt x="1846" y="12764"/>
                    <a:pt x="1238" y="12026"/>
                  </a:cubicBezTo>
                  <a:cubicBezTo>
                    <a:pt x="703" y="11359"/>
                    <a:pt x="429" y="10407"/>
                    <a:pt x="512" y="9526"/>
                  </a:cubicBezTo>
                  <a:cubicBezTo>
                    <a:pt x="548" y="8990"/>
                    <a:pt x="774" y="8490"/>
                    <a:pt x="1048" y="8014"/>
                  </a:cubicBezTo>
                  <a:cubicBezTo>
                    <a:pt x="1072" y="7966"/>
                    <a:pt x="1107" y="7907"/>
                    <a:pt x="1119" y="7859"/>
                  </a:cubicBezTo>
                  <a:cubicBezTo>
                    <a:pt x="1292" y="7826"/>
                    <a:pt x="1468" y="7805"/>
                    <a:pt x="1643" y="7805"/>
                  </a:cubicBezTo>
                  <a:cubicBezTo>
                    <a:pt x="1843" y="7805"/>
                    <a:pt x="2042" y="7831"/>
                    <a:pt x="2239" y="7895"/>
                  </a:cubicBezTo>
                  <a:cubicBezTo>
                    <a:pt x="2596" y="8014"/>
                    <a:pt x="2870" y="8264"/>
                    <a:pt x="3155" y="8490"/>
                  </a:cubicBezTo>
                  <a:cubicBezTo>
                    <a:pt x="3644" y="8883"/>
                    <a:pt x="4203" y="9145"/>
                    <a:pt x="4822" y="9228"/>
                  </a:cubicBezTo>
                  <a:cubicBezTo>
                    <a:pt x="4960" y="9244"/>
                    <a:pt x="5099" y="9253"/>
                    <a:pt x="5238" y="9253"/>
                  </a:cubicBezTo>
                  <a:cubicBezTo>
                    <a:pt x="5711" y="9253"/>
                    <a:pt x="6185" y="9157"/>
                    <a:pt x="6608" y="8954"/>
                  </a:cubicBezTo>
                  <a:cubicBezTo>
                    <a:pt x="7215" y="8681"/>
                    <a:pt x="7668" y="8204"/>
                    <a:pt x="8073" y="7692"/>
                  </a:cubicBezTo>
                  <a:close/>
                  <a:moveTo>
                    <a:pt x="3477" y="1"/>
                  </a:moveTo>
                  <a:cubicBezTo>
                    <a:pt x="3263" y="1"/>
                    <a:pt x="3263" y="358"/>
                    <a:pt x="3477" y="358"/>
                  </a:cubicBezTo>
                  <a:lnTo>
                    <a:pt x="3763" y="358"/>
                  </a:lnTo>
                  <a:lnTo>
                    <a:pt x="3763" y="5359"/>
                  </a:lnTo>
                  <a:cubicBezTo>
                    <a:pt x="3036" y="5609"/>
                    <a:pt x="2310" y="5954"/>
                    <a:pt x="1715" y="6442"/>
                  </a:cubicBezTo>
                  <a:cubicBezTo>
                    <a:pt x="1369" y="6728"/>
                    <a:pt x="1155" y="7097"/>
                    <a:pt x="941" y="7466"/>
                  </a:cubicBezTo>
                  <a:cubicBezTo>
                    <a:pt x="679" y="7919"/>
                    <a:pt x="429" y="8383"/>
                    <a:pt x="286" y="8871"/>
                  </a:cubicBezTo>
                  <a:cubicBezTo>
                    <a:pt x="0" y="9812"/>
                    <a:pt x="167" y="10883"/>
                    <a:pt x="643" y="11740"/>
                  </a:cubicBezTo>
                  <a:cubicBezTo>
                    <a:pt x="1119" y="12633"/>
                    <a:pt x="1965" y="13205"/>
                    <a:pt x="2929" y="13467"/>
                  </a:cubicBezTo>
                  <a:cubicBezTo>
                    <a:pt x="3515" y="13632"/>
                    <a:pt x="4135" y="13725"/>
                    <a:pt x="4751" y="13725"/>
                  </a:cubicBezTo>
                  <a:cubicBezTo>
                    <a:pt x="6048" y="13725"/>
                    <a:pt x="7323" y="13310"/>
                    <a:pt x="8204" y="12276"/>
                  </a:cubicBezTo>
                  <a:cubicBezTo>
                    <a:pt x="8823" y="11550"/>
                    <a:pt x="9120" y="10586"/>
                    <a:pt x="9073" y="9621"/>
                  </a:cubicBezTo>
                  <a:cubicBezTo>
                    <a:pt x="9037" y="8657"/>
                    <a:pt x="8620" y="7740"/>
                    <a:pt x="8037" y="6978"/>
                  </a:cubicBezTo>
                  <a:cubicBezTo>
                    <a:pt x="7465" y="6252"/>
                    <a:pt x="6715" y="5716"/>
                    <a:pt x="5834" y="5442"/>
                  </a:cubicBezTo>
                  <a:cubicBezTo>
                    <a:pt x="5834" y="5430"/>
                    <a:pt x="5846" y="5418"/>
                    <a:pt x="5846" y="5406"/>
                  </a:cubicBezTo>
                  <a:lnTo>
                    <a:pt x="5846" y="358"/>
                  </a:lnTo>
                  <a:lnTo>
                    <a:pt x="6096" y="358"/>
                  </a:lnTo>
                  <a:cubicBezTo>
                    <a:pt x="6322" y="358"/>
                    <a:pt x="6322" y="1"/>
                    <a:pt x="6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1134350" y="1528000"/>
              <a:ext cx="11650" cy="8950"/>
            </a:xfrm>
            <a:custGeom>
              <a:avLst/>
              <a:gdLst/>
              <a:ahLst/>
              <a:cxnLst/>
              <a:rect l="l" t="t" r="r" b="b"/>
              <a:pathLst>
                <a:path w="466" h="358" extrusionOk="0">
                  <a:moveTo>
                    <a:pt x="239" y="0"/>
                  </a:moveTo>
                  <a:cubicBezTo>
                    <a:pt x="1" y="0"/>
                    <a:pt x="1" y="358"/>
                    <a:pt x="239" y="358"/>
                  </a:cubicBezTo>
                  <a:cubicBezTo>
                    <a:pt x="465" y="358"/>
                    <a:pt x="465" y="0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1140900" y="1550025"/>
              <a:ext cx="11050" cy="8950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15" y="0"/>
                  </a:moveTo>
                  <a:cubicBezTo>
                    <a:pt x="1" y="0"/>
                    <a:pt x="1" y="358"/>
                    <a:pt x="215" y="358"/>
                  </a:cubicBezTo>
                  <a:cubicBezTo>
                    <a:pt x="441" y="358"/>
                    <a:pt x="441" y="0"/>
                    <a:pt x="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1148650" y="1537225"/>
              <a:ext cx="11025" cy="8950"/>
            </a:xfrm>
            <a:custGeom>
              <a:avLst/>
              <a:gdLst/>
              <a:ahLst/>
              <a:cxnLst/>
              <a:rect l="l" t="t" r="r" b="b"/>
              <a:pathLst>
                <a:path w="441" h="358" extrusionOk="0">
                  <a:moveTo>
                    <a:pt x="226" y="0"/>
                  </a:moveTo>
                  <a:cubicBezTo>
                    <a:pt x="0" y="0"/>
                    <a:pt x="0" y="358"/>
                    <a:pt x="226" y="358"/>
                  </a:cubicBezTo>
                  <a:cubicBezTo>
                    <a:pt x="441" y="358"/>
                    <a:pt x="441" y="0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1277225" y="1537525"/>
              <a:ext cx="11650" cy="8950"/>
            </a:xfrm>
            <a:custGeom>
              <a:avLst/>
              <a:gdLst/>
              <a:ahLst/>
              <a:cxnLst/>
              <a:rect l="l" t="t" r="r" b="b"/>
              <a:pathLst>
                <a:path w="466" h="358" extrusionOk="0">
                  <a:moveTo>
                    <a:pt x="239" y="0"/>
                  </a:moveTo>
                  <a:cubicBezTo>
                    <a:pt x="1" y="0"/>
                    <a:pt x="1" y="358"/>
                    <a:pt x="239" y="358"/>
                  </a:cubicBezTo>
                  <a:cubicBezTo>
                    <a:pt x="465" y="358"/>
                    <a:pt x="465" y="0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1282875" y="1560450"/>
              <a:ext cx="11350" cy="8950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53" y="357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1254300" y="1557475"/>
              <a:ext cx="11650" cy="8950"/>
            </a:xfrm>
            <a:custGeom>
              <a:avLst/>
              <a:gdLst/>
              <a:ahLst/>
              <a:cxnLst/>
              <a:rect l="l" t="t" r="r" b="b"/>
              <a:pathLst>
                <a:path w="466" h="358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465" y="357"/>
                    <a:pt x="465" y="0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1239725" y="1454400"/>
              <a:ext cx="40500" cy="29650"/>
            </a:xfrm>
            <a:custGeom>
              <a:avLst/>
              <a:gdLst/>
              <a:ahLst/>
              <a:cxnLst/>
              <a:rect l="l" t="t" r="r" b="b"/>
              <a:pathLst>
                <a:path w="1620" h="1186" extrusionOk="0">
                  <a:moveTo>
                    <a:pt x="179" y="0"/>
                  </a:moveTo>
                  <a:cubicBezTo>
                    <a:pt x="121" y="0"/>
                    <a:pt x="71" y="27"/>
                    <a:pt x="48" y="87"/>
                  </a:cubicBezTo>
                  <a:cubicBezTo>
                    <a:pt x="1" y="170"/>
                    <a:pt x="24" y="313"/>
                    <a:pt x="108" y="337"/>
                  </a:cubicBezTo>
                  <a:cubicBezTo>
                    <a:pt x="548" y="527"/>
                    <a:pt x="953" y="789"/>
                    <a:pt x="1298" y="1123"/>
                  </a:cubicBezTo>
                  <a:cubicBezTo>
                    <a:pt x="1334" y="1164"/>
                    <a:pt x="1379" y="1185"/>
                    <a:pt x="1423" y="1185"/>
                  </a:cubicBezTo>
                  <a:cubicBezTo>
                    <a:pt x="1468" y="1185"/>
                    <a:pt x="1513" y="1164"/>
                    <a:pt x="1548" y="1123"/>
                  </a:cubicBezTo>
                  <a:cubicBezTo>
                    <a:pt x="1620" y="1051"/>
                    <a:pt x="1620" y="944"/>
                    <a:pt x="1548" y="873"/>
                  </a:cubicBezTo>
                  <a:cubicBezTo>
                    <a:pt x="1191" y="515"/>
                    <a:pt x="763" y="230"/>
                    <a:pt x="286" y="27"/>
                  </a:cubicBezTo>
                  <a:cubicBezTo>
                    <a:pt x="251" y="10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15"/>
          <p:cNvGrpSpPr/>
          <p:nvPr/>
        </p:nvGrpSpPr>
        <p:grpSpPr>
          <a:xfrm rot="1629326">
            <a:off x="7972611" y="717302"/>
            <a:ext cx="654930" cy="211638"/>
            <a:chOff x="2172275" y="1388275"/>
            <a:chExt cx="188150" cy="60800"/>
          </a:xfrm>
        </p:grpSpPr>
        <p:sp>
          <p:nvSpPr>
            <p:cNvPr id="422" name="Google Shape;422;p15"/>
            <p:cNvSpPr/>
            <p:nvPr/>
          </p:nvSpPr>
          <p:spPr>
            <a:xfrm>
              <a:off x="2172275" y="1391725"/>
              <a:ext cx="34550" cy="57350"/>
            </a:xfrm>
            <a:custGeom>
              <a:avLst/>
              <a:gdLst/>
              <a:ahLst/>
              <a:cxnLst/>
              <a:rect l="l" t="t" r="r" b="b"/>
              <a:pathLst>
                <a:path w="1382" h="2294" extrusionOk="0">
                  <a:moveTo>
                    <a:pt x="727" y="570"/>
                  </a:moveTo>
                  <a:cubicBezTo>
                    <a:pt x="810" y="867"/>
                    <a:pt x="870" y="1165"/>
                    <a:pt x="918" y="1463"/>
                  </a:cubicBezTo>
                  <a:cubicBezTo>
                    <a:pt x="775" y="1463"/>
                    <a:pt x="620" y="1475"/>
                    <a:pt x="489" y="1510"/>
                  </a:cubicBezTo>
                  <a:cubicBezTo>
                    <a:pt x="560" y="1177"/>
                    <a:pt x="656" y="879"/>
                    <a:pt x="727" y="570"/>
                  </a:cubicBezTo>
                  <a:close/>
                  <a:moveTo>
                    <a:pt x="667" y="1"/>
                  </a:moveTo>
                  <a:cubicBezTo>
                    <a:pt x="610" y="1"/>
                    <a:pt x="559" y="33"/>
                    <a:pt x="549" y="105"/>
                  </a:cubicBezTo>
                  <a:cubicBezTo>
                    <a:pt x="382" y="772"/>
                    <a:pt x="203" y="1427"/>
                    <a:pt x="37" y="2106"/>
                  </a:cubicBezTo>
                  <a:cubicBezTo>
                    <a:pt x="1" y="2199"/>
                    <a:pt x="91" y="2271"/>
                    <a:pt x="181" y="2271"/>
                  </a:cubicBezTo>
                  <a:cubicBezTo>
                    <a:pt x="240" y="2271"/>
                    <a:pt x="299" y="2241"/>
                    <a:pt x="322" y="2165"/>
                  </a:cubicBezTo>
                  <a:lnTo>
                    <a:pt x="418" y="1808"/>
                  </a:lnTo>
                  <a:lnTo>
                    <a:pt x="441" y="1808"/>
                  </a:lnTo>
                  <a:cubicBezTo>
                    <a:pt x="477" y="1808"/>
                    <a:pt x="513" y="1784"/>
                    <a:pt x="549" y="1784"/>
                  </a:cubicBezTo>
                  <a:cubicBezTo>
                    <a:pt x="549" y="1784"/>
                    <a:pt x="575" y="1779"/>
                    <a:pt x="582" y="1779"/>
                  </a:cubicBezTo>
                  <a:cubicBezTo>
                    <a:pt x="586" y="1779"/>
                    <a:pt x="584" y="1780"/>
                    <a:pt x="572" y="1784"/>
                  </a:cubicBezTo>
                  <a:lnTo>
                    <a:pt x="620" y="1784"/>
                  </a:lnTo>
                  <a:cubicBezTo>
                    <a:pt x="679" y="1772"/>
                    <a:pt x="751" y="1772"/>
                    <a:pt x="810" y="1772"/>
                  </a:cubicBezTo>
                  <a:lnTo>
                    <a:pt x="965" y="1772"/>
                  </a:lnTo>
                  <a:cubicBezTo>
                    <a:pt x="977" y="1891"/>
                    <a:pt x="977" y="2022"/>
                    <a:pt x="989" y="2141"/>
                  </a:cubicBezTo>
                  <a:cubicBezTo>
                    <a:pt x="989" y="2243"/>
                    <a:pt x="1063" y="2293"/>
                    <a:pt x="1138" y="2293"/>
                  </a:cubicBezTo>
                  <a:cubicBezTo>
                    <a:pt x="1212" y="2293"/>
                    <a:pt x="1287" y="2243"/>
                    <a:pt x="1287" y="2141"/>
                  </a:cubicBezTo>
                  <a:cubicBezTo>
                    <a:pt x="1287" y="2010"/>
                    <a:pt x="1275" y="1891"/>
                    <a:pt x="1263" y="1772"/>
                  </a:cubicBezTo>
                  <a:cubicBezTo>
                    <a:pt x="1322" y="1760"/>
                    <a:pt x="1382" y="1701"/>
                    <a:pt x="1370" y="1629"/>
                  </a:cubicBezTo>
                  <a:cubicBezTo>
                    <a:pt x="1370" y="1546"/>
                    <a:pt x="1311" y="1487"/>
                    <a:pt x="1227" y="1475"/>
                  </a:cubicBezTo>
                  <a:cubicBezTo>
                    <a:pt x="1168" y="1046"/>
                    <a:pt x="1084" y="629"/>
                    <a:pt x="930" y="225"/>
                  </a:cubicBezTo>
                  <a:cubicBezTo>
                    <a:pt x="918" y="165"/>
                    <a:pt x="870" y="153"/>
                    <a:pt x="834" y="141"/>
                  </a:cubicBezTo>
                  <a:cubicBezTo>
                    <a:pt x="821" y="54"/>
                    <a:pt x="739" y="1"/>
                    <a:pt x="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2209200" y="1403350"/>
              <a:ext cx="33350" cy="38275"/>
            </a:xfrm>
            <a:custGeom>
              <a:avLst/>
              <a:gdLst/>
              <a:ahLst/>
              <a:cxnLst/>
              <a:rect l="l" t="t" r="r" b="b"/>
              <a:pathLst>
                <a:path w="1334" h="1531" extrusionOk="0">
                  <a:moveTo>
                    <a:pt x="637" y="1"/>
                  </a:moveTo>
                  <a:cubicBezTo>
                    <a:pt x="563" y="1"/>
                    <a:pt x="488" y="51"/>
                    <a:pt x="488" y="152"/>
                  </a:cubicBezTo>
                  <a:lnTo>
                    <a:pt x="488" y="605"/>
                  </a:lnTo>
                  <a:cubicBezTo>
                    <a:pt x="381" y="605"/>
                    <a:pt x="262" y="629"/>
                    <a:pt x="155" y="641"/>
                  </a:cubicBezTo>
                  <a:cubicBezTo>
                    <a:pt x="84" y="652"/>
                    <a:pt x="0" y="700"/>
                    <a:pt x="0" y="783"/>
                  </a:cubicBezTo>
                  <a:cubicBezTo>
                    <a:pt x="0" y="840"/>
                    <a:pt x="64" y="927"/>
                    <a:pt x="141" y="927"/>
                  </a:cubicBezTo>
                  <a:cubicBezTo>
                    <a:pt x="145" y="927"/>
                    <a:pt x="150" y="927"/>
                    <a:pt x="155" y="926"/>
                  </a:cubicBezTo>
                  <a:cubicBezTo>
                    <a:pt x="262" y="903"/>
                    <a:pt x="381" y="903"/>
                    <a:pt x="488" y="891"/>
                  </a:cubicBezTo>
                  <a:lnTo>
                    <a:pt x="488" y="1379"/>
                  </a:lnTo>
                  <a:cubicBezTo>
                    <a:pt x="488" y="1480"/>
                    <a:pt x="563" y="1531"/>
                    <a:pt x="637" y="1531"/>
                  </a:cubicBezTo>
                  <a:cubicBezTo>
                    <a:pt x="712" y="1531"/>
                    <a:pt x="786" y="1480"/>
                    <a:pt x="786" y="1379"/>
                  </a:cubicBezTo>
                  <a:lnTo>
                    <a:pt x="786" y="891"/>
                  </a:lnTo>
                  <a:lnTo>
                    <a:pt x="1179" y="891"/>
                  </a:lnTo>
                  <a:cubicBezTo>
                    <a:pt x="1262" y="891"/>
                    <a:pt x="1334" y="819"/>
                    <a:pt x="1334" y="748"/>
                  </a:cubicBezTo>
                  <a:cubicBezTo>
                    <a:pt x="1334" y="652"/>
                    <a:pt x="1262" y="593"/>
                    <a:pt x="1179" y="593"/>
                  </a:cubicBezTo>
                  <a:lnTo>
                    <a:pt x="786" y="593"/>
                  </a:lnTo>
                  <a:lnTo>
                    <a:pt x="786" y="152"/>
                  </a:lnTo>
                  <a:cubicBezTo>
                    <a:pt x="786" y="51"/>
                    <a:pt x="712" y="1"/>
                    <a:pt x="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2247300" y="1391050"/>
              <a:ext cx="26800" cy="57875"/>
            </a:xfrm>
            <a:custGeom>
              <a:avLst/>
              <a:gdLst/>
              <a:ahLst/>
              <a:cxnLst/>
              <a:rect l="l" t="t" r="r" b="b"/>
              <a:pathLst>
                <a:path w="1072" h="2315" extrusionOk="0">
                  <a:moveTo>
                    <a:pt x="403" y="308"/>
                  </a:moveTo>
                  <a:cubicBezTo>
                    <a:pt x="505" y="308"/>
                    <a:pt x="607" y="336"/>
                    <a:pt x="667" y="406"/>
                  </a:cubicBezTo>
                  <a:cubicBezTo>
                    <a:pt x="774" y="490"/>
                    <a:pt x="750" y="609"/>
                    <a:pt x="667" y="704"/>
                  </a:cubicBezTo>
                  <a:cubicBezTo>
                    <a:pt x="584" y="823"/>
                    <a:pt x="476" y="906"/>
                    <a:pt x="369" y="1014"/>
                  </a:cubicBezTo>
                  <a:cubicBezTo>
                    <a:pt x="369" y="775"/>
                    <a:pt x="357" y="537"/>
                    <a:pt x="345" y="311"/>
                  </a:cubicBezTo>
                  <a:cubicBezTo>
                    <a:pt x="364" y="309"/>
                    <a:pt x="383" y="308"/>
                    <a:pt x="403" y="308"/>
                  </a:cubicBezTo>
                  <a:close/>
                  <a:moveTo>
                    <a:pt x="423" y="1567"/>
                  </a:moveTo>
                  <a:cubicBezTo>
                    <a:pt x="565" y="1567"/>
                    <a:pt x="713" y="1685"/>
                    <a:pt x="703" y="1811"/>
                  </a:cubicBezTo>
                  <a:cubicBezTo>
                    <a:pt x="692" y="1947"/>
                    <a:pt x="564" y="2018"/>
                    <a:pt x="428" y="2018"/>
                  </a:cubicBezTo>
                  <a:cubicBezTo>
                    <a:pt x="408" y="2018"/>
                    <a:pt x="389" y="2017"/>
                    <a:pt x="369" y="2014"/>
                  </a:cubicBezTo>
                  <a:lnTo>
                    <a:pt x="369" y="1573"/>
                  </a:lnTo>
                  <a:cubicBezTo>
                    <a:pt x="387" y="1569"/>
                    <a:pt x="405" y="1567"/>
                    <a:pt x="423" y="1567"/>
                  </a:cubicBezTo>
                  <a:close/>
                  <a:moveTo>
                    <a:pt x="348" y="0"/>
                  </a:moveTo>
                  <a:cubicBezTo>
                    <a:pt x="295" y="0"/>
                    <a:pt x="242" y="5"/>
                    <a:pt x="191" y="13"/>
                  </a:cubicBezTo>
                  <a:cubicBezTo>
                    <a:pt x="119" y="25"/>
                    <a:pt x="48" y="73"/>
                    <a:pt x="48" y="156"/>
                  </a:cubicBezTo>
                  <a:cubicBezTo>
                    <a:pt x="24" y="180"/>
                    <a:pt x="24" y="204"/>
                    <a:pt x="24" y="240"/>
                  </a:cubicBezTo>
                  <a:cubicBezTo>
                    <a:pt x="60" y="835"/>
                    <a:pt x="72" y="1406"/>
                    <a:pt x="60" y="2002"/>
                  </a:cubicBezTo>
                  <a:cubicBezTo>
                    <a:pt x="72" y="2014"/>
                    <a:pt x="60" y="2026"/>
                    <a:pt x="48" y="2026"/>
                  </a:cubicBezTo>
                  <a:cubicBezTo>
                    <a:pt x="0" y="2085"/>
                    <a:pt x="24" y="2157"/>
                    <a:pt x="72" y="2204"/>
                  </a:cubicBezTo>
                  <a:cubicBezTo>
                    <a:pt x="107" y="2264"/>
                    <a:pt x="167" y="2287"/>
                    <a:pt x="226" y="2287"/>
                  </a:cubicBezTo>
                  <a:cubicBezTo>
                    <a:pt x="281" y="2306"/>
                    <a:pt x="338" y="2314"/>
                    <a:pt x="397" y="2314"/>
                  </a:cubicBezTo>
                  <a:cubicBezTo>
                    <a:pt x="684" y="2314"/>
                    <a:pt x="988" y="2106"/>
                    <a:pt x="988" y="1799"/>
                  </a:cubicBezTo>
                  <a:cubicBezTo>
                    <a:pt x="988" y="1514"/>
                    <a:pt x="750" y="1311"/>
                    <a:pt x="488" y="1275"/>
                  </a:cubicBezTo>
                  <a:cubicBezTo>
                    <a:pt x="536" y="1216"/>
                    <a:pt x="596" y="1168"/>
                    <a:pt x="655" y="1133"/>
                  </a:cubicBezTo>
                  <a:cubicBezTo>
                    <a:pt x="786" y="1014"/>
                    <a:pt x="941" y="871"/>
                    <a:pt x="1000" y="692"/>
                  </a:cubicBezTo>
                  <a:cubicBezTo>
                    <a:pt x="1072" y="490"/>
                    <a:pt x="988" y="263"/>
                    <a:pt x="822" y="144"/>
                  </a:cubicBezTo>
                  <a:cubicBezTo>
                    <a:pt x="686" y="45"/>
                    <a:pt x="516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2282725" y="1415375"/>
              <a:ext cx="24125" cy="8925"/>
            </a:xfrm>
            <a:custGeom>
              <a:avLst/>
              <a:gdLst/>
              <a:ahLst/>
              <a:cxnLst/>
              <a:rect l="l" t="t" r="r" b="b"/>
              <a:pathLst>
                <a:path w="965" h="357" extrusionOk="0">
                  <a:moveTo>
                    <a:pt x="423" y="0"/>
                  </a:moveTo>
                  <a:cubicBezTo>
                    <a:pt x="328" y="0"/>
                    <a:pt x="233" y="10"/>
                    <a:pt x="143" y="29"/>
                  </a:cubicBezTo>
                  <a:cubicBezTo>
                    <a:pt x="60" y="29"/>
                    <a:pt x="0" y="124"/>
                    <a:pt x="24" y="195"/>
                  </a:cubicBezTo>
                  <a:cubicBezTo>
                    <a:pt x="52" y="271"/>
                    <a:pt x="104" y="310"/>
                    <a:pt x="160" y="310"/>
                  </a:cubicBezTo>
                  <a:cubicBezTo>
                    <a:pt x="174" y="310"/>
                    <a:pt x="188" y="307"/>
                    <a:pt x="202" y="302"/>
                  </a:cubicBezTo>
                  <a:lnTo>
                    <a:pt x="619" y="302"/>
                  </a:lnTo>
                  <a:cubicBezTo>
                    <a:pt x="667" y="314"/>
                    <a:pt x="726" y="338"/>
                    <a:pt x="774" y="350"/>
                  </a:cubicBezTo>
                  <a:cubicBezTo>
                    <a:pt x="786" y="354"/>
                    <a:pt x="800" y="356"/>
                    <a:pt x="813" y="356"/>
                  </a:cubicBezTo>
                  <a:cubicBezTo>
                    <a:pt x="876" y="356"/>
                    <a:pt x="943" y="312"/>
                    <a:pt x="953" y="243"/>
                  </a:cubicBezTo>
                  <a:cubicBezTo>
                    <a:pt x="964" y="171"/>
                    <a:pt x="917" y="88"/>
                    <a:pt x="845" y="64"/>
                  </a:cubicBezTo>
                  <a:cubicBezTo>
                    <a:pt x="710" y="21"/>
                    <a:pt x="565" y="0"/>
                    <a:pt x="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2286275" y="1427800"/>
              <a:ext cx="23850" cy="9100"/>
            </a:xfrm>
            <a:custGeom>
              <a:avLst/>
              <a:gdLst/>
              <a:ahLst/>
              <a:cxnLst/>
              <a:rect l="l" t="t" r="r" b="b"/>
              <a:pathLst>
                <a:path w="954" h="364" extrusionOk="0">
                  <a:moveTo>
                    <a:pt x="589" y="1"/>
                  </a:moveTo>
                  <a:cubicBezTo>
                    <a:pt x="435" y="1"/>
                    <a:pt x="284" y="25"/>
                    <a:pt x="144" y="79"/>
                  </a:cubicBezTo>
                  <a:cubicBezTo>
                    <a:pt x="60" y="103"/>
                    <a:pt x="1" y="175"/>
                    <a:pt x="37" y="258"/>
                  </a:cubicBezTo>
                  <a:cubicBezTo>
                    <a:pt x="56" y="315"/>
                    <a:pt x="112" y="364"/>
                    <a:pt x="170" y="364"/>
                  </a:cubicBezTo>
                  <a:cubicBezTo>
                    <a:pt x="185" y="364"/>
                    <a:pt x="201" y="360"/>
                    <a:pt x="215" y="353"/>
                  </a:cubicBezTo>
                  <a:cubicBezTo>
                    <a:pt x="251" y="341"/>
                    <a:pt x="322" y="329"/>
                    <a:pt x="358" y="317"/>
                  </a:cubicBezTo>
                  <a:cubicBezTo>
                    <a:pt x="382" y="317"/>
                    <a:pt x="406" y="294"/>
                    <a:pt x="418" y="294"/>
                  </a:cubicBezTo>
                  <a:lnTo>
                    <a:pt x="751" y="294"/>
                  </a:lnTo>
                  <a:cubicBezTo>
                    <a:pt x="787" y="294"/>
                    <a:pt x="822" y="294"/>
                    <a:pt x="870" y="282"/>
                  </a:cubicBezTo>
                  <a:cubicBezTo>
                    <a:pt x="894" y="270"/>
                    <a:pt x="930" y="222"/>
                    <a:pt x="942" y="198"/>
                  </a:cubicBezTo>
                  <a:cubicBezTo>
                    <a:pt x="953" y="115"/>
                    <a:pt x="930" y="32"/>
                    <a:pt x="834" y="20"/>
                  </a:cubicBezTo>
                  <a:cubicBezTo>
                    <a:pt x="752" y="7"/>
                    <a:pt x="670" y="1"/>
                    <a:pt x="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326475" y="1388275"/>
              <a:ext cx="33950" cy="55650"/>
            </a:xfrm>
            <a:custGeom>
              <a:avLst/>
              <a:gdLst/>
              <a:ahLst/>
              <a:cxnLst/>
              <a:rect l="l" t="t" r="r" b="b"/>
              <a:pathLst>
                <a:path w="1358" h="2226" extrusionOk="0">
                  <a:moveTo>
                    <a:pt x="859" y="1"/>
                  </a:moveTo>
                  <a:cubicBezTo>
                    <a:pt x="336" y="1"/>
                    <a:pt x="80" y="722"/>
                    <a:pt x="36" y="1160"/>
                  </a:cubicBezTo>
                  <a:cubicBezTo>
                    <a:pt x="0" y="1458"/>
                    <a:pt x="84" y="1779"/>
                    <a:pt x="298" y="1970"/>
                  </a:cubicBezTo>
                  <a:cubicBezTo>
                    <a:pt x="521" y="2162"/>
                    <a:pt x="778" y="2225"/>
                    <a:pt x="1033" y="2225"/>
                  </a:cubicBezTo>
                  <a:cubicBezTo>
                    <a:pt x="1078" y="2225"/>
                    <a:pt x="1122" y="2223"/>
                    <a:pt x="1167" y="2220"/>
                  </a:cubicBezTo>
                  <a:cubicBezTo>
                    <a:pt x="1358" y="2220"/>
                    <a:pt x="1358" y="1922"/>
                    <a:pt x="1167" y="1922"/>
                  </a:cubicBezTo>
                  <a:cubicBezTo>
                    <a:pt x="953" y="1922"/>
                    <a:pt x="703" y="1922"/>
                    <a:pt x="524" y="1779"/>
                  </a:cubicBezTo>
                  <a:cubicBezTo>
                    <a:pt x="357" y="1648"/>
                    <a:pt x="322" y="1410"/>
                    <a:pt x="334" y="1196"/>
                  </a:cubicBezTo>
                  <a:cubicBezTo>
                    <a:pt x="346" y="982"/>
                    <a:pt x="405" y="767"/>
                    <a:pt x="512" y="589"/>
                  </a:cubicBezTo>
                  <a:cubicBezTo>
                    <a:pt x="586" y="451"/>
                    <a:pt x="707" y="295"/>
                    <a:pt x="867" y="295"/>
                  </a:cubicBezTo>
                  <a:cubicBezTo>
                    <a:pt x="887" y="295"/>
                    <a:pt x="908" y="298"/>
                    <a:pt x="929" y="303"/>
                  </a:cubicBezTo>
                  <a:cubicBezTo>
                    <a:pt x="944" y="307"/>
                    <a:pt x="957" y="308"/>
                    <a:pt x="970" y="308"/>
                  </a:cubicBezTo>
                  <a:cubicBezTo>
                    <a:pt x="1129" y="308"/>
                    <a:pt x="1176" y="61"/>
                    <a:pt x="1000" y="17"/>
                  </a:cubicBezTo>
                  <a:cubicBezTo>
                    <a:pt x="951" y="6"/>
                    <a:pt x="904" y="1"/>
                    <a:pt x="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5"/>
          <p:cNvSpPr txBox="1">
            <a:spLocks noGrp="1"/>
          </p:cNvSpPr>
          <p:nvPr>
            <p:ph type="subTitle" idx="1"/>
          </p:nvPr>
        </p:nvSpPr>
        <p:spPr>
          <a:xfrm>
            <a:off x="787500" y="2672975"/>
            <a:ext cx="2260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29" name="Google Shape;429;p15"/>
          <p:cNvSpPr txBox="1">
            <a:spLocks noGrp="1"/>
          </p:cNvSpPr>
          <p:nvPr>
            <p:ph type="subTitle" idx="2"/>
          </p:nvPr>
        </p:nvSpPr>
        <p:spPr>
          <a:xfrm>
            <a:off x="787500" y="3017475"/>
            <a:ext cx="2260500" cy="12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15"/>
          <p:cNvSpPr txBox="1">
            <a:spLocks noGrp="1"/>
          </p:cNvSpPr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5"/>
          <p:cNvSpPr txBox="1">
            <a:spLocks noGrp="1"/>
          </p:cNvSpPr>
          <p:nvPr>
            <p:ph type="subTitle" idx="3"/>
          </p:nvPr>
        </p:nvSpPr>
        <p:spPr>
          <a:xfrm>
            <a:off x="3442725" y="2672975"/>
            <a:ext cx="2260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32" name="Google Shape;432;p15"/>
          <p:cNvSpPr txBox="1">
            <a:spLocks noGrp="1"/>
          </p:cNvSpPr>
          <p:nvPr>
            <p:ph type="subTitle" idx="4"/>
          </p:nvPr>
        </p:nvSpPr>
        <p:spPr>
          <a:xfrm>
            <a:off x="3442725" y="3017475"/>
            <a:ext cx="2260500" cy="12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5"/>
          <p:cNvSpPr txBox="1">
            <a:spLocks noGrp="1"/>
          </p:cNvSpPr>
          <p:nvPr>
            <p:ph type="subTitle" idx="5"/>
          </p:nvPr>
        </p:nvSpPr>
        <p:spPr>
          <a:xfrm>
            <a:off x="6097950" y="2672975"/>
            <a:ext cx="2260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subTitle" idx="6"/>
          </p:nvPr>
        </p:nvSpPr>
        <p:spPr>
          <a:xfrm>
            <a:off x="6097950" y="3017475"/>
            <a:ext cx="2260500" cy="12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6"/>
          <p:cNvSpPr/>
          <p:nvPr/>
        </p:nvSpPr>
        <p:spPr>
          <a:xfrm flipH="1">
            <a:off x="4683727" y="0"/>
            <a:ext cx="4460275" cy="2331341"/>
          </a:xfrm>
          <a:custGeom>
            <a:avLst/>
            <a:gdLst/>
            <a:ahLst/>
            <a:cxnLst/>
            <a:rect l="l" t="t" r="r" b="b"/>
            <a:pathLst>
              <a:path w="65104" h="30791" extrusionOk="0">
                <a:moveTo>
                  <a:pt x="0" y="1"/>
                </a:moveTo>
                <a:lnTo>
                  <a:pt x="0" y="30719"/>
                </a:lnTo>
                <a:cubicBezTo>
                  <a:pt x="0" y="30719"/>
                  <a:pt x="1406" y="30790"/>
                  <a:pt x="3773" y="30790"/>
                </a:cubicBezTo>
                <a:cubicBezTo>
                  <a:pt x="10984" y="30790"/>
                  <a:pt x="27120" y="30129"/>
                  <a:pt x="39660" y="24778"/>
                </a:cubicBezTo>
                <a:cubicBezTo>
                  <a:pt x="56329" y="17658"/>
                  <a:pt x="65104" y="1"/>
                  <a:pt x="651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6"/>
          <p:cNvSpPr/>
          <p:nvPr/>
        </p:nvSpPr>
        <p:spPr>
          <a:xfrm rot="-5400000">
            <a:off x="-380275" y="3933375"/>
            <a:ext cx="1590400" cy="829851"/>
          </a:xfrm>
          <a:custGeom>
            <a:avLst/>
            <a:gdLst/>
            <a:ahLst/>
            <a:cxnLst/>
            <a:rect l="l" t="t" r="r" b="b"/>
            <a:pathLst>
              <a:path w="63616" h="27838" extrusionOk="0">
                <a:moveTo>
                  <a:pt x="1" y="0"/>
                </a:moveTo>
                <a:lnTo>
                  <a:pt x="1" y="27837"/>
                </a:lnTo>
                <a:cubicBezTo>
                  <a:pt x="1" y="27837"/>
                  <a:pt x="8442" y="26385"/>
                  <a:pt x="12097" y="22813"/>
                </a:cubicBezTo>
                <a:cubicBezTo>
                  <a:pt x="15741" y="19241"/>
                  <a:pt x="19015" y="11799"/>
                  <a:pt x="24778" y="9906"/>
                </a:cubicBezTo>
                <a:cubicBezTo>
                  <a:pt x="30540" y="8013"/>
                  <a:pt x="53198" y="8013"/>
                  <a:pt x="58079" y="5834"/>
                </a:cubicBezTo>
                <a:cubicBezTo>
                  <a:pt x="62961" y="3644"/>
                  <a:pt x="63616" y="0"/>
                  <a:pt x="63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6"/>
          <p:cNvSpPr txBox="1">
            <a:spLocks noGrp="1"/>
          </p:cNvSpPr>
          <p:nvPr>
            <p:ph type="title"/>
          </p:nvPr>
        </p:nvSpPr>
        <p:spPr>
          <a:xfrm>
            <a:off x="713100" y="368825"/>
            <a:ext cx="392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6"/>
          <p:cNvSpPr txBox="1">
            <a:spLocks noGrp="1"/>
          </p:cNvSpPr>
          <p:nvPr>
            <p:ph type="subTitle" idx="1"/>
          </p:nvPr>
        </p:nvSpPr>
        <p:spPr>
          <a:xfrm>
            <a:off x="713100" y="1472875"/>
            <a:ext cx="1840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0" name="Google Shape;440;p16"/>
          <p:cNvSpPr txBox="1">
            <a:spLocks noGrp="1"/>
          </p:cNvSpPr>
          <p:nvPr>
            <p:ph type="subTitle" idx="2"/>
          </p:nvPr>
        </p:nvSpPr>
        <p:spPr>
          <a:xfrm>
            <a:off x="713100" y="1818500"/>
            <a:ext cx="1840500" cy="9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16"/>
          <p:cNvSpPr txBox="1">
            <a:spLocks noGrp="1"/>
          </p:cNvSpPr>
          <p:nvPr>
            <p:ph type="subTitle" idx="3"/>
          </p:nvPr>
        </p:nvSpPr>
        <p:spPr>
          <a:xfrm>
            <a:off x="3040225" y="1472875"/>
            <a:ext cx="1840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2" name="Google Shape;442;p16"/>
          <p:cNvSpPr txBox="1">
            <a:spLocks noGrp="1"/>
          </p:cNvSpPr>
          <p:nvPr>
            <p:ph type="subTitle" idx="4"/>
          </p:nvPr>
        </p:nvSpPr>
        <p:spPr>
          <a:xfrm>
            <a:off x="3040225" y="1818500"/>
            <a:ext cx="1840500" cy="9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6"/>
          <p:cNvSpPr txBox="1">
            <a:spLocks noGrp="1"/>
          </p:cNvSpPr>
          <p:nvPr>
            <p:ph type="subTitle" idx="5"/>
          </p:nvPr>
        </p:nvSpPr>
        <p:spPr>
          <a:xfrm>
            <a:off x="713100" y="3125275"/>
            <a:ext cx="1840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4" name="Google Shape;444;p16"/>
          <p:cNvSpPr txBox="1">
            <a:spLocks noGrp="1"/>
          </p:cNvSpPr>
          <p:nvPr>
            <p:ph type="subTitle" idx="6"/>
          </p:nvPr>
        </p:nvSpPr>
        <p:spPr>
          <a:xfrm>
            <a:off x="713100" y="3470900"/>
            <a:ext cx="1840500" cy="9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6"/>
          <p:cNvSpPr txBox="1">
            <a:spLocks noGrp="1"/>
          </p:cNvSpPr>
          <p:nvPr>
            <p:ph type="subTitle" idx="7"/>
          </p:nvPr>
        </p:nvSpPr>
        <p:spPr>
          <a:xfrm>
            <a:off x="3040225" y="3125275"/>
            <a:ext cx="1840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subTitle" idx="8"/>
          </p:nvPr>
        </p:nvSpPr>
        <p:spPr>
          <a:xfrm>
            <a:off x="3040225" y="3470900"/>
            <a:ext cx="1840500" cy="9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447" name="Google Shape;447;p16"/>
          <p:cNvGrpSpPr/>
          <p:nvPr/>
        </p:nvGrpSpPr>
        <p:grpSpPr>
          <a:xfrm rot="1002166">
            <a:off x="180384" y="4440522"/>
            <a:ext cx="477237" cy="456086"/>
            <a:chOff x="4050500" y="2231350"/>
            <a:chExt cx="204200" cy="195150"/>
          </a:xfrm>
        </p:grpSpPr>
        <p:sp>
          <p:nvSpPr>
            <p:cNvPr id="448" name="Google Shape;448;p16"/>
            <p:cNvSpPr/>
            <p:nvPr/>
          </p:nvSpPr>
          <p:spPr>
            <a:xfrm>
              <a:off x="4050500" y="2306075"/>
              <a:ext cx="39300" cy="45250"/>
            </a:xfrm>
            <a:custGeom>
              <a:avLst/>
              <a:gdLst/>
              <a:ahLst/>
              <a:cxnLst/>
              <a:rect l="l" t="t" r="r" b="b"/>
              <a:pathLst>
                <a:path w="1572" h="1810" extrusionOk="0">
                  <a:moveTo>
                    <a:pt x="203" y="0"/>
                  </a:moveTo>
                  <a:cubicBezTo>
                    <a:pt x="96" y="0"/>
                    <a:pt x="36" y="72"/>
                    <a:pt x="24" y="179"/>
                  </a:cubicBezTo>
                  <a:cubicBezTo>
                    <a:pt x="0" y="655"/>
                    <a:pt x="72" y="1143"/>
                    <a:pt x="250" y="1584"/>
                  </a:cubicBezTo>
                  <a:cubicBezTo>
                    <a:pt x="269" y="1660"/>
                    <a:pt x="334" y="1713"/>
                    <a:pt x="414" y="1713"/>
                  </a:cubicBezTo>
                  <a:cubicBezTo>
                    <a:pt x="434" y="1713"/>
                    <a:pt x="455" y="1710"/>
                    <a:pt x="477" y="1703"/>
                  </a:cubicBezTo>
                  <a:cubicBezTo>
                    <a:pt x="572" y="1679"/>
                    <a:pt x="607" y="1584"/>
                    <a:pt x="596" y="1489"/>
                  </a:cubicBezTo>
                  <a:cubicBezTo>
                    <a:pt x="560" y="1286"/>
                    <a:pt x="512" y="1072"/>
                    <a:pt x="596" y="869"/>
                  </a:cubicBezTo>
                  <a:cubicBezTo>
                    <a:pt x="619" y="798"/>
                    <a:pt x="655" y="750"/>
                    <a:pt x="715" y="703"/>
                  </a:cubicBezTo>
                  <a:lnTo>
                    <a:pt x="715" y="703"/>
                  </a:lnTo>
                  <a:cubicBezTo>
                    <a:pt x="709" y="708"/>
                    <a:pt x="707" y="711"/>
                    <a:pt x="708" y="711"/>
                  </a:cubicBezTo>
                  <a:cubicBezTo>
                    <a:pt x="712" y="711"/>
                    <a:pt x="741" y="688"/>
                    <a:pt x="750" y="679"/>
                  </a:cubicBezTo>
                  <a:lnTo>
                    <a:pt x="786" y="667"/>
                  </a:lnTo>
                  <a:cubicBezTo>
                    <a:pt x="798" y="667"/>
                    <a:pt x="810" y="643"/>
                    <a:pt x="834" y="643"/>
                  </a:cubicBezTo>
                  <a:lnTo>
                    <a:pt x="917" y="643"/>
                  </a:lnTo>
                  <a:cubicBezTo>
                    <a:pt x="917" y="643"/>
                    <a:pt x="949" y="643"/>
                    <a:pt x="952" y="663"/>
                  </a:cubicBezTo>
                  <a:lnTo>
                    <a:pt x="952" y="663"/>
                  </a:lnTo>
                  <a:cubicBezTo>
                    <a:pt x="950" y="662"/>
                    <a:pt x="948" y="662"/>
                    <a:pt x="947" y="662"/>
                  </a:cubicBezTo>
                  <a:cubicBezTo>
                    <a:pt x="945" y="662"/>
                    <a:pt x="946" y="663"/>
                    <a:pt x="953" y="667"/>
                  </a:cubicBezTo>
                  <a:cubicBezTo>
                    <a:pt x="953" y="666"/>
                    <a:pt x="953" y="664"/>
                    <a:pt x="952" y="663"/>
                  </a:cubicBezTo>
                  <a:lnTo>
                    <a:pt x="952" y="663"/>
                  </a:lnTo>
                  <a:cubicBezTo>
                    <a:pt x="961" y="665"/>
                    <a:pt x="977" y="672"/>
                    <a:pt x="977" y="679"/>
                  </a:cubicBezTo>
                  <a:lnTo>
                    <a:pt x="1012" y="715"/>
                  </a:lnTo>
                  <a:cubicBezTo>
                    <a:pt x="1072" y="774"/>
                    <a:pt x="1084" y="857"/>
                    <a:pt x="1108" y="929"/>
                  </a:cubicBezTo>
                  <a:cubicBezTo>
                    <a:pt x="1167" y="1155"/>
                    <a:pt x="1203" y="1393"/>
                    <a:pt x="1215" y="1631"/>
                  </a:cubicBezTo>
                  <a:cubicBezTo>
                    <a:pt x="1215" y="1727"/>
                    <a:pt x="1286" y="1810"/>
                    <a:pt x="1393" y="1810"/>
                  </a:cubicBezTo>
                  <a:cubicBezTo>
                    <a:pt x="1489" y="1810"/>
                    <a:pt x="1572" y="1739"/>
                    <a:pt x="1572" y="1631"/>
                  </a:cubicBezTo>
                  <a:cubicBezTo>
                    <a:pt x="1560" y="1393"/>
                    <a:pt x="1524" y="1155"/>
                    <a:pt x="1465" y="917"/>
                  </a:cubicBezTo>
                  <a:cubicBezTo>
                    <a:pt x="1429" y="715"/>
                    <a:pt x="1346" y="488"/>
                    <a:pt x="1155" y="369"/>
                  </a:cubicBezTo>
                  <a:cubicBezTo>
                    <a:pt x="1080" y="321"/>
                    <a:pt x="997" y="302"/>
                    <a:pt x="913" y="302"/>
                  </a:cubicBezTo>
                  <a:cubicBezTo>
                    <a:pt x="811" y="302"/>
                    <a:pt x="705" y="330"/>
                    <a:pt x="607" y="369"/>
                  </a:cubicBezTo>
                  <a:cubicBezTo>
                    <a:pt x="512" y="417"/>
                    <a:pt x="441" y="488"/>
                    <a:pt x="381" y="560"/>
                  </a:cubicBezTo>
                  <a:cubicBezTo>
                    <a:pt x="369" y="429"/>
                    <a:pt x="369" y="298"/>
                    <a:pt x="381" y="179"/>
                  </a:cubicBezTo>
                  <a:cubicBezTo>
                    <a:pt x="381" y="84"/>
                    <a:pt x="298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4143650" y="2331675"/>
              <a:ext cx="111050" cy="8950"/>
            </a:xfrm>
            <a:custGeom>
              <a:avLst/>
              <a:gdLst/>
              <a:ahLst/>
              <a:cxnLst/>
              <a:rect l="l" t="t" r="r" b="b"/>
              <a:pathLst>
                <a:path w="4442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lnTo>
                    <a:pt x="4216" y="357"/>
                  </a:lnTo>
                  <a:cubicBezTo>
                    <a:pt x="4442" y="357"/>
                    <a:pt x="4442" y="0"/>
                    <a:pt x="4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4155275" y="2357275"/>
              <a:ext cx="71150" cy="69225"/>
            </a:xfrm>
            <a:custGeom>
              <a:avLst/>
              <a:gdLst/>
              <a:ahLst/>
              <a:cxnLst/>
              <a:rect l="l" t="t" r="r" b="b"/>
              <a:pathLst>
                <a:path w="2846" h="2769" extrusionOk="0">
                  <a:moveTo>
                    <a:pt x="2655" y="0"/>
                  </a:moveTo>
                  <a:cubicBezTo>
                    <a:pt x="2548" y="0"/>
                    <a:pt x="2489" y="95"/>
                    <a:pt x="2477" y="179"/>
                  </a:cubicBezTo>
                  <a:cubicBezTo>
                    <a:pt x="2393" y="786"/>
                    <a:pt x="2310" y="1381"/>
                    <a:pt x="2239" y="2000"/>
                  </a:cubicBezTo>
                  <a:cubicBezTo>
                    <a:pt x="1679" y="1476"/>
                    <a:pt x="1119" y="964"/>
                    <a:pt x="536" y="488"/>
                  </a:cubicBezTo>
                  <a:cubicBezTo>
                    <a:pt x="494" y="460"/>
                    <a:pt x="444" y="445"/>
                    <a:pt x="397" y="445"/>
                  </a:cubicBezTo>
                  <a:cubicBezTo>
                    <a:pt x="325" y="445"/>
                    <a:pt x="260" y="480"/>
                    <a:pt x="238" y="560"/>
                  </a:cubicBezTo>
                  <a:cubicBezTo>
                    <a:pt x="72" y="1238"/>
                    <a:pt x="0" y="1917"/>
                    <a:pt x="36" y="2608"/>
                  </a:cubicBezTo>
                  <a:cubicBezTo>
                    <a:pt x="42" y="2715"/>
                    <a:pt x="134" y="2768"/>
                    <a:pt x="224" y="2768"/>
                  </a:cubicBezTo>
                  <a:cubicBezTo>
                    <a:pt x="313" y="2768"/>
                    <a:pt x="399" y="2715"/>
                    <a:pt x="393" y="2608"/>
                  </a:cubicBezTo>
                  <a:cubicBezTo>
                    <a:pt x="357" y="2036"/>
                    <a:pt x="405" y="1488"/>
                    <a:pt x="524" y="941"/>
                  </a:cubicBezTo>
                  <a:cubicBezTo>
                    <a:pt x="1119" y="1429"/>
                    <a:pt x="1703" y="1953"/>
                    <a:pt x="2251" y="2488"/>
                  </a:cubicBezTo>
                  <a:cubicBezTo>
                    <a:pt x="2287" y="2525"/>
                    <a:pt x="2328" y="2540"/>
                    <a:pt x="2367" y="2540"/>
                  </a:cubicBezTo>
                  <a:cubicBezTo>
                    <a:pt x="2457" y="2540"/>
                    <a:pt x="2540" y="2460"/>
                    <a:pt x="2548" y="2369"/>
                  </a:cubicBezTo>
                  <a:cubicBezTo>
                    <a:pt x="2632" y="1643"/>
                    <a:pt x="2739" y="905"/>
                    <a:pt x="2834" y="179"/>
                  </a:cubicBezTo>
                  <a:cubicBezTo>
                    <a:pt x="2846" y="95"/>
                    <a:pt x="2739" y="0"/>
                    <a:pt x="2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4154375" y="2231350"/>
              <a:ext cx="88425" cy="77800"/>
            </a:xfrm>
            <a:custGeom>
              <a:avLst/>
              <a:gdLst/>
              <a:ahLst/>
              <a:cxnLst/>
              <a:rect l="l" t="t" r="r" b="b"/>
              <a:pathLst>
                <a:path w="3537" h="3112" extrusionOk="0">
                  <a:moveTo>
                    <a:pt x="627" y="0"/>
                  </a:moveTo>
                  <a:cubicBezTo>
                    <a:pt x="552" y="0"/>
                    <a:pt x="475" y="43"/>
                    <a:pt x="453" y="132"/>
                  </a:cubicBezTo>
                  <a:cubicBezTo>
                    <a:pt x="251" y="1049"/>
                    <a:pt x="96" y="1989"/>
                    <a:pt x="12" y="2942"/>
                  </a:cubicBezTo>
                  <a:cubicBezTo>
                    <a:pt x="1" y="3055"/>
                    <a:pt x="81" y="3111"/>
                    <a:pt x="169" y="3111"/>
                  </a:cubicBezTo>
                  <a:cubicBezTo>
                    <a:pt x="257" y="3111"/>
                    <a:pt x="352" y="3055"/>
                    <a:pt x="370" y="2942"/>
                  </a:cubicBezTo>
                  <a:cubicBezTo>
                    <a:pt x="441" y="2120"/>
                    <a:pt x="572" y="1322"/>
                    <a:pt x="739" y="525"/>
                  </a:cubicBezTo>
                  <a:cubicBezTo>
                    <a:pt x="882" y="679"/>
                    <a:pt x="1036" y="810"/>
                    <a:pt x="1179" y="965"/>
                  </a:cubicBezTo>
                  <a:lnTo>
                    <a:pt x="1501" y="1275"/>
                  </a:lnTo>
                  <a:cubicBezTo>
                    <a:pt x="1584" y="1358"/>
                    <a:pt x="1679" y="1465"/>
                    <a:pt x="1798" y="1501"/>
                  </a:cubicBezTo>
                  <a:cubicBezTo>
                    <a:pt x="1818" y="1506"/>
                    <a:pt x="1836" y="1508"/>
                    <a:pt x="1855" y="1508"/>
                  </a:cubicBezTo>
                  <a:cubicBezTo>
                    <a:pt x="2067" y="1508"/>
                    <a:pt x="2238" y="1216"/>
                    <a:pt x="2358" y="1084"/>
                  </a:cubicBezTo>
                  <a:lnTo>
                    <a:pt x="2763" y="632"/>
                  </a:lnTo>
                  <a:cubicBezTo>
                    <a:pt x="2941" y="1346"/>
                    <a:pt x="3072" y="2061"/>
                    <a:pt x="3168" y="2787"/>
                  </a:cubicBezTo>
                  <a:cubicBezTo>
                    <a:pt x="3180" y="2900"/>
                    <a:pt x="3275" y="2956"/>
                    <a:pt x="3364" y="2956"/>
                  </a:cubicBezTo>
                  <a:cubicBezTo>
                    <a:pt x="3453" y="2956"/>
                    <a:pt x="3537" y="2900"/>
                    <a:pt x="3525" y="2787"/>
                  </a:cubicBezTo>
                  <a:cubicBezTo>
                    <a:pt x="3418" y="1930"/>
                    <a:pt x="3263" y="1060"/>
                    <a:pt x="3025" y="215"/>
                  </a:cubicBezTo>
                  <a:cubicBezTo>
                    <a:pt x="3017" y="139"/>
                    <a:pt x="2942" y="88"/>
                    <a:pt x="2867" y="88"/>
                  </a:cubicBezTo>
                  <a:cubicBezTo>
                    <a:pt x="2824" y="88"/>
                    <a:pt x="2781" y="105"/>
                    <a:pt x="2751" y="144"/>
                  </a:cubicBezTo>
                  <a:cubicBezTo>
                    <a:pt x="2584" y="322"/>
                    <a:pt x="2418" y="501"/>
                    <a:pt x="2239" y="691"/>
                  </a:cubicBezTo>
                  <a:cubicBezTo>
                    <a:pt x="2156" y="787"/>
                    <a:pt x="2072" y="870"/>
                    <a:pt x="1989" y="965"/>
                  </a:cubicBezTo>
                  <a:cubicBezTo>
                    <a:pt x="1941" y="1001"/>
                    <a:pt x="1894" y="1049"/>
                    <a:pt x="1870" y="1096"/>
                  </a:cubicBezTo>
                  <a:lnTo>
                    <a:pt x="1858" y="1108"/>
                  </a:lnTo>
                  <a:lnTo>
                    <a:pt x="1834" y="1108"/>
                  </a:lnTo>
                  <a:cubicBezTo>
                    <a:pt x="1763" y="1025"/>
                    <a:pt x="1644" y="929"/>
                    <a:pt x="1572" y="846"/>
                  </a:cubicBezTo>
                  <a:lnTo>
                    <a:pt x="1298" y="572"/>
                  </a:lnTo>
                  <a:cubicBezTo>
                    <a:pt x="1120" y="394"/>
                    <a:pt x="941" y="227"/>
                    <a:pt x="751" y="48"/>
                  </a:cubicBezTo>
                  <a:cubicBezTo>
                    <a:pt x="719" y="17"/>
                    <a:pt x="673" y="0"/>
                    <a:pt x="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4114500" y="2317250"/>
              <a:ext cx="18175" cy="9800"/>
            </a:xfrm>
            <a:custGeom>
              <a:avLst/>
              <a:gdLst/>
              <a:ahLst/>
              <a:cxnLst/>
              <a:rect l="l" t="t" r="r" b="b"/>
              <a:pathLst>
                <a:path w="727" h="392" extrusionOk="0">
                  <a:moveTo>
                    <a:pt x="172" y="0"/>
                  </a:moveTo>
                  <a:cubicBezTo>
                    <a:pt x="164" y="0"/>
                    <a:pt x="155" y="2"/>
                    <a:pt x="143" y="6"/>
                  </a:cubicBezTo>
                  <a:cubicBezTo>
                    <a:pt x="119" y="6"/>
                    <a:pt x="95" y="29"/>
                    <a:pt x="83" y="29"/>
                  </a:cubicBezTo>
                  <a:cubicBezTo>
                    <a:pt x="60" y="41"/>
                    <a:pt x="12" y="89"/>
                    <a:pt x="12" y="125"/>
                  </a:cubicBezTo>
                  <a:cubicBezTo>
                    <a:pt x="0" y="172"/>
                    <a:pt x="0" y="220"/>
                    <a:pt x="24" y="268"/>
                  </a:cubicBezTo>
                  <a:cubicBezTo>
                    <a:pt x="36" y="291"/>
                    <a:pt x="83" y="339"/>
                    <a:pt x="131" y="339"/>
                  </a:cubicBezTo>
                  <a:cubicBezTo>
                    <a:pt x="250" y="351"/>
                    <a:pt x="381" y="363"/>
                    <a:pt x="500" y="387"/>
                  </a:cubicBezTo>
                  <a:cubicBezTo>
                    <a:pt x="524" y="387"/>
                    <a:pt x="537" y="392"/>
                    <a:pt x="550" y="392"/>
                  </a:cubicBezTo>
                  <a:cubicBezTo>
                    <a:pt x="557" y="392"/>
                    <a:pt x="564" y="391"/>
                    <a:pt x="572" y="387"/>
                  </a:cubicBezTo>
                  <a:cubicBezTo>
                    <a:pt x="607" y="387"/>
                    <a:pt x="619" y="363"/>
                    <a:pt x="631" y="363"/>
                  </a:cubicBezTo>
                  <a:cubicBezTo>
                    <a:pt x="667" y="351"/>
                    <a:pt x="714" y="303"/>
                    <a:pt x="714" y="268"/>
                  </a:cubicBezTo>
                  <a:cubicBezTo>
                    <a:pt x="726" y="220"/>
                    <a:pt x="726" y="172"/>
                    <a:pt x="691" y="125"/>
                  </a:cubicBezTo>
                  <a:cubicBezTo>
                    <a:pt x="667" y="101"/>
                    <a:pt x="631" y="53"/>
                    <a:pt x="595" y="53"/>
                  </a:cubicBezTo>
                  <a:cubicBezTo>
                    <a:pt x="476" y="41"/>
                    <a:pt x="333" y="29"/>
                    <a:pt x="214" y="6"/>
                  </a:cubicBezTo>
                  <a:cubicBezTo>
                    <a:pt x="199" y="6"/>
                    <a:pt x="188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4112700" y="2340975"/>
              <a:ext cx="18475" cy="10275"/>
            </a:xfrm>
            <a:custGeom>
              <a:avLst/>
              <a:gdLst/>
              <a:ahLst/>
              <a:cxnLst/>
              <a:rect l="l" t="t" r="r" b="b"/>
              <a:pathLst>
                <a:path w="739" h="411" extrusionOk="0">
                  <a:moveTo>
                    <a:pt x="554" y="0"/>
                  </a:moveTo>
                  <a:cubicBezTo>
                    <a:pt x="539" y="0"/>
                    <a:pt x="525" y="3"/>
                    <a:pt x="513" y="9"/>
                  </a:cubicBezTo>
                  <a:cubicBezTo>
                    <a:pt x="394" y="33"/>
                    <a:pt x="263" y="45"/>
                    <a:pt x="144" y="69"/>
                  </a:cubicBezTo>
                  <a:cubicBezTo>
                    <a:pt x="108" y="69"/>
                    <a:pt x="72" y="116"/>
                    <a:pt x="36" y="152"/>
                  </a:cubicBezTo>
                  <a:cubicBezTo>
                    <a:pt x="24" y="188"/>
                    <a:pt x="1" y="235"/>
                    <a:pt x="24" y="283"/>
                  </a:cubicBezTo>
                  <a:cubicBezTo>
                    <a:pt x="36" y="331"/>
                    <a:pt x="72" y="366"/>
                    <a:pt x="96" y="390"/>
                  </a:cubicBezTo>
                  <a:cubicBezTo>
                    <a:pt x="108" y="390"/>
                    <a:pt x="132" y="402"/>
                    <a:pt x="144" y="402"/>
                  </a:cubicBezTo>
                  <a:cubicBezTo>
                    <a:pt x="155" y="408"/>
                    <a:pt x="170" y="411"/>
                    <a:pt x="185" y="411"/>
                  </a:cubicBezTo>
                  <a:cubicBezTo>
                    <a:pt x="200" y="411"/>
                    <a:pt x="215" y="408"/>
                    <a:pt x="227" y="402"/>
                  </a:cubicBezTo>
                  <a:cubicBezTo>
                    <a:pt x="346" y="390"/>
                    <a:pt x="477" y="366"/>
                    <a:pt x="596" y="343"/>
                  </a:cubicBezTo>
                  <a:cubicBezTo>
                    <a:pt x="644" y="343"/>
                    <a:pt x="691" y="295"/>
                    <a:pt x="703" y="271"/>
                  </a:cubicBezTo>
                  <a:cubicBezTo>
                    <a:pt x="715" y="223"/>
                    <a:pt x="739" y="176"/>
                    <a:pt x="715" y="128"/>
                  </a:cubicBezTo>
                  <a:cubicBezTo>
                    <a:pt x="703" y="93"/>
                    <a:pt x="679" y="45"/>
                    <a:pt x="644" y="33"/>
                  </a:cubicBezTo>
                  <a:cubicBezTo>
                    <a:pt x="632" y="33"/>
                    <a:pt x="620" y="9"/>
                    <a:pt x="596" y="9"/>
                  </a:cubicBezTo>
                  <a:cubicBezTo>
                    <a:pt x="584" y="3"/>
                    <a:pt x="569" y="0"/>
                    <a:pt x="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6"/>
          <p:cNvGrpSpPr/>
          <p:nvPr/>
        </p:nvGrpSpPr>
        <p:grpSpPr>
          <a:xfrm rot="-1268313">
            <a:off x="757143" y="4794922"/>
            <a:ext cx="440302" cy="150214"/>
            <a:chOff x="4059425" y="2580150"/>
            <a:chExt cx="188400" cy="64275"/>
          </a:xfrm>
        </p:grpSpPr>
        <p:sp>
          <p:nvSpPr>
            <p:cNvPr id="455" name="Google Shape;455;p16"/>
            <p:cNvSpPr/>
            <p:nvPr/>
          </p:nvSpPr>
          <p:spPr>
            <a:xfrm>
              <a:off x="4059425" y="2589625"/>
              <a:ext cx="43475" cy="44375"/>
            </a:xfrm>
            <a:custGeom>
              <a:avLst/>
              <a:gdLst/>
              <a:ahLst/>
              <a:cxnLst/>
              <a:rect l="l" t="t" r="r" b="b"/>
              <a:pathLst>
                <a:path w="1739" h="1775" extrusionOk="0">
                  <a:moveTo>
                    <a:pt x="1094" y="1"/>
                  </a:moveTo>
                  <a:cubicBezTo>
                    <a:pt x="1035" y="1"/>
                    <a:pt x="979" y="25"/>
                    <a:pt x="965" y="76"/>
                  </a:cubicBezTo>
                  <a:cubicBezTo>
                    <a:pt x="858" y="291"/>
                    <a:pt x="762" y="493"/>
                    <a:pt x="667" y="695"/>
                  </a:cubicBezTo>
                  <a:cubicBezTo>
                    <a:pt x="524" y="600"/>
                    <a:pt x="405" y="517"/>
                    <a:pt x="274" y="422"/>
                  </a:cubicBezTo>
                  <a:cubicBezTo>
                    <a:pt x="252" y="403"/>
                    <a:pt x="224" y="395"/>
                    <a:pt x="196" y="395"/>
                  </a:cubicBezTo>
                  <a:cubicBezTo>
                    <a:pt x="135" y="395"/>
                    <a:pt x="69" y="432"/>
                    <a:pt x="36" y="481"/>
                  </a:cubicBezTo>
                  <a:cubicBezTo>
                    <a:pt x="0" y="576"/>
                    <a:pt x="24" y="672"/>
                    <a:pt x="96" y="719"/>
                  </a:cubicBezTo>
                  <a:cubicBezTo>
                    <a:pt x="239" y="814"/>
                    <a:pt x="370" y="898"/>
                    <a:pt x="501" y="1005"/>
                  </a:cubicBezTo>
                  <a:cubicBezTo>
                    <a:pt x="429" y="1172"/>
                    <a:pt x="334" y="1326"/>
                    <a:pt x="262" y="1493"/>
                  </a:cubicBezTo>
                  <a:cubicBezTo>
                    <a:pt x="227" y="1588"/>
                    <a:pt x="250" y="1707"/>
                    <a:pt x="334" y="1755"/>
                  </a:cubicBezTo>
                  <a:cubicBezTo>
                    <a:pt x="363" y="1767"/>
                    <a:pt x="397" y="1774"/>
                    <a:pt x="431" y="1774"/>
                  </a:cubicBezTo>
                  <a:cubicBezTo>
                    <a:pt x="495" y="1774"/>
                    <a:pt x="556" y="1750"/>
                    <a:pt x="572" y="1696"/>
                  </a:cubicBezTo>
                  <a:cubicBezTo>
                    <a:pt x="643" y="1529"/>
                    <a:pt x="727" y="1374"/>
                    <a:pt x="798" y="1219"/>
                  </a:cubicBezTo>
                  <a:cubicBezTo>
                    <a:pt x="1024" y="1362"/>
                    <a:pt x="1227" y="1517"/>
                    <a:pt x="1453" y="1660"/>
                  </a:cubicBezTo>
                  <a:cubicBezTo>
                    <a:pt x="1476" y="1679"/>
                    <a:pt x="1503" y="1687"/>
                    <a:pt x="1531" y="1687"/>
                  </a:cubicBezTo>
                  <a:cubicBezTo>
                    <a:pt x="1593" y="1687"/>
                    <a:pt x="1659" y="1649"/>
                    <a:pt x="1691" y="1600"/>
                  </a:cubicBezTo>
                  <a:cubicBezTo>
                    <a:pt x="1739" y="1517"/>
                    <a:pt x="1703" y="1410"/>
                    <a:pt x="1632" y="1362"/>
                  </a:cubicBezTo>
                  <a:cubicBezTo>
                    <a:pt x="1405" y="1219"/>
                    <a:pt x="1167" y="1053"/>
                    <a:pt x="941" y="898"/>
                  </a:cubicBezTo>
                  <a:cubicBezTo>
                    <a:pt x="1048" y="695"/>
                    <a:pt x="1155" y="469"/>
                    <a:pt x="1263" y="267"/>
                  </a:cubicBezTo>
                  <a:cubicBezTo>
                    <a:pt x="1298" y="172"/>
                    <a:pt x="1286" y="64"/>
                    <a:pt x="1203" y="29"/>
                  </a:cubicBezTo>
                  <a:cubicBezTo>
                    <a:pt x="1171" y="10"/>
                    <a:pt x="1132" y="1"/>
                    <a:pt x="10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4120150" y="2589150"/>
              <a:ext cx="44375" cy="40500"/>
            </a:xfrm>
            <a:custGeom>
              <a:avLst/>
              <a:gdLst/>
              <a:ahLst/>
              <a:cxnLst/>
              <a:rect l="l" t="t" r="r" b="b"/>
              <a:pathLst>
                <a:path w="1775" h="1620" extrusionOk="0">
                  <a:moveTo>
                    <a:pt x="798" y="0"/>
                  </a:moveTo>
                  <a:cubicBezTo>
                    <a:pt x="703" y="0"/>
                    <a:pt x="619" y="71"/>
                    <a:pt x="619" y="179"/>
                  </a:cubicBezTo>
                  <a:lnTo>
                    <a:pt x="619" y="500"/>
                  </a:lnTo>
                  <a:cubicBezTo>
                    <a:pt x="500" y="476"/>
                    <a:pt x="381" y="464"/>
                    <a:pt x="262" y="429"/>
                  </a:cubicBezTo>
                  <a:cubicBezTo>
                    <a:pt x="253" y="427"/>
                    <a:pt x="243" y="427"/>
                    <a:pt x="233" y="427"/>
                  </a:cubicBezTo>
                  <a:cubicBezTo>
                    <a:pt x="148" y="427"/>
                    <a:pt x="68" y="473"/>
                    <a:pt x="36" y="548"/>
                  </a:cubicBezTo>
                  <a:cubicBezTo>
                    <a:pt x="0" y="643"/>
                    <a:pt x="72" y="762"/>
                    <a:pt x="155" y="774"/>
                  </a:cubicBezTo>
                  <a:cubicBezTo>
                    <a:pt x="298" y="798"/>
                    <a:pt x="453" y="833"/>
                    <a:pt x="619" y="857"/>
                  </a:cubicBezTo>
                  <a:cubicBezTo>
                    <a:pt x="619" y="1060"/>
                    <a:pt x="619" y="1250"/>
                    <a:pt x="631" y="1441"/>
                  </a:cubicBezTo>
                  <a:cubicBezTo>
                    <a:pt x="631" y="1536"/>
                    <a:pt x="703" y="1619"/>
                    <a:pt x="810" y="1619"/>
                  </a:cubicBezTo>
                  <a:cubicBezTo>
                    <a:pt x="893" y="1619"/>
                    <a:pt x="989" y="1548"/>
                    <a:pt x="989" y="1441"/>
                  </a:cubicBezTo>
                  <a:cubicBezTo>
                    <a:pt x="989" y="1262"/>
                    <a:pt x="989" y="1095"/>
                    <a:pt x="977" y="917"/>
                  </a:cubicBezTo>
                  <a:lnTo>
                    <a:pt x="977" y="917"/>
                  </a:lnTo>
                  <a:cubicBezTo>
                    <a:pt x="1155" y="953"/>
                    <a:pt x="1334" y="1000"/>
                    <a:pt x="1524" y="1024"/>
                  </a:cubicBezTo>
                  <a:cubicBezTo>
                    <a:pt x="1548" y="1032"/>
                    <a:pt x="1571" y="1036"/>
                    <a:pt x="1593" y="1036"/>
                  </a:cubicBezTo>
                  <a:cubicBezTo>
                    <a:pt x="1667" y="1036"/>
                    <a:pt x="1723" y="991"/>
                    <a:pt x="1751" y="917"/>
                  </a:cubicBezTo>
                  <a:cubicBezTo>
                    <a:pt x="1774" y="833"/>
                    <a:pt x="1715" y="714"/>
                    <a:pt x="1631" y="703"/>
                  </a:cubicBezTo>
                  <a:cubicBezTo>
                    <a:pt x="1417" y="655"/>
                    <a:pt x="1191" y="619"/>
                    <a:pt x="989" y="583"/>
                  </a:cubicBezTo>
                  <a:cubicBezTo>
                    <a:pt x="989" y="441"/>
                    <a:pt x="989" y="310"/>
                    <a:pt x="977" y="179"/>
                  </a:cubicBezTo>
                  <a:cubicBezTo>
                    <a:pt x="977" y="83"/>
                    <a:pt x="905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4184450" y="2580150"/>
              <a:ext cx="63375" cy="64275"/>
            </a:xfrm>
            <a:custGeom>
              <a:avLst/>
              <a:gdLst/>
              <a:ahLst/>
              <a:cxnLst/>
              <a:rect l="l" t="t" r="r" b="b"/>
              <a:pathLst>
                <a:path w="2535" h="2571" extrusionOk="0">
                  <a:moveTo>
                    <a:pt x="2289" y="1"/>
                  </a:moveTo>
                  <a:cubicBezTo>
                    <a:pt x="2248" y="1"/>
                    <a:pt x="2205" y="19"/>
                    <a:pt x="2167" y="62"/>
                  </a:cubicBezTo>
                  <a:cubicBezTo>
                    <a:pt x="1917" y="360"/>
                    <a:pt x="1667" y="646"/>
                    <a:pt x="1405" y="943"/>
                  </a:cubicBezTo>
                  <a:lnTo>
                    <a:pt x="298" y="134"/>
                  </a:lnTo>
                  <a:cubicBezTo>
                    <a:pt x="271" y="115"/>
                    <a:pt x="241" y="107"/>
                    <a:pt x="212" y="107"/>
                  </a:cubicBezTo>
                  <a:cubicBezTo>
                    <a:pt x="147" y="107"/>
                    <a:pt x="84" y="145"/>
                    <a:pt x="60" y="193"/>
                  </a:cubicBezTo>
                  <a:cubicBezTo>
                    <a:pt x="0" y="289"/>
                    <a:pt x="36" y="384"/>
                    <a:pt x="119" y="431"/>
                  </a:cubicBezTo>
                  <a:lnTo>
                    <a:pt x="1191" y="1193"/>
                  </a:lnTo>
                  <a:cubicBezTo>
                    <a:pt x="1072" y="1324"/>
                    <a:pt x="964" y="1455"/>
                    <a:pt x="845" y="1598"/>
                  </a:cubicBezTo>
                  <a:cubicBezTo>
                    <a:pt x="738" y="1717"/>
                    <a:pt x="619" y="1848"/>
                    <a:pt x="512" y="1967"/>
                  </a:cubicBezTo>
                  <a:cubicBezTo>
                    <a:pt x="417" y="2086"/>
                    <a:pt x="298" y="2206"/>
                    <a:pt x="322" y="2384"/>
                  </a:cubicBezTo>
                  <a:cubicBezTo>
                    <a:pt x="346" y="2514"/>
                    <a:pt x="455" y="2570"/>
                    <a:pt x="564" y="2570"/>
                  </a:cubicBezTo>
                  <a:cubicBezTo>
                    <a:pt x="715" y="2570"/>
                    <a:pt x="867" y="2462"/>
                    <a:pt x="798" y="2289"/>
                  </a:cubicBezTo>
                  <a:cubicBezTo>
                    <a:pt x="786" y="2265"/>
                    <a:pt x="786" y="2253"/>
                    <a:pt x="774" y="2229"/>
                  </a:cubicBezTo>
                  <a:cubicBezTo>
                    <a:pt x="798" y="2194"/>
                    <a:pt x="845" y="2158"/>
                    <a:pt x="869" y="2110"/>
                  </a:cubicBezTo>
                  <a:lnTo>
                    <a:pt x="1095" y="1848"/>
                  </a:lnTo>
                  <a:cubicBezTo>
                    <a:pt x="1226" y="1682"/>
                    <a:pt x="1381" y="1503"/>
                    <a:pt x="1524" y="1336"/>
                  </a:cubicBezTo>
                  <a:lnTo>
                    <a:pt x="2417" y="312"/>
                  </a:lnTo>
                  <a:cubicBezTo>
                    <a:pt x="2534" y="177"/>
                    <a:pt x="2419" y="1"/>
                    <a:pt x="2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7"/>
          <p:cNvSpPr/>
          <p:nvPr/>
        </p:nvSpPr>
        <p:spPr>
          <a:xfrm>
            <a:off x="11" y="4"/>
            <a:ext cx="5415839" cy="2830771"/>
          </a:xfrm>
          <a:custGeom>
            <a:avLst/>
            <a:gdLst/>
            <a:ahLst/>
            <a:cxnLst/>
            <a:rect l="l" t="t" r="r" b="b"/>
            <a:pathLst>
              <a:path w="65104" h="30791" extrusionOk="0">
                <a:moveTo>
                  <a:pt x="0" y="1"/>
                </a:moveTo>
                <a:lnTo>
                  <a:pt x="0" y="30719"/>
                </a:lnTo>
                <a:cubicBezTo>
                  <a:pt x="0" y="30719"/>
                  <a:pt x="1406" y="30790"/>
                  <a:pt x="3773" y="30790"/>
                </a:cubicBezTo>
                <a:cubicBezTo>
                  <a:pt x="10984" y="30790"/>
                  <a:pt x="27120" y="30129"/>
                  <a:pt x="39660" y="24778"/>
                </a:cubicBezTo>
                <a:cubicBezTo>
                  <a:pt x="56329" y="17658"/>
                  <a:pt x="65104" y="1"/>
                  <a:pt x="651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7"/>
          <p:cNvSpPr/>
          <p:nvPr/>
        </p:nvSpPr>
        <p:spPr>
          <a:xfrm rot="10800000">
            <a:off x="5537401" y="3258398"/>
            <a:ext cx="3606599" cy="1885102"/>
          </a:xfrm>
          <a:custGeom>
            <a:avLst/>
            <a:gdLst/>
            <a:ahLst/>
            <a:cxnLst/>
            <a:rect l="l" t="t" r="r" b="b"/>
            <a:pathLst>
              <a:path w="65104" h="30791" extrusionOk="0">
                <a:moveTo>
                  <a:pt x="0" y="1"/>
                </a:moveTo>
                <a:lnTo>
                  <a:pt x="0" y="30719"/>
                </a:lnTo>
                <a:cubicBezTo>
                  <a:pt x="0" y="30719"/>
                  <a:pt x="1406" y="30790"/>
                  <a:pt x="3773" y="30790"/>
                </a:cubicBezTo>
                <a:cubicBezTo>
                  <a:pt x="10984" y="30790"/>
                  <a:pt x="27120" y="30129"/>
                  <a:pt x="39660" y="24778"/>
                </a:cubicBezTo>
                <a:cubicBezTo>
                  <a:pt x="56329" y="17658"/>
                  <a:pt x="65104" y="1"/>
                  <a:pt x="651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7"/>
          <p:cNvSpPr txBox="1">
            <a:spLocks noGrp="1"/>
          </p:cNvSpPr>
          <p:nvPr>
            <p:ph type="title"/>
          </p:nvPr>
        </p:nvSpPr>
        <p:spPr>
          <a:xfrm>
            <a:off x="3374100" y="3198438"/>
            <a:ext cx="23958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2" name="Google Shape;462;p17"/>
          <p:cNvSpPr txBox="1">
            <a:spLocks noGrp="1"/>
          </p:cNvSpPr>
          <p:nvPr>
            <p:ph type="subTitle" idx="1"/>
          </p:nvPr>
        </p:nvSpPr>
        <p:spPr>
          <a:xfrm>
            <a:off x="2385150" y="1515138"/>
            <a:ext cx="44073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5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8"/>
          <p:cNvSpPr/>
          <p:nvPr/>
        </p:nvSpPr>
        <p:spPr>
          <a:xfrm rot="10800000">
            <a:off x="-93" y="2108454"/>
            <a:ext cx="9148968" cy="3035046"/>
          </a:xfrm>
          <a:custGeom>
            <a:avLst/>
            <a:gdLst/>
            <a:ahLst/>
            <a:cxnLst/>
            <a:rect l="l" t="t" r="r" b="b"/>
            <a:pathLst>
              <a:path w="151806" h="35422" extrusionOk="0">
                <a:moveTo>
                  <a:pt x="0" y="1"/>
                </a:moveTo>
                <a:lnTo>
                  <a:pt x="0" y="35422"/>
                </a:lnTo>
                <a:cubicBezTo>
                  <a:pt x="0" y="35422"/>
                  <a:pt x="24992" y="28123"/>
                  <a:pt x="76212" y="28123"/>
                </a:cubicBezTo>
                <a:cubicBezTo>
                  <a:pt x="127445" y="28123"/>
                  <a:pt x="151805" y="35422"/>
                  <a:pt x="151805" y="35422"/>
                </a:cubicBezTo>
                <a:lnTo>
                  <a:pt x="15180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8"/>
          <p:cNvSpPr txBox="1">
            <a:spLocks noGrp="1"/>
          </p:cNvSpPr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8"/>
          <p:cNvSpPr txBox="1">
            <a:spLocks noGrp="1"/>
          </p:cNvSpPr>
          <p:nvPr>
            <p:ph type="subTitle" idx="1"/>
          </p:nvPr>
        </p:nvSpPr>
        <p:spPr>
          <a:xfrm>
            <a:off x="1669838" y="3178409"/>
            <a:ext cx="2450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7" name="Google Shape;467;p18"/>
          <p:cNvSpPr txBox="1">
            <a:spLocks noGrp="1"/>
          </p:cNvSpPr>
          <p:nvPr>
            <p:ph type="subTitle" idx="2"/>
          </p:nvPr>
        </p:nvSpPr>
        <p:spPr>
          <a:xfrm>
            <a:off x="1669838" y="3520795"/>
            <a:ext cx="24507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8"/>
          <p:cNvSpPr txBox="1">
            <a:spLocks noGrp="1"/>
          </p:cNvSpPr>
          <p:nvPr>
            <p:ph type="subTitle" idx="3"/>
          </p:nvPr>
        </p:nvSpPr>
        <p:spPr>
          <a:xfrm>
            <a:off x="5023463" y="3178409"/>
            <a:ext cx="2450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9" name="Google Shape;469;p18"/>
          <p:cNvSpPr txBox="1">
            <a:spLocks noGrp="1"/>
          </p:cNvSpPr>
          <p:nvPr>
            <p:ph type="subTitle" idx="4"/>
          </p:nvPr>
        </p:nvSpPr>
        <p:spPr>
          <a:xfrm>
            <a:off x="5023463" y="3520795"/>
            <a:ext cx="24507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6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9"/>
          <p:cNvSpPr/>
          <p:nvPr/>
        </p:nvSpPr>
        <p:spPr>
          <a:xfrm flipH="1">
            <a:off x="100" y="2210600"/>
            <a:ext cx="6652075" cy="2932861"/>
          </a:xfrm>
          <a:custGeom>
            <a:avLst/>
            <a:gdLst/>
            <a:ahLst/>
            <a:cxnLst/>
            <a:rect l="l" t="t" r="r" b="b"/>
            <a:pathLst>
              <a:path w="92512" h="40788" extrusionOk="0">
                <a:moveTo>
                  <a:pt x="65320" y="1"/>
                </a:moveTo>
                <a:cubicBezTo>
                  <a:pt x="61977" y="1"/>
                  <a:pt x="58631" y="573"/>
                  <a:pt x="55483" y="1997"/>
                </a:cubicBezTo>
                <a:cubicBezTo>
                  <a:pt x="39517" y="9236"/>
                  <a:pt x="34659" y="26179"/>
                  <a:pt x="21562" y="28060"/>
                </a:cubicBezTo>
                <a:cubicBezTo>
                  <a:pt x="8477" y="29929"/>
                  <a:pt x="0" y="40788"/>
                  <a:pt x="0" y="40788"/>
                </a:cubicBezTo>
                <a:lnTo>
                  <a:pt x="92512" y="40788"/>
                </a:lnTo>
                <a:lnTo>
                  <a:pt x="92512" y="9486"/>
                </a:lnTo>
                <a:cubicBezTo>
                  <a:pt x="92512" y="9486"/>
                  <a:pt x="78935" y="1"/>
                  <a:pt x="65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9"/>
          <p:cNvSpPr/>
          <p:nvPr/>
        </p:nvSpPr>
        <p:spPr>
          <a:xfrm flipH="1">
            <a:off x="5844855" y="0"/>
            <a:ext cx="3299145" cy="1473734"/>
          </a:xfrm>
          <a:custGeom>
            <a:avLst/>
            <a:gdLst/>
            <a:ahLst/>
            <a:cxnLst/>
            <a:rect l="l" t="t" r="r" b="b"/>
            <a:pathLst>
              <a:path w="65104" h="30791" extrusionOk="0">
                <a:moveTo>
                  <a:pt x="0" y="1"/>
                </a:moveTo>
                <a:lnTo>
                  <a:pt x="0" y="30719"/>
                </a:lnTo>
                <a:cubicBezTo>
                  <a:pt x="0" y="30719"/>
                  <a:pt x="1406" y="30790"/>
                  <a:pt x="3773" y="30790"/>
                </a:cubicBezTo>
                <a:cubicBezTo>
                  <a:pt x="10984" y="30790"/>
                  <a:pt x="27120" y="30129"/>
                  <a:pt x="39660" y="24778"/>
                </a:cubicBezTo>
                <a:cubicBezTo>
                  <a:pt x="56329" y="17658"/>
                  <a:pt x="65104" y="1"/>
                  <a:pt x="651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9"/>
          <p:cNvSpPr txBox="1">
            <a:spLocks noGrp="1"/>
          </p:cNvSpPr>
          <p:nvPr>
            <p:ph type="title"/>
          </p:nvPr>
        </p:nvSpPr>
        <p:spPr>
          <a:xfrm>
            <a:off x="5443800" y="1666750"/>
            <a:ext cx="2939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9"/>
          <p:cNvSpPr txBox="1">
            <a:spLocks noGrp="1"/>
          </p:cNvSpPr>
          <p:nvPr>
            <p:ph type="subTitle" idx="1"/>
          </p:nvPr>
        </p:nvSpPr>
        <p:spPr>
          <a:xfrm>
            <a:off x="5443800" y="2270425"/>
            <a:ext cx="2939100" cy="12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9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0"/>
          <p:cNvSpPr/>
          <p:nvPr/>
        </p:nvSpPr>
        <p:spPr>
          <a:xfrm>
            <a:off x="0" y="0"/>
            <a:ext cx="5347968" cy="2529327"/>
          </a:xfrm>
          <a:custGeom>
            <a:avLst/>
            <a:gdLst/>
            <a:ahLst/>
            <a:cxnLst/>
            <a:rect l="l" t="t" r="r" b="b"/>
            <a:pathLst>
              <a:path w="65104" h="30791" extrusionOk="0">
                <a:moveTo>
                  <a:pt x="0" y="1"/>
                </a:moveTo>
                <a:lnTo>
                  <a:pt x="0" y="30719"/>
                </a:lnTo>
                <a:cubicBezTo>
                  <a:pt x="0" y="30719"/>
                  <a:pt x="1406" y="30790"/>
                  <a:pt x="3773" y="30790"/>
                </a:cubicBezTo>
                <a:cubicBezTo>
                  <a:pt x="10984" y="30790"/>
                  <a:pt x="27120" y="30129"/>
                  <a:pt x="39660" y="24778"/>
                </a:cubicBezTo>
                <a:cubicBezTo>
                  <a:pt x="56329" y="17658"/>
                  <a:pt x="65104" y="1"/>
                  <a:pt x="651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0"/>
          <p:cNvSpPr/>
          <p:nvPr/>
        </p:nvSpPr>
        <p:spPr>
          <a:xfrm>
            <a:off x="6831200" y="4123800"/>
            <a:ext cx="2312800" cy="1019700"/>
          </a:xfrm>
          <a:custGeom>
            <a:avLst/>
            <a:gdLst/>
            <a:ahLst/>
            <a:cxnLst/>
            <a:rect l="l" t="t" r="r" b="b"/>
            <a:pathLst>
              <a:path w="92512" h="40788" extrusionOk="0">
                <a:moveTo>
                  <a:pt x="65320" y="1"/>
                </a:moveTo>
                <a:cubicBezTo>
                  <a:pt x="61977" y="1"/>
                  <a:pt x="58631" y="573"/>
                  <a:pt x="55483" y="1997"/>
                </a:cubicBezTo>
                <a:cubicBezTo>
                  <a:pt x="39517" y="9236"/>
                  <a:pt x="34659" y="26179"/>
                  <a:pt x="21562" y="28060"/>
                </a:cubicBezTo>
                <a:cubicBezTo>
                  <a:pt x="8477" y="29929"/>
                  <a:pt x="0" y="40788"/>
                  <a:pt x="0" y="40788"/>
                </a:cubicBezTo>
                <a:lnTo>
                  <a:pt x="92512" y="40788"/>
                </a:lnTo>
                <a:lnTo>
                  <a:pt x="92512" y="9486"/>
                </a:lnTo>
                <a:cubicBezTo>
                  <a:pt x="92512" y="9486"/>
                  <a:pt x="78935" y="1"/>
                  <a:pt x="65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0"/>
          <p:cNvSpPr txBox="1">
            <a:spLocks noGrp="1"/>
          </p:cNvSpPr>
          <p:nvPr>
            <p:ph type="subTitle" idx="1"/>
          </p:nvPr>
        </p:nvSpPr>
        <p:spPr>
          <a:xfrm>
            <a:off x="6022200" y="2338500"/>
            <a:ext cx="21837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20"/>
          <p:cNvSpPr txBox="1">
            <a:spLocks noGrp="1"/>
          </p:cNvSpPr>
          <p:nvPr>
            <p:ph type="title"/>
          </p:nvPr>
        </p:nvSpPr>
        <p:spPr>
          <a:xfrm>
            <a:off x="6026100" y="1378500"/>
            <a:ext cx="2183700" cy="9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18" y="2416227"/>
            <a:ext cx="6117125" cy="2727188"/>
          </a:xfrm>
          <a:custGeom>
            <a:avLst/>
            <a:gdLst/>
            <a:ahLst/>
            <a:cxnLst/>
            <a:rect l="l" t="t" r="r" b="b"/>
            <a:pathLst>
              <a:path w="92512" h="40788" extrusionOk="0">
                <a:moveTo>
                  <a:pt x="65320" y="1"/>
                </a:moveTo>
                <a:cubicBezTo>
                  <a:pt x="61977" y="1"/>
                  <a:pt x="58631" y="573"/>
                  <a:pt x="55483" y="1997"/>
                </a:cubicBezTo>
                <a:cubicBezTo>
                  <a:pt x="39517" y="9236"/>
                  <a:pt x="34659" y="26179"/>
                  <a:pt x="21562" y="28060"/>
                </a:cubicBezTo>
                <a:cubicBezTo>
                  <a:pt x="8477" y="29929"/>
                  <a:pt x="0" y="40788"/>
                  <a:pt x="0" y="40788"/>
                </a:cubicBezTo>
                <a:lnTo>
                  <a:pt x="92512" y="40788"/>
                </a:lnTo>
                <a:lnTo>
                  <a:pt x="92512" y="9486"/>
                </a:lnTo>
                <a:cubicBezTo>
                  <a:pt x="92512" y="9486"/>
                  <a:pt x="78935" y="1"/>
                  <a:pt x="65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7054975" y="0"/>
            <a:ext cx="2089025" cy="1005172"/>
          </a:xfrm>
          <a:custGeom>
            <a:avLst/>
            <a:gdLst/>
            <a:ahLst/>
            <a:cxnLst/>
            <a:rect l="l" t="t" r="r" b="b"/>
            <a:pathLst>
              <a:path w="65104" h="30791" extrusionOk="0">
                <a:moveTo>
                  <a:pt x="0" y="1"/>
                </a:moveTo>
                <a:lnTo>
                  <a:pt x="0" y="30719"/>
                </a:lnTo>
                <a:cubicBezTo>
                  <a:pt x="0" y="30719"/>
                  <a:pt x="1406" y="30790"/>
                  <a:pt x="3773" y="30790"/>
                </a:cubicBezTo>
                <a:cubicBezTo>
                  <a:pt x="10984" y="30790"/>
                  <a:pt x="27120" y="30129"/>
                  <a:pt x="39660" y="24778"/>
                </a:cubicBezTo>
                <a:cubicBezTo>
                  <a:pt x="56329" y="17658"/>
                  <a:pt x="65104" y="1"/>
                  <a:pt x="651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3337" y="2270664"/>
            <a:ext cx="28437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853337" y="3111139"/>
            <a:ext cx="2843700" cy="8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5854874" y="1456760"/>
            <a:ext cx="8406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1"/>
          <p:cNvSpPr/>
          <p:nvPr/>
        </p:nvSpPr>
        <p:spPr>
          <a:xfrm rot="-5400000">
            <a:off x="4550088" y="513154"/>
            <a:ext cx="5107084" cy="4080759"/>
          </a:xfrm>
          <a:custGeom>
            <a:avLst/>
            <a:gdLst/>
            <a:ahLst/>
            <a:cxnLst/>
            <a:rect l="l" t="t" r="r" b="b"/>
            <a:pathLst>
              <a:path w="86774" h="86347" extrusionOk="0">
                <a:moveTo>
                  <a:pt x="63394" y="1"/>
                </a:moveTo>
                <a:cubicBezTo>
                  <a:pt x="61923" y="1"/>
                  <a:pt x="60464" y="118"/>
                  <a:pt x="59044" y="383"/>
                </a:cubicBezTo>
                <a:cubicBezTo>
                  <a:pt x="46673" y="2705"/>
                  <a:pt x="37744" y="8337"/>
                  <a:pt x="24504" y="8337"/>
                </a:cubicBezTo>
                <a:cubicBezTo>
                  <a:pt x="11252" y="8337"/>
                  <a:pt x="1" y="4479"/>
                  <a:pt x="1" y="4479"/>
                </a:cubicBezTo>
                <a:lnTo>
                  <a:pt x="1" y="86346"/>
                </a:lnTo>
                <a:lnTo>
                  <a:pt x="86774" y="86346"/>
                </a:lnTo>
                <a:lnTo>
                  <a:pt x="86774" y="6979"/>
                </a:lnTo>
                <a:lnTo>
                  <a:pt x="86762" y="6979"/>
                </a:lnTo>
                <a:cubicBezTo>
                  <a:pt x="86762" y="6979"/>
                  <a:pt x="74736" y="1"/>
                  <a:pt x="63394" y="1"/>
                </a:cubicBezTo>
                <a:close/>
              </a:path>
            </a:pathLst>
          </a:custGeom>
          <a:solidFill>
            <a:srgbClr val="E1E1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1"/>
          <p:cNvSpPr txBox="1">
            <a:spLocks noGrp="1"/>
          </p:cNvSpPr>
          <p:nvPr>
            <p:ph type="subTitle" idx="1"/>
          </p:nvPr>
        </p:nvSpPr>
        <p:spPr>
          <a:xfrm>
            <a:off x="713100" y="2332838"/>
            <a:ext cx="24048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21"/>
          <p:cNvSpPr txBox="1">
            <a:spLocks noGrp="1"/>
          </p:cNvSpPr>
          <p:nvPr>
            <p:ph type="title"/>
          </p:nvPr>
        </p:nvSpPr>
        <p:spPr>
          <a:xfrm>
            <a:off x="713100" y="1689050"/>
            <a:ext cx="2404800" cy="6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1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2"/>
          <p:cNvSpPr/>
          <p:nvPr/>
        </p:nvSpPr>
        <p:spPr>
          <a:xfrm flipH="1">
            <a:off x="100" y="2210600"/>
            <a:ext cx="6652075" cy="2932861"/>
          </a:xfrm>
          <a:custGeom>
            <a:avLst/>
            <a:gdLst/>
            <a:ahLst/>
            <a:cxnLst/>
            <a:rect l="l" t="t" r="r" b="b"/>
            <a:pathLst>
              <a:path w="92512" h="40788" extrusionOk="0">
                <a:moveTo>
                  <a:pt x="65320" y="1"/>
                </a:moveTo>
                <a:cubicBezTo>
                  <a:pt x="61977" y="1"/>
                  <a:pt x="58631" y="573"/>
                  <a:pt x="55483" y="1997"/>
                </a:cubicBezTo>
                <a:cubicBezTo>
                  <a:pt x="39517" y="9236"/>
                  <a:pt x="34659" y="26179"/>
                  <a:pt x="21562" y="28060"/>
                </a:cubicBezTo>
                <a:cubicBezTo>
                  <a:pt x="8477" y="29929"/>
                  <a:pt x="0" y="40788"/>
                  <a:pt x="0" y="40788"/>
                </a:cubicBezTo>
                <a:lnTo>
                  <a:pt x="92512" y="40788"/>
                </a:lnTo>
                <a:lnTo>
                  <a:pt x="92512" y="9486"/>
                </a:lnTo>
                <a:cubicBezTo>
                  <a:pt x="92512" y="9486"/>
                  <a:pt x="78935" y="1"/>
                  <a:pt x="65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22"/>
          <p:cNvGrpSpPr/>
          <p:nvPr/>
        </p:nvGrpSpPr>
        <p:grpSpPr>
          <a:xfrm>
            <a:off x="606300" y="440023"/>
            <a:ext cx="1657243" cy="1624675"/>
            <a:chOff x="3065900" y="1169675"/>
            <a:chExt cx="742925" cy="728325"/>
          </a:xfrm>
        </p:grpSpPr>
        <p:sp>
          <p:nvSpPr>
            <p:cNvPr id="487" name="Google Shape;487;p22"/>
            <p:cNvSpPr/>
            <p:nvPr/>
          </p:nvSpPr>
          <p:spPr>
            <a:xfrm>
              <a:off x="3386725" y="1205850"/>
              <a:ext cx="422100" cy="655325"/>
            </a:xfrm>
            <a:custGeom>
              <a:avLst/>
              <a:gdLst/>
              <a:ahLst/>
              <a:cxnLst/>
              <a:rect l="l" t="t" r="r" b="b"/>
              <a:pathLst>
                <a:path w="16884" h="26213" extrusionOk="0">
                  <a:moveTo>
                    <a:pt x="13454" y="456"/>
                  </a:moveTo>
                  <a:cubicBezTo>
                    <a:pt x="14050" y="802"/>
                    <a:pt x="14645" y="1147"/>
                    <a:pt x="15205" y="1516"/>
                  </a:cubicBezTo>
                  <a:cubicBezTo>
                    <a:pt x="15681" y="1861"/>
                    <a:pt x="16145" y="2218"/>
                    <a:pt x="16586" y="2587"/>
                  </a:cubicBezTo>
                  <a:lnTo>
                    <a:pt x="16586" y="6147"/>
                  </a:lnTo>
                  <a:cubicBezTo>
                    <a:pt x="15562" y="6814"/>
                    <a:pt x="14502" y="7421"/>
                    <a:pt x="13454" y="8052"/>
                  </a:cubicBezTo>
                  <a:cubicBezTo>
                    <a:pt x="12395" y="7421"/>
                    <a:pt x="11323" y="6862"/>
                    <a:pt x="10311" y="6147"/>
                  </a:cubicBezTo>
                  <a:lnTo>
                    <a:pt x="10311" y="2576"/>
                  </a:lnTo>
                  <a:cubicBezTo>
                    <a:pt x="11276" y="1754"/>
                    <a:pt x="12383" y="1147"/>
                    <a:pt x="13454" y="456"/>
                  </a:cubicBezTo>
                  <a:close/>
                  <a:moveTo>
                    <a:pt x="3477" y="6314"/>
                  </a:moveTo>
                  <a:cubicBezTo>
                    <a:pt x="4215" y="6838"/>
                    <a:pt x="5013" y="7290"/>
                    <a:pt x="5787" y="7743"/>
                  </a:cubicBezTo>
                  <a:cubicBezTo>
                    <a:pt x="6084" y="7969"/>
                    <a:pt x="6370" y="8195"/>
                    <a:pt x="6632" y="8433"/>
                  </a:cubicBezTo>
                  <a:lnTo>
                    <a:pt x="6632" y="11993"/>
                  </a:lnTo>
                  <a:cubicBezTo>
                    <a:pt x="6108" y="12315"/>
                    <a:pt x="5572" y="12648"/>
                    <a:pt x="5060" y="12970"/>
                  </a:cubicBezTo>
                  <a:cubicBezTo>
                    <a:pt x="4537" y="13291"/>
                    <a:pt x="4013" y="13589"/>
                    <a:pt x="3489" y="13898"/>
                  </a:cubicBezTo>
                  <a:cubicBezTo>
                    <a:pt x="2429" y="13267"/>
                    <a:pt x="1370" y="12708"/>
                    <a:pt x="346" y="11993"/>
                  </a:cubicBezTo>
                  <a:lnTo>
                    <a:pt x="346" y="8422"/>
                  </a:lnTo>
                  <a:cubicBezTo>
                    <a:pt x="1322" y="7600"/>
                    <a:pt x="2405" y="7005"/>
                    <a:pt x="3477" y="6314"/>
                  </a:cubicBezTo>
                  <a:close/>
                  <a:moveTo>
                    <a:pt x="6736" y="1"/>
                  </a:moveTo>
                  <a:cubicBezTo>
                    <a:pt x="6707" y="1"/>
                    <a:pt x="6676" y="9"/>
                    <a:pt x="6644" y="28"/>
                  </a:cubicBezTo>
                  <a:cubicBezTo>
                    <a:pt x="5572" y="742"/>
                    <a:pt x="4406" y="1385"/>
                    <a:pt x="3370" y="2254"/>
                  </a:cubicBezTo>
                  <a:cubicBezTo>
                    <a:pt x="3310" y="2302"/>
                    <a:pt x="3310" y="2361"/>
                    <a:pt x="3310" y="2409"/>
                  </a:cubicBezTo>
                  <a:lnTo>
                    <a:pt x="3310" y="6005"/>
                  </a:lnTo>
                  <a:cubicBezTo>
                    <a:pt x="2203" y="6719"/>
                    <a:pt x="1048" y="7350"/>
                    <a:pt x="60" y="8207"/>
                  </a:cubicBezTo>
                  <a:cubicBezTo>
                    <a:pt x="12" y="8255"/>
                    <a:pt x="0" y="8314"/>
                    <a:pt x="0" y="8362"/>
                  </a:cubicBezTo>
                  <a:lnTo>
                    <a:pt x="0" y="12065"/>
                  </a:lnTo>
                  <a:cubicBezTo>
                    <a:pt x="0" y="12112"/>
                    <a:pt x="12" y="12136"/>
                    <a:pt x="24" y="12160"/>
                  </a:cubicBezTo>
                  <a:cubicBezTo>
                    <a:pt x="36" y="12184"/>
                    <a:pt x="60" y="12196"/>
                    <a:pt x="84" y="12232"/>
                  </a:cubicBezTo>
                  <a:cubicBezTo>
                    <a:pt x="1131" y="12970"/>
                    <a:pt x="2239" y="13553"/>
                    <a:pt x="3346" y="14208"/>
                  </a:cubicBezTo>
                  <a:cubicBezTo>
                    <a:pt x="3310" y="14256"/>
                    <a:pt x="3298" y="14279"/>
                    <a:pt x="3310" y="14327"/>
                  </a:cubicBezTo>
                  <a:lnTo>
                    <a:pt x="3310" y="18030"/>
                  </a:lnTo>
                  <a:cubicBezTo>
                    <a:pt x="3310" y="18077"/>
                    <a:pt x="3334" y="18113"/>
                    <a:pt x="3346" y="18125"/>
                  </a:cubicBezTo>
                  <a:cubicBezTo>
                    <a:pt x="3358" y="18149"/>
                    <a:pt x="3370" y="18173"/>
                    <a:pt x="3406" y="18197"/>
                  </a:cubicBezTo>
                  <a:cubicBezTo>
                    <a:pt x="4441" y="18947"/>
                    <a:pt x="5561" y="19518"/>
                    <a:pt x="6668" y="20173"/>
                  </a:cubicBezTo>
                  <a:cubicBezTo>
                    <a:pt x="6632" y="20209"/>
                    <a:pt x="6632" y="20256"/>
                    <a:pt x="6632" y="20292"/>
                  </a:cubicBezTo>
                  <a:lnTo>
                    <a:pt x="6632" y="24007"/>
                  </a:lnTo>
                  <a:cubicBezTo>
                    <a:pt x="6632" y="24114"/>
                    <a:pt x="6721" y="24167"/>
                    <a:pt x="6811" y="24167"/>
                  </a:cubicBezTo>
                  <a:cubicBezTo>
                    <a:pt x="6900" y="24167"/>
                    <a:pt x="6989" y="24114"/>
                    <a:pt x="6989" y="24007"/>
                  </a:cubicBezTo>
                  <a:lnTo>
                    <a:pt x="6989" y="20352"/>
                  </a:lnTo>
                  <a:cubicBezTo>
                    <a:pt x="7418" y="19982"/>
                    <a:pt x="7882" y="19661"/>
                    <a:pt x="8359" y="19363"/>
                  </a:cubicBezTo>
                  <a:cubicBezTo>
                    <a:pt x="8954" y="19006"/>
                    <a:pt x="9561" y="18649"/>
                    <a:pt x="10144" y="18256"/>
                  </a:cubicBezTo>
                  <a:cubicBezTo>
                    <a:pt x="10740" y="18601"/>
                    <a:pt x="11323" y="18947"/>
                    <a:pt x="11883" y="19316"/>
                  </a:cubicBezTo>
                  <a:cubicBezTo>
                    <a:pt x="12359" y="19637"/>
                    <a:pt x="12823" y="19982"/>
                    <a:pt x="13276" y="20352"/>
                  </a:cubicBezTo>
                  <a:lnTo>
                    <a:pt x="13276" y="23912"/>
                  </a:lnTo>
                  <a:cubicBezTo>
                    <a:pt x="12216" y="24614"/>
                    <a:pt x="11133" y="25221"/>
                    <a:pt x="10037" y="25876"/>
                  </a:cubicBezTo>
                  <a:cubicBezTo>
                    <a:pt x="9877" y="25976"/>
                    <a:pt x="9978" y="26212"/>
                    <a:pt x="10129" y="26212"/>
                  </a:cubicBezTo>
                  <a:cubicBezTo>
                    <a:pt x="10157" y="26212"/>
                    <a:pt x="10186" y="26204"/>
                    <a:pt x="10216" y="26186"/>
                  </a:cubicBezTo>
                  <a:cubicBezTo>
                    <a:pt x="11335" y="25519"/>
                    <a:pt x="12454" y="24900"/>
                    <a:pt x="13538" y="24185"/>
                  </a:cubicBezTo>
                  <a:cubicBezTo>
                    <a:pt x="13573" y="24162"/>
                    <a:pt x="13597" y="24138"/>
                    <a:pt x="13597" y="24102"/>
                  </a:cubicBezTo>
                  <a:cubicBezTo>
                    <a:pt x="13609" y="24078"/>
                    <a:pt x="13609" y="24066"/>
                    <a:pt x="13609" y="24019"/>
                  </a:cubicBezTo>
                  <a:lnTo>
                    <a:pt x="13609" y="20316"/>
                  </a:lnTo>
                  <a:cubicBezTo>
                    <a:pt x="13633" y="20268"/>
                    <a:pt x="13609" y="20209"/>
                    <a:pt x="13550" y="20161"/>
                  </a:cubicBezTo>
                  <a:cubicBezTo>
                    <a:pt x="13073" y="19756"/>
                    <a:pt x="12597" y="19387"/>
                    <a:pt x="12085" y="19042"/>
                  </a:cubicBezTo>
                  <a:cubicBezTo>
                    <a:pt x="11502" y="18661"/>
                    <a:pt x="10895" y="18316"/>
                    <a:pt x="10275" y="17958"/>
                  </a:cubicBezTo>
                  <a:lnTo>
                    <a:pt x="10275" y="14327"/>
                  </a:lnTo>
                  <a:cubicBezTo>
                    <a:pt x="10275" y="14214"/>
                    <a:pt x="10186" y="14157"/>
                    <a:pt x="10097" y="14157"/>
                  </a:cubicBezTo>
                  <a:cubicBezTo>
                    <a:pt x="10008" y="14157"/>
                    <a:pt x="9918" y="14214"/>
                    <a:pt x="9918" y="14327"/>
                  </a:cubicBezTo>
                  <a:lnTo>
                    <a:pt x="9918" y="17958"/>
                  </a:lnTo>
                  <a:cubicBezTo>
                    <a:pt x="9347" y="18327"/>
                    <a:pt x="8763" y="18673"/>
                    <a:pt x="8192" y="19042"/>
                  </a:cubicBezTo>
                  <a:cubicBezTo>
                    <a:pt x="7716" y="19328"/>
                    <a:pt x="7263" y="19601"/>
                    <a:pt x="6787" y="19875"/>
                  </a:cubicBezTo>
                  <a:cubicBezTo>
                    <a:pt x="5727" y="19256"/>
                    <a:pt x="4656" y="18685"/>
                    <a:pt x="3644" y="17970"/>
                  </a:cubicBezTo>
                  <a:lnTo>
                    <a:pt x="3644" y="14398"/>
                  </a:lnTo>
                  <a:cubicBezTo>
                    <a:pt x="4120" y="14006"/>
                    <a:pt x="4620" y="13648"/>
                    <a:pt x="5144" y="13315"/>
                  </a:cubicBezTo>
                  <a:cubicBezTo>
                    <a:pt x="5727" y="12970"/>
                    <a:pt x="6299" y="12613"/>
                    <a:pt x="6870" y="12243"/>
                  </a:cubicBezTo>
                  <a:cubicBezTo>
                    <a:pt x="6906" y="12220"/>
                    <a:pt x="6930" y="12184"/>
                    <a:pt x="6942" y="12160"/>
                  </a:cubicBezTo>
                  <a:lnTo>
                    <a:pt x="6942" y="12136"/>
                  </a:lnTo>
                  <a:lnTo>
                    <a:pt x="6942" y="12112"/>
                  </a:lnTo>
                  <a:lnTo>
                    <a:pt x="6942" y="12077"/>
                  </a:lnTo>
                  <a:lnTo>
                    <a:pt x="6942" y="8374"/>
                  </a:lnTo>
                  <a:cubicBezTo>
                    <a:pt x="6965" y="8350"/>
                    <a:pt x="6942" y="8302"/>
                    <a:pt x="6930" y="8267"/>
                  </a:cubicBezTo>
                  <a:cubicBezTo>
                    <a:pt x="7954" y="7648"/>
                    <a:pt x="9001" y="7064"/>
                    <a:pt x="10013" y="6409"/>
                  </a:cubicBezTo>
                  <a:cubicBezTo>
                    <a:pt x="11073" y="7171"/>
                    <a:pt x="12216" y="7755"/>
                    <a:pt x="13312" y="8422"/>
                  </a:cubicBezTo>
                  <a:cubicBezTo>
                    <a:pt x="13335" y="8422"/>
                    <a:pt x="13335" y="8422"/>
                    <a:pt x="13335" y="8433"/>
                  </a:cubicBezTo>
                  <a:cubicBezTo>
                    <a:pt x="13347" y="8433"/>
                    <a:pt x="13359" y="8445"/>
                    <a:pt x="13359" y="8445"/>
                  </a:cubicBezTo>
                  <a:lnTo>
                    <a:pt x="13419" y="8445"/>
                  </a:lnTo>
                  <a:cubicBezTo>
                    <a:pt x="13431" y="8445"/>
                    <a:pt x="13431" y="8445"/>
                    <a:pt x="13454" y="8433"/>
                  </a:cubicBezTo>
                  <a:cubicBezTo>
                    <a:pt x="13466" y="8433"/>
                    <a:pt x="13466" y="8433"/>
                    <a:pt x="13478" y="8422"/>
                  </a:cubicBezTo>
                  <a:cubicBezTo>
                    <a:pt x="14597" y="7755"/>
                    <a:pt x="15717" y="7124"/>
                    <a:pt x="16800" y="6409"/>
                  </a:cubicBezTo>
                  <a:cubicBezTo>
                    <a:pt x="16824" y="6397"/>
                    <a:pt x="16860" y="6362"/>
                    <a:pt x="16860" y="6338"/>
                  </a:cubicBezTo>
                  <a:cubicBezTo>
                    <a:pt x="16871" y="6302"/>
                    <a:pt x="16871" y="6290"/>
                    <a:pt x="16871" y="6243"/>
                  </a:cubicBezTo>
                  <a:lnTo>
                    <a:pt x="16871" y="2540"/>
                  </a:lnTo>
                  <a:cubicBezTo>
                    <a:pt x="16883" y="2492"/>
                    <a:pt x="16871" y="2433"/>
                    <a:pt x="16812" y="2397"/>
                  </a:cubicBezTo>
                  <a:cubicBezTo>
                    <a:pt x="16336" y="1992"/>
                    <a:pt x="15859" y="1623"/>
                    <a:pt x="15336" y="1278"/>
                  </a:cubicBezTo>
                  <a:cubicBezTo>
                    <a:pt x="14728" y="873"/>
                    <a:pt x="14085" y="504"/>
                    <a:pt x="13466" y="147"/>
                  </a:cubicBezTo>
                  <a:cubicBezTo>
                    <a:pt x="13441" y="128"/>
                    <a:pt x="13412" y="115"/>
                    <a:pt x="13380" y="115"/>
                  </a:cubicBezTo>
                  <a:cubicBezTo>
                    <a:pt x="13352" y="115"/>
                    <a:pt x="13321" y="125"/>
                    <a:pt x="13288" y="147"/>
                  </a:cubicBezTo>
                  <a:cubicBezTo>
                    <a:pt x="12216" y="825"/>
                    <a:pt x="11097" y="1444"/>
                    <a:pt x="10097" y="2254"/>
                  </a:cubicBezTo>
                  <a:cubicBezTo>
                    <a:pt x="10083" y="2251"/>
                    <a:pt x="10069" y="2249"/>
                    <a:pt x="10055" y="2249"/>
                  </a:cubicBezTo>
                  <a:cubicBezTo>
                    <a:pt x="9970" y="2249"/>
                    <a:pt x="9883" y="2309"/>
                    <a:pt x="9883" y="2421"/>
                  </a:cubicBezTo>
                  <a:lnTo>
                    <a:pt x="9883" y="2492"/>
                  </a:lnTo>
                  <a:lnTo>
                    <a:pt x="9883" y="2540"/>
                  </a:lnTo>
                  <a:lnTo>
                    <a:pt x="9883" y="6064"/>
                  </a:lnTo>
                  <a:cubicBezTo>
                    <a:pt x="8847" y="6743"/>
                    <a:pt x="7799" y="7350"/>
                    <a:pt x="6739" y="7969"/>
                  </a:cubicBezTo>
                  <a:cubicBezTo>
                    <a:pt x="6454" y="7814"/>
                    <a:pt x="6192" y="7648"/>
                    <a:pt x="5906" y="7481"/>
                  </a:cubicBezTo>
                  <a:cubicBezTo>
                    <a:pt x="5739" y="7362"/>
                    <a:pt x="5561" y="7243"/>
                    <a:pt x="5394" y="7124"/>
                  </a:cubicBezTo>
                  <a:cubicBezTo>
                    <a:pt x="4822" y="6743"/>
                    <a:pt x="4203" y="6397"/>
                    <a:pt x="3596" y="6040"/>
                  </a:cubicBezTo>
                  <a:lnTo>
                    <a:pt x="3596" y="2492"/>
                  </a:lnTo>
                  <a:cubicBezTo>
                    <a:pt x="4596" y="1647"/>
                    <a:pt x="5727" y="1040"/>
                    <a:pt x="6823" y="337"/>
                  </a:cubicBezTo>
                  <a:cubicBezTo>
                    <a:pt x="6993" y="237"/>
                    <a:pt x="6893" y="1"/>
                    <a:pt x="6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3244150" y="1463700"/>
              <a:ext cx="109250" cy="8950"/>
            </a:xfrm>
            <a:custGeom>
              <a:avLst/>
              <a:gdLst/>
              <a:ahLst/>
              <a:cxnLst/>
              <a:rect l="l" t="t" r="r" b="b"/>
              <a:pathLst>
                <a:path w="4370" h="358" extrusionOk="0">
                  <a:moveTo>
                    <a:pt x="226" y="1"/>
                  </a:moveTo>
                  <a:cubicBezTo>
                    <a:pt x="0" y="1"/>
                    <a:pt x="0" y="358"/>
                    <a:pt x="226" y="358"/>
                  </a:cubicBezTo>
                  <a:lnTo>
                    <a:pt x="4156" y="358"/>
                  </a:lnTo>
                  <a:cubicBezTo>
                    <a:pt x="4370" y="358"/>
                    <a:pt x="4370" y="1"/>
                    <a:pt x="4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3246825" y="1431550"/>
              <a:ext cx="96175" cy="8950"/>
            </a:xfrm>
            <a:custGeom>
              <a:avLst/>
              <a:gdLst/>
              <a:ahLst/>
              <a:cxnLst/>
              <a:rect l="l" t="t" r="r" b="b"/>
              <a:pathLst>
                <a:path w="3847" h="358" extrusionOk="0">
                  <a:moveTo>
                    <a:pt x="215" y="1"/>
                  </a:moveTo>
                  <a:cubicBezTo>
                    <a:pt x="0" y="1"/>
                    <a:pt x="0" y="358"/>
                    <a:pt x="215" y="358"/>
                  </a:cubicBezTo>
                  <a:lnTo>
                    <a:pt x="3632" y="358"/>
                  </a:lnTo>
                  <a:cubicBezTo>
                    <a:pt x="3846" y="358"/>
                    <a:pt x="3846" y="1"/>
                    <a:pt x="36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3065900" y="1410650"/>
              <a:ext cx="77350" cy="98700"/>
            </a:xfrm>
            <a:custGeom>
              <a:avLst/>
              <a:gdLst/>
              <a:ahLst/>
              <a:cxnLst/>
              <a:rect l="l" t="t" r="r" b="b"/>
              <a:pathLst>
                <a:path w="3094" h="3948" extrusionOk="0">
                  <a:moveTo>
                    <a:pt x="1082" y="0"/>
                  </a:moveTo>
                  <a:cubicBezTo>
                    <a:pt x="993" y="0"/>
                    <a:pt x="903" y="57"/>
                    <a:pt x="903" y="170"/>
                  </a:cubicBezTo>
                  <a:cubicBezTo>
                    <a:pt x="891" y="646"/>
                    <a:pt x="891" y="1122"/>
                    <a:pt x="891" y="1599"/>
                  </a:cubicBezTo>
                  <a:cubicBezTo>
                    <a:pt x="689" y="1515"/>
                    <a:pt x="475" y="1456"/>
                    <a:pt x="284" y="1373"/>
                  </a:cubicBezTo>
                  <a:cubicBezTo>
                    <a:pt x="259" y="1361"/>
                    <a:pt x="235" y="1356"/>
                    <a:pt x="213" y="1356"/>
                  </a:cubicBezTo>
                  <a:cubicBezTo>
                    <a:pt x="52" y="1356"/>
                    <a:pt x="0" y="1634"/>
                    <a:pt x="189" y="1718"/>
                  </a:cubicBezTo>
                  <a:cubicBezTo>
                    <a:pt x="427" y="1801"/>
                    <a:pt x="665" y="1896"/>
                    <a:pt x="903" y="1968"/>
                  </a:cubicBezTo>
                  <a:cubicBezTo>
                    <a:pt x="903" y="2575"/>
                    <a:pt x="927" y="3170"/>
                    <a:pt x="951" y="3778"/>
                  </a:cubicBezTo>
                  <a:cubicBezTo>
                    <a:pt x="957" y="3891"/>
                    <a:pt x="1046" y="3947"/>
                    <a:pt x="1134" y="3947"/>
                  </a:cubicBezTo>
                  <a:cubicBezTo>
                    <a:pt x="1222" y="3947"/>
                    <a:pt x="1308" y="3891"/>
                    <a:pt x="1308" y="3778"/>
                  </a:cubicBezTo>
                  <a:cubicBezTo>
                    <a:pt x="1296" y="3218"/>
                    <a:pt x="1272" y="2635"/>
                    <a:pt x="1260" y="2075"/>
                  </a:cubicBezTo>
                  <a:lnTo>
                    <a:pt x="1260" y="2075"/>
                  </a:lnTo>
                  <a:cubicBezTo>
                    <a:pt x="1725" y="2194"/>
                    <a:pt x="2189" y="2277"/>
                    <a:pt x="2665" y="2337"/>
                  </a:cubicBezTo>
                  <a:cubicBezTo>
                    <a:pt x="2630" y="2789"/>
                    <a:pt x="2606" y="3230"/>
                    <a:pt x="2558" y="3682"/>
                  </a:cubicBezTo>
                  <a:cubicBezTo>
                    <a:pt x="2540" y="3795"/>
                    <a:pt x="2621" y="3852"/>
                    <a:pt x="2710" y="3852"/>
                  </a:cubicBezTo>
                  <a:cubicBezTo>
                    <a:pt x="2799" y="3852"/>
                    <a:pt x="2898" y="3795"/>
                    <a:pt x="2915" y="3682"/>
                  </a:cubicBezTo>
                  <a:cubicBezTo>
                    <a:pt x="2963" y="3230"/>
                    <a:pt x="2987" y="2789"/>
                    <a:pt x="3023" y="2337"/>
                  </a:cubicBezTo>
                  <a:cubicBezTo>
                    <a:pt x="3094" y="2277"/>
                    <a:pt x="3094" y="2158"/>
                    <a:pt x="3034" y="2087"/>
                  </a:cubicBezTo>
                  <a:cubicBezTo>
                    <a:pt x="3058" y="1551"/>
                    <a:pt x="3082" y="1015"/>
                    <a:pt x="3082" y="480"/>
                  </a:cubicBezTo>
                  <a:cubicBezTo>
                    <a:pt x="3082" y="366"/>
                    <a:pt x="2993" y="310"/>
                    <a:pt x="2904" y="310"/>
                  </a:cubicBezTo>
                  <a:cubicBezTo>
                    <a:pt x="2814" y="310"/>
                    <a:pt x="2725" y="366"/>
                    <a:pt x="2725" y="480"/>
                  </a:cubicBezTo>
                  <a:cubicBezTo>
                    <a:pt x="2725" y="980"/>
                    <a:pt x="2701" y="1480"/>
                    <a:pt x="2677" y="1980"/>
                  </a:cubicBezTo>
                  <a:cubicBezTo>
                    <a:pt x="2189" y="1920"/>
                    <a:pt x="1713" y="1837"/>
                    <a:pt x="1249" y="1706"/>
                  </a:cubicBezTo>
                  <a:cubicBezTo>
                    <a:pt x="1249" y="1194"/>
                    <a:pt x="1249" y="670"/>
                    <a:pt x="1260" y="170"/>
                  </a:cubicBezTo>
                  <a:cubicBezTo>
                    <a:pt x="1260" y="57"/>
                    <a:pt x="1171" y="0"/>
                    <a:pt x="10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3615325" y="1489050"/>
              <a:ext cx="34675" cy="53150"/>
            </a:xfrm>
            <a:custGeom>
              <a:avLst/>
              <a:gdLst/>
              <a:ahLst/>
              <a:cxnLst/>
              <a:rect l="l" t="t" r="r" b="b"/>
              <a:pathLst>
                <a:path w="1387" h="2126" extrusionOk="0">
                  <a:moveTo>
                    <a:pt x="898" y="1"/>
                  </a:moveTo>
                  <a:cubicBezTo>
                    <a:pt x="763" y="1"/>
                    <a:pt x="623" y="65"/>
                    <a:pt x="512" y="142"/>
                  </a:cubicBezTo>
                  <a:cubicBezTo>
                    <a:pt x="352" y="242"/>
                    <a:pt x="445" y="478"/>
                    <a:pt x="600" y="478"/>
                  </a:cubicBezTo>
                  <a:cubicBezTo>
                    <a:pt x="628" y="478"/>
                    <a:pt x="659" y="470"/>
                    <a:pt x="691" y="451"/>
                  </a:cubicBezTo>
                  <a:cubicBezTo>
                    <a:pt x="729" y="420"/>
                    <a:pt x="813" y="364"/>
                    <a:pt x="870" y="364"/>
                  </a:cubicBezTo>
                  <a:cubicBezTo>
                    <a:pt x="901" y="364"/>
                    <a:pt x="925" y="381"/>
                    <a:pt x="929" y="427"/>
                  </a:cubicBezTo>
                  <a:cubicBezTo>
                    <a:pt x="929" y="487"/>
                    <a:pt x="893" y="546"/>
                    <a:pt x="869" y="606"/>
                  </a:cubicBezTo>
                  <a:cubicBezTo>
                    <a:pt x="834" y="689"/>
                    <a:pt x="774" y="773"/>
                    <a:pt x="739" y="856"/>
                  </a:cubicBezTo>
                  <a:cubicBezTo>
                    <a:pt x="536" y="1165"/>
                    <a:pt x="334" y="1451"/>
                    <a:pt x="107" y="1725"/>
                  </a:cubicBezTo>
                  <a:cubicBezTo>
                    <a:pt x="0" y="1844"/>
                    <a:pt x="84" y="2023"/>
                    <a:pt x="227" y="2023"/>
                  </a:cubicBezTo>
                  <a:cubicBezTo>
                    <a:pt x="524" y="2023"/>
                    <a:pt x="810" y="2058"/>
                    <a:pt x="1084" y="2118"/>
                  </a:cubicBezTo>
                  <a:cubicBezTo>
                    <a:pt x="1102" y="2123"/>
                    <a:pt x="1120" y="2125"/>
                    <a:pt x="1136" y="2125"/>
                  </a:cubicBezTo>
                  <a:cubicBezTo>
                    <a:pt x="1323" y="2125"/>
                    <a:pt x="1387" y="1839"/>
                    <a:pt x="1179" y="1785"/>
                  </a:cubicBezTo>
                  <a:cubicBezTo>
                    <a:pt x="989" y="1737"/>
                    <a:pt x="774" y="1701"/>
                    <a:pt x="584" y="1677"/>
                  </a:cubicBezTo>
                  <a:cubicBezTo>
                    <a:pt x="810" y="1392"/>
                    <a:pt x="1012" y="1082"/>
                    <a:pt x="1179" y="773"/>
                  </a:cubicBezTo>
                  <a:cubicBezTo>
                    <a:pt x="1286" y="558"/>
                    <a:pt x="1346" y="308"/>
                    <a:pt x="1167" y="118"/>
                  </a:cubicBezTo>
                  <a:cubicBezTo>
                    <a:pt x="1088" y="33"/>
                    <a:pt x="994" y="1"/>
                    <a:pt x="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3550425" y="1840375"/>
              <a:ext cx="36650" cy="57625"/>
            </a:xfrm>
            <a:custGeom>
              <a:avLst/>
              <a:gdLst/>
              <a:ahLst/>
              <a:cxnLst/>
              <a:rect l="l" t="t" r="r" b="b"/>
              <a:pathLst>
                <a:path w="1466" h="2305" extrusionOk="0">
                  <a:moveTo>
                    <a:pt x="281" y="1"/>
                  </a:moveTo>
                  <a:cubicBezTo>
                    <a:pt x="191" y="1"/>
                    <a:pt x="108" y="55"/>
                    <a:pt x="120" y="162"/>
                  </a:cubicBezTo>
                  <a:cubicBezTo>
                    <a:pt x="132" y="495"/>
                    <a:pt x="156" y="840"/>
                    <a:pt x="179" y="1162"/>
                  </a:cubicBezTo>
                  <a:lnTo>
                    <a:pt x="144" y="1162"/>
                  </a:lnTo>
                  <a:cubicBezTo>
                    <a:pt x="60" y="1198"/>
                    <a:pt x="1" y="1328"/>
                    <a:pt x="25" y="1400"/>
                  </a:cubicBezTo>
                  <a:cubicBezTo>
                    <a:pt x="60" y="1495"/>
                    <a:pt x="132" y="1519"/>
                    <a:pt x="203" y="1519"/>
                  </a:cubicBezTo>
                  <a:cubicBezTo>
                    <a:pt x="215" y="1674"/>
                    <a:pt x="215" y="1817"/>
                    <a:pt x="239" y="1960"/>
                  </a:cubicBezTo>
                  <a:cubicBezTo>
                    <a:pt x="245" y="2067"/>
                    <a:pt x="337" y="2120"/>
                    <a:pt x="426" y="2120"/>
                  </a:cubicBezTo>
                  <a:cubicBezTo>
                    <a:pt x="516" y="2120"/>
                    <a:pt x="602" y="2067"/>
                    <a:pt x="596" y="1960"/>
                  </a:cubicBezTo>
                  <a:cubicBezTo>
                    <a:pt x="572" y="1805"/>
                    <a:pt x="572" y="1638"/>
                    <a:pt x="560" y="1495"/>
                  </a:cubicBezTo>
                  <a:lnTo>
                    <a:pt x="715" y="1495"/>
                  </a:lnTo>
                  <a:cubicBezTo>
                    <a:pt x="834" y="1495"/>
                    <a:pt x="953" y="1507"/>
                    <a:pt x="1072" y="1507"/>
                  </a:cubicBezTo>
                  <a:lnTo>
                    <a:pt x="1108" y="2126"/>
                  </a:lnTo>
                  <a:cubicBezTo>
                    <a:pt x="1132" y="2221"/>
                    <a:pt x="1191" y="2305"/>
                    <a:pt x="1287" y="2305"/>
                  </a:cubicBezTo>
                  <a:cubicBezTo>
                    <a:pt x="1382" y="2305"/>
                    <a:pt x="1465" y="2233"/>
                    <a:pt x="1465" y="2126"/>
                  </a:cubicBezTo>
                  <a:cubicBezTo>
                    <a:pt x="1430" y="1567"/>
                    <a:pt x="1382" y="1019"/>
                    <a:pt x="1334" y="447"/>
                  </a:cubicBezTo>
                  <a:cubicBezTo>
                    <a:pt x="1322" y="364"/>
                    <a:pt x="1263" y="269"/>
                    <a:pt x="1156" y="269"/>
                  </a:cubicBezTo>
                  <a:cubicBezTo>
                    <a:pt x="1072" y="269"/>
                    <a:pt x="977" y="340"/>
                    <a:pt x="977" y="447"/>
                  </a:cubicBezTo>
                  <a:cubicBezTo>
                    <a:pt x="989" y="686"/>
                    <a:pt x="1025" y="912"/>
                    <a:pt x="1037" y="1150"/>
                  </a:cubicBezTo>
                  <a:cubicBezTo>
                    <a:pt x="870" y="1138"/>
                    <a:pt x="691" y="1138"/>
                    <a:pt x="537" y="1138"/>
                  </a:cubicBezTo>
                  <a:cubicBezTo>
                    <a:pt x="513" y="805"/>
                    <a:pt x="489" y="483"/>
                    <a:pt x="477" y="162"/>
                  </a:cubicBezTo>
                  <a:cubicBezTo>
                    <a:pt x="465" y="55"/>
                    <a:pt x="370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3576025" y="1169675"/>
              <a:ext cx="33075" cy="60400"/>
            </a:xfrm>
            <a:custGeom>
              <a:avLst/>
              <a:gdLst/>
              <a:ahLst/>
              <a:cxnLst/>
              <a:rect l="l" t="t" r="r" b="b"/>
              <a:pathLst>
                <a:path w="1323" h="2416" extrusionOk="0">
                  <a:moveTo>
                    <a:pt x="850" y="1"/>
                  </a:moveTo>
                  <a:cubicBezTo>
                    <a:pt x="723" y="1"/>
                    <a:pt x="592" y="46"/>
                    <a:pt x="489" y="129"/>
                  </a:cubicBezTo>
                  <a:cubicBezTo>
                    <a:pt x="215" y="367"/>
                    <a:pt x="96" y="772"/>
                    <a:pt x="72" y="1117"/>
                  </a:cubicBezTo>
                  <a:cubicBezTo>
                    <a:pt x="25" y="1463"/>
                    <a:pt x="1" y="1903"/>
                    <a:pt x="215" y="2189"/>
                  </a:cubicBezTo>
                  <a:cubicBezTo>
                    <a:pt x="298" y="2320"/>
                    <a:pt x="465" y="2415"/>
                    <a:pt x="644" y="2415"/>
                  </a:cubicBezTo>
                  <a:cubicBezTo>
                    <a:pt x="727" y="2415"/>
                    <a:pt x="822" y="2380"/>
                    <a:pt x="906" y="2332"/>
                  </a:cubicBezTo>
                  <a:cubicBezTo>
                    <a:pt x="947" y="2315"/>
                    <a:pt x="983" y="2293"/>
                    <a:pt x="1021" y="2293"/>
                  </a:cubicBezTo>
                  <a:cubicBezTo>
                    <a:pt x="1037" y="2293"/>
                    <a:pt x="1054" y="2297"/>
                    <a:pt x="1072" y="2308"/>
                  </a:cubicBezTo>
                  <a:cubicBezTo>
                    <a:pt x="1083" y="2311"/>
                    <a:pt x="1095" y="2313"/>
                    <a:pt x="1107" y="2313"/>
                  </a:cubicBezTo>
                  <a:cubicBezTo>
                    <a:pt x="1183" y="2313"/>
                    <a:pt x="1268" y="2251"/>
                    <a:pt x="1298" y="2189"/>
                  </a:cubicBezTo>
                  <a:cubicBezTo>
                    <a:pt x="1322" y="2082"/>
                    <a:pt x="1263" y="2010"/>
                    <a:pt x="1179" y="1963"/>
                  </a:cubicBezTo>
                  <a:cubicBezTo>
                    <a:pt x="1133" y="1943"/>
                    <a:pt x="1089" y="1935"/>
                    <a:pt x="1047" y="1935"/>
                  </a:cubicBezTo>
                  <a:cubicBezTo>
                    <a:pt x="958" y="1935"/>
                    <a:pt x="875" y="1970"/>
                    <a:pt x="787" y="2010"/>
                  </a:cubicBezTo>
                  <a:cubicBezTo>
                    <a:pt x="733" y="2026"/>
                    <a:pt x="679" y="2051"/>
                    <a:pt x="628" y="2051"/>
                  </a:cubicBezTo>
                  <a:cubicBezTo>
                    <a:pt x="601" y="2051"/>
                    <a:pt x="574" y="2043"/>
                    <a:pt x="548" y="2022"/>
                  </a:cubicBezTo>
                  <a:cubicBezTo>
                    <a:pt x="358" y="1891"/>
                    <a:pt x="406" y="1534"/>
                    <a:pt x="406" y="1320"/>
                  </a:cubicBezTo>
                  <a:cubicBezTo>
                    <a:pt x="417" y="1058"/>
                    <a:pt x="465" y="796"/>
                    <a:pt x="596" y="570"/>
                  </a:cubicBezTo>
                  <a:cubicBezTo>
                    <a:pt x="632" y="486"/>
                    <a:pt x="703" y="391"/>
                    <a:pt x="787" y="355"/>
                  </a:cubicBezTo>
                  <a:cubicBezTo>
                    <a:pt x="802" y="351"/>
                    <a:pt x="822" y="349"/>
                    <a:pt x="842" y="349"/>
                  </a:cubicBezTo>
                  <a:cubicBezTo>
                    <a:pt x="882" y="349"/>
                    <a:pt x="921" y="359"/>
                    <a:pt x="929" y="391"/>
                  </a:cubicBezTo>
                  <a:cubicBezTo>
                    <a:pt x="962" y="470"/>
                    <a:pt x="1032" y="503"/>
                    <a:pt x="1101" y="503"/>
                  </a:cubicBezTo>
                  <a:cubicBezTo>
                    <a:pt x="1211" y="503"/>
                    <a:pt x="1318" y="420"/>
                    <a:pt x="1275" y="296"/>
                  </a:cubicBezTo>
                  <a:cubicBezTo>
                    <a:pt x="1205" y="93"/>
                    <a:pt x="1032" y="1"/>
                    <a:pt x="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2"/>
            <p:cNvSpPr/>
            <p:nvPr/>
          </p:nvSpPr>
          <p:spPr>
            <a:xfrm>
              <a:off x="3721775" y="1340725"/>
              <a:ext cx="51325" cy="36750"/>
            </a:xfrm>
            <a:custGeom>
              <a:avLst/>
              <a:gdLst/>
              <a:ahLst/>
              <a:cxnLst/>
              <a:rect l="l" t="t" r="r" b="b"/>
              <a:pathLst>
                <a:path w="2053" h="1470" extrusionOk="0">
                  <a:moveTo>
                    <a:pt x="1862" y="1"/>
                  </a:moveTo>
                  <a:cubicBezTo>
                    <a:pt x="1816" y="1"/>
                    <a:pt x="1768" y="19"/>
                    <a:pt x="1731" y="50"/>
                  </a:cubicBezTo>
                  <a:cubicBezTo>
                    <a:pt x="1243" y="455"/>
                    <a:pt x="719" y="812"/>
                    <a:pt x="171" y="1145"/>
                  </a:cubicBezTo>
                  <a:cubicBezTo>
                    <a:pt x="1" y="1236"/>
                    <a:pt x="101" y="1470"/>
                    <a:pt x="265" y="1470"/>
                  </a:cubicBezTo>
                  <a:cubicBezTo>
                    <a:pt x="296" y="1470"/>
                    <a:pt x="328" y="1462"/>
                    <a:pt x="362" y="1443"/>
                  </a:cubicBezTo>
                  <a:cubicBezTo>
                    <a:pt x="922" y="1098"/>
                    <a:pt x="1481" y="717"/>
                    <a:pt x="1981" y="300"/>
                  </a:cubicBezTo>
                  <a:cubicBezTo>
                    <a:pt x="2053" y="240"/>
                    <a:pt x="2041" y="109"/>
                    <a:pt x="1981" y="50"/>
                  </a:cubicBezTo>
                  <a:cubicBezTo>
                    <a:pt x="1947" y="16"/>
                    <a:pt x="1905" y="1"/>
                    <a:pt x="18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3523650" y="1425225"/>
              <a:ext cx="8950" cy="70050"/>
            </a:xfrm>
            <a:custGeom>
              <a:avLst/>
              <a:gdLst/>
              <a:ahLst/>
              <a:cxnLst/>
              <a:rect l="l" t="t" r="r" b="b"/>
              <a:pathLst>
                <a:path w="358" h="2802" extrusionOk="0">
                  <a:moveTo>
                    <a:pt x="179" y="1"/>
                  </a:moveTo>
                  <a:cubicBezTo>
                    <a:pt x="89" y="1"/>
                    <a:pt x="0" y="57"/>
                    <a:pt x="0" y="170"/>
                  </a:cubicBezTo>
                  <a:lnTo>
                    <a:pt x="0" y="2623"/>
                  </a:lnTo>
                  <a:cubicBezTo>
                    <a:pt x="0" y="2742"/>
                    <a:pt x="89" y="2802"/>
                    <a:pt x="179" y="2802"/>
                  </a:cubicBezTo>
                  <a:cubicBezTo>
                    <a:pt x="268" y="2802"/>
                    <a:pt x="357" y="2742"/>
                    <a:pt x="357" y="2623"/>
                  </a:cubicBezTo>
                  <a:lnTo>
                    <a:pt x="357" y="170"/>
                  </a:lnTo>
                  <a:cubicBezTo>
                    <a:pt x="357" y="57"/>
                    <a:pt x="268" y="1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3511275" y="1641050"/>
              <a:ext cx="51975" cy="28925"/>
            </a:xfrm>
            <a:custGeom>
              <a:avLst/>
              <a:gdLst/>
              <a:ahLst/>
              <a:cxnLst/>
              <a:rect l="l" t="t" r="r" b="b"/>
              <a:pathLst>
                <a:path w="2079" h="1157" extrusionOk="0">
                  <a:moveTo>
                    <a:pt x="256" y="1"/>
                  </a:moveTo>
                  <a:cubicBezTo>
                    <a:pt x="104" y="1"/>
                    <a:pt x="0" y="247"/>
                    <a:pt x="162" y="348"/>
                  </a:cubicBezTo>
                  <a:cubicBezTo>
                    <a:pt x="686" y="669"/>
                    <a:pt x="1245" y="943"/>
                    <a:pt x="1829" y="1146"/>
                  </a:cubicBezTo>
                  <a:cubicBezTo>
                    <a:pt x="1848" y="1153"/>
                    <a:pt x="1867" y="1156"/>
                    <a:pt x="1885" y="1156"/>
                  </a:cubicBezTo>
                  <a:cubicBezTo>
                    <a:pt x="1960" y="1156"/>
                    <a:pt x="2026" y="1103"/>
                    <a:pt x="2055" y="1027"/>
                  </a:cubicBezTo>
                  <a:cubicBezTo>
                    <a:pt x="2079" y="908"/>
                    <a:pt x="2007" y="824"/>
                    <a:pt x="1924" y="789"/>
                  </a:cubicBezTo>
                  <a:cubicBezTo>
                    <a:pt x="1364" y="598"/>
                    <a:pt x="829" y="324"/>
                    <a:pt x="340" y="27"/>
                  </a:cubicBezTo>
                  <a:cubicBezTo>
                    <a:pt x="311" y="8"/>
                    <a:pt x="283" y="1"/>
                    <a:pt x="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3657600" y="1570700"/>
              <a:ext cx="8950" cy="63725"/>
            </a:xfrm>
            <a:custGeom>
              <a:avLst/>
              <a:gdLst/>
              <a:ahLst/>
              <a:cxnLst/>
              <a:rect l="l" t="t" r="r" b="b"/>
              <a:pathLst>
                <a:path w="358" h="2549" extrusionOk="0">
                  <a:moveTo>
                    <a:pt x="179" y="1"/>
                  </a:moveTo>
                  <a:cubicBezTo>
                    <a:pt x="89" y="1"/>
                    <a:pt x="0" y="54"/>
                    <a:pt x="0" y="162"/>
                  </a:cubicBezTo>
                  <a:lnTo>
                    <a:pt x="0" y="2388"/>
                  </a:lnTo>
                  <a:cubicBezTo>
                    <a:pt x="0" y="2495"/>
                    <a:pt x="89" y="2549"/>
                    <a:pt x="179" y="2549"/>
                  </a:cubicBezTo>
                  <a:cubicBezTo>
                    <a:pt x="268" y="2549"/>
                    <a:pt x="357" y="2495"/>
                    <a:pt x="357" y="2388"/>
                  </a:cubicBezTo>
                  <a:lnTo>
                    <a:pt x="357" y="162"/>
                  </a:lnTo>
                  <a:cubicBezTo>
                    <a:pt x="357" y="54"/>
                    <a:pt x="268" y="1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22"/>
          <p:cNvGrpSpPr/>
          <p:nvPr/>
        </p:nvGrpSpPr>
        <p:grpSpPr>
          <a:xfrm rot="-926806">
            <a:off x="7320974" y="4051754"/>
            <a:ext cx="2098200" cy="1113644"/>
            <a:chOff x="4900600" y="1214500"/>
            <a:chExt cx="921875" cy="489275"/>
          </a:xfrm>
        </p:grpSpPr>
        <p:sp>
          <p:nvSpPr>
            <p:cNvPr id="499" name="Google Shape;499;p22"/>
            <p:cNvSpPr/>
            <p:nvPr/>
          </p:nvSpPr>
          <p:spPr>
            <a:xfrm>
              <a:off x="5413750" y="1379775"/>
              <a:ext cx="8975" cy="39600"/>
            </a:xfrm>
            <a:custGeom>
              <a:avLst/>
              <a:gdLst/>
              <a:ahLst/>
              <a:cxnLst/>
              <a:rect l="l" t="t" r="r" b="b"/>
              <a:pathLst>
                <a:path w="359" h="1584" extrusionOk="0">
                  <a:moveTo>
                    <a:pt x="179" y="0"/>
                  </a:moveTo>
                  <a:cubicBezTo>
                    <a:pt x="84" y="0"/>
                    <a:pt x="1" y="83"/>
                    <a:pt x="1" y="179"/>
                  </a:cubicBezTo>
                  <a:lnTo>
                    <a:pt x="1" y="1405"/>
                  </a:lnTo>
                  <a:cubicBezTo>
                    <a:pt x="1" y="1512"/>
                    <a:pt x="84" y="1584"/>
                    <a:pt x="179" y="1584"/>
                  </a:cubicBezTo>
                  <a:cubicBezTo>
                    <a:pt x="263" y="1584"/>
                    <a:pt x="358" y="1512"/>
                    <a:pt x="358" y="1405"/>
                  </a:cubicBezTo>
                  <a:lnTo>
                    <a:pt x="358" y="179"/>
                  </a:lnTo>
                  <a:cubicBezTo>
                    <a:pt x="358" y="95"/>
                    <a:pt x="275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5413750" y="1433350"/>
              <a:ext cx="8975" cy="39600"/>
            </a:xfrm>
            <a:custGeom>
              <a:avLst/>
              <a:gdLst/>
              <a:ahLst/>
              <a:cxnLst/>
              <a:rect l="l" t="t" r="r" b="b"/>
              <a:pathLst>
                <a:path w="359" h="1584" extrusionOk="0">
                  <a:moveTo>
                    <a:pt x="179" y="0"/>
                  </a:moveTo>
                  <a:cubicBezTo>
                    <a:pt x="84" y="0"/>
                    <a:pt x="1" y="84"/>
                    <a:pt x="1" y="179"/>
                  </a:cubicBezTo>
                  <a:lnTo>
                    <a:pt x="1" y="1405"/>
                  </a:lnTo>
                  <a:cubicBezTo>
                    <a:pt x="1" y="1488"/>
                    <a:pt x="84" y="1584"/>
                    <a:pt x="179" y="1584"/>
                  </a:cubicBezTo>
                  <a:cubicBezTo>
                    <a:pt x="263" y="1584"/>
                    <a:pt x="358" y="1512"/>
                    <a:pt x="358" y="1405"/>
                  </a:cubicBezTo>
                  <a:lnTo>
                    <a:pt x="358" y="179"/>
                  </a:lnTo>
                  <a:cubicBezTo>
                    <a:pt x="358" y="95"/>
                    <a:pt x="275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5413750" y="1486625"/>
              <a:ext cx="8975" cy="39600"/>
            </a:xfrm>
            <a:custGeom>
              <a:avLst/>
              <a:gdLst/>
              <a:ahLst/>
              <a:cxnLst/>
              <a:rect l="l" t="t" r="r" b="b"/>
              <a:pathLst>
                <a:path w="359" h="1584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1405"/>
                  </a:lnTo>
                  <a:cubicBezTo>
                    <a:pt x="1" y="1489"/>
                    <a:pt x="84" y="1584"/>
                    <a:pt x="179" y="1584"/>
                  </a:cubicBezTo>
                  <a:cubicBezTo>
                    <a:pt x="263" y="1584"/>
                    <a:pt x="358" y="1501"/>
                    <a:pt x="358" y="1405"/>
                  </a:cubicBezTo>
                  <a:lnTo>
                    <a:pt x="358" y="179"/>
                  </a:lnTo>
                  <a:cubicBezTo>
                    <a:pt x="358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413750" y="1539900"/>
              <a:ext cx="8975" cy="39325"/>
            </a:xfrm>
            <a:custGeom>
              <a:avLst/>
              <a:gdLst/>
              <a:ahLst/>
              <a:cxnLst/>
              <a:rect l="l" t="t" r="r" b="b"/>
              <a:pathLst>
                <a:path w="359" h="1573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lnTo>
                    <a:pt x="1" y="1394"/>
                  </a:lnTo>
                  <a:cubicBezTo>
                    <a:pt x="1" y="1501"/>
                    <a:pt x="84" y="1572"/>
                    <a:pt x="179" y="1572"/>
                  </a:cubicBezTo>
                  <a:cubicBezTo>
                    <a:pt x="263" y="1572"/>
                    <a:pt x="358" y="1501"/>
                    <a:pt x="358" y="1394"/>
                  </a:cubicBezTo>
                  <a:lnTo>
                    <a:pt x="358" y="179"/>
                  </a:lnTo>
                  <a:cubicBezTo>
                    <a:pt x="358" y="84"/>
                    <a:pt x="275" y="1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5467625" y="1365775"/>
              <a:ext cx="8975" cy="41400"/>
            </a:xfrm>
            <a:custGeom>
              <a:avLst/>
              <a:gdLst/>
              <a:ahLst/>
              <a:cxnLst/>
              <a:rect l="l" t="t" r="r" b="b"/>
              <a:pathLst>
                <a:path w="359" h="1656" extrusionOk="0">
                  <a:moveTo>
                    <a:pt x="180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1477"/>
                  </a:lnTo>
                  <a:cubicBezTo>
                    <a:pt x="1" y="1572"/>
                    <a:pt x="72" y="1655"/>
                    <a:pt x="180" y="1655"/>
                  </a:cubicBezTo>
                  <a:cubicBezTo>
                    <a:pt x="263" y="1655"/>
                    <a:pt x="358" y="1572"/>
                    <a:pt x="358" y="1477"/>
                  </a:cubicBezTo>
                  <a:lnTo>
                    <a:pt x="358" y="179"/>
                  </a:lnTo>
                  <a:cubicBezTo>
                    <a:pt x="358" y="84"/>
                    <a:pt x="287" y="0"/>
                    <a:pt x="1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5467625" y="1422325"/>
              <a:ext cx="8975" cy="41400"/>
            </a:xfrm>
            <a:custGeom>
              <a:avLst/>
              <a:gdLst/>
              <a:ahLst/>
              <a:cxnLst/>
              <a:rect l="l" t="t" r="r" b="b"/>
              <a:pathLst>
                <a:path w="359" h="1656" extrusionOk="0">
                  <a:moveTo>
                    <a:pt x="180" y="1"/>
                  </a:moveTo>
                  <a:cubicBezTo>
                    <a:pt x="84" y="1"/>
                    <a:pt x="1" y="72"/>
                    <a:pt x="1" y="179"/>
                  </a:cubicBezTo>
                  <a:lnTo>
                    <a:pt x="1" y="1477"/>
                  </a:lnTo>
                  <a:cubicBezTo>
                    <a:pt x="1" y="1560"/>
                    <a:pt x="72" y="1656"/>
                    <a:pt x="180" y="1656"/>
                  </a:cubicBezTo>
                  <a:cubicBezTo>
                    <a:pt x="263" y="1656"/>
                    <a:pt x="358" y="1572"/>
                    <a:pt x="358" y="1477"/>
                  </a:cubicBezTo>
                  <a:lnTo>
                    <a:pt x="358" y="179"/>
                  </a:lnTo>
                  <a:cubicBezTo>
                    <a:pt x="358" y="84"/>
                    <a:pt x="287" y="1"/>
                    <a:pt x="1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467625" y="1478575"/>
              <a:ext cx="8975" cy="41100"/>
            </a:xfrm>
            <a:custGeom>
              <a:avLst/>
              <a:gdLst/>
              <a:ahLst/>
              <a:cxnLst/>
              <a:rect l="l" t="t" r="r" b="b"/>
              <a:pathLst>
                <a:path w="359" h="1644" extrusionOk="0">
                  <a:moveTo>
                    <a:pt x="180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465"/>
                  </a:lnTo>
                  <a:cubicBezTo>
                    <a:pt x="1" y="1573"/>
                    <a:pt x="72" y="1644"/>
                    <a:pt x="180" y="1644"/>
                  </a:cubicBezTo>
                  <a:cubicBezTo>
                    <a:pt x="263" y="1644"/>
                    <a:pt x="358" y="1573"/>
                    <a:pt x="358" y="1465"/>
                  </a:cubicBezTo>
                  <a:lnTo>
                    <a:pt x="358" y="180"/>
                  </a:lnTo>
                  <a:cubicBezTo>
                    <a:pt x="358" y="84"/>
                    <a:pt x="287" y="1"/>
                    <a:pt x="1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467625" y="1535150"/>
              <a:ext cx="8975" cy="41100"/>
            </a:xfrm>
            <a:custGeom>
              <a:avLst/>
              <a:gdLst/>
              <a:ahLst/>
              <a:cxnLst/>
              <a:rect l="l" t="t" r="r" b="b"/>
              <a:pathLst>
                <a:path w="359" h="1644" extrusionOk="0">
                  <a:moveTo>
                    <a:pt x="180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1465"/>
                  </a:lnTo>
                  <a:cubicBezTo>
                    <a:pt x="1" y="1560"/>
                    <a:pt x="72" y="1643"/>
                    <a:pt x="180" y="1643"/>
                  </a:cubicBezTo>
                  <a:cubicBezTo>
                    <a:pt x="263" y="1643"/>
                    <a:pt x="358" y="1572"/>
                    <a:pt x="358" y="1465"/>
                  </a:cubicBezTo>
                  <a:lnTo>
                    <a:pt x="358" y="179"/>
                  </a:lnTo>
                  <a:cubicBezTo>
                    <a:pt x="358" y="83"/>
                    <a:pt x="287" y="0"/>
                    <a:pt x="1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39300" y="1604150"/>
              <a:ext cx="36625" cy="35200"/>
            </a:xfrm>
            <a:custGeom>
              <a:avLst/>
              <a:gdLst/>
              <a:ahLst/>
              <a:cxnLst/>
              <a:rect l="l" t="t" r="r" b="b"/>
              <a:pathLst>
                <a:path w="1465" h="1408" extrusionOk="0">
                  <a:moveTo>
                    <a:pt x="1203" y="1"/>
                  </a:moveTo>
                  <a:cubicBezTo>
                    <a:pt x="1156" y="1"/>
                    <a:pt x="1109" y="19"/>
                    <a:pt x="1072" y="50"/>
                  </a:cubicBezTo>
                  <a:lnTo>
                    <a:pt x="798" y="276"/>
                  </a:lnTo>
                  <a:cubicBezTo>
                    <a:pt x="762" y="217"/>
                    <a:pt x="715" y="157"/>
                    <a:pt x="655" y="98"/>
                  </a:cubicBezTo>
                  <a:cubicBezTo>
                    <a:pt x="628" y="59"/>
                    <a:pt x="585" y="44"/>
                    <a:pt x="542" y="44"/>
                  </a:cubicBezTo>
                  <a:cubicBezTo>
                    <a:pt x="490" y="44"/>
                    <a:pt x="437" y="65"/>
                    <a:pt x="405" y="98"/>
                  </a:cubicBezTo>
                  <a:cubicBezTo>
                    <a:pt x="322" y="169"/>
                    <a:pt x="346" y="276"/>
                    <a:pt x="405" y="348"/>
                  </a:cubicBezTo>
                  <a:cubicBezTo>
                    <a:pt x="441" y="407"/>
                    <a:pt x="500" y="467"/>
                    <a:pt x="536" y="526"/>
                  </a:cubicBezTo>
                  <a:cubicBezTo>
                    <a:pt x="346" y="717"/>
                    <a:pt x="179" y="931"/>
                    <a:pt x="12" y="1145"/>
                  </a:cubicBezTo>
                  <a:cubicBezTo>
                    <a:pt x="0" y="1229"/>
                    <a:pt x="24" y="1348"/>
                    <a:pt x="119" y="1383"/>
                  </a:cubicBezTo>
                  <a:cubicBezTo>
                    <a:pt x="148" y="1400"/>
                    <a:pt x="178" y="1408"/>
                    <a:pt x="207" y="1408"/>
                  </a:cubicBezTo>
                  <a:cubicBezTo>
                    <a:pt x="264" y="1408"/>
                    <a:pt x="318" y="1379"/>
                    <a:pt x="358" y="1324"/>
                  </a:cubicBezTo>
                  <a:cubicBezTo>
                    <a:pt x="477" y="1145"/>
                    <a:pt x="619" y="991"/>
                    <a:pt x="786" y="812"/>
                  </a:cubicBezTo>
                  <a:cubicBezTo>
                    <a:pt x="905" y="967"/>
                    <a:pt x="1012" y="1145"/>
                    <a:pt x="1120" y="1312"/>
                  </a:cubicBezTo>
                  <a:cubicBezTo>
                    <a:pt x="1144" y="1361"/>
                    <a:pt x="1207" y="1399"/>
                    <a:pt x="1268" y="1399"/>
                  </a:cubicBezTo>
                  <a:cubicBezTo>
                    <a:pt x="1296" y="1399"/>
                    <a:pt x="1323" y="1390"/>
                    <a:pt x="1346" y="1372"/>
                  </a:cubicBezTo>
                  <a:cubicBezTo>
                    <a:pt x="1429" y="1312"/>
                    <a:pt x="1465" y="1205"/>
                    <a:pt x="1417" y="1133"/>
                  </a:cubicBezTo>
                  <a:cubicBezTo>
                    <a:pt x="1298" y="931"/>
                    <a:pt x="1179" y="729"/>
                    <a:pt x="1024" y="550"/>
                  </a:cubicBezTo>
                  <a:cubicBezTo>
                    <a:pt x="1120" y="467"/>
                    <a:pt x="1215" y="371"/>
                    <a:pt x="1322" y="300"/>
                  </a:cubicBezTo>
                  <a:cubicBezTo>
                    <a:pt x="1393" y="240"/>
                    <a:pt x="1381" y="109"/>
                    <a:pt x="1322" y="50"/>
                  </a:cubicBezTo>
                  <a:cubicBezTo>
                    <a:pt x="1288" y="16"/>
                    <a:pt x="1246" y="1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5218200" y="1223175"/>
              <a:ext cx="45200" cy="73475"/>
            </a:xfrm>
            <a:custGeom>
              <a:avLst/>
              <a:gdLst/>
              <a:ahLst/>
              <a:cxnLst/>
              <a:rect l="l" t="t" r="r" b="b"/>
              <a:pathLst>
                <a:path w="1808" h="2939" extrusionOk="0">
                  <a:moveTo>
                    <a:pt x="787" y="1"/>
                  </a:moveTo>
                  <a:cubicBezTo>
                    <a:pt x="439" y="1"/>
                    <a:pt x="142" y="259"/>
                    <a:pt x="60" y="597"/>
                  </a:cubicBezTo>
                  <a:cubicBezTo>
                    <a:pt x="39" y="732"/>
                    <a:pt x="149" y="816"/>
                    <a:pt x="252" y="816"/>
                  </a:cubicBezTo>
                  <a:cubicBezTo>
                    <a:pt x="321" y="816"/>
                    <a:pt x="386" y="778"/>
                    <a:pt x="405" y="692"/>
                  </a:cubicBezTo>
                  <a:cubicBezTo>
                    <a:pt x="445" y="502"/>
                    <a:pt x="595" y="354"/>
                    <a:pt x="783" y="354"/>
                  </a:cubicBezTo>
                  <a:cubicBezTo>
                    <a:pt x="818" y="354"/>
                    <a:pt x="855" y="359"/>
                    <a:pt x="893" y="370"/>
                  </a:cubicBezTo>
                  <a:cubicBezTo>
                    <a:pt x="1132" y="430"/>
                    <a:pt x="1227" y="668"/>
                    <a:pt x="1179" y="894"/>
                  </a:cubicBezTo>
                  <a:cubicBezTo>
                    <a:pt x="1120" y="1168"/>
                    <a:pt x="953" y="1382"/>
                    <a:pt x="774" y="1585"/>
                  </a:cubicBezTo>
                  <a:cubicBezTo>
                    <a:pt x="584" y="1799"/>
                    <a:pt x="358" y="2002"/>
                    <a:pt x="120" y="2180"/>
                  </a:cubicBezTo>
                  <a:cubicBezTo>
                    <a:pt x="36" y="2240"/>
                    <a:pt x="0" y="2371"/>
                    <a:pt x="96" y="2454"/>
                  </a:cubicBezTo>
                  <a:cubicBezTo>
                    <a:pt x="420" y="2769"/>
                    <a:pt x="843" y="2938"/>
                    <a:pt x="1274" y="2938"/>
                  </a:cubicBezTo>
                  <a:cubicBezTo>
                    <a:pt x="1382" y="2938"/>
                    <a:pt x="1489" y="2928"/>
                    <a:pt x="1596" y="2906"/>
                  </a:cubicBezTo>
                  <a:cubicBezTo>
                    <a:pt x="1808" y="2862"/>
                    <a:pt x="1738" y="2557"/>
                    <a:pt x="1552" y="2557"/>
                  </a:cubicBezTo>
                  <a:cubicBezTo>
                    <a:pt x="1540" y="2557"/>
                    <a:pt x="1526" y="2558"/>
                    <a:pt x="1513" y="2561"/>
                  </a:cubicBezTo>
                  <a:cubicBezTo>
                    <a:pt x="1430" y="2577"/>
                    <a:pt x="1349" y="2585"/>
                    <a:pt x="1269" y="2585"/>
                  </a:cubicBezTo>
                  <a:cubicBezTo>
                    <a:pt x="992" y="2585"/>
                    <a:pt x="732" y="2492"/>
                    <a:pt x="501" y="2335"/>
                  </a:cubicBezTo>
                  <a:cubicBezTo>
                    <a:pt x="751" y="2144"/>
                    <a:pt x="977" y="1918"/>
                    <a:pt x="1167" y="1668"/>
                  </a:cubicBezTo>
                  <a:cubicBezTo>
                    <a:pt x="1394" y="1382"/>
                    <a:pt x="1584" y="1013"/>
                    <a:pt x="1524" y="644"/>
                  </a:cubicBezTo>
                  <a:cubicBezTo>
                    <a:pt x="1465" y="287"/>
                    <a:pt x="1167" y="13"/>
                    <a:pt x="810" y="1"/>
                  </a:cubicBezTo>
                  <a:cubicBezTo>
                    <a:pt x="802" y="1"/>
                    <a:pt x="794" y="1"/>
                    <a:pt x="7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271475" y="1214500"/>
              <a:ext cx="48550" cy="83575"/>
            </a:xfrm>
            <a:custGeom>
              <a:avLst/>
              <a:gdLst/>
              <a:ahLst/>
              <a:cxnLst/>
              <a:rect l="l" t="t" r="r" b="b"/>
              <a:pathLst>
                <a:path w="1942" h="3343" extrusionOk="0">
                  <a:moveTo>
                    <a:pt x="1611" y="0"/>
                  </a:moveTo>
                  <a:cubicBezTo>
                    <a:pt x="1522" y="0"/>
                    <a:pt x="1435" y="57"/>
                    <a:pt x="1441" y="170"/>
                  </a:cubicBezTo>
                  <a:cubicBezTo>
                    <a:pt x="1477" y="587"/>
                    <a:pt x="1501" y="1015"/>
                    <a:pt x="1537" y="1432"/>
                  </a:cubicBezTo>
                  <a:cubicBezTo>
                    <a:pt x="1346" y="1432"/>
                    <a:pt x="1168" y="1432"/>
                    <a:pt x="965" y="1420"/>
                  </a:cubicBezTo>
                  <a:cubicBezTo>
                    <a:pt x="965" y="1003"/>
                    <a:pt x="953" y="587"/>
                    <a:pt x="906" y="182"/>
                  </a:cubicBezTo>
                  <a:cubicBezTo>
                    <a:pt x="894" y="75"/>
                    <a:pt x="798" y="21"/>
                    <a:pt x="709" y="21"/>
                  </a:cubicBezTo>
                  <a:cubicBezTo>
                    <a:pt x="620" y="21"/>
                    <a:pt x="536" y="75"/>
                    <a:pt x="548" y="182"/>
                  </a:cubicBezTo>
                  <a:cubicBezTo>
                    <a:pt x="596" y="587"/>
                    <a:pt x="608" y="991"/>
                    <a:pt x="608" y="1396"/>
                  </a:cubicBezTo>
                  <a:cubicBezTo>
                    <a:pt x="477" y="1372"/>
                    <a:pt x="358" y="1360"/>
                    <a:pt x="239" y="1337"/>
                  </a:cubicBezTo>
                  <a:cubicBezTo>
                    <a:pt x="225" y="1333"/>
                    <a:pt x="210" y="1331"/>
                    <a:pt x="194" y="1331"/>
                  </a:cubicBezTo>
                  <a:cubicBezTo>
                    <a:pt x="121" y="1331"/>
                    <a:pt x="42" y="1377"/>
                    <a:pt x="13" y="1456"/>
                  </a:cubicBezTo>
                  <a:cubicBezTo>
                    <a:pt x="1" y="1515"/>
                    <a:pt x="60" y="1634"/>
                    <a:pt x="155" y="1646"/>
                  </a:cubicBezTo>
                  <a:cubicBezTo>
                    <a:pt x="298" y="1670"/>
                    <a:pt x="465" y="1694"/>
                    <a:pt x="608" y="1718"/>
                  </a:cubicBezTo>
                  <a:cubicBezTo>
                    <a:pt x="596" y="2110"/>
                    <a:pt x="572" y="2491"/>
                    <a:pt x="501" y="2884"/>
                  </a:cubicBezTo>
                  <a:cubicBezTo>
                    <a:pt x="489" y="2968"/>
                    <a:pt x="536" y="3075"/>
                    <a:pt x="620" y="3099"/>
                  </a:cubicBezTo>
                  <a:cubicBezTo>
                    <a:pt x="639" y="3106"/>
                    <a:pt x="659" y="3109"/>
                    <a:pt x="679" y="3109"/>
                  </a:cubicBezTo>
                  <a:cubicBezTo>
                    <a:pt x="758" y="3109"/>
                    <a:pt x="837" y="3056"/>
                    <a:pt x="846" y="2980"/>
                  </a:cubicBezTo>
                  <a:cubicBezTo>
                    <a:pt x="906" y="2587"/>
                    <a:pt x="941" y="2182"/>
                    <a:pt x="953" y="1765"/>
                  </a:cubicBezTo>
                  <a:cubicBezTo>
                    <a:pt x="1144" y="1777"/>
                    <a:pt x="1334" y="1777"/>
                    <a:pt x="1549" y="1789"/>
                  </a:cubicBezTo>
                  <a:cubicBezTo>
                    <a:pt x="1560" y="2253"/>
                    <a:pt x="1584" y="2718"/>
                    <a:pt x="1584" y="3182"/>
                  </a:cubicBezTo>
                  <a:cubicBezTo>
                    <a:pt x="1584" y="3289"/>
                    <a:pt x="1674" y="3343"/>
                    <a:pt x="1763" y="3343"/>
                  </a:cubicBezTo>
                  <a:cubicBezTo>
                    <a:pt x="1852" y="3343"/>
                    <a:pt x="1941" y="3289"/>
                    <a:pt x="1941" y="3182"/>
                  </a:cubicBezTo>
                  <a:cubicBezTo>
                    <a:pt x="1941" y="2682"/>
                    <a:pt x="1918" y="2194"/>
                    <a:pt x="1906" y="1694"/>
                  </a:cubicBezTo>
                  <a:cubicBezTo>
                    <a:pt x="1941" y="1634"/>
                    <a:pt x="1941" y="1551"/>
                    <a:pt x="1894" y="1515"/>
                  </a:cubicBezTo>
                  <a:cubicBezTo>
                    <a:pt x="1882" y="1063"/>
                    <a:pt x="1846" y="622"/>
                    <a:pt x="1799" y="170"/>
                  </a:cubicBezTo>
                  <a:cubicBezTo>
                    <a:pt x="1793" y="57"/>
                    <a:pt x="1700" y="0"/>
                    <a:pt x="1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327825" y="1261625"/>
              <a:ext cx="33275" cy="62000"/>
            </a:xfrm>
            <a:custGeom>
              <a:avLst/>
              <a:gdLst/>
              <a:ahLst/>
              <a:cxnLst/>
              <a:rect l="l" t="t" r="r" b="b"/>
              <a:pathLst>
                <a:path w="1331" h="2480" extrusionOk="0">
                  <a:moveTo>
                    <a:pt x="545" y="356"/>
                  </a:moveTo>
                  <a:cubicBezTo>
                    <a:pt x="533" y="428"/>
                    <a:pt x="557" y="499"/>
                    <a:pt x="616" y="535"/>
                  </a:cubicBezTo>
                  <a:cubicBezTo>
                    <a:pt x="604" y="618"/>
                    <a:pt x="557" y="714"/>
                    <a:pt x="497" y="761"/>
                  </a:cubicBezTo>
                  <a:cubicBezTo>
                    <a:pt x="485" y="773"/>
                    <a:pt x="426" y="773"/>
                    <a:pt x="414" y="773"/>
                  </a:cubicBezTo>
                  <a:cubicBezTo>
                    <a:pt x="402" y="773"/>
                    <a:pt x="366" y="773"/>
                    <a:pt x="366" y="761"/>
                  </a:cubicBezTo>
                  <a:lnTo>
                    <a:pt x="366" y="737"/>
                  </a:lnTo>
                  <a:cubicBezTo>
                    <a:pt x="354" y="702"/>
                    <a:pt x="378" y="606"/>
                    <a:pt x="402" y="547"/>
                  </a:cubicBezTo>
                  <a:cubicBezTo>
                    <a:pt x="414" y="487"/>
                    <a:pt x="426" y="428"/>
                    <a:pt x="473" y="380"/>
                  </a:cubicBezTo>
                  <a:cubicBezTo>
                    <a:pt x="497" y="356"/>
                    <a:pt x="521" y="356"/>
                    <a:pt x="533" y="356"/>
                  </a:cubicBezTo>
                  <a:close/>
                  <a:moveTo>
                    <a:pt x="513" y="1"/>
                  </a:moveTo>
                  <a:cubicBezTo>
                    <a:pt x="484" y="1"/>
                    <a:pt x="454" y="4"/>
                    <a:pt x="426" y="11"/>
                  </a:cubicBezTo>
                  <a:cubicBezTo>
                    <a:pt x="128" y="83"/>
                    <a:pt x="45" y="440"/>
                    <a:pt x="21" y="690"/>
                  </a:cubicBezTo>
                  <a:cubicBezTo>
                    <a:pt x="0" y="966"/>
                    <a:pt x="191" y="1145"/>
                    <a:pt x="426" y="1145"/>
                  </a:cubicBezTo>
                  <a:cubicBezTo>
                    <a:pt x="464" y="1145"/>
                    <a:pt x="504" y="1140"/>
                    <a:pt x="545" y="1130"/>
                  </a:cubicBezTo>
                  <a:cubicBezTo>
                    <a:pt x="711" y="1095"/>
                    <a:pt x="819" y="987"/>
                    <a:pt x="878" y="857"/>
                  </a:cubicBezTo>
                  <a:lnTo>
                    <a:pt x="878" y="857"/>
                  </a:lnTo>
                  <a:cubicBezTo>
                    <a:pt x="961" y="1118"/>
                    <a:pt x="961" y="1392"/>
                    <a:pt x="854" y="1630"/>
                  </a:cubicBezTo>
                  <a:cubicBezTo>
                    <a:pt x="557" y="1666"/>
                    <a:pt x="164" y="1785"/>
                    <a:pt x="80" y="2083"/>
                  </a:cubicBezTo>
                  <a:cubicBezTo>
                    <a:pt x="45" y="2226"/>
                    <a:pt x="116" y="2392"/>
                    <a:pt x="259" y="2452"/>
                  </a:cubicBezTo>
                  <a:cubicBezTo>
                    <a:pt x="305" y="2471"/>
                    <a:pt x="352" y="2479"/>
                    <a:pt x="398" y="2479"/>
                  </a:cubicBezTo>
                  <a:cubicBezTo>
                    <a:pt x="493" y="2479"/>
                    <a:pt x="587" y="2445"/>
                    <a:pt x="676" y="2404"/>
                  </a:cubicBezTo>
                  <a:cubicBezTo>
                    <a:pt x="1128" y="2166"/>
                    <a:pt x="1330" y="1571"/>
                    <a:pt x="1295" y="1095"/>
                  </a:cubicBezTo>
                  <a:cubicBezTo>
                    <a:pt x="1259" y="797"/>
                    <a:pt x="1152" y="523"/>
                    <a:pt x="949" y="297"/>
                  </a:cubicBezTo>
                  <a:cubicBezTo>
                    <a:pt x="938" y="285"/>
                    <a:pt x="914" y="261"/>
                    <a:pt x="902" y="261"/>
                  </a:cubicBezTo>
                  <a:cubicBezTo>
                    <a:pt x="851" y="109"/>
                    <a:pt x="680" y="1"/>
                    <a:pt x="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780475" y="1604200"/>
              <a:ext cx="42000" cy="33050"/>
            </a:xfrm>
            <a:custGeom>
              <a:avLst/>
              <a:gdLst/>
              <a:ahLst/>
              <a:cxnLst/>
              <a:rect l="l" t="t" r="r" b="b"/>
              <a:pathLst>
                <a:path w="1680" h="1322" extrusionOk="0">
                  <a:moveTo>
                    <a:pt x="989" y="0"/>
                  </a:moveTo>
                  <a:cubicBezTo>
                    <a:pt x="881" y="0"/>
                    <a:pt x="810" y="72"/>
                    <a:pt x="810" y="179"/>
                  </a:cubicBezTo>
                  <a:cubicBezTo>
                    <a:pt x="786" y="298"/>
                    <a:pt x="786" y="417"/>
                    <a:pt x="774" y="548"/>
                  </a:cubicBezTo>
                  <a:cubicBezTo>
                    <a:pt x="584" y="548"/>
                    <a:pt x="393" y="536"/>
                    <a:pt x="179" y="500"/>
                  </a:cubicBezTo>
                  <a:cubicBezTo>
                    <a:pt x="175" y="500"/>
                    <a:pt x="170" y="499"/>
                    <a:pt x="166" y="499"/>
                  </a:cubicBezTo>
                  <a:cubicBezTo>
                    <a:pt x="86" y="499"/>
                    <a:pt x="0" y="600"/>
                    <a:pt x="0" y="679"/>
                  </a:cubicBezTo>
                  <a:cubicBezTo>
                    <a:pt x="0" y="786"/>
                    <a:pt x="84" y="846"/>
                    <a:pt x="179" y="858"/>
                  </a:cubicBezTo>
                  <a:cubicBezTo>
                    <a:pt x="369" y="881"/>
                    <a:pt x="548" y="893"/>
                    <a:pt x="750" y="905"/>
                  </a:cubicBezTo>
                  <a:cubicBezTo>
                    <a:pt x="750" y="977"/>
                    <a:pt x="727" y="1072"/>
                    <a:pt x="727" y="1143"/>
                  </a:cubicBezTo>
                  <a:cubicBezTo>
                    <a:pt x="727" y="1239"/>
                    <a:pt x="822" y="1322"/>
                    <a:pt x="905" y="1322"/>
                  </a:cubicBezTo>
                  <a:cubicBezTo>
                    <a:pt x="1012" y="1322"/>
                    <a:pt x="1084" y="1250"/>
                    <a:pt x="1084" y="1143"/>
                  </a:cubicBezTo>
                  <a:cubicBezTo>
                    <a:pt x="1084" y="1072"/>
                    <a:pt x="1108" y="1000"/>
                    <a:pt x="1108" y="905"/>
                  </a:cubicBezTo>
                  <a:cubicBezTo>
                    <a:pt x="1239" y="905"/>
                    <a:pt x="1370" y="905"/>
                    <a:pt x="1501" y="893"/>
                  </a:cubicBezTo>
                  <a:cubicBezTo>
                    <a:pt x="1596" y="893"/>
                    <a:pt x="1679" y="822"/>
                    <a:pt x="1679" y="715"/>
                  </a:cubicBezTo>
                  <a:cubicBezTo>
                    <a:pt x="1679" y="631"/>
                    <a:pt x="1608" y="536"/>
                    <a:pt x="1501" y="536"/>
                  </a:cubicBezTo>
                  <a:cubicBezTo>
                    <a:pt x="1382" y="548"/>
                    <a:pt x="1251" y="548"/>
                    <a:pt x="1131" y="548"/>
                  </a:cubicBezTo>
                  <a:cubicBezTo>
                    <a:pt x="1143" y="429"/>
                    <a:pt x="1143" y="298"/>
                    <a:pt x="1167" y="179"/>
                  </a:cubicBezTo>
                  <a:cubicBezTo>
                    <a:pt x="1179" y="96"/>
                    <a:pt x="1072" y="0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4980675" y="1238350"/>
              <a:ext cx="756375" cy="437750"/>
            </a:xfrm>
            <a:custGeom>
              <a:avLst/>
              <a:gdLst/>
              <a:ahLst/>
              <a:cxnLst/>
              <a:rect l="l" t="t" r="r" b="b"/>
              <a:pathLst>
                <a:path w="30255" h="17510" extrusionOk="0">
                  <a:moveTo>
                    <a:pt x="15038" y="5097"/>
                  </a:moveTo>
                  <a:lnTo>
                    <a:pt x="15038" y="15515"/>
                  </a:lnTo>
                  <a:lnTo>
                    <a:pt x="7954" y="15515"/>
                  </a:lnTo>
                  <a:lnTo>
                    <a:pt x="7954" y="15480"/>
                  </a:lnTo>
                  <a:cubicBezTo>
                    <a:pt x="8335" y="12467"/>
                    <a:pt x="9835" y="9669"/>
                    <a:pt x="11966" y="7503"/>
                  </a:cubicBezTo>
                  <a:cubicBezTo>
                    <a:pt x="12883" y="6574"/>
                    <a:pt x="13907" y="5764"/>
                    <a:pt x="15038" y="5097"/>
                  </a:cubicBezTo>
                  <a:close/>
                  <a:moveTo>
                    <a:pt x="21991" y="2966"/>
                  </a:moveTo>
                  <a:lnTo>
                    <a:pt x="21991" y="12777"/>
                  </a:lnTo>
                  <a:lnTo>
                    <a:pt x="21991" y="15515"/>
                  </a:lnTo>
                  <a:lnTo>
                    <a:pt x="19848" y="15515"/>
                  </a:lnTo>
                  <a:lnTo>
                    <a:pt x="19848" y="14313"/>
                  </a:lnTo>
                  <a:cubicBezTo>
                    <a:pt x="19848" y="14218"/>
                    <a:pt x="19777" y="14134"/>
                    <a:pt x="19669" y="14134"/>
                  </a:cubicBezTo>
                  <a:cubicBezTo>
                    <a:pt x="19586" y="14134"/>
                    <a:pt x="19491" y="14206"/>
                    <a:pt x="19491" y="14313"/>
                  </a:cubicBezTo>
                  <a:lnTo>
                    <a:pt x="19491" y="15515"/>
                  </a:lnTo>
                  <a:lnTo>
                    <a:pt x="17693" y="15515"/>
                  </a:lnTo>
                  <a:lnTo>
                    <a:pt x="17693" y="14384"/>
                  </a:lnTo>
                  <a:cubicBezTo>
                    <a:pt x="17693" y="14289"/>
                    <a:pt x="17622" y="14206"/>
                    <a:pt x="17514" y="14206"/>
                  </a:cubicBezTo>
                  <a:cubicBezTo>
                    <a:pt x="17419" y="14206"/>
                    <a:pt x="17336" y="14277"/>
                    <a:pt x="17336" y="14384"/>
                  </a:cubicBezTo>
                  <a:lnTo>
                    <a:pt x="17336" y="15515"/>
                  </a:lnTo>
                  <a:lnTo>
                    <a:pt x="15419" y="15515"/>
                  </a:lnTo>
                  <a:lnTo>
                    <a:pt x="15419" y="4990"/>
                  </a:lnTo>
                  <a:cubicBezTo>
                    <a:pt x="15419" y="4966"/>
                    <a:pt x="15395" y="4931"/>
                    <a:pt x="15383" y="4907"/>
                  </a:cubicBezTo>
                  <a:cubicBezTo>
                    <a:pt x="15443" y="4871"/>
                    <a:pt x="15514" y="4824"/>
                    <a:pt x="15574" y="4800"/>
                  </a:cubicBezTo>
                  <a:cubicBezTo>
                    <a:pt x="16145" y="4490"/>
                    <a:pt x="16729" y="4228"/>
                    <a:pt x="17324" y="4002"/>
                  </a:cubicBezTo>
                  <a:lnTo>
                    <a:pt x="17324" y="4931"/>
                  </a:lnTo>
                  <a:cubicBezTo>
                    <a:pt x="17324" y="5014"/>
                    <a:pt x="17407" y="5109"/>
                    <a:pt x="17502" y="5109"/>
                  </a:cubicBezTo>
                  <a:cubicBezTo>
                    <a:pt x="17586" y="5109"/>
                    <a:pt x="17681" y="5038"/>
                    <a:pt x="17681" y="4931"/>
                  </a:cubicBezTo>
                  <a:lnTo>
                    <a:pt x="17681" y="3883"/>
                  </a:lnTo>
                  <a:lnTo>
                    <a:pt x="17681" y="3871"/>
                  </a:lnTo>
                  <a:cubicBezTo>
                    <a:pt x="18276" y="3669"/>
                    <a:pt x="18872" y="3502"/>
                    <a:pt x="19491" y="3347"/>
                  </a:cubicBezTo>
                  <a:lnTo>
                    <a:pt x="19491" y="3347"/>
                  </a:lnTo>
                  <a:cubicBezTo>
                    <a:pt x="19491" y="3371"/>
                    <a:pt x="19479" y="3383"/>
                    <a:pt x="19479" y="3407"/>
                  </a:cubicBezTo>
                  <a:lnTo>
                    <a:pt x="19479" y="4300"/>
                  </a:lnTo>
                  <a:cubicBezTo>
                    <a:pt x="19479" y="4395"/>
                    <a:pt x="19550" y="4478"/>
                    <a:pt x="19658" y="4478"/>
                  </a:cubicBezTo>
                  <a:cubicBezTo>
                    <a:pt x="19741" y="4478"/>
                    <a:pt x="19836" y="4407"/>
                    <a:pt x="19836" y="4300"/>
                  </a:cubicBezTo>
                  <a:lnTo>
                    <a:pt x="19836" y="3407"/>
                  </a:lnTo>
                  <a:cubicBezTo>
                    <a:pt x="19836" y="3371"/>
                    <a:pt x="19824" y="3323"/>
                    <a:pt x="19788" y="3300"/>
                  </a:cubicBezTo>
                  <a:cubicBezTo>
                    <a:pt x="20003" y="3252"/>
                    <a:pt x="20205" y="3204"/>
                    <a:pt x="20431" y="3181"/>
                  </a:cubicBezTo>
                  <a:cubicBezTo>
                    <a:pt x="20955" y="3085"/>
                    <a:pt x="21467" y="3014"/>
                    <a:pt x="21991" y="2966"/>
                  </a:cubicBezTo>
                  <a:close/>
                  <a:moveTo>
                    <a:pt x="6425" y="0"/>
                  </a:moveTo>
                  <a:cubicBezTo>
                    <a:pt x="6372" y="0"/>
                    <a:pt x="6318" y="18"/>
                    <a:pt x="6287" y="49"/>
                  </a:cubicBezTo>
                  <a:cubicBezTo>
                    <a:pt x="6275" y="61"/>
                    <a:pt x="6275" y="85"/>
                    <a:pt x="6275" y="85"/>
                  </a:cubicBezTo>
                  <a:cubicBezTo>
                    <a:pt x="6251" y="85"/>
                    <a:pt x="6203" y="97"/>
                    <a:pt x="6168" y="121"/>
                  </a:cubicBezTo>
                  <a:cubicBezTo>
                    <a:pt x="5870" y="394"/>
                    <a:pt x="5572" y="645"/>
                    <a:pt x="5275" y="918"/>
                  </a:cubicBezTo>
                  <a:cubicBezTo>
                    <a:pt x="5203" y="978"/>
                    <a:pt x="5203" y="1109"/>
                    <a:pt x="5275" y="1168"/>
                  </a:cubicBezTo>
                  <a:cubicBezTo>
                    <a:pt x="5315" y="1203"/>
                    <a:pt x="5357" y="1218"/>
                    <a:pt x="5400" y="1218"/>
                  </a:cubicBezTo>
                  <a:cubicBezTo>
                    <a:pt x="5446" y="1218"/>
                    <a:pt x="5493" y="1200"/>
                    <a:pt x="5537" y="1168"/>
                  </a:cubicBezTo>
                  <a:cubicBezTo>
                    <a:pt x="5751" y="978"/>
                    <a:pt x="5965" y="775"/>
                    <a:pt x="6192" y="585"/>
                  </a:cubicBezTo>
                  <a:lnTo>
                    <a:pt x="6192" y="9336"/>
                  </a:lnTo>
                  <a:cubicBezTo>
                    <a:pt x="6166" y="9319"/>
                    <a:pt x="6147" y="9302"/>
                    <a:pt x="6121" y="9302"/>
                  </a:cubicBezTo>
                  <a:cubicBezTo>
                    <a:pt x="6110" y="9302"/>
                    <a:pt x="6098" y="9305"/>
                    <a:pt x="6084" y="9312"/>
                  </a:cubicBezTo>
                  <a:cubicBezTo>
                    <a:pt x="6065" y="9313"/>
                    <a:pt x="6045" y="9313"/>
                    <a:pt x="6025" y="9313"/>
                  </a:cubicBezTo>
                  <a:cubicBezTo>
                    <a:pt x="4711" y="9313"/>
                    <a:pt x="3777" y="8142"/>
                    <a:pt x="3155" y="7133"/>
                  </a:cubicBezTo>
                  <a:cubicBezTo>
                    <a:pt x="2405" y="5919"/>
                    <a:pt x="1881" y="4562"/>
                    <a:pt x="1631" y="3145"/>
                  </a:cubicBezTo>
                  <a:cubicBezTo>
                    <a:pt x="1500" y="2407"/>
                    <a:pt x="1441" y="1657"/>
                    <a:pt x="1453" y="918"/>
                  </a:cubicBezTo>
                  <a:lnTo>
                    <a:pt x="1453" y="918"/>
                  </a:lnTo>
                  <a:cubicBezTo>
                    <a:pt x="1810" y="1133"/>
                    <a:pt x="2167" y="1359"/>
                    <a:pt x="2524" y="1597"/>
                  </a:cubicBezTo>
                  <a:cubicBezTo>
                    <a:pt x="2547" y="1612"/>
                    <a:pt x="2574" y="1619"/>
                    <a:pt x="2602" y="1619"/>
                  </a:cubicBezTo>
                  <a:cubicBezTo>
                    <a:pt x="2664" y="1619"/>
                    <a:pt x="2730" y="1587"/>
                    <a:pt x="2763" y="1537"/>
                  </a:cubicBezTo>
                  <a:cubicBezTo>
                    <a:pt x="2810" y="1454"/>
                    <a:pt x="2774" y="1347"/>
                    <a:pt x="2703" y="1299"/>
                  </a:cubicBezTo>
                  <a:cubicBezTo>
                    <a:pt x="2298" y="1049"/>
                    <a:pt x="1881" y="775"/>
                    <a:pt x="1489" y="525"/>
                  </a:cubicBezTo>
                  <a:cubicBezTo>
                    <a:pt x="1459" y="514"/>
                    <a:pt x="1429" y="508"/>
                    <a:pt x="1399" y="508"/>
                  </a:cubicBezTo>
                  <a:cubicBezTo>
                    <a:pt x="1370" y="508"/>
                    <a:pt x="1340" y="514"/>
                    <a:pt x="1310" y="525"/>
                  </a:cubicBezTo>
                  <a:cubicBezTo>
                    <a:pt x="1310" y="478"/>
                    <a:pt x="1286" y="454"/>
                    <a:pt x="1262" y="418"/>
                  </a:cubicBezTo>
                  <a:cubicBezTo>
                    <a:pt x="1225" y="387"/>
                    <a:pt x="1178" y="369"/>
                    <a:pt x="1131" y="369"/>
                  </a:cubicBezTo>
                  <a:cubicBezTo>
                    <a:pt x="1089" y="369"/>
                    <a:pt x="1046" y="384"/>
                    <a:pt x="1012" y="418"/>
                  </a:cubicBezTo>
                  <a:lnTo>
                    <a:pt x="72" y="1311"/>
                  </a:lnTo>
                  <a:cubicBezTo>
                    <a:pt x="0" y="1371"/>
                    <a:pt x="0" y="1514"/>
                    <a:pt x="72" y="1573"/>
                  </a:cubicBezTo>
                  <a:cubicBezTo>
                    <a:pt x="81" y="1582"/>
                    <a:pt x="103" y="1588"/>
                    <a:pt x="130" y="1588"/>
                  </a:cubicBezTo>
                  <a:cubicBezTo>
                    <a:pt x="173" y="1588"/>
                    <a:pt x="230" y="1574"/>
                    <a:pt x="274" y="1537"/>
                  </a:cubicBezTo>
                  <a:cubicBezTo>
                    <a:pt x="536" y="1299"/>
                    <a:pt x="798" y="1049"/>
                    <a:pt x="1048" y="811"/>
                  </a:cubicBezTo>
                  <a:lnTo>
                    <a:pt x="1048" y="811"/>
                  </a:lnTo>
                  <a:cubicBezTo>
                    <a:pt x="1024" y="2311"/>
                    <a:pt x="1274" y="3812"/>
                    <a:pt x="1798" y="5217"/>
                  </a:cubicBezTo>
                  <a:cubicBezTo>
                    <a:pt x="2286" y="6538"/>
                    <a:pt x="2989" y="7943"/>
                    <a:pt x="4072" y="8872"/>
                  </a:cubicBezTo>
                  <a:cubicBezTo>
                    <a:pt x="4602" y="9332"/>
                    <a:pt x="5266" y="9671"/>
                    <a:pt x="5977" y="9671"/>
                  </a:cubicBezTo>
                  <a:cubicBezTo>
                    <a:pt x="6001" y="9671"/>
                    <a:pt x="6025" y="9670"/>
                    <a:pt x="6049" y="9669"/>
                  </a:cubicBezTo>
                  <a:cubicBezTo>
                    <a:pt x="6096" y="9669"/>
                    <a:pt x="6132" y="9646"/>
                    <a:pt x="6156" y="9622"/>
                  </a:cubicBezTo>
                  <a:lnTo>
                    <a:pt x="6156" y="13610"/>
                  </a:lnTo>
                  <a:lnTo>
                    <a:pt x="6156" y="15527"/>
                  </a:lnTo>
                  <a:lnTo>
                    <a:pt x="3763" y="15527"/>
                  </a:lnTo>
                  <a:cubicBezTo>
                    <a:pt x="3536" y="15527"/>
                    <a:pt x="3536" y="15884"/>
                    <a:pt x="3763" y="15884"/>
                  </a:cubicBezTo>
                  <a:lnTo>
                    <a:pt x="6156" y="15884"/>
                  </a:lnTo>
                  <a:lnTo>
                    <a:pt x="6156" y="17349"/>
                  </a:lnTo>
                  <a:cubicBezTo>
                    <a:pt x="6156" y="17456"/>
                    <a:pt x="6245" y="17510"/>
                    <a:pt x="6334" y="17510"/>
                  </a:cubicBezTo>
                  <a:cubicBezTo>
                    <a:pt x="6424" y="17510"/>
                    <a:pt x="6513" y="17456"/>
                    <a:pt x="6513" y="17349"/>
                  </a:cubicBezTo>
                  <a:lnTo>
                    <a:pt x="6513" y="15884"/>
                  </a:lnTo>
                  <a:lnTo>
                    <a:pt x="29778" y="15884"/>
                  </a:lnTo>
                  <a:cubicBezTo>
                    <a:pt x="29718" y="15992"/>
                    <a:pt x="29671" y="16075"/>
                    <a:pt x="29611" y="16182"/>
                  </a:cubicBezTo>
                  <a:cubicBezTo>
                    <a:pt x="29564" y="16254"/>
                    <a:pt x="29528" y="16313"/>
                    <a:pt x="29480" y="16396"/>
                  </a:cubicBezTo>
                  <a:cubicBezTo>
                    <a:pt x="29444" y="16420"/>
                    <a:pt x="29433" y="16468"/>
                    <a:pt x="29409" y="16492"/>
                  </a:cubicBezTo>
                  <a:lnTo>
                    <a:pt x="29361" y="16539"/>
                  </a:lnTo>
                  <a:lnTo>
                    <a:pt x="29361" y="16551"/>
                  </a:lnTo>
                  <a:lnTo>
                    <a:pt x="29349" y="16575"/>
                  </a:lnTo>
                  <a:cubicBezTo>
                    <a:pt x="29313" y="16611"/>
                    <a:pt x="29290" y="16646"/>
                    <a:pt x="29290" y="16694"/>
                  </a:cubicBezTo>
                  <a:cubicBezTo>
                    <a:pt x="29290" y="16730"/>
                    <a:pt x="29302" y="16777"/>
                    <a:pt x="29349" y="16813"/>
                  </a:cubicBezTo>
                  <a:cubicBezTo>
                    <a:pt x="29380" y="16844"/>
                    <a:pt x="29431" y="16862"/>
                    <a:pt x="29481" y="16862"/>
                  </a:cubicBezTo>
                  <a:cubicBezTo>
                    <a:pt x="29526" y="16862"/>
                    <a:pt x="29571" y="16847"/>
                    <a:pt x="29599" y="16813"/>
                  </a:cubicBezTo>
                  <a:cubicBezTo>
                    <a:pt x="29825" y="16527"/>
                    <a:pt x="30004" y="16242"/>
                    <a:pt x="30159" y="15920"/>
                  </a:cubicBezTo>
                  <a:cubicBezTo>
                    <a:pt x="30195" y="15873"/>
                    <a:pt x="30195" y="15813"/>
                    <a:pt x="30159" y="15754"/>
                  </a:cubicBezTo>
                  <a:lnTo>
                    <a:pt x="30206" y="15706"/>
                  </a:lnTo>
                  <a:cubicBezTo>
                    <a:pt x="30254" y="15623"/>
                    <a:pt x="30218" y="15527"/>
                    <a:pt x="30147" y="15468"/>
                  </a:cubicBezTo>
                  <a:cubicBezTo>
                    <a:pt x="29861" y="15265"/>
                    <a:pt x="29587" y="15039"/>
                    <a:pt x="29313" y="14825"/>
                  </a:cubicBezTo>
                  <a:cubicBezTo>
                    <a:pt x="29291" y="14806"/>
                    <a:pt x="29262" y="14798"/>
                    <a:pt x="29233" y="14798"/>
                  </a:cubicBezTo>
                  <a:cubicBezTo>
                    <a:pt x="29169" y="14798"/>
                    <a:pt x="29100" y="14836"/>
                    <a:pt x="29075" y="14884"/>
                  </a:cubicBezTo>
                  <a:cubicBezTo>
                    <a:pt x="29028" y="14980"/>
                    <a:pt x="29063" y="15063"/>
                    <a:pt x="29135" y="15122"/>
                  </a:cubicBezTo>
                  <a:cubicBezTo>
                    <a:pt x="29302" y="15265"/>
                    <a:pt x="29480" y="15396"/>
                    <a:pt x="29647" y="15515"/>
                  </a:cubicBezTo>
                  <a:lnTo>
                    <a:pt x="22336" y="15515"/>
                  </a:lnTo>
                  <a:lnTo>
                    <a:pt x="22336" y="5776"/>
                  </a:lnTo>
                  <a:lnTo>
                    <a:pt x="22336" y="2954"/>
                  </a:lnTo>
                  <a:cubicBezTo>
                    <a:pt x="23104" y="2895"/>
                    <a:pt x="23869" y="2868"/>
                    <a:pt x="24634" y="2868"/>
                  </a:cubicBezTo>
                  <a:cubicBezTo>
                    <a:pt x="25399" y="2868"/>
                    <a:pt x="26164" y="2895"/>
                    <a:pt x="26932" y="2942"/>
                  </a:cubicBezTo>
                  <a:cubicBezTo>
                    <a:pt x="27004" y="2942"/>
                    <a:pt x="27051" y="2907"/>
                    <a:pt x="27087" y="2847"/>
                  </a:cubicBezTo>
                  <a:cubicBezTo>
                    <a:pt x="27099" y="2859"/>
                    <a:pt x="27111" y="2883"/>
                    <a:pt x="27123" y="2883"/>
                  </a:cubicBezTo>
                  <a:cubicBezTo>
                    <a:pt x="27099" y="2907"/>
                    <a:pt x="27051" y="2954"/>
                    <a:pt x="27039" y="2978"/>
                  </a:cubicBezTo>
                  <a:cubicBezTo>
                    <a:pt x="26992" y="3026"/>
                    <a:pt x="26932" y="3073"/>
                    <a:pt x="26885" y="3133"/>
                  </a:cubicBezTo>
                  <a:cubicBezTo>
                    <a:pt x="26789" y="3216"/>
                    <a:pt x="26682" y="3323"/>
                    <a:pt x="26587" y="3419"/>
                  </a:cubicBezTo>
                  <a:cubicBezTo>
                    <a:pt x="26385" y="3609"/>
                    <a:pt x="26194" y="3788"/>
                    <a:pt x="25980" y="3978"/>
                  </a:cubicBezTo>
                  <a:cubicBezTo>
                    <a:pt x="25851" y="4107"/>
                    <a:pt x="25978" y="4278"/>
                    <a:pt x="26114" y="4278"/>
                  </a:cubicBezTo>
                  <a:cubicBezTo>
                    <a:pt x="26154" y="4278"/>
                    <a:pt x="26195" y="4264"/>
                    <a:pt x="26230" y="4228"/>
                  </a:cubicBezTo>
                  <a:cubicBezTo>
                    <a:pt x="26468" y="4014"/>
                    <a:pt x="26694" y="3800"/>
                    <a:pt x="26932" y="3573"/>
                  </a:cubicBezTo>
                  <a:cubicBezTo>
                    <a:pt x="27051" y="3454"/>
                    <a:pt x="27170" y="3359"/>
                    <a:pt x="27289" y="3240"/>
                  </a:cubicBezTo>
                  <a:cubicBezTo>
                    <a:pt x="27397" y="3133"/>
                    <a:pt x="27516" y="3026"/>
                    <a:pt x="27516" y="2883"/>
                  </a:cubicBezTo>
                  <a:cubicBezTo>
                    <a:pt x="27516" y="2728"/>
                    <a:pt x="27397" y="2621"/>
                    <a:pt x="27289" y="2550"/>
                  </a:cubicBezTo>
                  <a:cubicBezTo>
                    <a:pt x="27170" y="2466"/>
                    <a:pt x="27051" y="2371"/>
                    <a:pt x="26920" y="2288"/>
                  </a:cubicBezTo>
                  <a:cubicBezTo>
                    <a:pt x="26670" y="2109"/>
                    <a:pt x="26396" y="1954"/>
                    <a:pt x="26111" y="1823"/>
                  </a:cubicBezTo>
                  <a:cubicBezTo>
                    <a:pt x="26082" y="1808"/>
                    <a:pt x="26053" y="1801"/>
                    <a:pt x="26026" y="1801"/>
                  </a:cubicBezTo>
                  <a:cubicBezTo>
                    <a:pt x="25865" y="1801"/>
                    <a:pt x="25759" y="2041"/>
                    <a:pt x="25932" y="2133"/>
                  </a:cubicBezTo>
                  <a:cubicBezTo>
                    <a:pt x="26170" y="2252"/>
                    <a:pt x="26396" y="2383"/>
                    <a:pt x="26623" y="2526"/>
                  </a:cubicBezTo>
                  <a:cubicBezTo>
                    <a:pt x="26646" y="2538"/>
                    <a:pt x="26670" y="2550"/>
                    <a:pt x="26694" y="2561"/>
                  </a:cubicBezTo>
                  <a:cubicBezTo>
                    <a:pt x="26019" y="2526"/>
                    <a:pt x="25341" y="2506"/>
                    <a:pt x="24662" y="2506"/>
                  </a:cubicBezTo>
                  <a:cubicBezTo>
                    <a:pt x="21640" y="2506"/>
                    <a:pt x="18613" y="2913"/>
                    <a:pt x="15871" y="4264"/>
                  </a:cubicBezTo>
                  <a:cubicBezTo>
                    <a:pt x="13097" y="5633"/>
                    <a:pt x="10728" y="7884"/>
                    <a:pt x="9240" y="10598"/>
                  </a:cubicBezTo>
                  <a:cubicBezTo>
                    <a:pt x="8406" y="12122"/>
                    <a:pt x="7858" y="13777"/>
                    <a:pt x="7632" y="15503"/>
                  </a:cubicBezTo>
                  <a:lnTo>
                    <a:pt x="7632" y="15527"/>
                  </a:lnTo>
                  <a:lnTo>
                    <a:pt x="6525" y="15527"/>
                  </a:lnTo>
                  <a:lnTo>
                    <a:pt x="6525" y="4002"/>
                  </a:lnTo>
                  <a:lnTo>
                    <a:pt x="6525" y="621"/>
                  </a:lnTo>
                  <a:cubicBezTo>
                    <a:pt x="6739" y="871"/>
                    <a:pt x="6930" y="1133"/>
                    <a:pt x="7144" y="1395"/>
                  </a:cubicBezTo>
                  <a:cubicBezTo>
                    <a:pt x="7172" y="1429"/>
                    <a:pt x="7217" y="1444"/>
                    <a:pt x="7263" y="1444"/>
                  </a:cubicBezTo>
                  <a:cubicBezTo>
                    <a:pt x="7312" y="1444"/>
                    <a:pt x="7363" y="1426"/>
                    <a:pt x="7394" y="1395"/>
                  </a:cubicBezTo>
                  <a:cubicBezTo>
                    <a:pt x="7466" y="1311"/>
                    <a:pt x="7454" y="1216"/>
                    <a:pt x="7394" y="1133"/>
                  </a:cubicBezTo>
                  <a:cubicBezTo>
                    <a:pt x="7108" y="775"/>
                    <a:pt x="6823" y="406"/>
                    <a:pt x="6549" y="49"/>
                  </a:cubicBezTo>
                  <a:cubicBezTo>
                    <a:pt x="6520" y="15"/>
                    <a:pt x="6473" y="0"/>
                    <a:pt x="6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011025" y="1489125"/>
              <a:ext cx="76525" cy="42800"/>
            </a:xfrm>
            <a:custGeom>
              <a:avLst/>
              <a:gdLst/>
              <a:ahLst/>
              <a:cxnLst/>
              <a:rect l="l" t="t" r="r" b="b"/>
              <a:pathLst>
                <a:path w="3061" h="1712" extrusionOk="0">
                  <a:moveTo>
                    <a:pt x="856" y="370"/>
                  </a:moveTo>
                  <a:cubicBezTo>
                    <a:pt x="924" y="370"/>
                    <a:pt x="994" y="393"/>
                    <a:pt x="1048" y="448"/>
                  </a:cubicBezTo>
                  <a:cubicBezTo>
                    <a:pt x="1060" y="484"/>
                    <a:pt x="1072" y="496"/>
                    <a:pt x="1084" y="531"/>
                  </a:cubicBezTo>
                  <a:lnTo>
                    <a:pt x="1025" y="472"/>
                  </a:lnTo>
                  <a:cubicBezTo>
                    <a:pt x="996" y="431"/>
                    <a:pt x="957" y="414"/>
                    <a:pt x="916" y="414"/>
                  </a:cubicBezTo>
                  <a:cubicBezTo>
                    <a:pt x="840" y="414"/>
                    <a:pt x="758" y="473"/>
                    <a:pt x="727" y="543"/>
                  </a:cubicBezTo>
                  <a:cubicBezTo>
                    <a:pt x="667" y="686"/>
                    <a:pt x="548" y="841"/>
                    <a:pt x="394" y="912"/>
                  </a:cubicBezTo>
                  <a:cubicBezTo>
                    <a:pt x="429" y="686"/>
                    <a:pt x="525" y="472"/>
                    <a:pt x="751" y="389"/>
                  </a:cubicBezTo>
                  <a:cubicBezTo>
                    <a:pt x="784" y="376"/>
                    <a:pt x="819" y="370"/>
                    <a:pt x="856" y="370"/>
                  </a:cubicBezTo>
                  <a:close/>
                  <a:moveTo>
                    <a:pt x="892" y="1"/>
                  </a:moveTo>
                  <a:cubicBezTo>
                    <a:pt x="861" y="1"/>
                    <a:pt x="830" y="3"/>
                    <a:pt x="798" y="8"/>
                  </a:cubicBezTo>
                  <a:cubicBezTo>
                    <a:pt x="239" y="67"/>
                    <a:pt x="25" y="650"/>
                    <a:pt x="1" y="1139"/>
                  </a:cubicBezTo>
                  <a:cubicBezTo>
                    <a:pt x="1" y="1218"/>
                    <a:pt x="76" y="1318"/>
                    <a:pt x="165" y="1318"/>
                  </a:cubicBezTo>
                  <a:cubicBezTo>
                    <a:pt x="170" y="1318"/>
                    <a:pt x="174" y="1318"/>
                    <a:pt x="179" y="1317"/>
                  </a:cubicBezTo>
                  <a:cubicBezTo>
                    <a:pt x="489" y="1282"/>
                    <a:pt x="775" y="1115"/>
                    <a:pt x="953" y="865"/>
                  </a:cubicBezTo>
                  <a:cubicBezTo>
                    <a:pt x="1441" y="1377"/>
                    <a:pt x="2132" y="1686"/>
                    <a:pt x="2846" y="1710"/>
                  </a:cubicBezTo>
                  <a:cubicBezTo>
                    <a:pt x="2853" y="1711"/>
                    <a:pt x="2860" y="1711"/>
                    <a:pt x="2866" y="1711"/>
                  </a:cubicBezTo>
                  <a:cubicBezTo>
                    <a:pt x="3060" y="1711"/>
                    <a:pt x="3054" y="1376"/>
                    <a:pt x="2846" y="1353"/>
                  </a:cubicBezTo>
                  <a:cubicBezTo>
                    <a:pt x="2322" y="1329"/>
                    <a:pt x="1810" y="1139"/>
                    <a:pt x="1418" y="805"/>
                  </a:cubicBezTo>
                  <a:cubicBezTo>
                    <a:pt x="1489" y="662"/>
                    <a:pt x="1477" y="448"/>
                    <a:pt x="1382" y="293"/>
                  </a:cubicBezTo>
                  <a:cubicBezTo>
                    <a:pt x="1278" y="106"/>
                    <a:pt x="1101" y="1"/>
                    <a:pt x="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00600" y="1569950"/>
              <a:ext cx="115525" cy="133825"/>
            </a:xfrm>
            <a:custGeom>
              <a:avLst/>
              <a:gdLst/>
              <a:ahLst/>
              <a:cxnLst/>
              <a:rect l="l" t="t" r="r" b="b"/>
              <a:pathLst>
                <a:path w="4621" h="5353" extrusionOk="0">
                  <a:moveTo>
                    <a:pt x="1772" y="346"/>
                  </a:moveTo>
                  <a:cubicBezTo>
                    <a:pt x="2287" y="346"/>
                    <a:pt x="2823" y="589"/>
                    <a:pt x="3191" y="906"/>
                  </a:cubicBezTo>
                  <a:cubicBezTo>
                    <a:pt x="3882" y="1525"/>
                    <a:pt x="4203" y="2442"/>
                    <a:pt x="4025" y="3347"/>
                  </a:cubicBezTo>
                  <a:cubicBezTo>
                    <a:pt x="3857" y="4121"/>
                    <a:pt x="3287" y="5000"/>
                    <a:pt x="2435" y="5000"/>
                  </a:cubicBezTo>
                  <a:cubicBezTo>
                    <a:pt x="2383" y="5000"/>
                    <a:pt x="2329" y="4997"/>
                    <a:pt x="2275" y="4990"/>
                  </a:cubicBezTo>
                  <a:cubicBezTo>
                    <a:pt x="1405" y="4883"/>
                    <a:pt x="786" y="4085"/>
                    <a:pt x="572" y="3311"/>
                  </a:cubicBezTo>
                  <a:cubicBezTo>
                    <a:pt x="310" y="2382"/>
                    <a:pt x="536" y="1347"/>
                    <a:pt x="1144" y="596"/>
                  </a:cubicBezTo>
                  <a:cubicBezTo>
                    <a:pt x="1179" y="549"/>
                    <a:pt x="1191" y="513"/>
                    <a:pt x="1191" y="465"/>
                  </a:cubicBezTo>
                  <a:cubicBezTo>
                    <a:pt x="1374" y="382"/>
                    <a:pt x="1571" y="346"/>
                    <a:pt x="1772" y="346"/>
                  </a:cubicBezTo>
                  <a:close/>
                  <a:moveTo>
                    <a:pt x="1770" y="0"/>
                  </a:moveTo>
                  <a:cubicBezTo>
                    <a:pt x="1363" y="0"/>
                    <a:pt x="965" y="124"/>
                    <a:pt x="632" y="418"/>
                  </a:cubicBezTo>
                  <a:cubicBezTo>
                    <a:pt x="536" y="513"/>
                    <a:pt x="572" y="632"/>
                    <a:pt x="667" y="692"/>
                  </a:cubicBezTo>
                  <a:cubicBezTo>
                    <a:pt x="179" y="1430"/>
                    <a:pt x="1" y="2335"/>
                    <a:pt x="179" y="3204"/>
                  </a:cubicBezTo>
                  <a:cubicBezTo>
                    <a:pt x="370" y="4156"/>
                    <a:pt x="1036" y="5097"/>
                    <a:pt x="2036" y="5311"/>
                  </a:cubicBezTo>
                  <a:cubicBezTo>
                    <a:pt x="2162" y="5339"/>
                    <a:pt x="2285" y="5352"/>
                    <a:pt x="2404" y="5352"/>
                  </a:cubicBezTo>
                  <a:cubicBezTo>
                    <a:pt x="3299" y="5352"/>
                    <a:pt x="3992" y="4604"/>
                    <a:pt x="4287" y="3763"/>
                  </a:cubicBezTo>
                  <a:cubicBezTo>
                    <a:pt x="4620" y="2740"/>
                    <a:pt x="4370" y="1608"/>
                    <a:pt x="3632" y="835"/>
                  </a:cubicBezTo>
                  <a:cubicBezTo>
                    <a:pt x="3162" y="350"/>
                    <a:pt x="2454" y="0"/>
                    <a:pt x="1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" name="Google Shape;515;p22"/>
          <p:cNvSpPr/>
          <p:nvPr/>
        </p:nvSpPr>
        <p:spPr>
          <a:xfrm flipH="1">
            <a:off x="5844855" y="0"/>
            <a:ext cx="3299145" cy="1473734"/>
          </a:xfrm>
          <a:custGeom>
            <a:avLst/>
            <a:gdLst/>
            <a:ahLst/>
            <a:cxnLst/>
            <a:rect l="l" t="t" r="r" b="b"/>
            <a:pathLst>
              <a:path w="65104" h="30791" extrusionOk="0">
                <a:moveTo>
                  <a:pt x="0" y="1"/>
                </a:moveTo>
                <a:lnTo>
                  <a:pt x="0" y="30719"/>
                </a:lnTo>
                <a:cubicBezTo>
                  <a:pt x="0" y="30719"/>
                  <a:pt x="1406" y="30790"/>
                  <a:pt x="3773" y="30790"/>
                </a:cubicBezTo>
                <a:cubicBezTo>
                  <a:pt x="10984" y="30790"/>
                  <a:pt x="27120" y="30129"/>
                  <a:pt x="39660" y="24778"/>
                </a:cubicBezTo>
                <a:cubicBezTo>
                  <a:pt x="56329" y="17658"/>
                  <a:pt x="65104" y="1"/>
                  <a:pt x="651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2"/>
          <p:cNvSpPr txBox="1">
            <a:spLocks noGrp="1"/>
          </p:cNvSpPr>
          <p:nvPr>
            <p:ph type="title" hasCustomPrompt="1"/>
          </p:nvPr>
        </p:nvSpPr>
        <p:spPr>
          <a:xfrm>
            <a:off x="5175300" y="2884675"/>
            <a:ext cx="23226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517" name="Google Shape;517;p22"/>
          <p:cNvSpPr txBox="1">
            <a:spLocks noGrp="1"/>
          </p:cNvSpPr>
          <p:nvPr>
            <p:ph type="subTitle" idx="1"/>
          </p:nvPr>
        </p:nvSpPr>
        <p:spPr>
          <a:xfrm>
            <a:off x="5175300" y="3285858"/>
            <a:ext cx="23190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8" name="Google Shape;518;p22"/>
          <p:cNvSpPr txBox="1">
            <a:spLocks noGrp="1"/>
          </p:cNvSpPr>
          <p:nvPr>
            <p:ph type="title" idx="2" hasCustomPrompt="1"/>
          </p:nvPr>
        </p:nvSpPr>
        <p:spPr>
          <a:xfrm>
            <a:off x="3410700" y="1075325"/>
            <a:ext cx="23226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519" name="Google Shape;519;p22"/>
          <p:cNvSpPr txBox="1">
            <a:spLocks noGrp="1"/>
          </p:cNvSpPr>
          <p:nvPr>
            <p:ph type="subTitle" idx="3"/>
          </p:nvPr>
        </p:nvSpPr>
        <p:spPr>
          <a:xfrm>
            <a:off x="3410700" y="1476508"/>
            <a:ext cx="23190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0" name="Google Shape;520;p22"/>
          <p:cNvSpPr txBox="1">
            <a:spLocks noGrp="1"/>
          </p:cNvSpPr>
          <p:nvPr>
            <p:ph type="title" idx="4" hasCustomPrompt="1"/>
          </p:nvPr>
        </p:nvSpPr>
        <p:spPr>
          <a:xfrm>
            <a:off x="1647900" y="2884675"/>
            <a:ext cx="23226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521" name="Google Shape;521;p22"/>
          <p:cNvSpPr txBox="1">
            <a:spLocks noGrp="1"/>
          </p:cNvSpPr>
          <p:nvPr>
            <p:ph type="subTitle" idx="5"/>
          </p:nvPr>
        </p:nvSpPr>
        <p:spPr>
          <a:xfrm>
            <a:off x="1647900" y="3285858"/>
            <a:ext cx="23190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3"/>
          <p:cNvSpPr/>
          <p:nvPr/>
        </p:nvSpPr>
        <p:spPr>
          <a:xfrm flipH="1">
            <a:off x="72" y="3965007"/>
            <a:ext cx="2672903" cy="1178467"/>
          </a:xfrm>
          <a:custGeom>
            <a:avLst/>
            <a:gdLst/>
            <a:ahLst/>
            <a:cxnLst/>
            <a:rect l="l" t="t" r="r" b="b"/>
            <a:pathLst>
              <a:path w="92512" h="40788" extrusionOk="0">
                <a:moveTo>
                  <a:pt x="65320" y="1"/>
                </a:moveTo>
                <a:cubicBezTo>
                  <a:pt x="61977" y="1"/>
                  <a:pt x="58631" y="573"/>
                  <a:pt x="55483" y="1997"/>
                </a:cubicBezTo>
                <a:cubicBezTo>
                  <a:pt x="39517" y="9236"/>
                  <a:pt x="34659" y="26179"/>
                  <a:pt x="21562" y="28060"/>
                </a:cubicBezTo>
                <a:cubicBezTo>
                  <a:pt x="8477" y="29929"/>
                  <a:pt x="0" y="40788"/>
                  <a:pt x="0" y="40788"/>
                </a:cubicBezTo>
                <a:lnTo>
                  <a:pt x="92512" y="40788"/>
                </a:lnTo>
                <a:lnTo>
                  <a:pt x="92512" y="9486"/>
                </a:lnTo>
                <a:cubicBezTo>
                  <a:pt x="92512" y="9486"/>
                  <a:pt x="78935" y="1"/>
                  <a:pt x="65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3"/>
          <p:cNvSpPr/>
          <p:nvPr/>
        </p:nvSpPr>
        <p:spPr>
          <a:xfrm flipH="1">
            <a:off x="7379193" y="0"/>
            <a:ext cx="1764807" cy="788327"/>
          </a:xfrm>
          <a:custGeom>
            <a:avLst/>
            <a:gdLst/>
            <a:ahLst/>
            <a:cxnLst/>
            <a:rect l="l" t="t" r="r" b="b"/>
            <a:pathLst>
              <a:path w="65104" h="30791" extrusionOk="0">
                <a:moveTo>
                  <a:pt x="0" y="1"/>
                </a:moveTo>
                <a:lnTo>
                  <a:pt x="0" y="30719"/>
                </a:lnTo>
                <a:cubicBezTo>
                  <a:pt x="0" y="30719"/>
                  <a:pt x="1406" y="30790"/>
                  <a:pt x="3773" y="30790"/>
                </a:cubicBezTo>
                <a:cubicBezTo>
                  <a:pt x="10984" y="30790"/>
                  <a:pt x="27120" y="30129"/>
                  <a:pt x="39660" y="24778"/>
                </a:cubicBezTo>
                <a:cubicBezTo>
                  <a:pt x="56329" y="17658"/>
                  <a:pt x="65104" y="1"/>
                  <a:pt x="651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526" name="Google Shape;526;p23"/>
          <p:cNvGrpSpPr/>
          <p:nvPr/>
        </p:nvGrpSpPr>
        <p:grpSpPr>
          <a:xfrm>
            <a:off x="7117786" y="4371607"/>
            <a:ext cx="1764842" cy="544392"/>
            <a:chOff x="3058400" y="3147475"/>
            <a:chExt cx="1281750" cy="395375"/>
          </a:xfrm>
        </p:grpSpPr>
        <p:sp>
          <p:nvSpPr>
            <p:cNvPr id="527" name="Google Shape;527;p23"/>
            <p:cNvSpPr/>
            <p:nvPr/>
          </p:nvSpPr>
          <p:spPr>
            <a:xfrm>
              <a:off x="3131325" y="3422125"/>
              <a:ext cx="916800" cy="120725"/>
            </a:xfrm>
            <a:custGeom>
              <a:avLst/>
              <a:gdLst/>
              <a:ahLst/>
              <a:cxnLst/>
              <a:rect l="l" t="t" r="r" b="b"/>
              <a:pathLst>
                <a:path w="36672" h="4829" extrusionOk="0">
                  <a:moveTo>
                    <a:pt x="11538" y="566"/>
                  </a:moveTo>
                  <a:lnTo>
                    <a:pt x="11538" y="4352"/>
                  </a:lnTo>
                  <a:lnTo>
                    <a:pt x="644" y="4352"/>
                  </a:lnTo>
                  <a:lnTo>
                    <a:pt x="644" y="566"/>
                  </a:lnTo>
                  <a:close/>
                  <a:moveTo>
                    <a:pt x="12574" y="566"/>
                  </a:moveTo>
                  <a:lnTo>
                    <a:pt x="12574" y="4352"/>
                  </a:lnTo>
                  <a:lnTo>
                    <a:pt x="11907" y="4352"/>
                  </a:lnTo>
                  <a:lnTo>
                    <a:pt x="11907" y="566"/>
                  </a:lnTo>
                  <a:close/>
                  <a:moveTo>
                    <a:pt x="36029" y="566"/>
                  </a:moveTo>
                  <a:lnTo>
                    <a:pt x="36029" y="4352"/>
                  </a:lnTo>
                  <a:lnTo>
                    <a:pt x="12931" y="4352"/>
                  </a:lnTo>
                  <a:lnTo>
                    <a:pt x="12931" y="566"/>
                  </a:lnTo>
                  <a:lnTo>
                    <a:pt x="22623" y="566"/>
                  </a:lnTo>
                  <a:lnTo>
                    <a:pt x="22623" y="3959"/>
                  </a:lnTo>
                  <a:cubicBezTo>
                    <a:pt x="22623" y="4073"/>
                    <a:pt x="22712" y="4129"/>
                    <a:pt x="22801" y="4129"/>
                  </a:cubicBezTo>
                  <a:cubicBezTo>
                    <a:pt x="22891" y="4129"/>
                    <a:pt x="22980" y="4073"/>
                    <a:pt x="22980" y="3959"/>
                  </a:cubicBezTo>
                  <a:lnTo>
                    <a:pt x="22980" y="566"/>
                  </a:lnTo>
                  <a:lnTo>
                    <a:pt x="23551" y="566"/>
                  </a:lnTo>
                  <a:lnTo>
                    <a:pt x="23551" y="3959"/>
                  </a:lnTo>
                  <a:cubicBezTo>
                    <a:pt x="23551" y="4073"/>
                    <a:pt x="23641" y="4129"/>
                    <a:pt x="23730" y="4129"/>
                  </a:cubicBezTo>
                  <a:cubicBezTo>
                    <a:pt x="23819" y="4129"/>
                    <a:pt x="23909" y="4073"/>
                    <a:pt x="23909" y="3959"/>
                  </a:cubicBezTo>
                  <a:lnTo>
                    <a:pt x="23909" y="566"/>
                  </a:lnTo>
                  <a:close/>
                  <a:moveTo>
                    <a:pt x="36208" y="1"/>
                  </a:moveTo>
                  <a:cubicBezTo>
                    <a:pt x="36118" y="1"/>
                    <a:pt x="36029" y="54"/>
                    <a:pt x="36029" y="161"/>
                  </a:cubicBezTo>
                  <a:lnTo>
                    <a:pt x="36029" y="209"/>
                  </a:lnTo>
                  <a:lnTo>
                    <a:pt x="11859" y="209"/>
                  </a:lnTo>
                  <a:cubicBezTo>
                    <a:pt x="11830" y="149"/>
                    <a:pt x="11764" y="120"/>
                    <a:pt x="11699" y="120"/>
                  </a:cubicBezTo>
                  <a:cubicBezTo>
                    <a:pt x="11633" y="120"/>
                    <a:pt x="11568" y="149"/>
                    <a:pt x="11538" y="209"/>
                  </a:cubicBezTo>
                  <a:lnTo>
                    <a:pt x="227" y="209"/>
                  </a:lnTo>
                  <a:cubicBezTo>
                    <a:pt x="1" y="209"/>
                    <a:pt x="1" y="566"/>
                    <a:pt x="227" y="566"/>
                  </a:cubicBezTo>
                  <a:lnTo>
                    <a:pt x="275" y="566"/>
                  </a:lnTo>
                  <a:lnTo>
                    <a:pt x="275" y="4638"/>
                  </a:lnTo>
                  <a:cubicBezTo>
                    <a:pt x="275" y="4760"/>
                    <a:pt x="363" y="4816"/>
                    <a:pt x="450" y="4816"/>
                  </a:cubicBezTo>
                  <a:cubicBezTo>
                    <a:pt x="516" y="4816"/>
                    <a:pt x="582" y="4783"/>
                    <a:pt x="608" y="4721"/>
                  </a:cubicBezTo>
                  <a:lnTo>
                    <a:pt x="12562" y="4721"/>
                  </a:lnTo>
                  <a:cubicBezTo>
                    <a:pt x="12592" y="4793"/>
                    <a:pt x="12663" y="4829"/>
                    <a:pt x="12733" y="4829"/>
                  </a:cubicBezTo>
                  <a:cubicBezTo>
                    <a:pt x="12803" y="4829"/>
                    <a:pt x="12871" y="4793"/>
                    <a:pt x="12895" y="4721"/>
                  </a:cubicBezTo>
                  <a:lnTo>
                    <a:pt x="36017" y="4721"/>
                  </a:lnTo>
                  <a:cubicBezTo>
                    <a:pt x="36047" y="4787"/>
                    <a:pt x="36112" y="4820"/>
                    <a:pt x="36179" y="4820"/>
                  </a:cubicBezTo>
                  <a:cubicBezTo>
                    <a:pt x="36246" y="4820"/>
                    <a:pt x="36315" y="4787"/>
                    <a:pt x="36351" y="4721"/>
                  </a:cubicBezTo>
                  <a:lnTo>
                    <a:pt x="36410" y="4721"/>
                  </a:lnTo>
                  <a:cubicBezTo>
                    <a:pt x="36672" y="4710"/>
                    <a:pt x="36672" y="4352"/>
                    <a:pt x="36434" y="4352"/>
                  </a:cubicBezTo>
                  <a:lnTo>
                    <a:pt x="36386" y="4352"/>
                  </a:lnTo>
                  <a:lnTo>
                    <a:pt x="36386" y="161"/>
                  </a:lnTo>
                  <a:cubicBezTo>
                    <a:pt x="36386" y="54"/>
                    <a:pt x="36297" y="1"/>
                    <a:pt x="36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4098150" y="3316175"/>
              <a:ext cx="22925" cy="84475"/>
            </a:xfrm>
            <a:custGeom>
              <a:avLst/>
              <a:gdLst/>
              <a:ahLst/>
              <a:cxnLst/>
              <a:rect l="l" t="t" r="r" b="b"/>
              <a:pathLst>
                <a:path w="917" h="3379" extrusionOk="0">
                  <a:moveTo>
                    <a:pt x="733" y="1"/>
                  </a:moveTo>
                  <a:cubicBezTo>
                    <a:pt x="662" y="1"/>
                    <a:pt x="592" y="42"/>
                    <a:pt x="571" y="137"/>
                  </a:cubicBezTo>
                  <a:cubicBezTo>
                    <a:pt x="440" y="708"/>
                    <a:pt x="261" y="1292"/>
                    <a:pt x="59" y="1840"/>
                  </a:cubicBezTo>
                  <a:cubicBezTo>
                    <a:pt x="1" y="1977"/>
                    <a:pt x="106" y="2067"/>
                    <a:pt x="217" y="2067"/>
                  </a:cubicBezTo>
                  <a:cubicBezTo>
                    <a:pt x="287" y="2067"/>
                    <a:pt x="360" y="2030"/>
                    <a:pt x="392" y="1947"/>
                  </a:cubicBezTo>
                  <a:cubicBezTo>
                    <a:pt x="452" y="1780"/>
                    <a:pt x="511" y="1637"/>
                    <a:pt x="559" y="1470"/>
                  </a:cubicBezTo>
                  <a:lnTo>
                    <a:pt x="559" y="3209"/>
                  </a:lnTo>
                  <a:cubicBezTo>
                    <a:pt x="559" y="3322"/>
                    <a:pt x="648" y="3378"/>
                    <a:pt x="737" y="3378"/>
                  </a:cubicBezTo>
                  <a:cubicBezTo>
                    <a:pt x="827" y="3378"/>
                    <a:pt x="916" y="3322"/>
                    <a:pt x="916" y="3209"/>
                  </a:cubicBezTo>
                  <a:lnTo>
                    <a:pt x="916" y="173"/>
                  </a:lnTo>
                  <a:cubicBezTo>
                    <a:pt x="916" y="66"/>
                    <a:pt x="823" y="1"/>
                    <a:pt x="7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4136225" y="3311050"/>
              <a:ext cx="31575" cy="77700"/>
            </a:xfrm>
            <a:custGeom>
              <a:avLst/>
              <a:gdLst/>
              <a:ahLst/>
              <a:cxnLst/>
              <a:rect l="l" t="t" r="r" b="b"/>
              <a:pathLst>
                <a:path w="1263" h="3108" extrusionOk="0">
                  <a:moveTo>
                    <a:pt x="584" y="425"/>
                  </a:moveTo>
                  <a:cubicBezTo>
                    <a:pt x="810" y="651"/>
                    <a:pt x="869" y="1021"/>
                    <a:pt x="881" y="1318"/>
                  </a:cubicBezTo>
                  <a:cubicBezTo>
                    <a:pt x="893" y="1556"/>
                    <a:pt x="881" y="1806"/>
                    <a:pt x="834" y="2045"/>
                  </a:cubicBezTo>
                  <a:lnTo>
                    <a:pt x="750" y="2449"/>
                  </a:lnTo>
                  <a:cubicBezTo>
                    <a:pt x="715" y="2545"/>
                    <a:pt x="703" y="2628"/>
                    <a:pt x="643" y="2687"/>
                  </a:cubicBezTo>
                  <a:cubicBezTo>
                    <a:pt x="606" y="2732"/>
                    <a:pt x="575" y="2750"/>
                    <a:pt x="549" y="2750"/>
                  </a:cubicBezTo>
                  <a:cubicBezTo>
                    <a:pt x="450" y="2750"/>
                    <a:pt x="424" y="2484"/>
                    <a:pt x="405" y="2390"/>
                  </a:cubicBezTo>
                  <a:cubicBezTo>
                    <a:pt x="381" y="2164"/>
                    <a:pt x="357" y="1925"/>
                    <a:pt x="357" y="1711"/>
                  </a:cubicBezTo>
                  <a:cubicBezTo>
                    <a:pt x="357" y="1271"/>
                    <a:pt x="453" y="842"/>
                    <a:pt x="584" y="425"/>
                  </a:cubicBezTo>
                  <a:close/>
                  <a:moveTo>
                    <a:pt x="575" y="0"/>
                  </a:moveTo>
                  <a:cubicBezTo>
                    <a:pt x="532" y="0"/>
                    <a:pt x="490" y="19"/>
                    <a:pt x="453" y="56"/>
                  </a:cubicBezTo>
                  <a:cubicBezTo>
                    <a:pt x="393" y="56"/>
                    <a:pt x="334" y="92"/>
                    <a:pt x="298" y="175"/>
                  </a:cubicBezTo>
                  <a:cubicBezTo>
                    <a:pt x="131" y="628"/>
                    <a:pt x="36" y="1104"/>
                    <a:pt x="12" y="1580"/>
                  </a:cubicBezTo>
                  <a:cubicBezTo>
                    <a:pt x="0" y="1842"/>
                    <a:pt x="12" y="2080"/>
                    <a:pt x="48" y="2330"/>
                  </a:cubicBezTo>
                  <a:cubicBezTo>
                    <a:pt x="72" y="2521"/>
                    <a:pt x="72" y="2771"/>
                    <a:pt x="191" y="2937"/>
                  </a:cubicBezTo>
                  <a:cubicBezTo>
                    <a:pt x="275" y="3052"/>
                    <a:pt x="393" y="3108"/>
                    <a:pt x="518" y="3108"/>
                  </a:cubicBezTo>
                  <a:cubicBezTo>
                    <a:pt x="587" y="3108"/>
                    <a:pt x="658" y="3091"/>
                    <a:pt x="727" y="3057"/>
                  </a:cubicBezTo>
                  <a:cubicBezTo>
                    <a:pt x="929" y="2973"/>
                    <a:pt x="1012" y="2783"/>
                    <a:pt x="1072" y="2580"/>
                  </a:cubicBezTo>
                  <a:cubicBezTo>
                    <a:pt x="1215" y="2116"/>
                    <a:pt x="1262" y="1616"/>
                    <a:pt x="1227" y="1140"/>
                  </a:cubicBezTo>
                  <a:cubicBezTo>
                    <a:pt x="1179" y="711"/>
                    <a:pt x="1024" y="282"/>
                    <a:pt x="655" y="20"/>
                  </a:cubicBezTo>
                  <a:cubicBezTo>
                    <a:pt x="628" y="7"/>
                    <a:pt x="602" y="0"/>
                    <a:pt x="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4174925" y="3304300"/>
              <a:ext cx="36925" cy="76425"/>
            </a:xfrm>
            <a:custGeom>
              <a:avLst/>
              <a:gdLst/>
              <a:ahLst/>
              <a:cxnLst/>
              <a:rect l="l" t="t" r="r" b="b"/>
              <a:pathLst>
                <a:path w="1477" h="3057" extrusionOk="0">
                  <a:moveTo>
                    <a:pt x="529" y="1"/>
                  </a:moveTo>
                  <a:cubicBezTo>
                    <a:pt x="371" y="1"/>
                    <a:pt x="215" y="53"/>
                    <a:pt x="83" y="171"/>
                  </a:cubicBezTo>
                  <a:cubicBezTo>
                    <a:pt x="0" y="255"/>
                    <a:pt x="24" y="410"/>
                    <a:pt x="107" y="457"/>
                  </a:cubicBezTo>
                  <a:cubicBezTo>
                    <a:pt x="179" y="493"/>
                    <a:pt x="238" y="517"/>
                    <a:pt x="322" y="564"/>
                  </a:cubicBezTo>
                  <a:cubicBezTo>
                    <a:pt x="348" y="578"/>
                    <a:pt x="374" y="583"/>
                    <a:pt x="399" y="583"/>
                  </a:cubicBezTo>
                  <a:cubicBezTo>
                    <a:pt x="508" y="583"/>
                    <a:pt x="593" y="471"/>
                    <a:pt x="583" y="374"/>
                  </a:cubicBezTo>
                  <a:lnTo>
                    <a:pt x="583" y="374"/>
                  </a:lnTo>
                  <a:cubicBezTo>
                    <a:pt x="643" y="386"/>
                    <a:pt x="691" y="398"/>
                    <a:pt x="750" y="433"/>
                  </a:cubicBezTo>
                  <a:cubicBezTo>
                    <a:pt x="929" y="517"/>
                    <a:pt x="1000" y="695"/>
                    <a:pt x="1036" y="886"/>
                  </a:cubicBezTo>
                  <a:cubicBezTo>
                    <a:pt x="1119" y="1302"/>
                    <a:pt x="1000" y="1803"/>
                    <a:pt x="857" y="2184"/>
                  </a:cubicBezTo>
                  <a:cubicBezTo>
                    <a:pt x="810" y="2303"/>
                    <a:pt x="762" y="2410"/>
                    <a:pt x="703" y="2517"/>
                  </a:cubicBezTo>
                  <a:cubicBezTo>
                    <a:pt x="679" y="2576"/>
                    <a:pt x="631" y="2696"/>
                    <a:pt x="560" y="2707"/>
                  </a:cubicBezTo>
                  <a:cubicBezTo>
                    <a:pt x="553" y="2708"/>
                    <a:pt x="547" y="2709"/>
                    <a:pt x="541" y="2709"/>
                  </a:cubicBezTo>
                  <a:cubicBezTo>
                    <a:pt x="379" y="2709"/>
                    <a:pt x="357" y="2417"/>
                    <a:pt x="357" y="2303"/>
                  </a:cubicBezTo>
                  <a:cubicBezTo>
                    <a:pt x="357" y="1814"/>
                    <a:pt x="476" y="1326"/>
                    <a:pt x="655" y="862"/>
                  </a:cubicBezTo>
                  <a:cubicBezTo>
                    <a:pt x="706" y="725"/>
                    <a:pt x="598" y="640"/>
                    <a:pt x="490" y="640"/>
                  </a:cubicBezTo>
                  <a:cubicBezTo>
                    <a:pt x="420" y="640"/>
                    <a:pt x="350" y="675"/>
                    <a:pt x="322" y="755"/>
                  </a:cubicBezTo>
                  <a:cubicBezTo>
                    <a:pt x="143" y="1231"/>
                    <a:pt x="24" y="1755"/>
                    <a:pt x="0" y="2255"/>
                  </a:cubicBezTo>
                  <a:cubicBezTo>
                    <a:pt x="0" y="2481"/>
                    <a:pt x="24" y="2731"/>
                    <a:pt x="202" y="2898"/>
                  </a:cubicBezTo>
                  <a:cubicBezTo>
                    <a:pt x="293" y="2996"/>
                    <a:pt x="418" y="3056"/>
                    <a:pt x="542" y="3056"/>
                  </a:cubicBezTo>
                  <a:cubicBezTo>
                    <a:pt x="614" y="3056"/>
                    <a:pt x="685" y="3037"/>
                    <a:pt x="750" y="2993"/>
                  </a:cubicBezTo>
                  <a:cubicBezTo>
                    <a:pt x="941" y="2874"/>
                    <a:pt x="1036" y="2636"/>
                    <a:pt x="1119" y="2422"/>
                  </a:cubicBezTo>
                  <a:cubicBezTo>
                    <a:pt x="1215" y="2195"/>
                    <a:pt x="1298" y="1957"/>
                    <a:pt x="1345" y="1707"/>
                  </a:cubicBezTo>
                  <a:cubicBezTo>
                    <a:pt x="1429" y="1279"/>
                    <a:pt x="1476" y="755"/>
                    <a:pt x="1226" y="386"/>
                  </a:cubicBezTo>
                  <a:cubicBezTo>
                    <a:pt x="1069" y="153"/>
                    <a:pt x="797" y="1"/>
                    <a:pt x="5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4230575" y="3342300"/>
              <a:ext cx="46750" cy="31800"/>
            </a:xfrm>
            <a:custGeom>
              <a:avLst/>
              <a:gdLst/>
              <a:ahLst/>
              <a:cxnLst/>
              <a:rect l="l" t="t" r="r" b="b"/>
              <a:pathLst>
                <a:path w="1870" h="1272" extrusionOk="0">
                  <a:moveTo>
                    <a:pt x="1044" y="1"/>
                  </a:moveTo>
                  <a:cubicBezTo>
                    <a:pt x="906" y="1"/>
                    <a:pt x="771" y="72"/>
                    <a:pt x="679" y="163"/>
                  </a:cubicBezTo>
                  <a:cubicBezTo>
                    <a:pt x="608" y="235"/>
                    <a:pt x="560" y="306"/>
                    <a:pt x="513" y="414"/>
                  </a:cubicBezTo>
                  <a:cubicBezTo>
                    <a:pt x="441" y="354"/>
                    <a:pt x="370" y="342"/>
                    <a:pt x="274" y="342"/>
                  </a:cubicBezTo>
                  <a:cubicBezTo>
                    <a:pt x="251" y="342"/>
                    <a:pt x="215" y="354"/>
                    <a:pt x="191" y="366"/>
                  </a:cubicBezTo>
                  <a:cubicBezTo>
                    <a:pt x="120" y="378"/>
                    <a:pt x="60" y="425"/>
                    <a:pt x="36" y="497"/>
                  </a:cubicBezTo>
                  <a:cubicBezTo>
                    <a:pt x="1" y="735"/>
                    <a:pt x="24" y="949"/>
                    <a:pt x="132" y="1176"/>
                  </a:cubicBezTo>
                  <a:cubicBezTo>
                    <a:pt x="158" y="1233"/>
                    <a:pt x="212" y="1257"/>
                    <a:pt x="268" y="1257"/>
                  </a:cubicBezTo>
                  <a:cubicBezTo>
                    <a:pt x="365" y="1257"/>
                    <a:pt x="468" y="1185"/>
                    <a:pt x="453" y="1080"/>
                  </a:cubicBezTo>
                  <a:lnTo>
                    <a:pt x="453" y="818"/>
                  </a:lnTo>
                  <a:cubicBezTo>
                    <a:pt x="493" y="859"/>
                    <a:pt x="549" y="880"/>
                    <a:pt x="603" y="880"/>
                  </a:cubicBezTo>
                  <a:cubicBezTo>
                    <a:pt x="676" y="880"/>
                    <a:pt x="747" y="841"/>
                    <a:pt x="774" y="759"/>
                  </a:cubicBezTo>
                  <a:cubicBezTo>
                    <a:pt x="798" y="652"/>
                    <a:pt x="834" y="521"/>
                    <a:pt x="917" y="425"/>
                  </a:cubicBezTo>
                  <a:cubicBezTo>
                    <a:pt x="953" y="402"/>
                    <a:pt x="977" y="378"/>
                    <a:pt x="1024" y="366"/>
                  </a:cubicBezTo>
                  <a:lnTo>
                    <a:pt x="1072" y="366"/>
                  </a:lnTo>
                  <a:cubicBezTo>
                    <a:pt x="1072" y="366"/>
                    <a:pt x="1084" y="366"/>
                    <a:pt x="1096" y="378"/>
                  </a:cubicBezTo>
                  <a:cubicBezTo>
                    <a:pt x="1144" y="414"/>
                    <a:pt x="1155" y="473"/>
                    <a:pt x="1191" y="521"/>
                  </a:cubicBezTo>
                  <a:cubicBezTo>
                    <a:pt x="1227" y="592"/>
                    <a:pt x="1263" y="664"/>
                    <a:pt x="1310" y="735"/>
                  </a:cubicBezTo>
                  <a:lnTo>
                    <a:pt x="1525" y="1187"/>
                  </a:lnTo>
                  <a:cubicBezTo>
                    <a:pt x="1556" y="1242"/>
                    <a:pt x="1618" y="1271"/>
                    <a:pt x="1677" y="1271"/>
                  </a:cubicBezTo>
                  <a:cubicBezTo>
                    <a:pt x="1708" y="1271"/>
                    <a:pt x="1738" y="1263"/>
                    <a:pt x="1763" y="1247"/>
                  </a:cubicBezTo>
                  <a:cubicBezTo>
                    <a:pt x="1858" y="1199"/>
                    <a:pt x="1870" y="1080"/>
                    <a:pt x="1822" y="1009"/>
                  </a:cubicBezTo>
                  <a:cubicBezTo>
                    <a:pt x="1739" y="830"/>
                    <a:pt x="1632" y="640"/>
                    <a:pt x="1536" y="461"/>
                  </a:cubicBezTo>
                  <a:cubicBezTo>
                    <a:pt x="1453" y="271"/>
                    <a:pt x="1382" y="104"/>
                    <a:pt x="1167" y="21"/>
                  </a:cubicBezTo>
                  <a:cubicBezTo>
                    <a:pt x="1127" y="7"/>
                    <a:pt x="1085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4269875" y="3280925"/>
              <a:ext cx="42875" cy="36750"/>
            </a:xfrm>
            <a:custGeom>
              <a:avLst/>
              <a:gdLst/>
              <a:ahLst/>
              <a:cxnLst/>
              <a:rect l="l" t="t" r="r" b="b"/>
              <a:pathLst>
                <a:path w="1715" h="1470" extrusionOk="0">
                  <a:moveTo>
                    <a:pt x="1119" y="1"/>
                  </a:moveTo>
                  <a:cubicBezTo>
                    <a:pt x="1044" y="1"/>
                    <a:pt x="991" y="54"/>
                    <a:pt x="953" y="130"/>
                  </a:cubicBezTo>
                  <a:cubicBezTo>
                    <a:pt x="929" y="237"/>
                    <a:pt x="893" y="309"/>
                    <a:pt x="846" y="392"/>
                  </a:cubicBezTo>
                  <a:lnTo>
                    <a:pt x="846" y="404"/>
                  </a:lnTo>
                  <a:cubicBezTo>
                    <a:pt x="655" y="321"/>
                    <a:pt x="441" y="225"/>
                    <a:pt x="250" y="154"/>
                  </a:cubicBezTo>
                  <a:cubicBezTo>
                    <a:pt x="238" y="150"/>
                    <a:pt x="224" y="149"/>
                    <a:pt x="211" y="149"/>
                  </a:cubicBezTo>
                  <a:cubicBezTo>
                    <a:pt x="136" y="149"/>
                    <a:pt x="56" y="202"/>
                    <a:pt x="36" y="273"/>
                  </a:cubicBezTo>
                  <a:cubicBezTo>
                    <a:pt x="0" y="380"/>
                    <a:pt x="60" y="463"/>
                    <a:pt x="143" y="499"/>
                  </a:cubicBezTo>
                  <a:cubicBezTo>
                    <a:pt x="334" y="559"/>
                    <a:pt x="512" y="630"/>
                    <a:pt x="679" y="725"/>
                  </a:cubicBezTo>
                  <a:cubicBezTo>
                    <a:pt x="643" y="797"/>
                    <a:pt x="607" y="856"/>
                    <a:pt x="560" y="928"/>
                  </a:cubicBezTo>
                  <a:lnTo>
                    <a:pt x="476" y="1059"/>
                  </a:lnTo>
                  <a:cubicBezTo>
                    <a:pt x="465" y="1083"/>
                    <a:pt x="441" y="1106"/>
                    <a:pt x="429" y="1118"/>
                  </a:cubicBezTo>
                  <a:lnTo>
                    <a:pt x="405" y="1154"/>
                  </a:lnTo>
                  <a:lnTo>
                    <a:pt x="393" y="1166"/>
                  </a:lnTo>
                  <a:cubicBezTo>
                    <a:pt x="334" y="1237"/>
                    <a:pt x="310" y="1345"/>
                    <a:pt x="393" y="1416"/>
                  </a:cubicBezTo>
                  <a:cubicBezTo>
                    <a:pt x="425" y="1448"/>
                    <a:pt x="478" y="1470"/>
                    <a:pt x="530" y="1470"/>
                  </a:cubicBezTo>
                  <a:cubicBezTo>
                    <a:pt x="573" y="1470"/>
                    <a:pt x="616" y="1454"/>
                    <a:pt x="643" y="1416"/>
                  </a:cubicBezTo>
                  <a:cubicBezTo>
                    <a:pt x="774" y="1261"/>
                    <a:pt x="893" y="1083"/>
                    <a:pt x="1000" y="904"/>
                  </a:cubicBezTo>
                  <a:cubicBezTo>
                    <a:pt x="1143" y="952"/>
                    <a:pt x="1298" y="1035"/>
                    <a:pt x="1429" y="1130"/>
                  </a:cubicBezTo>
                  <a:cubicBezTo>
                    <a:pt x="1452" y="1149"/>
                    <a:pt x="1479" y="1157"/>
                    <a:pt x="1507" y="1157"/>
                  </a:cubicBezTo>
                  <a:cubicBezTo>
                    <a:pt x="1569" y="1157"/>
                    <a:pt x="1635" y="1119"/>
                    <a:pt x="1667" y="1071"/>
                  </a:cubicBezTo>
                  <a:cubicBezTo>
                    <a:pt x="1715" y="975"/>
                    <a:pt x="1679" y="868"/>
                    <a:pt x="1608" y="833"/>
                  </a:cubicBezTo>
                  <a:cubicBezTo>
                    <a:pt x="1453" y="737"/>
                    <a:pt x="1310" y="642"/>
                    <a:pt x="1155" y="571"/>
                  </a:cubicBezTo>
                  <a:cubicBezTo>
                    <a:pt x="1203" y="463"/>
                    <a:pt x="1262" y="344"/>
                    <a:pt x="1298" y="237"/>
                  </a:cubicBezTo>
                  <a:cubicBezTo>
                    <a:pt x="1322" y="142"/>
                    <a:pt x="1262" y="35"/>
                    <a:pt x="1179" y="11"/>
                  </a:cubicBezTo>
                  <a:cubicBezTo>
                    <a:pt x="1157" y="4"/>
                    <a:pt x="1137" y="1"/>
                    <a:pt x="11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4302900" y="3222850"/>
              <a:ext cx="37250" cy="42600"/>
            </a:xfrm>
            <a:custGeom>
              <a:avLst/>
              <a:gdLst/>
              <a:ahLst/>
              <a:cxnLst/>
              <a:rect l="l" t="t" r="r" b="b"/>
              <a:pathLst>
                <a:path w="1490" h="1704" extrusionOk="0">
                  <a:moveTo>
                    <a:pt x="465" y="1"/>
                  </a:moveTo>
                  <a:cubicBezTo>
                    <a:pt x="436" y="1"/>
                    <a:pt x="408" y="8"/>
                    <a:pt x="382" y="24"/>
                  </a:cubicBezTo>
                  <a:cubicBezTo>
                    <a:pt x="287" y="72"/>
                    <a:pt x="203" y="119"/>
                    <a:pt x="108" y="167"/>
                  </a:cubicBezTo>
                  <a:cubicBezTo>
                    <a:pt x="25" y="215"/>
                    <a:pt x="1" y="334"/>
                    <a:pt x="48" y="417"/>
                  </a:cubicBezTo>
                  <a:cubicBezTo>
                    <a:pt x="78" y="468"/>
                    <a:pt x="134" y="493"/>
                    <a:pt x="190" y="493"/>
                  </a:cubicBezTo>
                  <a:cubicBezTo>
                    <a:pt x="224" y="493"/>
                    <a:pt x="259" y="483"/>
                    <a:pt x="287" y="465"/>
                  </a:cubicBezTo>
                  <a:cubicBezTo>
                    <a:pt x="298" y="453"/>
                    <a:pt x="334" y="453"/>
                    <a:pt x="346" y="441"/>
                  </a:cubicBezTo>
                  <a:lnTo>
                    <a:pt x="346" y="441"/>
                  </a:lnTo>
                  <a:cubicBezTo>
                    <a:pt x="406" y="786"/>
                    <a:pt x="382" y="1120"/>
                    <a:pt x="239" y="1453"/>
                  </a:cubicBezTo>
                  <a:cubicBezTo>
                    <a:pt x="215" y="1536"/>
                    <a:pt x="287" y="1655"/>
                    <a:pt x="358" y="1679"/>
                  </a:cubicBezTo>
                  <a:cubicBezTo>
                    <a:pt x="480" y="1696"/>
                    <a:pt x="601" y="1704"/>
                    <a:pt x="720" y="1704"/>
                  </a:cubicBezTo>
                  <a:cubicBezTo>
                    <a:pt x="936" y="1704"/>
                    <a:pt x="1146" y="1678"/>
                    <a:pt x="1346" y="1632"/>
                  </a:cubicBezTo>
                  <a:cubicBezTo>
                    <a:pt x="1430" y="1608"/>
                    <a:pt x="1489" y="1501"/>
                    <a:pt x="1465" y="1405"/>
                  </a:cubicBezTo>
                  <a:cubicBezTo>
                    <a:pt x="1435" y="1335"/>
                    <a:pt x="1370" y="1281"/>
                    <a:pt x="1286" y="1281"/>
                  </a:cubicBezTo>
                  <a:cubicBezTo>
                    <a:pt x="1271" y="1281"/>
                    <a:pt x="1255" y="1283"/>
                    <a:pt x="1239" y="1286"/>
                  </a:cubicBezTo>
                  <a:cubicBezTo>
                    <a:pt x="1090" y="1323"/>
                    <a:pt x="942" y="1353"/>
                    <a:pt x="787" y="1353"/>
                  </a:cubicBezTo>
                  <a:cubicBezTo>
                    <a:pt x="744" y="1353"/>
                    <a:pt x="700" y="1351"/>
                    <a:pt x="656" y="1346"/>
                  </a:cubicBezTo>
                  <a:cubicBezTo>
                    <a:pt x="775" y="953"/>
                    <a:pt x="763" y="512"/>
                    <a:pt x="644" y="131"/>
                  </a:cubicBezTo>
                  <a:cubicBezTo>
                    <a:pt x="618" y="53"/>
                    <a:pt x="541" y="1"/>
                    <a:pt x="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4101100" y="3440725"/>
              <a:ext cx="192900" cy="8950"/>
            </a:xfrm>
            <a:custGeom>
              <a:avLst/>
              <a:gdLst/>
              <a:ahLst/>
              <a:cxnLst/>
              <a:rect l="l" t="t" r="r" b="b"/>
              <a:pathLst>
                <a:path w="7716" h="358" extrusionOk="0">
                  <a:moveTo>
                    <a:pt x="238" y="1"/>
                  </a:moveTo>
                  <a:cubicBezTo>
                    <a:pt x="0" y="13"/>
                    <a:pt x="0" y="358"/>
                    <a:pt x="238" y="358"/>
                  </a:cubicBezTo>
                  <a:lnTo>
                    <a:pt x="7489" y="358"/>
                  </a:lnTo>
                  <a:cubicBezTo>
                    <a:pt x="7716" y="358"/>
                    <a:pt x="7716" y="1"/>
                    <a:pt x="7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4101400" y="3472275"/>
              <a:ext cx="91100" cy="8950"/>
            </a:xfrm>
            <a:custGeom>
              <a:avLst/>
              <a:gdLst/>
              <a:ahLst/>
              <a:cxnLst/>
              <a:rect l="l" t="t" r="r" b="b"/>
              <a:pathLst>
                <a:path w="3644" h="358" extrusionOk="0">
                  <a:moveTo>
                    <a:pt x="226" y="1"/>
                  </a:moveTo>
                  <a:cubicBezTo>
                    <a:pt x="0" y="1"/>
                    <a:pt x="0" y="358"/>
                    <a:pt x="226" y="358"/>
                  </a:cubicBezTo>
                  <a:lnTo>
                    <a:pt x="3417" y="358"/>
                  </a:lnTo>
                  <a:cubicBezTo>
                    <a:pt x="3644" y="346"/>
                    <a:pt x="3644" y="1"/>
                    <a:pt x="3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3210200" y="3460075"/>
              <a:ext cx="44675" cy="50675"/>
            </a:xfrm>
            <a:custGeom>
              <a:avLst/>
              <a:gdLst/>
              <a:ahLst/>
              <a:cxnLst/>
              <a:rect l="l" t="t" r="r" b="b"/>
              <a:pathLst>
                <a:path w="1787" h="2027" extrusionOk="0">
                  <a:moveTo>
                    <a:pt x="1057" y="1"/>
                  </a:moveTo>
                  <a:cubicBezTo>
                    <a:pt x="1014" y="1"/>
                    <a:pt x="971" y="5"/>
                    <a:pt x="930" y="13"/>
                  </a:cubicBezTo>
                  <a:cubicBezTo>
                    <a:pt x="656" y="60"/>
                    <a:pt x="453" y="275"/>
                    <a:pt x="346" y="501"/>
                  </a:cubicBezTo>
                  <a:cubicBezTo>
                    <a:pt x="120" y="965"/>
                    <a:pt x="1" y="1727"/>
                    <a:pt x="596" y="1953"/>
                  </a:cubicBezTo>
                  <a:cubicBezTo>
                    <a:pt x="727" y="2005"/>
                    <a:pt x="867" y="2027"/>
                    <a:pt x="1007" y="2027"/>
                  </a:cubicBezTo>
                  <a:cubicBezTo>
                    <a:pt x="1226" y="2027"/>
                    <a:pt x="1448" y="1973"/>
                    <a:pt x="1644" y="1894"/>
                  </a:cubicBezTo>
                  <a:cubicBezTo>
                    <a:pt x="1727" y="1858"/>
                    <a:pt x="1787" y="1775"/>
                    <a:pt x="1763" y="1668"/>
                  </a:cubicBezTo>
                  <a:cubicBezTo>
                    <a:pt x="1732" y="1606"/>
                    <a:pt x="1648" y="1544"/>
                    <a:pt x="1571" y="1544"/>
                  </a:cubicBezTo>
                  <a:cubicBezTo>
                    <a:pt x="1560" y="1544"/>
                    <a:pt x="1548" y="1545"/>
                    <a:pt x="1537" y="1548"/>
                  </a:cubicBezTo>
                  <a:cubicBezTo>
                    <a:pt x="1365" y="1625"/>
                    <a:pt x="1179" y="1663"/>
                    <a:pt x="989" y="1663"/>
                  </a:cubicBezTo>
                  <a:cubicBezTo>
                    <a:pt x="942" y="1663"/>
                    <a:pt x="894" y="1660"/>
                    <a:pt x="846" y="1656"/>
                  </a:cubicBezTo>
                  <a:cubicBezTo>
                    <a:pt x="763" y="1644"/>
                    <a:pt x="656" y="1608"/>
                    <a:pt x="596" y="1548"/>
                  </a:cubicBezTo>
                  <a:cubicBezTo>
                    <a:pt x="549" y="1501"/>
                    <a:pt x="525" y="1429"/>
                    <a:pt x="513" y="1346"/>
                  </a:cubicBezTo>
                  <a:cubicBezTo>
                    <a:pt x="477" y="1179"/>
                    <a:pt x="537" y="989"/>
                    <a:pt x="596" y="810"/>
                  </a:cubicBezTo>
                  <a:cubicBezTo>
                    <a:pt x="656" y="644"/>
                    <a:pt x="763" y="453"/>
                    <a:pt x="906" y="394"/>
                  </a:cubicBezTo>
                  <a:cubicBezTo>
                    <a:pt x="930" y="370"/>
                    <a:pt x="1001" y="358"/>
                    <a:pt x="1013" y="358"/>
                  </a:cubicBezTo>
                  <a:lnTo>
                    <a:pt x="1120" y="358"/>
                  </a:lnTo>
                  <a:cubicBezTo>
                    <a:pt x="1156" y="370"/>
                    <a:pt x="1180" y="370"/>
                    <a:pt x="1227" y="405"/>
                  </a:cubicBezTo>
                  <a:cubicBezTo>
                    <a:pt x="1251" y="417"/>
                    <a:pt x="1263" y="441"/>
                    <a:pt x="1287" y="477"/>
                  </a:cubicBezTo>
                  <a:cubicBezTo>
                    <a:pt x="1317" y="541"/>
                    <a:pt x="1370" y="568"/>
                    <a:pt x="1425" y="568"/>
                  </a:cubicBezTo>
                  <a:cubicBezTo>
                    <a:pt x="1543" y="568"/>
                    <a:pt x="1669" y="444"/>
                    <a:pt x="1596" y="298"/>
                  </a:cubicBezTo>
                  <a:cubicBezTo>
                    <a:pt x="1487" y="100"/>
                    <a:pt x="1271" y="1"/>
                    <a:pt x="10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3276600" y="3455050"/>
              <a:ext cx="51200" cy="50000"/>
            </a:xfrm>
            <a:custGeom>
              <a:avLst/>
              <a:gdLst/>
              <a:ahLst/>
              <a:cxnLst/>
              <a:rect l="l" t="t" r="r" b="b"/>
              <a:pathLst>
                <a:path w="2048" h="2000" extrusionOk="0">
                  <a:moveTo>
                    <a:pt x="518" y="1"/>
                  </a:moveTo>
                  <a:cubicBezTo>
                    <a:pt x="445" y="1"/>
                    <a:pt x="367" y="54"/>
                    <a:pt x="357" y="130"/>
                  </a:cubicBezTo>
                  <a:cubicBezTo>
                    <a:pt x="321" y="321"/>
                    <a:pt x="298" y="535"/>
                    <a:pt x="262" y="737"/>
                  </a:cubicBezTo>
                  <a:lnTo>
                    <a:pt x="214" y="737"/>
                  </a:lnTo>
                  <a:cubicBezTo>
                    <a:pt x="0" y="737"/>
                    <a:pt x="0" y="1095"/>
                    <a:pt x="214" y="1095"/>
                  </a:cubicBezTo>
                  <a:cubicBezTo>
                    <a:pt x="191" y="1333"/>
                    <a:pt x="179" y="1583"/>
                    <a:pt x="155" y="1821"/>
                  </a:cubicBezTo>
                  <a:cubicBezTo>
                    <a:pt x="155" y="1916"/>
                    <a:pt x="250" y="1999"/>
                    <a:pt x="333" y="1999"/>
                  </a:cubicBezTo>
                  <a:cubicBezTo>
                    <a:pt x="441" y="1999"/>
                    <a:pt x="512" y="1928"/>
                    <a:pt x="512" y="1821"/>
                  </a:cubicBezTo>
                  <a:cubicBezTo>
                    <a:pt x="536" y="1583"/>
                    <a:pt x="548" y="1333"/>
                    <a:pt x="572" y="1095"/>
                  </a:cubicBezTo>
                  <a:lnTo>
                    <a:pt x="1631" y="1095"/>
                  </a:lnTo>
                  <a:lnTo>
                    <a:pt x="1631" y="1821"/>
                  </a:lnTo>
                  <a:cubicBezTo>
                    <a:pt x="1631" y="1934"/>
                    <a:pt x="1720" y="1991"/>
                    <a:pt x="1810" y="1991"/>
                  </a:cubicBezTo>
                  <a:cubicBezTo>
                    <a:pt x="1899" y="1991"/>
                    <a:pt x="1988" y="1934"/>
                    <a:pt x="1988" y="1821"/>
                  </a:cubicBezTo>
                  <a:lnTo>
                    <a:pt x="1988" y="1047"/>
                  </a:lnTo>
                  <a:cubicBezTo>
                    <a:pt x="2048" y="976"/>
                    <a:pt x="2048" y="857"/>
                    <a:pt x="1988" y="797"/>
                  </a:cubicBezTo>
                  <a:lnTo>
                    <a:pt x="1988" y="356"/>
                  </a:lnTo>
                  <a:cubicBezTo>
                    <a:pt x="1988" y="243"/>
                    <a:pt x="1899" y="187"/>
                    <a:pt x="1810" y="187"/>
                  </a:cubicBezTo>
                  <a:cubicBezTo>
                    <a:pt x="1720" y="187"/>
                    <a:pt x="1631" y="243"/>
                    <a:pt x="1631" y="356"/>
                  </a:cubicBezTo>
                  <a:lnTo>
                    <a:pt x="1631" y="737"/>
                  </a:lnTo>
                  <a:lnTo>
                    <a:pt x="619" y="737"/>
                  </a:lnTo>
                  <a:cubicBezTo>
                    <a:pt x="631" y="571"/>
                    <a:pt x="667" y="392"/>
                    <a:pt x="691" y="237"/>
                  </a:cubicBezTo>
                  <a:cubicBezTo>
                    <a:pt x="714" y="142"/>
                    <a:pt x="667" y="35"/>
                    <a:pt x="572" y="11"/>
                  </a:cubicBezTo>
                  <a:cubicBezTo>
                    <a:pt x="555" y="4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3554900" y="3455550"/>
              <a:ext cx="55975" cy="52625"/>
            </a:xfrm>
            <a:custGeom>
              <a:avLst/>
              <a:gdLst/>
              <a:ahLst/>
              <a:cxnLst/>
              <a:rect l="l" t="t" r="r" b="b"/>
              <a:pathLst>
                <a:path w="2239" h="2105" extrusionOk="0">
                  <a:moveTo>
                    <a:pt x="1929" y="0"/>
                  </a:moveTo>
                  <a:cubicBezTo>
                    <a:pt x="1840" y="0"/>
                    <a:pt x="1751" y="57"/>
                    <a:pt x="1751" y="170"/>
                  </a:cubicBezTo>
                  <a:lnTo>
                    <a:pt x="1751" y="837"/>
                  </a:lnTo>
                  <a:lnTo>
                    <a:pt x="453" y="837"/>
                  </a:lnTo>
                  <a:cubicBezTo>
                    <a:pt x="417" y="837"/>
                    <a:pt x="381" y="848"/>
                    <a:pt x="358" y="884"/>
                  </a:cubicBezTo>
                  <a:lnTo>
                    <a:pt x="358" y="229"/>
                  </a:lnTo>
                  <a:cubicBezTo>
                    <a:pt x="358" y="116"/>
                    <a:pt x="268" y="60"/>
                    <a:pt x="179" y="60"/>
                  </a:cubicBezTo>
                  <a:cubicBezTo>
                    <a:pt x="90" y="60"/>
                    <a:pt x="0" y="116"/>
                    <a:pt x="0" y="229"/>
                  </a:cubicBezTo>
                  <a:lnTo>
                    <a:pt x="0" y="1944"/>
                  </a:lnTo>
                  <a:cubicBezTo>
                    <a:pt x="0" y="2051"/>
                    <a:pt x="90" y="2105"/>
                    <a:pt x="179" y="2105"/>
                  </a:cubicBezTo>
                  <a:cubicBezTo>
                    <a:pt x="268" y="2105"/>
                    <a:pt x="358" y="2051"/>
                    <a:pt x="358" y="1944"/>
                  </a:cubicBezTo>
                  <a:lnTo>
                    <a:pt x="358" y="1158"/>
                  </a:lnTo>
                  <a:cubicBezTo>
                    <a:pt x="381" y="1182"/>
                    <a:pt x="417" y="1206"/>
                    <a:pt x="453" y="1206"/>
                  </a:cubicBezTo>
                  <a:lnTo>
                    <a:pt x="1751" y="1206"/>
                  </a:lnTo>
                  <a:lnTo>
                    <a:pt x="1751" y="1932"/>
                  </a:lnTo>
                  <a:cubicBezTo>
                    <a:pt x="1751" y="2045"/>
                    <a:pt x="1840" y="2102"/>
                    <a:pt x="1929" y="2102"/>
                  </a:cubicBezTo>
                  <a:cubicBezTo>
                    <a:pt x="2018" y="2102"/>
                    <a:pt x="2108" y="2045"/>
                    <a:pt x="2108" y="1932"/>
                  </a:cubicBezTo>
                  <a:lnTo>
                    <a:pt x="2108" y="1194"/>
                  </a:lnTo>
                  <a:cubicBezTo>
                    <a:pt x="2239" y="1122"/>
                    <a:pt x="2239" y="896"/>
                    <a:pt x="2108" y="848"/>
                  </a:cubicBezTo>
                  <a:lnTo>
                    <a:pt x="2108" y="170"/>
                  </a:lnTo>
                  <a:cubicBezTo>
                    <a:pt x="2108" y="57"/>
                    <a:pt x="2018" y="0"/>
                    <a:pt x="1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3807300" y="3458525"/>
              <a:ext cx="47350" cy="51150"/>
            </a:xfrm>
            <a:custGeom>
              <a:avLst/>
              <a:gdLst/>
              <a:ahLst/>
              <a:cxnLst/>
              <a:rect l="l" t="t" r="r" b="b"/>
              <a:pathLst>
                <a:path w="1894" h="2046" extrusionOk="0">
                  <a:moveTo>
                    <a:pt x="179" y="0"/>
                  </a:moveTo>
                  <a:cubicBezTo>
                    <a:pt x="90" y="0"/>
                    <a:pt x="1" y="57"/>
                    <a:pt x="1" y="170"/>
                  </a:cubicBezTo>
                  <a:lnTo>
                    <a:pt x="1" y="1884"/>
                  </a:lnTo>
                  <a:cubicBezTo>
                    <a:pt x="1" y="1991"/>
                    <a:pt x="90" y="2045"/>
                    <a:pt x="179" y="2045"/>
                  </a:cubicBezTo>
                  <a:cubicBezTo>
                    <a:pt x="269" y="2045"/>
                    <a:pt x="358" y="1991"/>
                    <a:pt x="358" y="1884"/>
                  </a:cubicBezTo>
                  <a:lnTo>
                    <a:pt x="358" y="1075"/>
                  </a:lnTo>
                  <a:cubicBezTo>
                    <a:pt x="382" y="1075"/>
                    <a:pt x="394" y="1087"/>
                    <a:pt x="406" y="1087"/>
                  </a:cubicBezTo>
                  <a:lnTo>
                    <a:pt x="1537" y="1087"/>
                  </a:lnTo>
                  <a:lnTo>
                    <a:pt x="1537" y="1765"/>
                  </a:lnTo>
                  <a:cubicBezTo>
                    <a:pt x="1537" y="1872"/>
                    <a:pt x="1626" y="1926"/>
                    <a:pt x="1715" y="1926"/>
                  </a:cubicBezTo>
                  <a:cubicBezTo>
                    <a:pt x="1805" y="1926"/>
                    <a:pt x="1894" y="1872"/>
                    <a:pt x="1894" y="1765"/>
                  </a:cubicBezTo>
                  <a:lnTo>
                    <a:pt x="1894" y="229"/>
                  </a:lnTo>
                  <a:cubicBezTo>
                    <a:pt x="1894" y="109"/>
                    <a:pt x="1802" y="49"/>
                    <a:pt x="1712" y="49"/>
                  </a:cubicBezTo>
                  <a:cubicBezTo>
                    <a:pt x="1624" y="49"/>
                    <a:pt x="1537" y="106"/>
                    <a:pt x="1537" y="217"/>
                  </a:cubicBezTo>
                  <a:lnTo>
                    <a:pt x="1537" y="718"/>
                  </a:lnTo>
                  <a:lnTo>
                    <a:pt x="406" y="718"/>
                  </a:lnTo>
                  <a:cubicBezTo>
                    <a:pt x="394" y="718"/>
                    <a:pt x="382" y="718"/>
                    <a:pt x="358" y="729"/>
                  </a:cubicBezTo>
                  <a:lnTo>
                    <a:pt x="358" y="170"/>
                  </a:lnTo>
                  <a:cubicBezTo>
                    <a:pt x="358" y="57"/>
                    <a:pt x="269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3881725" y="347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3872500" y="3470000"/>
              <a:ext cx="31575" cy="43700"/>
            </a:xfrm>
            <a:custGeom>
              <a:avLst/>
              <a:gdLst/>
              <a:ahLst/>
              <a:cxnLst/>
              <a:rect l="l" t="t" r="r" b="b"/>
              <a:pathLst>
                <a:path w="1263" h="1748" extrusionOk="0">
                  <a:moveTo>
                    <a:pt x="369" y="378"/>
                  </a:moveTo>
                  <a:cubicBezTo>
                    <a:pt x="361" y="378"/>
                    <a:pt x="359" y="383"/>
                    <a:pt x="361" y="383"/>
                  </a:cubicBezTo>
                  <a:cubicBezTo>
                    <a:pt x="363" y="383"/>
                    <a:pt x="365" y="382"/>
                    <a:pt x="369" y="378"/>
                  </a:cubicBezTo>
                  <a:close/>
                  <a:moveTo>
                    <a:pt x="366" y="0"/>
                  </a:moveTo>
                  <a:cubicBezTo>
                    <a:pt x="202" y="0"/>
                    <a:pt x="43" y="86"/>
                    <a:pt x="12" y="259"/>
                  </a:cubicBezTo>
                  <a:cubicBezTo>
                    <a:pt x="0" y="354"/>
                    <a:pt x="48" y="449"/>
                    <a:pt x="131" y="485"/>
                  </a:cubicBezTo>
                  <a:cubicBezTo>
                    <a:pt x="144" y="488"/>
                    <a:pt x="157" y="490"/>
                    <a:pt x="170" y="490"/>
                  </a:cubicBezTo>
                  <a:cubicBezTo>
                    <a:pt x="245" y="490"/>
                    <a:pt x="327" y="436"/>
                    <a:pt x="358" y="366"/>
                  </a:cubicBezTo>
                  <a:lnTo>
                    <a:pt x="393" y="366"/>
                  </a:lnTo>
                  <a:cubicBezTo>
                    <a:pt x="393" y="366"/>
                    <a:pt x="405" y="378"/>
                    <a:pt x="393" y="378"/>
                  </a:cubicBezTo>
                  <a:lnTo>
                    <a:pt x="405" y="389"/>
                  </a:lnTo>
                  <a:lnTo>
                    <a:pt x="405" y="413"/>
                  </a:lnTo>
                  <a:cubicBezTo>
                    <a:pt x="405" y="425"/>
                    <a:pt x="417" y="437"/>
                    <a:pt x="417" y="449"/>
                  </a:cubicBezTo>
                  <a:lnTo>
                    <a:pt x="417" y="473"/>
                  </a:lnTo>
                  <a:lnTo>
                    <a:pt x="417" y="509"/>
                  </a:lnTo>
                  <a:lnTo>
                    <a:pt x="417" y="616"/>
                  </a:lnTo>
                  <a:cubicBezTo>
                    <a:pt x="393" y="890"/>
                    <a:pt x="286" y="1163"/>
                    <a:pt x="131" y="1390"/>
                  </a:cubicBezTo>
                  <a:cubicBezTo>
                    <a:pt x="60" y="1509"/>
                    <a:pt x="167" y="1640"/>
                    <a:pt x="286" y="1663"/>
                  </a:cubicBezTo>
                  <a:cubicBezTo>
                    <a:pt x="548" y="1687"/>
                    <a:pt x="810" y="1723"/>
                    <a:pt x="1072" y="1747"/>
                  </a:cubicBezTo>
                  <a:cubicBezTo>
                    <a:pt x="1077" y="1747"/>
                    <a:pt x="1083" y="1748"/>
                    <a:pt x="1088" y="1748"/>
                  </a:cubicBezTo>
                  <a:cubicBezTo>
                    <a:pt x="1176" y="1748"/>
                    <a:pt x="1250" y="1658"/>
                    <a:pt x="1250" y="1568"/>
                  </a:cubicBezTo>
                  <a:cubicBezTo>
                    <a:pt x="1262" y="1485"/>
                    <a:pt x="1191" y="1425"/>
                    <a:pt x="1084" y="1401"/>
                  </a:cubicBezTo>
                  <a:cubicBezTo>
                    <a:pt x="929" y="1390"/>
                    <a:pt x="750" y="1378"/>
                    <a:pt x="584" y="1342"/>
                  </a:cubicBezTo>
                  <a:cubicBezTo>
                    <a:pt x="631" y="1247"/>
                    <a:pt x="667" y="1140"/>
                    <a:pt x="703" y="1021"/>
                  </a:cubicBezTo>
                  <a:cubicBezTo>
                    <a:pt x="762" y="842"/>
                    <a:pt x="810" y="628"/>
                    <a:pt x="774" y="437"/>
                  </a:cubicBezTo>
                  <a:cubicBezTo>
                    <a:pt x="762" y="247"/>
                    <a:pt x="655" y="56"/>
                    <a:pt x="453" y="8"/>
                  </a:cubicBezTo>
                  <a:cubicBezTo>
                    <a:pt x="424" y="3"/>
                    <a:pt x="395" y="0"/>
                    <a:pt x="3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3881725" y="347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3680200" y="3162175"/>
              <a:ext cx="54200" cy="68150"/>
            </a:xfrm>
            <a:custGeom>
              <a:avLst/>
              <a:gdLst/>
              <a:ahLst/>
              <a:cxnLst/>
              <a:rect l="l" t="t" r="r" b="b"/>
              <a:pathLst>
                <a:path w="2168" h="2726" extrusionOk="0">
                  <a:moveTo>
                    <a:pt x="1951" y="0"/>
                  </a:moveTo>
                  <a:cubicBezTo>
                    <a:pt x="1880" y="0"/>
                    <a:pt x="1811" y="39"/>
                    <a:pt x="1787" y="129"/>
                  </a:cubicBezTo>
                  <a:cubicBezTo>
                    <a:pt x="1668" y="594"/>
                    <a:pt x="1608" y="1070"/>
                    <a:pt x="1561" y="1558"/>
                  </a:cubicBezTo>
                  <a:cubicBezTo>
                    <a:pt x="1370" y="1070"/>
                    <a:pt x="1132" y="594"/>
                    <a:pt x="834" y="141"/>
                  </a:cubicBezTo>
                  <a:cubicBezTo>
                    <a:pt x="794" y="86"/>
                    <a:pt x="736" y="60"/>
                    <a:pt x="679" y="60"/>
                  </a:cubicBezTo>
                  <a:cubicBezTo>
                    <a:pt x="603" y="60"/>
                    <a:pt x="528" y="107"/>
                    <a:pt x="501" y="189"/>
                  </a:cubicBezTo>
                  <a:cubicBezTo>
                    <a:pt x="251" y="963"/>
                    <a:pt x="72" y="1749"/>
                    <a:pt x="1" y="2570"/>
                  </a:cubicBezTo>
                  <a:cubicBezTo>
                    <a:pt x="1" y="2630"/>
                    <a:pt x="108" y="2725"/>
                    <a:pt x="191" y="2725"/>
                  </a:cubicBezTo>
                  <a:cubicBezTo>
                    <a:pt x="299" y="2725"/>
                    <a:pt x="358" y="2630"/>
                    <a:pt x="370" y="2546"/>
                  </a:cubicBezTo>
                  <a:cubicBezTo>
                    <a:pt x="430" y="1904"/>
                    <a:pt x="560" y="1261"/>
                    <a:pt x="739" y="653"/>
                  </a:cubicBezTo>
                  <a:cubicBezTo>
                    <a:pt x="1072" y="1213"/>
                    <a:pt x="1322" y="1820"/>
                    <a:pt x="1501" y="2463"/>
                  </a:cubicBezTo>
                  <a:cubicBezTo>
                    <a:pt x="1528" y="2550"/>
                    <a:pt x="1602" y="2589"/>
                    <a:pt x="1674" y="2589"/>
                  </a:cubicBezTo>
                  <a:cubicBezTo>
                    <a:pt x="1761" y="2589"/>
                    <a:pt x="1846" y="2531"/>
                    <a:pt x="1846" y="2427"/>
                  </a:cubicBezTo>
                  <a:cubicBezTo>
                    <a:pt x="1906" y="1677"/>
                    <a:pt x="1954" y="951"/>
                    <a:pt x="2132" y="225"/>
                  </a:cubicBezTo>
                  <a:cubicBezTo>
                    <a:pt x="2168" y="89"/>
                    <a:pt x="2057" y="0"/>
                    <a:pt x="1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3745700" y="3180900"/>
              <a:ext cx="30975" cy="41550"/>
            </a:xfrm>
            <a:custGeom>
              <a:avLst/>
              <a:gdLst/>
              <a:ahLst/>
              <a:cxnLst/>
              <a:rect l="l" t="t" r="r" b="b"/>
              <a:pathLst>
                <a:path w="1239" h="1662" extrusionOk="0">
                  <a:moveTo>
                    <a:pt x="607" y="357"/>
                  </a:moveTo>
                  <a:lnTo>
                    <a:pt x="619" y="381"/>
                  </a:lnTo>
                  <a:lnTo>
                    <a:pt x="667" y="416"/>
                  </a:lnTo>
                  <a:cubicBezTo>
                    <a:pt x="667" y="440"/>
                    <a:pt x="679" y="440"/>
                    <a:pt x="679" y="452"/>
                  </a:cubicBezTo>
                  <a:lnTo>
                    <a:pt x="703" y="464"/>
                  </a:lnTo>
                  <a:cubicBezTo>
                    <a:pt x="727" y="500"/>
                    <a:pt x="738" y="523"/>
                    <a:pt x="762" y="571"/>
                  </a:cubicBezTo>
                  <a:cubicBezTo>
                    <a:pt x="762" y="571"/>
                    <a:pt x="774" y="607"/>
                    <a:pt x="774" y="619"/>
                  </a:cubicBezTo>
                  <a:cubicBezTo>
                    <a:pt x="786" y="631"/>
                    <a:pt x="786" y="654"/>
                    <a:pt x="786" y="678"/>
                  </a:cubicBezTo>
                  <a:cubicBezTo>
                    <a:pt x="798" y="714"/>
                    <a:pt x="798" y="750"/>
                    <a:pt x="822" y="797"/>
                  </a:cubicBezTo>
                  <a:lnTo>
                    <a:pt x="822" y="821"/>
                  </a:lnTo>
                  <a:lnTo>
                    <a:pt x="822" y="904"/>
                  </a:lnTo>
                  <a:lnTo>
                    <a:pt x="822" y="928"/>
                  </a:lnTo>
                  <a:lnTo>
                    <a:pt x="822" y="940"/>
                  </a:lnTo>
                  <a:lnTo>
                    <a:pt x="822" y="964"/>
                  </a:lnTo>
                  <a:lnTo>
                    <a:pt x="822" y="988"/>
                  </a:lnTo>
                  <a:cubicBezTo>
                    <a:pt x="822" y="1000"/>
                    <a:pt x="798" y="1035"/>
                    <a:pt x="798" y="1047"/>
                  </a:cubicBezTo>
                  <a:cubicBezTo>
                    <a:pt x="798" y="1056"/>
                    <a:pt x="785" y="1091"/>
                    <a:pt x="783" y="1099"/>
                  </a:cubicBezTo>
                  <a:lnTo>
                    <a:pt x="783" y="1099"/>
                  </a:lnTo>
                  <a:cubicBezTo>
                    <a:pt x="774" y="1113"/>
                    <a:pt x="773" y="1144"/>
                    <a:pt x="762" y="1155"/>
                  </a:cubicBezTo>
                  <a:cubicBezTo>
                    <a:pt x="762" y="1155"/>
                    <a:pt x="738" y="1178"/>
                    <a:pt x="727" y="1178"/>
                  </a:cubicBezTo>
                  <a:cubicBezTo>
                    <a:pt x="715" y="1202"/>
                    <a:pt x="703" y="1214"/>
                    <a:pt x="703" y="1226"/>
                  </a:cubicBezTo>
                  <a:cubicBezTo>
                    <a:pt x="679" y="1226"/>
                    <a:pt x="679" y="1238"/>
                    <a:pt x="667" y="1238"/>
                  </a:cubicBezTo>
                  <a:lnTo>
                    <a:pt x="655" y="1238"/>
                  </a:lnTo>
                  <a:cubicBezTo>
                    <a:pt x="631" y="1262"/>
                    <a:pt x="619" y="1274"/>
                    <a:pt x="596" y="1274"/>
                  </a:cubicBezTo>
                  <a:cubicBezTo>
                    <a:pt x="572" y="1274"/>
                    <a:pt x="572" y="1285"/>
                    <a:pt x="560" y="1285"/>
                  </a:cubicBezTo>
                  <a:cubicBezTo>
                    <a:pt x="548" y="1285"/>
                    <a:pt x="524" y="1297"/>
                    <a:pt x="500" y="1297"/>
                  </a:cubicBezTo>
                  <a:lnTo>
                    <a:pt x="393" y="1297"/>
                  </a:lnTo>
                  <a:lnTo>
                    <a:pt x="381" y="1285"/>
                  </a:lnTo>
                  <a:cubicBezTo>
                    <a:pt x="369" y="1274"/>
                    <a:pt x="369" y="1274"/>
                    <a:pt x="357" y="1238"/>
                  </a:cubicBezTo>
                  <a:cubicBezTo>
                    <a:pt x="334" y="1214"/>
                    <a:pt x="322" y="1166"/>
                    <a:pt x="322" y="1107"/>
                  </a:cubicBezTo>
                  <a:lnTo>
                    <a:pt x="322" y="1095"/>
                  </a:lnTo>
                  <a:lnTo>
                    <a:pt x="322" y="1047"/>
                  </a:lnTo>
                  <a:lnTo>
                    <a:pt x="322" y="964"/>
                  </a:lnTo>
                  <a:cubicBezTo>
                    <a:pt x="369" y="750"/>
                    <a:pt x="465" y="523"/>
                    <a:pt x="596" y="357"/>
                  </a:cubicBezTo>
                  <a:close/>
                  <a:moveTo>
                    <a:pt x="659" y="1"/>
                  </a:moveTo>
                  <a:cubicBezTo>
                    <a:pt x="604" y="1"/>
                    <a:pt x="548" y="27"/>
                    <a:pt x="524" y="59"/>
                  </a:cubicBezTo>
                  <a:cubicBezTo>
                    <a:pt x="510" y="56"/>
                    <a:pt x="496" y="55"/>
                    <a:pt x="482" y="55"/>
                  </a:cubicBezTo>
                  <a:cubicBezTo>
                    <a:pt x="437" y="55"/>
                    <a:pt x="394" y="70"/>
                    <a:pt x="357" y="107"/>
                  </a:cubicBezTo>
                  <a:cubicBezTo>
                    <a:pt x="167" y="333"/>
                    <a:pt x="48" y="619"/>
                    <a:pt x="24" y="916"/>
                  </a:cubicBezTo>
                  <a:cubicBezTo>
                    <a:pt x="0" y="1202"/>
                    <a:pt x="60" y="1547"/>
                    <a:pt x="369" y="1643"/>
                  </a:cubicBezTo>
                  <a:cubicBezTo>
                    <a:pt x="414" y="1655"/>
                    <a:pt x="459" y="1661"/>
                    <a:pt x="505" y="1661"/>
                  </a:cubicBezTo>
                  <a:cubicBezTo>
                    <a:pt x="717" y="1661"/>
                    <a:pt x="933" y="1533"/>
                    <a:pt x="1060" y="1357"/>
                  </a:cubicBezTo>
                  <a:cubicBezTo>
                    <a:pt x="1203" y="1166"/>
                    <a:pt x="1239" y="904"/>
                    <a:pt x="1191" y="654"/>
                  </a:cubicBezTo>
                  <a:cubicBezTo>
                    <a:pt x="1143" y="393"/>
                    <a:pt x="965" y="154"/>
                    <a:pt x="738" y="23"/>
                  </a:cubicBezTo>
                  <a:cubicBezTo>
                    <a:pt x="715" y="8"/>
                    <a:pt x="687" y="1"/>
                    <a:pt x="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3779925" y="3147650"/>
              <a:ext cx="22050" cy="35325"/>
            </a:xfrm>
            <a:custGeom>
              <a:avLst/>
              <a:gdLst/>
              <a:ahLst/>
              <a:cxnLst/>
              <a:rect l="l" t="t" r="r" b="b"/>
              <a:pathLst>
                <a:path w="882" h="1413" extrusionOk="0">
                  <a:moveTo>
                    <a:pt x="270" y="0"/>
                  </a:moveTo>
                  <a:cubicBezTo>
                    <a:pt x="221" y="0"/>
                    <a:pt x="170" y="14"/>
                    <a:pt x="120" y="44"/>
                  </a:cubicBezTo>
                  <a:cubicBezTo>
                    <a:pt x="36" y="79"/>
                    <a:pt x="0" y="199"/>
                    <a:pt x="60" y="282"/>
                  </a:cubicBezTo>
                  <a:cubicBezTo>
                    <a:pt x="87" y="335"/>
                    <a:pt x="140" y="362"/>
                    <a:pt x="201" y="362"/>
                  </a:cubicBezTo>
                  <a:cubicBezTo>
                    <a:pt x="221" y="362"/>
                    <a:pt x="242" y="359"/>
                    <a:pt x="262" y="353"/>
                  </a:cubicBezTo>
                  <a:lnTo>
                    <a:pt x="262" y="365"/>
                  </a:lnTo>
                  <a:lnTo>
                    <a:pt x="262" y="401"/>
                  </a:lnTo>
                  <a:cubicBezTo>
                    <a:pt x="262" y="399"/>
                    <a:pt x="262" y="398"/>
                    <a:pt x="261" y="398"/>
                  </a:cubicBezTo>
                  <a:cubicBezTo>
                    <a:pt x="258" y="398"/>
                    <a:pt x="251" y="415"/>
                    <a:pt x="251" y="425"/>
                  </a:cubicBezTo>
                  <a:cubicBezTo>
                    <a:pt x="227" y="484"/>
                    <a:pt x="179" y="544"/>
                    <a:pt x="143" y="615"/>
                  </a:cubicBezTo>
                  <a:cubicBezTo>
                    <a:pt x="108" y="710"/>
                    <a:pt x="72" y="794"/>
                    <a:pt x="72" y="889"/>
                  </a:cubicBezTo>
                  <a:cubicBezTo>
                    <a:pt x="60" y="1068"/>
                    <a:pt x="143" y="1258"/>
                    <a:pt x="298" y="1353"/>
                  </a:cubicBezTo>
                  <a:cubicBezTo>
                    <a:pt x="368" y="1393"/>
                    <a:pt x="441" y="1412"/>
                    <a:pt x="514" y="1412"/>
                  </a:cubicBezTo>
                  <a:cubicBezTo>
                    <a:pt x="616" y="1412"/>
                    <a:pt x="715" y="1375"/>
                    <a:pt x="798" y="1306"/>
                  </a:cubicBezTo>
                  <a:cubicBezTo>
                    <a:pt x="882" y="1246"/>
                    <a:pt x="882" y="1115"/>
                    <a:pt x="798" y="1056"/>
                  </a:cubicBezTo>
                  <a:cubicBezTo>
                    <a:pt x="765" y="1018"/>
                    <a:pt x="725" y="1002"/>
                    <a:pt x="684" y="1002"/>
                  </a:cubicBezTo>
                  <a:cubicBezTo>
                    <a:pt x="636" y="1002"/>
                    <a:pt x="587" y="1024"/>
                    <a:pt x="548" y="1056"/>
                  </a:cubicBezTo>
                  <a:lnTo>
                    <a:pt x="489" y="1056"/>
                  </a:lnTo>
                  <a:cubicBezTo>
                    <a:pt x="477" y="1056"/>
                    <a:pt x="477" y="1032"/>
                    <a:pt x="477" y="1032"/>
                  </a:cubicBezTo>
                  <a:lnTo>
                    <a:pt x="453" y="1020"/>
                  </a:lnTo>
                  <a:cubicBezTo>
                    <a:pt x="453" y="1008"/>
                    <a:pt x="441" y="1008"/>
                    <a:pt x="441" y="996"/>
                  </a:cubicBezTo>
                  <a:cubicBezTo>
                    <a:pt x="441" y="972"/>
                    <a:pt x="441" y="972"/>
                    <a:pt x="429" y="961"/>
                  </a:cubicBezTo>
                  <a:lnTo>
                    <a:pt x="429" y="949"/>
                  </a:lnTo>
                  <a:lnTo>
                    <a:pt x="429" y="901"/>
                  </a:lnTo>
                  <a:lnTo>
                    <a:pt x="429" y="889"/>
                  </a:lnTo>
                  <a:cubicBezTo>
                    <a:pt x="429" y="877"/>
                    <a:pt x="429" y="853"/>
                    <a:pt x="441" y="841"/>
                  </a:cubicBezTo>
                  <a:cubicBezTo>
                    <a:pt x="441" y="841"/>
                    <a:pt x="441" y="830"/>
                    <a:pt x="453" y="818"/>
                  </a:cubicBezTo>
                  <a:cubicBezTo>
                    <a:pt x="477" y="782"/>
                    <a:pt x="489" y="758"/>
                    <a:pt x="501" y="710"/>
                  </a:cubicBezTo>
                  <a:cubicBezTo>
                    <a:pt x="596" y="544"/>
                    <a:pt x="667" y="377"/>
                    <a:pt x="572" y="199"/>
                  </a:cubicBezTo>
                  <a:cubicBezTo>
                    <a:pt x="512" y="87"/>
                    <a:pt x="397" y="0"/>
                    <a:pt x="2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3793925" y="3174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3829050" y="3170750"/>
              <a:ext cx="40200" cy="45100"/>
            </a:xfrm>
            <a:custGeom>
              <a:avLst/>
              <a:gdLst/>
              <a:ahLst/>
              <a:cxnLst/>
              <a:rect l="l" t="t" r="r" b="b"/>
              <a:pathLst>
                <a:path w="1608" h="1804" extrusionOk="0">
                  <a:moveTo>
                    <a:pt x="650" y="1"/>
                  </a:moveTo>
                  <a:cubicBezTo>
                    <a:pt x="564" y="1"/>
                    <a:pt x="482" y="57"/>
                    <a:pt x="488" y="167"/>
                  </a:cubicBezTo>
                  <a:cubicBezTo>
                    <a:pt x="488" y="370"/>
                    <a:pt x="476" y="548"/>
                    <a:pt x="464" y="739"/>
                  </a:cubicBezTo>
                  <a:cubicBezTo>
                    <a:pt x="381" y="727"/>
                    <a:pt x="321" y="703"/>
                    <a:pt x="250" y="691"/>
                  </a:cubicBezTo>
                  <a:cubicBezTo>
                    <a:pt x="242" y="690"/>
                    <a:pt x="233" y="690"/>
                    <a:pt x="224" y="690"/>
                  </a:cubicBezTo>
                  <a:cubicBezTo>
                    <a:pt x="146" y="690"/>
                    <a:pt x="56" y="736"/>
                    <a:pt x="24" y="810"/>
                  </a:cubicBezTo>
                  <a:cubicBezTo>
                    <a:pt x="0" y="906"/>
                    <a:pt x="60" y="1001"/>
                    <a:pt x="143" y="1037"/>
                  </a:cubicBezTo>
                  <a:cubicBezTo>
                    <a:pt x="214" y="1049"/>
                    <a:pt x="310" y="1060"/>
                    <a:pt x="381" y="1084"/>
                  </a:cubicBezTo>
                  <a:cubicBezTo>
                    <a:pt x="357" y="1239"/>
                    <a:pt x="310" y="1406"/>
                    <a:pt x="250" y="1572"/>
                  </a:cubicBezTo>
                  <a:cubicBezTo>
                    <a:pt x="214" y="1656"/>
                    <a:pt x="286" y="1763"/>
                    <a:pt x="369" y="1799"/>
                  </a:cubicBezTo>
                  <a:cubicBezTo>
                    <a:pt x="385" y="1802"/>
                    <a:pt x="401" y="1804"/>
                    <a:pt x="416" y="1804"/>
                  </a:cubicBezTo>
                  <a:cubicBezTo>
                    <a:pt x="500" y="1804"/>
                    <a:pt x="565" y="1750"/>
                    <a:pt x="595" y="1680"/>
                  </a:cubicBezTo>
                  <a:cubicBezTo>
                    <a:pt x="655" y="1513"/>
                    <a:pt x="702" y="1334"/>
                    <a:pt x="726" y="1168"/>
                  </a:cubicBezTo>
                  <a:cubicBezTo>
                    <a:pt x="929" y="1215"/>
                    <a:pt x="1143" y="1239"/>
                    <a:pt x="1357" y="1287"/>
                  </a:cubicBezTo>
                  <a:cubicBezTo>
                    <a:pt x="1368" y="1288"/>
                    <a:pt x="1378" y="1289"/>
                    <a:pt x="1389" y="1289"/>
                  </a:cubicBezTo>
                  <a:cubicBezTo>
                    <a:pt x="1466" y="1289"/>
                    <a:pt x="1551" y="1251"/>
                    <a:pt x="1572" y="1168"/>
                  </a:cubicBezTo>
                  <a:cubicBezTo>
                    <a:pt x="1607" y="1084"/>
                    <a:pt x="1548" y="977"/>
                    <a:pt x="1453" y="941"/>
                  </a:cubicBezTo>
                  <a:cubicBezTo>
                    <a:pt x="1238" y="906"/>
                    <a:pt x="1024" y="858"/>
                    <a:pt x="798" y="822"/>
                  </a:cubicBezTo>
                  <a:cubicBezTo>
                    <a:pt x="833" y="620"/>
                    <a:pt x="845" y="418"/>
                    <a:pt x="833" y="191"/>
                  </a:cubicBezTo>
                  <a:cubicBezTo>
                    <a:pt x="833" y="63"/>
                    <a:pt x="740" y="1"/>
                    <a:pt x="6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3898100" y="3147475"/>
              <a:ext cx="57475" cy="68100"/>
            </a:xfrm>
            <a:custGeom>
              <a:avLst/>
              <a:gdLst/>
              <a:ahLst/>
              <a:cxnLst/>
              <a:rect l="l" t="t" r="r" b="b"/>
              <a:pathLst>
                <a:path w="2299" h="2724" extrusionOk="0">
                  <a:moveTo>
                    <a:pt x="243" y="0"/>
                  </a:moveTo>
                  <a:cubicBezTo>
                    <a:pt x="155" y="0"/>
                    <a:pt x="72" y="57"/>
                    <a:pt x="84" y="170"/>
                  </a:cubicBezTo>
                  <a:cubicBezTo>
                    <a:pt x="131" y="944"/>
                    <a:pt x="119" y="1718"/>
                    <a:pt x="24" y="2492"/>
                  </a:cubicBezTo>
                  <a:cubicBezTo>
                    <a:pt x="0" y="2575"/>
                    <a:pt x="48" y="2682"/>
                    <a:pt x="131" y="2718"/>
                  </a:cubicBezTo>
                  <a:cubicBezTo>
                    <a:pt x="146" y="2721"/>
                    <a:pt x="161" y="2723"/>
                    <a:pt x="176" y="2723"/>
                  </a:cubicBezTo>
                  <a:cubicBezTo>
                    <a:pt x="260" y="2723"/>
                    <a:pt x="347" y="2669"/>
                    <a:pt x="357" y="2599"/>
                  </a:cubicBezTo>
                  <a:cubicBezTo>
                    <a:pt x="417" y="2158"/>
                    <a:pt x="453" y="1718"/>
                    <a:pt x="465" y="1265"/>
                  </a:cubicBezTo>
                  <a:lnTo>
                    <a:pt x="1941" y="1265"/>
                  </a:lnTo>
                  <a:lnTo>
                    <a:pt x="1941" y="2480"/>
                  </a:lnTo>
                  <a:cubicBezTo>
                    <a:pt x="1941" y="2600"/>
                    <a:pt x="2033" y="2660"/>
                    <a:pt x="2123" y="2660"/>
                  </a:cubicBezTo>
                  <a:cubicBezTo>
                    <a:pt x="2211" y="2660"/>
                    <a:pt x="2298" y="2603"/>
                    <a:pt x="2298" y="2492"/>
                  </a:cubicBezTo>
                  <a:lnTo>
                    <a:pt x="2298" y="182"/>
                  </a:lnTo>
                  <a:cubicBezTo>
                    <a:pt x="2298" y="69"/>
                    <a:pt x="2209" y="12"/>
                    <a:pt x="2120" y="12"/>
                  </a:cubicBezTo>
                  <a:cubicBezTo>
                    <a:pt x="2030" y="12"/>
                    <a:pt x="1941" y="69"/>
                    <a:pt x="1941" y="182"/>
                  </a:cubicBezTo>
                  <a:lnTo>
                    <a:pt x="1941" y="932"/>
                  </a:lnTo>
                  <a:lnTo>
                    <a:pt x="465" y="932"/>
                  </a:lnTo>
                  <a:cubicBezTo>
                    <a:pt x="465" y="670"/>
                    <a:pt x="453" y="420"/>
                    <a:pt x="429" y="170"/>
                  </a:cubicBezTo>
                  <a:cubicBezTo>
                    <a:pt x="423" y="57"/>
                    <a:pt x="331" y="0"/>
                    <a:pt x="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3966550" y="3184175"/>
              <a:ext cx="34250" cy="40225"/>
            </a:xfrm>
            <a:custGeom>
              <a:avLst/>
              <a:gdLst/>
              <a:ahLst/>
              <a:cxnLst/>
              <a:rect l="l" t="t" r="r" b="b"/>
              <a:pathLst>
                <a:path w="1370" h="1609" extrusionOk="0">
                  <a:moveTo>
                    <a:pt x="617" y="1"/>
                  </a:moveTo>
                  <a:cubicBezTo>
                    <a:pt x="567" y="1"/>
                    <a:pt x="515" y="7"/>
                    <a:pt x="465" y="11"/>
                  </a:cubicBezTo>
                  <a:cubicBezTo>
                    <a:pt x="358" y="23"/>
                    <a:pt x="239" y="35"/>
                    <a:pt x="144" y="59"/>
                  </a:cubicBezTo>
                  <a:cubicBezTo>
                    <a:pt x="48" y="71"/>
                    <a:pt x="1" y="190"/>
                    <a:pt x="25" y="273"/>
                  </a:cubicBezTo>
                  <a:cubicBezTo>
                    <a:pt x="44" y="360"/>
                    <a:pt x="109" y="400"/>
                    <a:pt x="183" y="400"/>
                  </a:cubicBezTo>
                  <a:cubicBezTo>
                    <a:pt x="201" y="400"/>
                    <a:pt x="220" y="397"/>
                    <a:pt x="239" y="392"/>
                  </a:cubicBezTo>
                  <a:lnTo>
                    <a:pt x="513" y="357"/>
                  </a:lnTo>
                  <a:lnTo>
                    <a:pt x="513" y="357"/>
                  </a:lnTo>
                  <a:cubicBezTo>
                    <a:pt x="453" y="535"/>
                    <a:pt x="382" y="714"/>
                    <a:pt x="286" y="893"/>
                  </a:cubicBezTo>
                  <a:cubicBezTo>
                    <a:pt x="239" y="1012"/>
                    <a:pt x="203" y="1131"/>
                    <a:pt x="263" y="1250"/>
                  </a:cubicBezTo>
                  <a:cubicBezTo>
                    <a:pt x="322" y="1345"/>
                    <a:pt x="417" y="1381"/>
                    <a:pt x="513" y="1428"/>
                  </a:cubicBezTo>
                  <a:cubicBezTo>
                    <a:pt x="703" y="1500"/>
                    <a:pt x="917" y="1559"/>
                    <a:pt x="1120" y="1607"/>
                  </a:cubicBezTo>
                  <a:cubicBezTo>
                    <a:pt x="1130" y="1608"/>
                    <a:pt x="1139" y="1609"/>
                    <a:pt x="1149" y="1609"/>
                  </a:cubicBezTo>
                  <a:cubicBezTo>
                    <a:pt x="1234" y="1609"/>
                    <a:pt x="1314" y="1563"/>
                    <a:pt x="1346" y="1488"/>
                  </a:cubicBezTo>
                  <a:cubicBezTo>
                    <a:pt x="1370" y="1393"/>
                    <a:pt x="1310" y="1274"/>
                    <a:pt x="1227" y="1262"/>
                  </a:cubicBezTo>
                  <a:cubicBezTo>
                    <a:pt x="1014" y="1214"/>
                    <a:pt x="800" y="1167"/>
                    <a:pt x="598" y="1084"/>
                  </a:cubicBezTo>
                  <a:lnTo>
                    <a:pt x="598" y="1084"/>
                  </a:lnTo>
                  <a:cubicBezTo>
                    <a:pt x="604" y="1078"/>
                    <a:pt x="620" y="1045"/>
                    <a:pt x="620" y="1035"/>
                  </a:cubicBezTo>
                  <a:cubicBezTo>
                    <a:pt x="656" y="928"/>
                    <a:pt x="703" y="809"/>
                    <a:pt x="751" y="714"/>
                  </a:cubicBezTo>
                  <a:cubicBezTo>
                    <a:pt x="822" y="535"/>
                    <a:pt x="977" y="262"/>
                    <a:pt x="822" y="83"/>
                  </a:cubicBezTo>
                  <a:cubicBezTo>
                    <a:pt x="771" y="17"/>
                    <a:pt x="697" y="1"/>
                    <a:pt x="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3250400" y="3317350"/>
              <a:ext cx="277125" cy="59850"/>
            </a:xfrm>
            <a:custGeom>
              <a:avLst/>
              <a:gdLst/>
              <a:ahLst/>
              <a:cxnLst/>
              <a:rect l="l" t="t" r="r" b="b"/>
              <a:pathLst>
                <a:path w="11085" h="2394" extrusionOk="0">
                  <a:moveTo>
                    <a:pt x="9833" y="1"/>
                  </a:moveTo>
                  <a:cubicBezTo>
                    <a:pt x="9702" y="1"/>
                    <a:pt x="9572" y="185"/>
                    <a:pt x="9692" y="304"/>
                  </a:cubicBezTo>
                  <a:cubicBezTo>
                    <a:pt x="9835" y="471"/>
                    <a:pt x="10002" y="626"/>
                    <a:pt x="10168" y="769"/>
                  </a:cubicBezTo>
                  <a:lnTo>
                    <a:pt x="226" y="769"/>
                  </a:lnTo>
                  <a:cubicBezTo>
                    <a:pt x="0" y="769"/>
                    <a:pt x="0" y="1126"/>
                    <a:pt x="226" y="1126"/>
                  </a:cubicBezTo>
                  <a:lnTo>
                    <a:pt x="10597" y="1126"/>
                  </a:lnTo>
                  <a:cubicBezTo>
                    <a:pt x="10609" y="1138"/>
                    <a:pt x="10644" y="1161"/>
                    <a:pt x="10656" y="1173"/>
                  </a:cubicBezTo>
                  <a:cubicBezTo>
                    <a:pt x="10490" y="1495"/>
                    <a:pt x="10335" y="1816"/>
                    <a:pt x="10156" y="2126"/>
                  </a:cubicBezTo>
                  <a:cubicBezTo>
                    <a:pt x="10082" y="2265"/>
                    <a:pt x="10201" y="2394"/>
                    <a:pt x="10321" y="2394"/>
                  </a:cubicBezTo>
                  <a:cubicBezTo>
                    <a:pt x="10375" y="2394"/>
                    <a:pt x="10429" y="2367"/>
                    <a:pt x="10466" y="2304"/>
                  </a:cubicBezTo>
                  <a:cubicBezTo>
                    <a:pt x="10656" y="1947"/>
                    <a:pt x="10847" y="1578"/>
                    <a:pt x="11049" y="1221"/>
                  </a:cubicBezTo>
                  <a:cubicBezTo>
                    <a:pt x="11085" y="1138"/>
                    <a:pt x="11061" y="1054"/>
                    <a:pt x="11002" y="995"/>
                  </a:cubicBezTo>
                  <a:cubicBezTo>
                    <a:pt x="11014" y="888"/>
                    <a:pt x="10966" y="769"/>
                    <a:pt x="10835" y="769"/>
                  </a:cubicBezTo>
                  <a:lnTo>
                    <a:pt x="10716" y="769"/>
                  </a:lnTo>
                  <a:cubicBezTo>
                    <a:pt x="10454" y="542"/>
                    <a:pt x="10180" y="304"/>
                    <a:pt x="9942" y="54"/>
                  </a:cubicBezTo>
                  <a:cubicBezTo>
                    <a:pt x="9910" y="16"/>
                    <a:pt x="9871" y="1"/>
                    <a:pt x="9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3681400" y="3315050"/>
              <a:ext cx="231000" cy="43000"/>
            </a:xfrm>
            <a:custGeom>
              <a:avLst/>
              <a:gdLst/>
              <a:ahLst/>
              <a:cxnLst/>
              <a:rect l="l" t="t" r="r" b="b"/>
              <a:pathLst>
                <a:path w="9240" h="1720" extrusionOk="0">
                  <a:moveTo>
                    <a:pt x="8130" y="0"/>
                  </a:moveTo>
                  <a:cubicBezTo>
                    <a:pt x="8065" y="0"/>
                    <a:pt x="8002" y="38"/>
                    <a:pt x="7978" y="87"/>
                  </a:cubicBezTo>
                  <a:cubicBezTo>
                    <a:pt x="7918" y="182"/>
                    <a:pt x="7954" y="277"/>
                    <a:pt x="8037" y="325"/>
                  </a:cubicBezTo>
                  <a:cubicBezTo>
                    <a:pt x="8109" y="384"/>
                    <a:pt x="8192" y="444"/>
                    <a:pt x="8275" y="503"/>
                  </a:cubicBezTo>
                  <a:lnTo>
                    <a:pt x="215" y="503"/>
                  </a:lnTo>
                  <a:cubicBezTo>
                    <a:pt x="1" y="503"/>
                    <a:pt x="1" y="861"/>
                    <a:pt x="215" y="861"/>
                  </a:cubicBezTo>
                  <a:lnTo>
                    <a:pt x="8704" y="861"/>
                  </a:lnTo>
                  <a:cubicBezTo>
                    <a:pt x="8728" y="872"/>
                    <a:pt x="8752" y="908"/>
                    <a:pt x="8775" y="920"/>
                  </a:cubicBezTo>
                  <a:cubicBezTo>
                    <a:pt x="8585" y="1099"/>
                    <a:pt x="8418" y="1265"/>
                    <a:pt x="8240" y="1408"/>
                  </a:cubicBezTo>
                  <a:cubicBezTo>
                    <a:pt x="8168" y="1468"/>
                    <a:pt x="8180" y="1611"/>
                    <a:pt x="8240" y="1670"/>
                  </a:cubicBezTo>
                  <a:cubicBezTo>
                    <a:pt x="8274" y="1704"/>
                    <a:pt x="8316" y="1719"/>
                    <a:pt x="8359" y="1719"/>
                  </a:cubicBezTo>
                  <a:cubicBezTo>
                    <a:pt x="8405" y="1719"/>
                    <a:pt x="8452" y="1701"/>
                    <a:pt x="8490" y="1670"/>
                  </a:cubicBezTo>
                  <a:cubicBezTo>
                    <a:pt x="8716" y="1468"/>
                    <a:pt x="8942" y="1265"/>
                    <a:pt x="9168" y="1075"/>
                  </a:cubicBezTo>
                  <a:cubicBezTo>
                    <a:pt x="9240" y="1015"/>
                    <a:pt x="9228" y="872"/>
                    <a:pt x="9168" y="813"/>
                  </a:cubicBezTo>
                  <a:cubicBezTo>
                    <a:pt x="8871" y="539"/>
                    <a:pt x="8549" y="265"/>
                    <a:pt x="8216" y="27"/>
                  </a:cubicBezTo>
                  <a:cubicBezTo>
                    <a:pt x="8189" y="8"/>
                    <a:pt x="8159" y="0"/>
                    <a:pt x="8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3058400" y="3287375"/>
              <a:ext cx="47650" cy="110300"/>
            </a:xfrm>
            <a:custGeom>
              <a:avLst/>
              <a:gdLst/>
              <a:ahLst/>
              <a:cxnLst/>
              <a:rect l="l" t="t" r="r" b="b"/>
              <a:pathLst>
                <a:path w="1906" h="4412" extrusionOk="0">
                  <a:moveTo>
                    <a:pt x="1711" y="0"/>
                  </a:moveTo>
                  <a:cubicBezTo>
                    <a:pt x="1623" y="0"/>
                    <a:pt x="1537" y="57"/>
                    <a:pt x="1537" y="170"/>
                  </a:cubicBezTo>
                  <a:cubicBezTo>
                    <a:pt x="1549" y="1051"/>
                    <a:pt x="1537" y="1908"/>
                    <a:pt x="1525" y="2789"/>
                  </a:cubicBezTo>
                  <a:cubicBezTo>
                    <a:pt x="1203" y="2158"/>
                    <a:pt x="1060" y="1444"/>
                    <a:pt x="537" y="944"/>
                  </a:cubicBezTo>
                  <a:cubicBezTo>
                    <a:pt x="497" y="908"/>
                    <a:pt x="452" y="892"/>
                    <a:pt x="408" y="892"/>
                  </a:cubicBezTo>
                  <a:cubicBezTo>
                    <a:pt x="319" y="892"/>
                    <a:pt x="239" y="959"/>
                    <a:pt x="239" y="1063"/>
                  </a:cubicBezTo>
                  <a:cubicBezTo>
                    <a:pt x="227" y="2122"/>
                    <a:pt x="144" y="3194"/>
                    <a:pt x="13" y="4242"/>
                  </a:cubicBezTo>
                  <a:cubicBezTo>
                    <a:pt x="1" y="4355"/>
                    <a:pt x="84" y="4411"/>
                    <a:pt x="173" y="4411"/>
                  </a:cubicBezTo>
                  <a:cubicBezTo>
                    <a:pt x="263" y="4411"/>
                    <a:pt x="358" y="4355"/>
                    <a:pt x="370" y="4242"/>
                  </a:cubicBezTo>
                  <a:cubicBezTo>
                    <a:pt x="489" y="3349"/>
                    <a:pt x="548" y="2444"/>
                    <a:pt x="584" y="1539"/>
                  </a:cubicBezTo>
                  <a:cubicBezTo>
                    <a:pt x="977" y="2134"/>
                    <a:pt x="1096" y="2920"/>
                    <a:pt x="1572" y="3492"/>
                  </a:cubicBezTo>
                  <a:cubicBezTo>
                    <a:pt x="1605" y="3528"/>
                    <a:pt x="1645" y="3543"/>
                    <a:pt x="1686" y="3543"/>
                  </a:cubicBezTo>
                  <a:cubicBezTo>
                    <a:pt x="1778" y="3543"/>
                    <a:pt x="1870" y="3464"/>
                    <a:pt x="1870" y="3373"/>
                  </a:cubicBezTo>
                  <a:cubicBezTo>
                    <a:pt x="1906" y="2301"/>
                    <a:pt x="1906" y="1229"/>
                    <a:pt x="1894" y="170"/>
                  </a:cubicBezTo>
                  <a:cubicBezTo>
                    <a:pt x="1888" y="57"/>
                    <a:pt x="1799" y="0"/>
                    <a:pt x="1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3134300" y="3361550"/>
              <a:ext cx="550" cy="25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7"/>
                    <a:pt x="16" y="10"/>
                    <a:pt x="19" y="10"/>
                  </a:cubicBezTo>
                  <a:cubicBezTo>
                    <a:pt x="22" y="10"/>
                    <a:pt x="19" y="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3130900" y="3358825"/>
              <a:ext cx="150" cy="375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1" y="1"/>
                  </a:moveTo>
                  <a:cubicBezTo>
                    <a:pt x="0" y="1"/>
                    <a:pt x="1" y="4"/>
                    <a:pt x="6" y="14"/>
                  </a:cubicBezTo>
                  <a:cubicBezTo>
                    <a:pt x="6" y="8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3140250" y="33618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3" y="1"/>
                  </a:lnTo>
                  <a:lnTo>
                    <a:pt x="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3136700" y="33457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3119125" y="3336475"/>
              <a:ext cx="34250" cy="34625"/>
            </a:xfrm>
            <a:custGeom>
              <a:avLst/>
              <a:gdLst/>
              <a:ahLst/>
              <a:cxnLst/>
              <a:rect l="l" t="t" r="r" b="b"/>
              <a:pathLst>
                <a:path w="1370" h="1385" extrusionOk="0">
                  <a:moveTo>
                    <a:pt x="834" y="480"/>
                  </a:moveTo>
                  <a:cubicBezTo>
                    <a:pt x="834" y="480"/>
                    <a:pt x="834" y="492"/>
                    <a:pt x="846" y="492"/>
                  </a:cubicBezTo>
                  <a:lnTo>
                    <a:pt x="834" y="480"/>
                  </a:lnTo>
                  <a:close/>
                  <a:moveTo>
                    <a:pt x="715" y="373"/>
                  </a:moveTo>
                  <a:cubicBezTo>
                    <a:pt x="727" y="373"/>
                    <a:pt x="727" y="385"/>
                    <a:pt x="739" y="385"/>
                  </a:cubicBezTo>
                  <a:lnTo>
                    <a:pt x="775" y="408"/>
                  </a:lnTo>
                  <a:lnTo>
                    <a:pt x="822" y="444"/>
                  </a:lnTo>
                  <a:lnTo>
                    <a:pt x="834" y="468"/>
                  </a:lnTo>
                  <a:lnTo>
                    <a:pt x="846" y="480"/>
                  </a:lnTo>
                  <a:cubicBezTo>
                    <a:pt x="858" y="492"/>
                    <a:pt x="882" y="527"/>
                    <a:pt x="894" y="539"/>
                  </a:cubicBezTo>
                  <a:cubicBezTo>
                    <a:pt x="905" y="551"/>
                    <a:pt x="917" y="563"/>
                    <a:pt x="917" y="599"/>
                  </a:cubicBezTo>
                  <a:lnTo>
                    <a:pt x="917" y="611"/>
                  </a:lnTo>
                  <a:cubicBezTo>
                    <a:pt x="917" y="623"/>
                    <a:pt x="941" y="647"/>
                    <a:pt x="941" y="658"/>
                  </a:cubicBezTo>
                  <a:cubicBezTo>
                    <a:pt x="941" y="670"/>
                    <a:pt x="953" y="706"/>
                    <a:pt x="953" y="718"/>
                  </a:cubicBezTo>
                  <a:cubicBezTo>
                    <a:pt x="953" y="730"/>
                    <a:pt x="953" y="742"/>
                    <a:pt x="965" y="766"/>
                  </a:cubicBezTo>
                  <a:lnTo>
                    <a:pt x="965" y="777"/>
                  </a:lnTo>
                  <a:lnTo>
                    <a:pt x="965" y="849"/>
                  </a:lnTo>
                  <a:lnTo>
                    <a:pt x="965" y="861"/>
                  </a:lnTo>
                  <a:lnTo>
                    <a:pt x="965" y="885"/>
                  </a:lnTo>
                  <a:lnTo>
                    <a:pt x="965" y="897"/>
                  </a:lnTo>
                  <a:cubicBezTo>
                    <a:pt x="965" y="908"/>
                    <a:pt x="965" y="908"/>
                    <a:pt x="953" y="920"/>
                  </a:cubicBezTo>
                  <a:cubicBezTo>
                    <a:pt x="953" y="944"/>
                    <a:pt x="941" y="944"/>
                    <a:pt x="941" y="956"/>
                  </a:cubicBezTo>
                  <a:lnTo>
                    <a:pt x="905" y="980"/>
                  </a:lnTo>
                  <a:lnTo>
                    <a:pt x="894" y="980"/>
                  </a:lnTo>
                  <a:cubicBezTo>
                    <a:pt x="894" y="980"/>
                    <a:pt x="882" y="1004"/>
                    <a:pt x="858" y="1004"/>
                  </a:cubicBezTo>
                  <a:lnTo>
                    <a:pt x="846" y="1004"/>
                  </a:lnTo>
                  <a:cubicBezTo>
                    <a:pt x="834" y="1004"/>
                    <a:pt x="834" y="1004"/>
                    <a:pt x="822" y="1016"/>
                  </a:cubicBezTo>
                  <a:lnTo>
                    <a:pt x="763" y="1016"/>
                  </a:lnTo>
                  <a:cubicBezTo>
                    <a:pt x="739" y="1028"/>
                    <a:pt x="727" y="1028"/>
                    <a:pt x="715" y="1028"/>
                  </a:cubicBezTo>
                  <a:lnTo>
                    <a:pt x="679" y="1028"/>
                  </a:lnTo>
                  <a:cubicBezTo>
                    <a:pt x="667" y="1028"/>
                    <a:pt x="655" y="1016"/>
                    <a:pt x="644" y="1016"/>
                  </a:cubicBezTo>
                  <a:cubicBezTo>
                    <a:pt x="620" y="1016"/>
                    <a:pt x="620" y="1004"/>
                    <a:pt x="608" y="1004"/>
                  </a:cubicBezTo>
                  <a:cubicBezTo>
                    <a:pt x="596" y="1004"/>
                    <a:pt x="584" y="992"/>
                    <a:pt x="560" y="992"/>
                  </a:cubicBezTo>
                  <a:cubicBezTo>
                    <a:pt x="548" y="992"/>
                    <a:pt x="548" y="968"/>
                    <a:pt x="536" y="968"/>
                  </a:cubicBezTo>
                  <a:lnTo>
                    <a:pt x="524" y="968"/>
                  </a:lnTo>
                  <a:lnTo>
                    <a:pt x="489" y="944"/>
                  </a:lnTo>
                  <a:lnTo>
                    <a:pt x="477" y="920"/>
                  </a:lnTo>
                  <a:cubicBezTo>
                    <a:pt x="477" y="908"/>
                    <a:pt x="453" y="897"/>
                    <a:pt x="441" y="885"/>
                  </a:cubicBezTo>
                  <a:cubicBezTo>
                    <a:pt x="441" y="861"/>
                    <a:pt x="429" y="861"/>
                    <a:pt x="429" y="849"/>
                  </a:cubicBezTo>
                  <a:lnTo>
                    <a:pt x="429" y="837"/>
                  </a:lnTo>
                  <a:cubicBezTo>
                    <a:pt x="417" y="801"/>
                    <a:pt x="417" y="789"/>
                    <a:pt x="417" y="766"/>
                  </a:cubicBezTo>
                  <a:lnTo>
                    <a:pt x="417" y="730"/>
                  </a:lnTo>
                  <a:lnTo>
                    <a:pt x="417" y="647"/>
                  </a:lnTo>
                  <a:lnTo>
                    <a:pt x="417" y="611"/>
                  </a:lnTo>
                  <a:lnTo>
                    <a:pt x="417" y="587"/>
                  </a:lnTo>
                  <a:lnTo>
                    <a:pt x="417" y="563"/>
                  </a:lnTo>
                  <a:cubicBezTo>
                    <a:pt x="417" y="551"/>
                    <a:pt x="429" y="527"/>
                    <a:pt x="429" y="527"/>
                  </a:cubicBezTo>
                  <a:cubicBezTo>
                    <a:pt x="429" y="504"/>
                    <a:pt x="429" y="492"/>
                    <a:pt x="441" y="492"/>
                  </a:cubicBezTo>
                  <a:cubicBezTo>
                    <a:pt x="441" y="480"/>
                    <a:pt x="441" y="480"/>
                    <a:pt x="453" y="468"/>
                  </a:cubicBezTo>
                  <a:lnTo>
                    <a:pt x="453" y="480"/>
                  </a:lnTo>
                  <a:cubicBezTo>
                    <a:pt x="453" y="468"/>
                    <a:pt x="489" y="420"/>
                    <a:pt x="489" y="420"/>
                  </a:cubicBezTo>
                  <a:cubicBezTo>
                    <a:pt x="489" y="408"/>
                    <a:pt x="501" y="408"/>
                    <a:pt x="501" y="385"/>
                  </a:cubicBezTo>
                  <a:cubicBezTo>
                    <a:pt x="522" y="395"/>
                    <a:pt x="543" y="401"/>
                    <a:pt x="566" y="401"/>
                  </a:cubicBezTo>
                  <a:cubicBezTo>
                    <a:pt x="594" y="401"/>
                    <a:pt x="623" y="392"/>
                    <a:pt x="655" y="373"/>
                  </a:cubicBezTo>
                  <a:close/>
                  <a:moveTo>
                    <a:pt x="654" y="1"/>
                  </a:moveTo>
                  <a:cubicBezTo>
                    <a:pt x="585" y="1"/>
                    <a:pt x="513" y="16"/>
                    <a:pt x="441" y="51"/>
                  </a:cubicBezTo>
                  <a:cubicBezTo>
                    <a:pt x="429" y="51"/>
                    <a:pt x="429" y="63"/>
                    <a:pt x="417" y="75"/>
                  </a:cubicBezTo>
                  <a:cubicBezTo>
                    <a:pt x="399" y="71"/>
                    <a:pt x="379" y="69"/>
                    <a:pt x="360" y="69"/>
                  </a:cubicBezTo>
                  <a:cubicBezTo>
                    <a:pt x="316" y="69"/>
                    <a:pt x="272" y="82"/>
                    <a:pt x="239" y="123"/>
                  </a:cubicBezTo>
                  <a:cubicBezTo>
                    <a:pt x="60" y="337"/>
                    <a:pt x="1" y="599"/>
                    <a:pt x="60" y="873"/>
                  </a:cubicBezTo>
                  <a:cubicBezTo>
                    <a:pt x="120" y="1111"/>
                    <a:pt x="298" y="1289"/>
                    <a:pt x="536" y="1349"/>
                  </a:cubicBezTo>
                  <a:cubicBezTo>
                    <a:pt x="610" y="1372"/>
                    <a:pt x="687" y="1384"/>
                    <a:pt x="762" y="1384"/>
                  </a:cubicBezTo>
                  <a:cubicBezTo>
                    <a:pt x="915" y="1384"/>
                    <a:pt x="1059" y="1334"/>
                    <a:pt x="1156" y="1230"/>
                  </a:cubicBezTo>
                  <a:cubicBezTo>
                    <a:pt x="1370" y="1004"/>
                    <a:pt x="1322" y="670"/>
                    <a:pt x="1203" y="408"/>
                  </a:cubicBezTo>
                  <a:cubicBezTo>
                    <a:pt x="1102" y="187"/>
                    <a:pt x="893" y="1"/>
                    <a:pt x="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3164975" y="3292425"/>
              <a:ext cx="29175" cy="35525"/>
            </a:xfrm>
            <a:custGeom>
              <a:avLst/>
              <a:gdLst/>
              <a:ahLst/>
              <a:cxnLst/>
              <a:rect l="l" t="t" r="r" b="b"/>
              <a:pathLst>
                <a:path w="1167" h="1421" extrusionOk="0">
                  <a:moveTo>
                    <a:pt x="582" y="0"/>
                  </a:moveTo>
                  <a:cubicBezTo>
                    <a:pt x="523" y="0"/>
                    <a:pt x="463" y="27"/>
                    <a:pt x="441" y="87"/>
                  </a:cubicBezTo>
                  <a:cubicBezTo>
                    <a:pt x="381" y="218"/>
                    <a:pt x="322" y="337"/>
                    <a:pt x="274" y="468"/>
                  </a:cubicBezTo>
                  <a:cubicBezTo>
                    <a:pt x="262" y="456"/>
                    <a:pt x="238" y="456"/>
                    <a:pt x="214" y="456"/>
                  </a:cubicBezTo>
                  <a:cubicBezTo>
                    <a:pt x="179" y="456"/>
                    <a:pt x="131" y="468"/>
                    <a:pt x="95" y="515"/>
                  </a:cubicBezTo>
                  <a:cubicBezTo>
                    <a:pt x="36" y="575"/>
                    <a:pt x="24" y="706"/>
                    <a:pt x="95" y="765"/>
                  </a:cubicBezTo>
                  <a:cubicBezTo>
                    <a:pt x="119" y="789"/>
                    <a:pt x="143" y="801"/>
                    <a:pt x="155" y="813"/>
                  </a:cubicBezTo>
                  <a:cubicBezTo>
                    <a:pt x="119" y="944"/>
                    <a:pt x="60" y="1063"/>
                    <a:pt x="24" y="1206"/>
                  </a:cubicBezTo>
                  <a:cubicBezTo>
                    <a:pt x="0" y="1277"/>
                    <a:pt x="60" y="1396"/>
                    <a:pt x="143" y="1408"/>
                  </a:cubicBezTo>
                  <a:cubicBezTo>
                    <a:pt x="154" y="1410"/>
                    <a:pt x="165" y="1410"/>
                    <a:pt x="175" y="1410"/>
                  </a:cubicBezTo>
                  <a:cubicBezTo>
                    <a:pt x="267" y="1410"/>
                    <a:pt x="337" y="1364"/>
                    <a:pt x="369" y="1289"/>
                  </a:cubicBezTo>
                  <a:cubicBezTo>
                    <a:pt x="393" y="1206"/>
                    <a:pt x="429" y="1123"/>
                    <a:pt x="453" y="1039"/>
                  </a:cubicBezTo>
                  <a:cubicBezTo>
                    <a:pt x="595" y="1146"/>
                    <a:pt x="726" y="1266"/>
                    <a:pt x="857" y="1361"/>
                  </a:cubicBezTo>
                  <a:cubicBezTo>
                    <a:pt x="905" y="1396"/>
                    <a:pt x="929" y="1420"/>
                    <a:pt x="976" y="1420"/>
                  </a:cubicBezTo>
                  <a:cubicBezTo>
                    <a:pt x="1024" y="1420"/>
                    <a:pt x="1072" y="1408"/>
                    <a:pt x="1096" y="1361"/>
                  </a:cubicBezTo>
                  <a:cubicBezTo>
                    <a:pt x="1155" y="1301"/>
                    <a:pt x="1167" y="1170"/>
                    <a:pt x="1096" y="1111"/>
                  </a:cubicBezTo>
                  <a:cubicBezTo>
                    <a:pt x="917" y="980"/>
                    <a:pt x="738" y="825"/>
                    <a:pt x="560" y="694"/>
                  </a:cubicBezTo>
                  <a:cubicBezTo>
                    <a:pt x="619" y="551"/>
                    <a:pt x="679" y="396"/>
                    <a:pt x="738" y="265"/>
                  </a:cubicBezTo>
                  <a:cubicBezTo>
                    <a:pt x="786" y="170"/>
                    <a:pt x="774" y="75"/>
                    <a:pt x="679" y="27"/>
                  </a:cubicBezTo>
                  <a:cubicBezTo>
                    <a:pt x="652" y="10"/>
                    <a:pt x="617" y="0"/>
                    <a:pt x="5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3534050" y="3231550"/>
              <a:ext cx="52125" cy="35850"/>
            </a:xfrm>
            <a:custGeom>
              <a:avLst/>
              <a:gdLst/>
              <a:ahLst/>
              <a:cxnLst/>
              <a:rect l="l" t="t" r="r" b="b"/>
              <a:pathLst>
                <a:path w="2085" h="1434" extrusionOk="0">
                  <a:moveTo>
                    <a:pt x="645" y="359"/>
                  </a:moveTo>
                  <a:cubicBezTo>
                    <a:pt x="658" y="359"/>
                    <a:pt x="669" y="362"/>
                    <a:pt x="680" y="367"/>
                  </a:cubicBezTo>
                  <a:cubicBezTo>
                    <a:pt x="691" y="367"/>
                    <a:pt x="715" y="379"/>
                    <a:pt x="715" y="402"/>
                  </a:cubicBezTo>
                  <a:lnTo>
                    <a:pt x="668" y="629"/>
                  </a:lnTo>
                  <a:cubicBezTo>
                    <a:pt x="656" y="736"/>
                    <a:pt x="632" y="855"/>
                    <a:pt x="596" y="938"/>
                  </a:cubicBezTo>
                  <a:cubicBezTo>
                    <a:pt x="561" y="998"/>
                    <a:pt x="501" y="1057"/>
                    <a:pt x="441" y="1081"/>
                  </a:cubicBezTo>
                  <a:lnTo>
                    <a:pt x="394" y="1081"/>
                  </a:lnTo>
                  <a:cubicBezTo>
                    <a:pt x="382" y="1057"/>
                    <a:pt x="370" y="1034"/>
                    <a:pt x="370" y="998"/>
                  </a:cubicBezTo>
                  <a:cubicBezTo>
                    <a:pt x="370" y="903"/>
                    <a:pt x="382" y="795"/>
                    <a:pt x="394" y="700"/>
                  </a:cubicBezTo>
                  <a:cubicBezTo>
                    <a:pt x="418" y="605"/>
                    <a:pt x="441" y="498"/>
                    <a:pt x="513" y="426"/>
                  </a:cubicBezTo>
                  <a:cubicBezTo>
                    <a:pt x="550" y="389"/>
                    <a:pt x="602" y="359"/>
                    <a:pt x="645" y="359"/>
                  </a:cubicBezTo>
                  <a:close/>
                  <a:moveTo>
                    <a:pt x="617" y="0"/>
                  </a:moveTo>
                  <a:cubicBezTo>
                    <a:pt x="377" y="0"/>
                    <a:pt x="175" y="206"/>
                    <a:pt x="84" y="438"/>
                  </a:cubicBezTo>
                  <a:cubicBezTo>
                    <a:pt x="37" y="569"/>
                    <a:pt x="25" y="712"/>
                    <a:pt x="13" y="867"/>
                  </a:cubicBezTo>
                  <a:cubicBezTo>
                    <a:pt x="1" y="998"/>
                    <a:pt x="13" y="1129"/>
                    <a:pt x="84" y="1248"/>
                  </a:cubicBezTo>
                  <a:cubicBezTo>
                    <a:pt x="176" y="1374"/>
                    <a:pt x="297" y="1425"/>
                    <a:pt x="420" y="1425"/>
                  </a:cubicBezTo>
                  <a:cubicBezTo>
                    <a:pt x="553" y="1425"/>
                    <a:pt x="688" y="1365"/>
                    <a:pt x="787" y="1272"/>
                  </a:cubicBezTo>
                  <a:cubicBezTo>
                    <a:pt x="834" y="1236"/>
                    <a:pt x="858" y="1200"/>
                    <a:pt x="870" y="1153"/>
                  </a:cubicBezTo>
                  <a:cubicBezTo>
                    <a:pt x="930" y="1236"/>
                    <a:pt x="1013" y="1331"/>
                    <a:pt x="1132" y="1379"/>
                  </a:cubicBezTo>
                  <a:cubicBezTo>
                    <a:pt x="1210" y="1415"/>
                    <a:pt x="1291" y="1433"/>
                    <a:pt x="1370" y="1433"/>
                  </a:cubicBezTo>
                  <a:cubicBezTo>
                    <a:pt x="1473" y="1433"/>
                    <a:pt x="1574" y="1403"/>
                    <a:pt x="1668" y="1343"/>
                  </a:cubicBezTo>
                  <a:cubicBezTo>
                    <a:pt x="1811" y="1260"/>
                    <a:pt x="1930" y="1105"/>
                    <a:pt x="2025" y="962"/>
                  </a:cubicBezTo>
                  <a:cubicBezTo>
                    <a:pt x="2085" y="879"/>
                    <a:pt x="2037" y="760"/>
                    <a:pt x="1965" y="712"/>
                  </a:cubicBezTo>
                  <a:cubicBezTo>
                    <a:pt x="1936" y="701"/>
                    <a:pt x="1905" y="696"/>
                    <a:pt x="1876" y="696"/>
                  </a:cubicBezTo>
                  <a:cubicBezTo>
                    <a:pt x="1811" y="696"/>
                    <a:pt x="1752" y="722"/>
                    <a:pt x="1727" y="772"/>
                  </a:cubicBezTo>
                  <a:cubicBezTo>
                    <a:pt x="1650" y="897"/>
                    <a:pt x="1526" y="1078"/>
                    <a:pt x="1380" y="1078"/>
                  </a:cubicBezTo>
                  <a:cubicBezTo>
                    <a:pt x="1346" y="1078"/>
                    <a:pt x="1311" y="1068"/>
                    <a:pt x="1275" y="1045"/>
                  </a:cubicBezTo>
                  <a:cubicBezTo>
                    <a:pt x="1049" y="914"/>
                    <a:pt x="1084" y="569"/>
                    <a:pt x="1096" y="343"/>
                  </a:cubicBezTo>
                  <a:cubicBezTo>
                    <a:pt x="1096" y="272"/>
                    <a:pt x="1049" y="224"/>
                    <a:pt x="989" y="200"/>
                  </a:cubicBezTo>
                  <a:cubicBezTo>
                    <a:pt x="930" y="105"/>
                    <a:pt x="858" y="45"/>
                    <a:pt x="751" y="21"/>
                  </a:cubicBezTo>
                  <a:cubicBezTo>
                    <a:pt x="705" y="7"/>
                    <a:pt x="661" y="0"/>
                    <a:pt x="6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3501625" y="3195575"/>
              <a:ext cx="98825" cy="128525"/>
            </a:xfrm>
            <a:custGeom>
              <a:avLst/>
              <a:gdLst/>
              <a:ahLst/>
              <a:cxnLst/>
              <a:rect l="l" t="t" r="r" b="b"/>
              <a:pathLst>
                <a:path w="3953" h="5141" extrusionOk="0">
                  <a:moveTo>
                    <a:pt x="1858" y="353"/>
                  </a:moveTo>
                  <a:cubicBezTo>
                    <a:pt x="2560" y="353"/>
                    <a:pt x="3120" y="1068"/>
                    <a:pt x="3334" y="1687"/>
                  </a:cubicBezTo>
                  <a:cubicBezTo>
                    <a:pt x="3560" y="2342"/>
                    <a:pt x="3536" y="3080"/>
                    <a:pt x="3239" y="3723"/>
                  </a:cubicBezTo>
                  <a:cubicBezTo>
                    <a:pt x="2994" y="4249"/>
                    <a:pt x="2520" y="4790"/>
                    <a:pt x="1939" y="4790"/>
                  </a:cubicBezTo>
                  <a:cubicBezTo>
                    <a:pt x="1784" y="4790"/>
                    <a:pt x="1621" y="4751"/>
                    <a:pt x="1453" y="4663"/>
                  </a:cubicBezTo>
                  <a:cubicBezTo>
                    <a:pt x="726" y="4270"/>
                    <a:pt x="441" y="3246"/>
                    <a:pt x="464" y="2484"/>
                  </a:cubicBezTo>
                  <a:cubicBezTo>
                    <a:pt x="476" y="1627"/>
                    <a:pt x="953" y="770"/>
                    <a:pt x="1774" y="437"/>
                  </a:cubicBezTo>
                  <a:cubicBezTo>
                    <a:pt x="1810" y="413"/>
                    <a:pt x="1846" y="389"/>
                    <a:pt x="1858" y="353"/>
                  </a:cubicBezTo>
                  <a:close/>
                  <a:moveTo>
                    <a:pt x="1835" y="1"/>
                  </a:moveTo>
                  <a:cubicBezTo>
                    <a:pt x="1757" y="1"/>
                    <a:pt x="1677" y="7"/>
                    <a:pt x="1596" y="20"/>
                  </a:cubicBezTo>
                  <a:cubicBezTo>
                    <a:pt x="1500" y="32"/>
                    <a:pt x="1453" y="103"/>
                    <a:pt x="1477" y="175"/>
                  </a:cubicBezTo>
                  <a:cubicBezTo>
                    <a:pt x="738" y="568"/>
                    <a:pt x="250" y="1294"/>
                    <a:pt x="131" y="2115"/>
                  </a:cubicBezTo>
                  <a:cubicBezTo>
                    <a:pt x="0" y="3044"/>
                    <a:pt x="286" y="4223"/>
                    <a:pt x="1072" y="4818"/>
                  </a:cubicBezTo>
                  <a:cubicBezTo>
                    <a:pt x="1335" y="5022"/>
                    <a:pt x="1652" y="5141"/>
                    <a:pt x="1976" y="5141"/>
                  </a:cubicBezTo>
                  <a:cubicBezTo>
                    <a:pt x="2107" y="5141"/>
                    <a:pt x="2239" y="5121"/>
                    <a:pt x="2369" y="5080"/>
                  </a:cubicBezTo>
                  <a:cubicBezTo>
                    <a:pt x="2786" y="4925"/>
                    <a:pt x="3120" y="4604"/>
                    <a:pt x="3358" y="4223"/>
                  </a:cubicBezTo>
                  <a:cubicBezTo>
                    <a:pt x="3834" y="3496"/>
                    <a:pt x="3953" y="2556"/>
                    <a:pt x="3715" y="1722"/>
                  </a:cubicBezTo>
                  <a:cubicBezTo>
                    <a:pt x="3473" y="877"/>
                    <a:pt x="2766" y="1"/>
                    <a:pt x="18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23"/>
          <p:cNvGrpSpPr/>
          <p:nvPr/>
        </p:nvGrpSpPr>
        <p:grpSpPr>
          <a:xfrm>
            <a:off x="345650" y="237644"/>
            <a:ext cx="927649" cy="879528"/>
            <a:chOff x="815875" y="1972600"/>
            <a:chExt cx="823625" cy="780900"/>
          </a:xfrm>
        </p:grpSpPr>
        <p:sp>
          <p:nvSpPr>
            <p:cNvPr id="562" name="Google Shape;562;p23"/>
            <p:cNvSpPr/>
            <p:nvPr/>
          </p:nvSpPr>
          <p:spPr>
            <a:xfrm>
              <a:off x="1012025" y="2174975"/>
              <a:ext cx="269700" cy="267550"/>
            </a:xfrm>
            <a:custGeom>
              <a:avLst/>
              <a:gdLst/>
              <a:ahLst/>
              <a:cxnLst/>
              <a:rect l="l" t="t" r="r" b="b"/>
              <a:pathLst>
                <a:path w="10788" h="10702" extrusionOk="0">
                  <a:moveTo>
                    <a:pt x="5735" y="343"/>
                  </a:moveTo>
                  <a:cubicBezTo>
                    <a:pt x="5930" y="343"/>
                    <a:pt x="6124" y="364"/>
                    <a:pt x="6322" y="410"/>
                  </a:cubicBezTo>
                  <a:cubicBezTo>
                    <a:pt x="6406" y="434"/>
                    <a:pt x="6477" y="458"/>
                    <a:pt x="6537" y="470"/>
                  </a:cubicBezTo>
                  <a:lnTo>
                    <a:pt x="6537" y="506"/>
                  </a:lnTo>
                  <a:lnTo>
                    <a:pt x="6537" y="5756"/>
                  </a:lnTo>
                  <a:cubicBezTo>
                    <a:pt x="6537" y="5869"/>
                    <a:pt x="6626" y="5926"/>
                    <a:pt x="6715" y="5926"/>
                  </a:cubicBezTo>
                  <a:cubicBezTo>
                    <a:pt x="6805" y="5926"/>
                    <a:pt x="6894" y="5869"/>
                    <a:pt x="6894" y="5756"/>
                  </a:cubicBezTo>
                  <a:lnTo>
                    <a:pt x="6894" y="625"/>
                  </a:lnTo>
                  <a:cubicBezTo>
                    <a:pt x="7192" y="756"/>
                    <a:pt x="7454" y="934"/>
                    <a:pt x="7716" y="1125"/>
                  </a:cubicBezTo>
                  <a:cubicBezTo>
                    <a:pt x="7989" y="1351"/>
                    <a:pt x="8275" y="1589"/>
                    <a:pt x="8549" y="1839"/>
                  </a:cubicBezTo>
                  <a:cubicBezTo>
                    <a:pt x="8513" y="1875"/>
                    <a:pt x="8501" y="1922"/>
                    <a:pt x="8501" y="1958"/>
                  </a:cubicBezTo>
                  <a:lnTo>
                    <a:pt x="8501" y="4220"/>
                  </a:lnTo>
                  <a:cubicBezTo>
                    <a:pt x="8501" y="4333"/>
                    <a:pt x="8591" y="4390"/>
                    <a:pt x="8680" y="4390"/>
                  </a:cubicBezTo>
                  <a:cubicBezTo>
                    <a:pt x="8769" y="4390"/>
                    <a:pt x="8859" y="4333"/>
                    <a:pt x="8859" y="4220"/>
                  </a:cubicBezTo>
                  <a:lnTo>
                    <a:pt x="8859" y="2137"/>
                  </a:lnTo>
                  <a:cubicBezTo>
                    <a:pt x="9275" y="2577"/>
                    <a:pt x="9632" y="3065"/>
                    <a:pt x="9894" y="3589"/>
                  </a:cubicBezTo>
                  <a:cubicBezTo>
                    <a:pt x="10406" y="4601"/>
                    <a:pt x="10454" y="5816"/>
                    <a:pt x="10109" y="6887"/>
                  </a:cubicBezTo>
                  <a:cubicBezTo>
                    <a:pt x="9835" y="7721"/>
                    <a:pt x="9299" y="8483"/>
                    <a:pt x="8632" y="9066"/>
                  </a:cubicBezTo>
                  <a:lnTo>
                    <a:pt x="8632" y="5339"/>
                  </a:lnTo>
                  <a:cubicBezTo>
                    <a:pt x="8632" y="5226"/>
                    <a:pt x="8543" y="5170"/>
                    <a:pt x="8454" y="5170"/>
                  </a:cubicBezTo>
                  <a:cubicBezTo>
                    <a:pt x="8364" y="5170"/>
                    <a:pt x="8275" y="5226"/>
                    <a:pt x="8275" y="5339"/>
                  </a:cubicBezTo>
                  <a:lnTo>
                    <a:pt x="8275" y="9340"/>
                  </a:lnTo>
                  <a:cubicBezTo>
                    <a:pt x="7894" y="9626"/>
                    <a:pt x="7454" y="9852"/>
                    <a:pt x="7001" y="9995"/>
                  </a:cubicBezTo>
                  <a:lnTo>
                    <a:pt x="7001" y="7352"/>
                  </a:lnTo>
                  <a:cubicBezTo>
                    <a:pt x="7001" y="7239"/>
                    <a:pt x="6912" y="7182"/>
                    <a:pt x="6823" y="7182"/>
                  </a:cubicBezTo>
                  <a:cubicBezTo>
                    <a:pt x="6733" y="7182"/>
                    <a:pt x="6644" y="7239"/>
                    <a:pt x="6644" y="7352"/>
                  </a:cubicBezTo>
                  <a:lnTo>
                    <a:pt x="6644" y="10090"/>
                  </a:lnTo>
                  <a:lnTo>
                    <a:pt x="6644" y="10102"/>
                  </a:lnTo>
                  <a:cubicBezTo>
                    <a:pt x="6430" y="10161"/>
                    <a:pt x="6203" y="10197"/>
                    <a:pt x="6001" y="10221"/>
                  </a:cubicBezTo>
                  <a:cubicBezTo>
                    <a:pt x="5878" y="10229"/>
                    <a:pt x="5755" y="10243"/>
                    <a:pt x="5627" y="10243"/>
                  </a:cubicBezTo>
                  <a:cubicBezTo>
                    <a:pt x="5570" y="10243"/>
                    <a:pt x="5512" y="10240"/>
                    <a:pt x="5453" y="10233"/>
                  </a:cubicBezTo>
                  <a:lnTo>
                    <a:pt x="5453" y="6649"/>
                  </a:lnTo>
                  <a:cubicBezTo>
                    <a:pt x="5453" y="6536"/>
                    <a:pt x="5364" y="6479"/>
                    <a:pt x="5275" y="6479"/>
                  </a:cubicBezTo>
                  <a:cubicBezTo>
                    <a:pt x="5185" y="6479"/>
                    <a:pt x="5096" y="6536"/>
                    <a:pt x="5096" y="6649"/>
                  </a:cubicBezTo>
                  <a:lnTo>
                    <a:pt x="5096" y="10221"/>
                  </a:lnTo>
                  <a:cubicBezTo>
                    <a:pt x="4679" y="10173"/>
                    <a:pt x="4263" y="10090"/>
                    <a:pt x="3870" y="9935"/>
                  </a:cubicBezTo>
                  <a:lnTo>
                    <a:pt x="3870" y="9911"/>
                  </a:lnTo>
                  <a:lnTo>
                    <a:pt x="3870" y="6947"/>
                  </a:lnTo>
                  <a:cubicBezTo>
                    <a:pt x="3870" y="6834"/>
                    <a:pt x="3780" y="6777"/>
                    <a:pt x="3691" y="6777"/>
                  </a:cubicBezTo>
                  <a:cubicBezTo>
                    <a:pt x="3602" y="6777"/>
                    <a:pt x="3513" y="6834"/>
                    <a:pt x="3513" y="6947"/>
                  </a:cubicBezTo>
                  <a:lnTo>
                    <a:pt x="3513" y="9804"/>
                  </a:lnTo>
                  <a:cubicBezTo>
                    <a:pt x="3024" y="9578"/>
                    <a:pt x="2572" y="9280"/>
                    <a:pt x="2191" y="8911"/>
                  </a:cubicBezTo>
                  <a:cubicBezTo>
                    <a:pt x="2239" y="8888"/>
                    <a:pt x="2262" y="8840"/>
                    <a:pt x="2262" y="8780"/>
                  </a:cubicBezTo>
                  <a:lnTo>
                    <a:pt x="2262" y="5411"/>
                  </a:lnTo>
                  <a:cubicBezTo>
                    <a:pt x="2262" y="5304"/>
                    <a:pt x="2173" y="5250"/>
                    <a:pt x="2084" y="5250"/>
                  </a:cubicBezTo>
                  <a:cubicBezTo>
                    <a:pt x="1995" y="5250"/>
                    <a:pt x="1905" y="5304"/>
                    <a:pt x="1905" y="5411"/>
                  </a:cubicBezTo>
                  <a:lnTo>
                    <a:pt x="1905" y="8626"/>
                  </a:lnTo>
                  <a:cubicBezTo>
                    <a:pt x="1667" y="8376"/>
                    <a:pt x="1477" y="8090"/>
                    <a:pt x="1298" y="7792"/>
                  </a:cubicBezTo>
                  <a:cubicBezTo>
                    <a:pt x="369" y="6161"/>
                    <a:pt x="596" y="4030"/>
                    <a:pt x="1727" y="2553"/>
                  </a:cubicBezTo>
                  <a:lnTo>
                    <a:pt x="1727" y="4185"/>
                  </a:lnTo>
                  <a:cubicBezTo>
                    <a:pt x="1727" y="4292"/>
                    <a:pt x="1816" y="4345"/>
                    <a:pt x="1905" y="4345"/>
                  </a:cubicBezTo>
                  <a:cubicBezTo>
                    <a:pt x="1995" y="4345"/>
                    <a:pt x="2084" y="4292"/>
                    <a:pt x="2084" y="4185"/>
                  </a:cubicBezTo>
                  <a:lnTo>
                    <a:pt x="2084" y="2244"/>
                  </a:lnTo>
                  <a:cubicBezTo>
                    <a:pt x="2084" y="2220"/>
                    <a:pt x="2072" y="2184"/>
                    <a:pt x="2072" y="2172"/>
                  </a:cubicBezTo>
                  <a:cubicBezTo>
                    <a:pt x="2120" y="2125"/>
                    <a:pt x="2155" y="2065"/>
                    <a:pt x="2203" y="2018"/>
                  </a:cubicBezTo>
                  <a:cubicBezTo>
                    <a:pt x="2632" y="1660"/>
                    <a:pt x="3096" y="1303"/>
                    <a:pt x="3584" y="1006"/>
                  </a:cubicBezTo>
                  <a:lnTo>
                    <a:pt x="3584" y="5518"/>
                  </a:lnTo>
                  <a:cubicBezTo>
                    <a:pt x="3584" y="5631"/>
                    <a:pt x="3673" y="5688"/>
                    <a:pt x="3763" y="5688"/>
                  </a:cubicBezTo>
                  <a:cubicBezTo>
                    <a:pt x="3852" y="5688"/>
                    <a:pt x="3941" y="5631"/>
                    <a:pt x="3941" y="5518"/>
                  </a:cubicBezTo>
                  <a:lnTo>
                    <a:pt x="3941" y="946"/>
                  </a:lnTo>
                  <a:cubicBezTo>
                    <a:pt x="3941" y="910"/>
                    <a:pt x="3929" y="863"/>
                    <a:pt x="3906" y="827"/>
                  </a:cubicBezTo>
                  <a:cubicBezTo>
                    <a:pt x="4156" y="696"/>
                    <a:pt x="4441" y="577"/>
                    <a:pt x="4703" y="494"/>
                  </a:cubicBezTo>
                  <a:cubicBezTo>
                    <a:pt x="4822" y="482"/>
                    <a:pt x="4941" y="446"/>
                    <a:pt x="5049" y="422"/>
                  </a:cubicBezTo>
                  <a:lnTo>
                    <a:pt x="5049" y="4613"/>
                  </a:lnTo>
                  <a:cubicBezTo>
                    <a:pt x="5049" y="4726"/>
                    <a:pt x="5138" y="4783"/>
                    <a:pt x="5227" y="4783"/>
                  </a:cubicBezTo>
                  <a:cubicBezTo>
                    <a:pt x="5316" y="4783"/>
                    <a:pt x="5406" y="4726"/>
                    <a:pt x="5406" y="4613"/>
                  </a:cubicBezTo>
                  <a:lnTo>
                    <a:pt x="5406" y="363"/>
                  </a:lnTo>
                  <a:cubicBezTo>
                    <a:pt x="5517" y="350"/>
                    <a:pt x="5626" y="343"/>
                    <a:pt x="5735" y="343"/>
                  </a:cubicBezTo>
                  <a:close/>
                  <a:moveTo>
                    <a:pt x="5593" y="0"/>
                  </a:moveTo>
                  <a:cubicBezTo>
                    <a:pt x="5430" y="0"/>
                    <a:pt x="5265" y="13"/>
                    <a:pt x="5096" y="41"/>
                  </a:cubicBezTo>
                  <a:cubicBezTo>
                    <a:pt x="3929" y="244"/>
                    <a:pt x="2917" y="982"/>
                    <a:pt x="1977" y="1756"/>
                  </a:cubicBezTo>
                  <a:lnTo>
                    <a:pt x="1965" y="1768"/>
                  </a:lnTo>
                  <a:cubicBezTo>
                    <a:pt x="1881" y="1851"/>
                    <a:pt x="1798" y="1910"/>
                    <a:pt x="1715" y="1982"/>
                  </a:cubicBezTo>
                  <a:cubicBezTo>
                    <a:pt x="1667" y="2006"/>
                    <a:pt x="1655" y="2053"/>
                    <a:pt x="1655" y="2089"/>
                  </a:cubicBezTo>
                  <a:cubicBezTo>
                    <a:pt x="405" y="3494"/>
                    <a:pt x="0" y="5625"/>
                    <a:pt x="703" y="7387"/>
                  </a:cubicBezTo>
                  <a:cubicBezTo>
                    <a:pt x="1417" y="9173"/>
                    <a:pt x="3191" y="10435"/>
                    <a:pt x="5096" y="10602"/>
                  </a:cubicBezTo>
                  <a:cubicBezTo>
                    <a:pt x="5127" y="10669"/>
                    <a:pt x="5191" y="10702"/>
                    <a:pt x="5255" y="10702"/>
                  </a:cubicBezTo>
                  <a:cubicBezTo>
                    <a:pt x="5316" y="10702"/>
                    <a:pt x="5377" y="10672"/>
                    <a:pt x="5406" y="10614"/>
                  </a:cubicBezTo>
                  <a:cubicBezTo>
                    <a:pt x="5442" y="10615"/>
                    <a:pt x="5478" y="10615"/>
                    <a:pt x="5514" y="10615"/>
                  </a:cubicBezTo>
                  <a:cubicBezTo>
                    <a:pt x="7487" y="10615"/>
                    <a:pt x="9362" y="9343"/>
                    <a:pt x="10192" y="7578"/>
                  </a:cubicBezTo>
                  <a:cubicBezTo>
                    <a:pt x="10668" y="6554"/>
                    <a:pt x="10787" y="5363"/>
                    <a:pt x="10490" y="4256"/>
                  </a:cubicBezTo>
                  <a:cubicBezTo>
                    <a:pt x="10180" y="3077"/>
                    <a:pt x="9347" y="2149"/>
                    <a:pt x="8466" y="1339"/>
                  </a:cubicBezTo>
                  <a:cubicBezTo>
                    <a:pt x="7647" y="593"/>
                    <a:pt x="6684" y="0"/>
                    <a:pt x="5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845325" y="2010450"/>
              <a:ext cx="91125" cy="89375"/>
            </a:xfrm>
            <a:custGeom>
              <a:avLst/>
              <a:gdLst/>
              <a:ahLst/>
              <a:cxnLst/>
              <a:rect l="l" t="t" r="r" b="b"/>
              <a:pathLst>
                <a:path w="3645" h="3575" extrusionOk="0">
                  <a:moveTo>
                    <a:pt x="1878" y="352"/>
                  </a:moveTo>
                  <a:cubicBezTo>
                    <a:pt x="2098" y="352"/>
                    <a:pt x="2303" y="438"/>
                    <a:pt x="2489" y="598"/>
                  </a:cubicBezTo>
                  <a:cubicBezTo>
                    <a:pt x="2727" y="788"/>
                    <a:pt x="2977" y="1026"/>
                    <a:pt x="3108" y="1312"/>
                  </a:cubicBezTo>
                  <a:cubicBezTo>
                    <a:pt x="3263" y="1598"/>
                    <a:pt x="3263" y="1931"/>
                    <a:pt x="3168" y="2229"/>
                  </a:cubicBezTo>
                  <a:cubicBezTo>
                    <a:pt x="3025" y="2741"/>
                    <a:pt x="2549" y="3122"/>
                    <a:pt x="2025" y="3205"/>
                  </a:cubicBezTo>
                  <a:cubicBezTo>
                    <a:pt x="1970" y="3212"/>
                    <a:pt x="1914" y="3216"/>
                    <a:pt x="1859" y="3216"/>
                  </a:cubicBezTo>
                  <a:cubicBezTo>
                    <a:pt x="1375" y="3216"/>
                    <a:pt x="889" y="2943"/>
                    <a:pt x="644" y="2526"/>
                  </a:cubicBezTo>
                  <a:cubicBezTo>
                    <a:pt x="334" y="1979"/>
                    <a:pt x="453" y="1264"/>
                    <a:pt x="894" y="836"/>
                  </a:cubicBezTo>
                  <a:cubicBezTo>
                    <a:pt x="1120" y="657"/>
                    <a:pt x="1358" y="467"/>
                    <a:pt x="1644" y="383"/>
                  </a:cubicBezTo>
                  <a:cubicBezTo>
                    <a:pt x="1723" y="362"/>
                    <a:pt x="1801" y="352"/>
                    <a:pt x="1878" y="352"/>
                  </a:cubicBezTo>
                  <a:close/>
                  <a:moveTo>
                    <a:pt x="1874" y="0"/>
                  </a:moveTo>
                  <a:cubicBezTo>
                    <a:pt x="1818" y="0"/>
                    <a:pt x="1761" y="5"/>
                    <a:pt x="1703" y="14"/>
                  </a:cubicBezTo>
                  <a:cubicBezTo>
                    <a:pt x="1299" y="74"/>
                    <a:pt x="965" y="336"/>
                    <a:pt x="656" y="586"/>
                  </a:cubicBezTo>
                  <a:cubicBezTo>
                    <a:pt x="632" y="598"/>
                    <a:pt x="608" y="633"/>
                    <a:pt x="584" y="645"/>
                  </a:cubicBezTo>
                  <a:cubicBezTo>
                    <a:pt x="548" y="669"/>
                    <a:pt x="537" y="693"/>
                    <a:pt x="537" y="717"/>
                  </a:cubicBezTo>
                  <a:cubicBezTo>
                    <a:pt x="132" y="1205"/>
                    <a:pt x="1" y="1907"/>
                    <a:pt x="251" y="2503"/>
                  </a:cubicBezTo>
                  <a:cubicBezTo>
                    <a:pt x="489" y="3134"/>
                    <a:pt x="1168" y="3574"/>
                    <a:pt x="1846" y="3574"/>
                  </a:cubicBezTo>
                  <a:cubicBezTo>
                    <a:pt x="2537" y="3574"/>
                    <a:pt x="3168" y="3146"/>
                    <a:pt x="3454" y="2515"/>
                  </a:cubicBezTo>
                  <a:cubicBezTo>
                    <a:pt x="3620" y="2157"/>
                    <a:pt x="3644" y="1741"/>
                    <a:pt x="3525" y="1372"/>
                  </a:cubicBezTo>
                  <a:cubicBezTo>
                    <a:pt x="3406" y="1002"/>
                    <a:pt x="3144" y="705"/>
                    <a:pt x="2858" y="455"/>
                  </a:cubicBezTo>
                  <a:cubicBezTo>
                    <a:pt x="2579" y="196"/>
                    <a:pt x="2246" y="0"/>
                    <a:pt x="1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837000" y="2546225"/>
              <a:ext cx="91400" cy="89375"/>
            </a:xfrm>
            <a:custGeom>
              <a:avLst/>
              <a:gdLst/>
              <a:ahLst/>
              <a:cxnLst/>
              <a:rect l="l" t="t" r="r" b="b"/>
              <a:pathLst>
                <a:path w="3656" h="3575" extrusionOk="0">
                  <a:moveTo>
                    <a:pt x="3048" y="1181"/>
                  </a:moveTo>
                  <a:lnTo>
                    <a:pt x="3132" y="1312"/>
                  </a:lnTo>
                  <a:cubicBezTo>
                    <a:pt x="3287" y="1586"/>
                    <a:pt x="3287" y="1919"/>
                    <a:pt x="3191" y="2241"/>
                  </a:cubicBezTo>
                  <a:cubicBezTo>
                    <a:pt x="3167" y="2336"/>
                    <a:pt x="3108" y="2443"/>
                    <a:pt x="3048" y="2550"/>
                  </a:cubicBezTo>
                  <a:lnTo>
                    <a:pt x="3048" y="1181"/>
                  </a:lnTo>
                  <a:close/>
                  <a:moveTo>
                    <a:pt x="917" y="836"/>
                  </a:moveTo>
                  <a:lnTo>
                    <a:pt x="917" y="2824"/>
                  </a:lnTo>
                  <a:cubicBezTo>
                    <a:pt x="810" y="2741"/>
                    <a:pt x="739" y="2634"/>
                    <a:pt x="667" y="2527"/>
                  </a:cubicBezTo>
                  <a:cubicBezTo>
                    <a:pt x="334" y="1979"/>
                    <a:pt x="465" y="1265"/>
                    <a:pt x="917" y="836"/>
                  </a:cubicBezTo>
                  <a:close/>
                  <a:moveTo>
                    <a:pt x="2120" y="395"/>
                  </a:moveTo>
                  <a:cubicBezTo>
                    <a:pt x="2251" y="431"/>
                    <a:pt x="2394" y="491"/>
                    <a:pt x="2513" y="598"/>
                  </a:cubicBezTo>
                  <a:cubicBezTo>
                    <a:pt x="2572" y="634"/>
                    <a:pt x="2632" y="693"/>
                    <a:pt x="2703" y="753"/>
                  </a:cubicBezTo>
                  <a:lnTo>
                    <a:pt x="2703" y="2920"/>
                  </a:lnTo>
                  <a:cubicBezTo>
                    <a:pt x="2536" y="3051"/>
                    <a:pt x="2334" y="3146"/>
                    <a:pt x="2120" y="3193"/>
                  </a:cubicBezTo>
                  <a:lnTo>
                    <a:pt x="2120" y="395"/>
                  </a:lnTo>
                  <a:close/>
                  <a:moveTo>
                    <a:pt x="1763" y="360"/>
                  </a:moveTo>
                  <a:lnTo>
                    <a:pt x="1763" y="395"/>
                  </a:lnTo>
                  <a:lnTo>
                    <a:pt x="1763" y="3217"/>
                  </a:lnTo>
                  <a:cubicBezTo>
                    <a:pt x="1596" y="3205"/>
                    <a:pt x="1417" y="3158"/>
                    <a:pt x="1274" y="3086"/>
                  </a:cubicBezTo>
                  <a:lnTo>
                    <a:pt x="1274" y="586"/>
                  </a:lnTo>
                  <a:cubicBezTo>
                    <a:pt x="1393" y="515"/>
                    <a:pt x="1524" y="431"/>
                    <a:pt x="1655" y="407"/>
                  </a:cubicBezTo>
                  <a:cubicBezTo>
                    <a:pt x="1691" y="372"/>
                    <a:pt x="1739" y="360"/>
                    <a:pt x="1763" y="360"/>
                  </a:cubicBezTo>
                  <a:close/>
                  <a:moveTo>
                    <a:pt x="1874" y="1"/>
                  </a:moveTo>
                  <a:cubicBezTo>
                    <a:pt x="1818" y="1"/>
                    <a:pt x="1761" y="5"/>
                    <a:pt x="1703" y="14"/>
                  </a:cubicBezTo>
                  <a:cubicBezTo>
                    <a:pt x="1298" y="74"/>
                    <a:pt x="977" y="336"/>
                    <a:pt x="655" y="586"/>
                  </a:cubicBezTo>
                  <a:cubicBezTo>
                    <a:pt x="631" y="598"/>
                    <a:pt x="620" y="634"/>
                    <a:pt x="584" y="645"/>
                  </a:cubicBezTo>
                  <a:cubicBezTo>
                    <a:pt x="560" y="669"/>
                    <a:pt x="536" y="693"/>
                    <a:pt x="536" y="717"/>
                  </a:cubicBezTo>
                  <a:cubicBezTo>
                    <a:pt x="143" y="1205"/>
                    <a:pt x="0" y="1908"/>
                    <a:pt x="262" y="2503"/>
                  </a:cubicBezTo>
                  <a:cubicBezTo>
                    <a:pt x="524" y="3146"/>
                    <a:pt x="1179" y="3574"/>
                    <a:pt x="1870" y="3574"/>
                  </a:cubicBezTo>
                  <a:cubicBezTo>
                    <a:pt x="2536" y="3574"/>
                    <a:pt x="3191" y="3134"/>
                    <a:pt x="3465" y="2515"/>
                  </a:cubicBezTo>
                  <a:cubicBezTo>
                    <a:pt x="3620" y="2158"/>
                    <a:pt x="3656" y="1741"/>
                    <a:pt x="3537" y="1372"/>
                  </a:cubicBezTo>
                  <a:cubicBezTo>
                    <a:pt x="3417" y="1003"/>
                    <a:pt x="3144" y="705"/>
                    <a:pt x="2870" y="455"/>
                  </a:cubicBezTo>
                  <a:cubicBezTo>
                    <a:pt x="2580" y="196"/>
                    <a:pt x="2245" y="1"/>
                    <a:pt x="18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1429325" y="2611650"/>
              <a:ext cx="145000" cy="141850"/>
            </a:xfrm>
            <a:custGeom>
              <a:avLst/>
              <a:gdLst/>
              <a:ahLst/>
              <a:cxnLst/>
              <a:rect l="l" t="t" r="r" b="b"/>
              <a:pathLst>
                <a:path w="5800" h="5674" extrusionOk="0">
                  <a:moveTo>
                    <a:pt x="3001" y="359"/>
                  </a:moveTo>
                  <a:cubicBezTo>
                    <a:pt x="3396" y="359"/>
                    <a:pt x="3766" y="525"/>
                    <a:pt x="4085" y="791"/>
                  </a:cubicBezTo>
                  <a:cubicBezTo>
                    <a:pt x="4192" y="874"/>
                    <a:pt x="4275" y="946"/>
                    <a:pt x="4370" y="1029"/>
                  </a:cubicBezTo>
                  <a:lnTo>
                    <a:pt x="1513" y="1029"/>
                  </a:lnTo>
                  <a:cubicBezTo>
                    <a:pt x="1834" y="779"/>
                    <a:pt x="2180" y="541"/>
                    <a:pt x="2584" y="422"/>
                  </a:cubicBezTo>
                  <a:cubicBezTo>
                    <a:pt x="2725" y="379"/>
                    <a:pt x="2865" y="359"/>
                    <a:pt x="3001" y="359"/>
                  </a:cubicBezTo>
                  <a:close/>
                  <a:moveTo>
                    <a:pt x="4692" y="1362"/>
                  </a:moveTo>
                  <a:cubicBezTo>
                    <a:pt x="4870" y="1553"/>
                    <a:pt x="5025" y="1779"/>
                    <a:pt x="5144" y="2005"/>
                  </a:cubicBezTo>
                  <a:cubicBezTo>
                    <a:pt x="5204" y="2089"/>
                    <a:pt x="5228" y="2184"/>
                    <a:pt x="5263" y="2279"/>
                  </a:cubicBezTo>
                  <a:lnTo>
                    <a:pt x="668" y="2279"/>
                  </a:lnTo>
                  <a:cubicBezTo>
                    <a:pt x="751" y="1958"/>
                    <a:pt x="918" y="1648"/>
                    <a:pt x="1144" y="1374"/>
                  </a:cubicBezTo>
                  <a:cubicBezTo>
                    <a:pt x="1156" y="1374"/>
                    <a:pt x="1168" y="1386"/>
                    <a:pt x="1180" y="1386"/>
                  </a:cubicBezTo>
                  <a:lnTo>
                    <a:pt x="4609" y="1386"/>
                  </a:lnTo>
                  <a:cubicBezTo>
                    <a:pt x="4632" y="1386"/>
                    <a:pt x="4668" y="1374"/>
                    <a:pt x="4692" y="1362"/>
                  </a:cubicBezTo>
                  <a:close/>
                  <a:moveTo>
                    <a:pt x="5335" y="2636"/>
                  </a:moveTo>
                  <a:cubicBezTo>
                    <a:pt x="5371" y="2898"/>
                    <a:pt x="5371" y="3160"/>
                    <a:pt x="5311" y="3410"/>
                  </a:cubicBezTo>
                  <a:cubicBezTo>
                    <a:pt x="5287" y="3410"/>
                    <a:pt x="5275" y="3398"/>
                    <a:pt x="5263" y="3398"/>
                  </a:cubicBezTo>
                  <a:lnTo>
                    <a:pt x="608" y="3398"/>
                  </a:lnTo>
                  <a:cubicBezTo>
                    <a:pt x="560" y="3148"/>
                    <a:pt x="560" y="2898"/>
                    <a:pt x="584" y="2636"/>
                  </a:cubicBezTo>
                  <a:close/>
                  <a:moveTo>
                    <a:pt x="5216" y="3755"/>
                  </a:moveTo>
                  <a:cubicBezTo>
                    <a:pt x="5144" y="3934"/>
                    <a:pt x="5049" y="4113"/>
                    <a:pt x="4930" y="4279"/>
                  </a:cubicBezTo>
                  <a:lnTo>
                    <a:pt x="1144" y="4279"/>
                  </a:lnTo>
                  <a:cubicBezTo>
                    <a:pt x="1096" y="4279"/>
                    <a:pt x="1049" y="4291"/>
                    <a:pt x="1025" y="4327"/>
                  </a:cubicBezTo>
                  <a:cubicBezTo>
                    <a:pt x="941" y="4244"/>
                    <a:pt x="906" y="4172"/>
                    <a:pt x="858" y="4089"/>
                  </a:cubicBezTo>
                  <a:cubicBezTo>
                    <a:pt x="799" y="3982"/>
                    <a:pt x="751" y="3863"/>
                    <a:pt x="703" y="3755"/>
                  </a:cubicBezTo>
                  <a:close/>
                  <a:moveTo>
                    <a:pt x="4609" y="4625"/>
                  </a:moveTo>
                  <a:cubicBezTo>
                    <a:pt x="4216" y="5006"/>
                    <a:pt x="3716" y="5256"/>
                    <a:pt x="3168" y="5303"/>
                  </a:cubicBezTo>
                  <a:cubicBezTo>
                    <a:pt x="3103" y="5309"/>
                    <a:pt x="3038" y="5312"/>
                    <a:pt x="2973" y="5312"/>
                  </a:cubicBezTo>
                  <a:cubicBezTo>
                    <a:pt x="2345" y="5312"/>
                    <a:pt x="1717" y="5056"/>
                    <a:pt x="1275" y="4625"/>
                  </a:cubicBezTo>
                  <a:close/>
                  <a:moveTo>
                    <a:pt x="2995" y="1"/>
                  </a:moveTo>
                  <a:cubicBezTo>
                    <a:pt x="2919" y="1"/>
                    <a:pt x="2842" y="6"/>
                    <a:pt x="2763" y="17"/>
                  </a:cubicBezTo>
                  <a:cubicBezTo>
                    <a:pt x="2120" y="112"/>
                    <a:pt x="1572" y="517"/>
                    <a:pt x="1072" y="934"/>
                  </a:cubicBezTo>
                  <a:lnTo>
                    <a:pt x="1060" y="934"/>
                  </a:lnTo>
                  <a:cubicBezTo>
                    <a:pt x="1060" y="934"/>
                    <a:pt x="1060" y="946"/>
                    <a:pt x="1049" y="946"/>
                  </a:cubicBezTo>
                  <a:cubicBezTo>
                    <a:pt x="1001" y="969"/>
                    <a:pt x="953" y="1017"/>
                    <a:pt x="930" y="1053"/>
                  </a:cubicBezTo>
                  <a:cubicBezTo>
                    <a:pt x="894" y="1076"/>
                    <a:pt x="882" y="1112"/>
                    <a:pt x="870" y="1136"/>
                  </a:cubicBezTo>
                  <a:cubicBezTo>
                    <a:pt x="227" y="1898"/>
                    <a:pt x="1" y="2993"/>
                    <a:pt x="382" y="3934"/>
                  </a:cubicBezTo>
                  <a:cubicBezTo>
                    <a:pt x="775" y="4934"/>
                    <a:pt x="1787" y="5637"/>
                    <a:pt x="2882" y="5672"/>
                  </a:cubicBezTo>
                  <a:cubicBezTo>
                    <a:pt x="2909" y="5673"/>
                    <a:pt x="2935" y="5674"/>
                    <a:pt x="2961" y="5674"/>
                  </a:cubicBezTo>
                  <a:cubicBezTo>
                    <a:pt x="4017" y="5674"/>
                    <a:pt x="5048" y="4982"/>
                    <a:pt x="5478" y="4029"/>
                  </a:cubicBezTo>
                  <a:cubicBezTo>
                    <a:pt x="5740" y="3470"/>
                    <a:pt x="5799" y="2839"/>
                    <a:pt x="5632" y="2255"/>
                  </a:cubicBezTo>
                  <a:cubicBezTo>
                    <a:pt x="5454" y="1624"/>
                    <a:pt x="5025" y="1136"/>
                    <a:pt x="4549" y="719"/>
                  </a:cubicBezTo>
                  <a:cubicBezTo>
                    <a:pt x="4096" y="309"/>
                    <a:pt x="3578" y="1"/>
                    <a:pt x="2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1341825" y="2000000"/>
              <a:ext cx="119375" cy="117375"/>
            </a:xfrm>
            <a:custGeom>
              <a:avLst/>
              <a:gdLst/>
              <a:ahLst/>
              <a:cxnLst/>
              <a:rect l="l" t="t" r="r" b="b"/>
              <a:pathLst>
                <a:path w="4775" h="4695" extrusionOk="0">
                  <a:moveTo>
                    <a:pt x="2424" y="376"/>
                  </a:moveTo>
                  <a:cubicBezTo>
                    <a:pt x="2736" y="376"/>
                    <a:pt x="3031" y="504"/>
                    <a:pt x="3298" y="718"/>
                  </a:cubicBezTo>
                  <a:cubicBezTo>
                    <a:pt x="3632" y="992"/>
                    <a:pt x="3965" y="1313"/>
                    <a:pt x="4168" y="1682"/>
                  </a:cubicBezTo>
                  <a:cubicBezTo>
                    <a:pt x="4358" y="2087"/>
                    <a:pt x="4382" y="2563"/>
                    <a:pt x="4251" y="2980"/>
                  </a:cubicBezTo>
                  <a:cubicBezTo>
                    <a:pt x="4025" y="3683"/>
                    <a:pt x="3394" y="4230"/>
                    <a:pt x="2655" y="4337"/>
                  </a:cubicBezTo>
                  <a:cubicBezTo>
                    <a:pt x="2574" y="4349"/>
                    <a:pt x="2492" y="4355"/>
                    <a:pt x="2411" y="4355"/>
                  </a:cubicBezTo>
                  <a:cubicBezTo>
                    <a:pt x="1749" y="4355"/>
                    <a:pt x="1088" y="3980"/>
                    <a:pt x="739" y="3397"/>
                  </a:cubicBezTo>
                  <a:cubicBezTo>
                    <a:pt x="298" y="2635"/>
                    <a:pt x="477" y="1647"/>
                    <a:pt x="1084" y="1051"/>
                  </a:cubicBezTo>
                  <a:cubicBezTo>
                    <a:pt x="1393" y="789"/>
                    <a:pt x="1727" y="539"/>
                    <a:pt x="2108" y="420"/>
                  </a:cubicBezTo>
                  <a:cubicBezTo>
                    <a:pt x="2215" y="391"/>
                    <a:pt x="2321" y="376"/>
                    <a:pt x="2424" y="376"/>
                  </a:cubicBezTo>
                  <a:close/>
                  <a:moveTo>
                    <a:pt x="2443" y="0"/>
                  </a:moveTo>
                  <a:cubicBezTo>
                    <a:pt x="2372" y="0"/>
                    <a:pt x="2300" y="5"/>
                    <a:pt x="2227" y="16"/>
                  </a:cubicBezTo>
                  <a:cubicBezTo>
                    <a:pt x="1691" y="123"/>
                    <a:pt x="1251" y="456"/>
                    <a:pt x="846" y="789"/>
                  </a:cubicBezTo>
                  <a:cubicBezTo>
                    <a:pt x="798" y="837"/>
                    <a:pt x="774" y="849"/>
                    <a:pt x="739" y="885"/>
                  </a:cubicBezTo>
                  <a:cubicBezTo>
                    <a:pt x="715" y="908"/>
                    <a:pt x="691" y="944"/>
                    <a:pt x="691" y="956"/>
                  </a:cubicBezTo>
                  <a:cubicBezTo>
                    <a:pt x="155" y="1599"/>
                    <a:pt x="0" y="2540"/>
                    <a:pt x="322" y="3314"/>
                  </a:cubicBezTo>
                  <a:cubicBezTo>
                    <a:pt x="667" y="4123"/>
                    <a:pt x="1524" y="4695"/>
                    <a:pt x="2417" y="4695"/>
                  </a:cubicBezTo>
                  <a:cubicBezTo>
                    <a:pt x="3310" y="4695"/>
                    <a:pt x="4168" y="4111"/>
                    <a:pt x="4525" y="3314"/>
                  </a:cubicBezTo>
                  <a:cubicBezTo>
                    <a:pt x="4727" y="2849"/>
                    <a:pt x="4775" y="2302"/>
                    <a:pt x="4608" y="1801"/>
                  </a:cubicBezTo>
                  <a:cubicBezTo>
                    <a:pt x="4465" y="1313"/>
                    <a:pt x="4108" y="932"/>
                    <a:pt x="3727" y="587"/>
                  </a:cubicBezTo>
                  <a:cubicBezTo>
                    <a:pt x="3363" y="243"/>
                    <a:pt x="2935" y="0"/>
                    <a:pt x="2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1264200" y="2425725"/>
              <a:ext cx="179750" cy="169450"/>
            </a:xfrm>
            <a:custGeom>
              <a:avLst/>
              <a:gdLst/>
              <a:ahLst/>
              <a:cxnLst/>
              <a:rect l="l" t="t" r="r" b="b"/>
              <a:pathLst>
                <a:path w="7190" h="6778" extrusionOk="0">
                  <a:moveTo>
                    <a:pt x="270" y="1"/>
                  </a:moveTo>
                  <a:cubicBezTo>
                    <a:pt x="124" y="1"/>
                    <a:pt x="1" y="186"/>
                    <a:pt x="141" y="298"/>
                  </a:cubicBezTo>
                  <a:cubicBezTo>
                    <a:pt x="2391" y="2179"/>
                    <a:pt x="4510" y="4203"/>
                    <a:pt x="6475" y="6370"/>
                  </a:cubicBezTo>
                  <a:cubicBezTo>
                    <a:pt x="6165" y="6323"/>
                    <a:pt x="5868" y="6287"/>
                    <a:pt x="5558" y="6239"/>
                  </a:cubicBezTo>
                  <a:cubicBezTo>
                    <a:pt x="5546" y="6238"/>
                    <a:pt x="5535" y="6237"/>
                    <a:pt x="5523" y="6237"/>
                  </a:cubicBezTo>
                  <a:cubicBezTo>
                    <a:pt x="5440" y="6237"/>
                    <a:pt x="5363" y="6275"/>
                    <a:pt x="5332" y="6358"/>
                  </a:cubicBezTo>
                  <a:cubicBezTo>
                    <a:pt x="5308" y="6442"/>
                    <a:pt x="5368" y="6561"/>
                    <a:pt x="5451" y="6585"/>
                  </a:cubicBezTo>
                  <a:cubicBezTo>
                    <a:pt x="5915" y="6644"/>
                    <a:pt x="6356" y="6704"/>
                    <a:pt x="6820" y="6775"/>
                  </a:cubicBezTo>
                  <a:cubicBezTo>
                    <a:pt x="6832" y="6777"/>
                    <a:pt x="6844" y="6777"/>
                    <a:pt x="6855" y="6777"/>
                  </a:cubicBezTo>
                  <a:cubicBezTo>
                    <a:pt x="6938" y="6777"/>
                    <a:pt x="7015" y="6740"/>
                    <a:pt x="7046" y="6656"/>
                  </a:cubicBezTo>
                  <a:cubicBezTo>
                    <a:pt x="7165" y="6037"/>
                    <a:pt x="7189" y="5418"/>
                    <a:pt x="7165" y="4799"/>
                  </a:cubicBezTo>
                  <a:cubicBezTo>
                    <a:pt x="7159" y="4686"/>
                    <a:pt x="7067" y="4629"/>
                    <a:pt x="6978" y="4629"/>
                  </a:cubicBezTo>
                  <a:cubicBezTo>
                    <a:pt x="6889" y="4629"/>
                    <a:pt x="6802" y="4686"/>
                    <a:pt x="6808" y="4799"/>
                  </a:cubicBezTo>
                  <a:cubicBezTo>
                    <a:pt x="6832" y="5239"/>
                    <a:pt x="6820" y="5704"/>
                    <a:pt x="6761" y="6144"/>
                  </a:cubicBezTo>
                  <a:cubicBezTo>
                    <a:pt x="4784" y="3977"/>
                    <a:pt x="2653" y="1941"/>
                    <a:pt x="391" y="48"/>
                  </a:cubicBezTo>
                  <a:cubicBezTo>
                    <a:pt x="352" y="15"/>
                    <a:pt x="310" y="1"/>
                    <a:pt x="2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957850" y="2108400"/>
              <a:ext cx="64575" cy="64950"/>
            </a:xfrm>
            <a:custGeom>
              <a:avLst/>
              <a:gdLst/>
              <a:ahLst/>
              <a:cxnLst/>
              <a:rect l="l" t="t" r="r" b="b"/>
              <a:pathLst>
                <a:path w="2583" h="2598" extrusionOk="0">
                  <a:moveTo>
                    <a:pt x="1352" y="0"/>
                  </a:moveTo>
                  <a:cubicBezTo>
                    <a:pt x="1346" y="0"/>
                    <a:pt x="1340" y="1"/>
                    <a:pt x="1334" y="1"/>
                  </a:cubicBezTo>
                  <a:cubicBezTo>
                    <a:pt x="977" y="49"/>
                    <a:pt x="619" y="73"/>
                    <a:pt x="262" y="121"/>
                  </a:cubicBezTo>
                  <a:cubicBezTo>
                    <a:pt x="155" y="132"/>
                    <a:pt x="84" y="204"/>
                    <a:pt x="84" y="299"/>
                  </a:cubicBezTo>
                  <a:cubicBezTo>
                    <a:pt x="12" y="359"/>
                    <a:pt x="0" y="466"/>
                    <a:pt x="84" y="537"/>
                  </a:cubicBezTo>
                  <a:cubicBezTo>
                    <a:pt x="238" y="954"/>
                    <a:pt x="381" y="1371"/>
                    <a:pt x="548" y="1776"/>
                  </a:cubicBezTo>
                  <a:cubicBezTo>
                    <a:pt x="582" y="1858"/>
                    <a:pt x="651" y="1895"/>
                    <a:pt x="718" y="1895"/>
                  </a:cubicBezTo>
                  <a:cubicBezTo>
                    <a:pt x="818" y="1895"/>
                    <a:pt x="915" y="1815"/>
                    <a:pt x="893" y="1680"/>
                  </a:cubicBezTo>
                  <a:cubicBezTo>
                    <a:pt x="858" y="1502"/>
                    <a:pt x="810" y="1311"/>
                    <a:pt x="750" y="1133"/>
                  </a:cubicBezTo>
                  <a:lnTo>
                    <a:pt x="750" y="1133"/>
                  </a:lnTo>
                  <a:cubicBezTo>
                    <a:pt x="1250" y="1597"/>
                    <a:pt x="1739" y="2049"/>
                    <a:pt x="2203" y="2549"/>
                  </a:cubicBezTo>
                  <a:cubicBezTo>
                    <a:pt x="2237" y="2584"/>
                    <a:pt x="2276" y="2598"/>
                    <a:pt x="2315" y="2598"/>
                  </a:cubicBezTo>
                  <a:cubicBezTo>
                    <a:pt x="2452" y="2598"/>
                    <a:pt x="2583" y="2417"/>
                    <a:pt x="2453" y="2287"/>
                  </a:cubicBezTo>
                  <a:cubicBezTo>
                    <a:pt x="1846" y="1656"/>
                    <a:pt x="1179" y="1025"/>
                    <a:pt x="512" y="442"/>
                  </a:cubicBezTo>
                  <a:cubicBezTo>
                    <a:pt x="786" y="418"/>
                    <a:pt x="1048" y="382"/>
                    <a:pt x="1334" y="359"/>
                  </a:cubicBezTo>
                  <a:cubicBezTo>
                    <a:pt x="1417" y="347"/>
                    <a:pt x="1512" y="287"/>
                    <a:pt x="1512" y="180"/>
                  </a:cubicBezTo>
                  <a:cubicBezTo>
                    <a:pt x="1512" y="90"/>
                    <a:pt x="1449" y="0"/>
                    <a:pt x="13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947725" y="2437775"/>
              <a:ext cx="102075" cy="99900"/>
            </a:xfrm>
            <a:custGeom>
              <a:avLst/>
              <a:gdLst/>
              <a:ahLst/>
              <a:cxnLst/>
              <a:rect l="l" t="t" r="r" b="b"/>
              <a:pathLst>
                <a:path w="4083" h="3996" extrusionOk="0">
                  <a:moveTo>
                    <a:pt x="3824" y="1"/>
                  </a:moveTo>
                  <a:cubicBezTo>
                    <a:pt x="3783" y="1"/>
                    <a:pt x="3741" y="17"/>
                    <a:pt x="3703" y="54"/>
                  </a:cubicBezTo>
                  <a:lnTo>
                    <a:pt x="489" y="3269"/>
                  </a:lnTo>
                  <a:cubicBezTo>
                    <a:pt x="441" y="3031"/>
                    <a:pt x="405" y="2793"/>
                    <a:pt x="370" y="2555"/>
                  </a:cubicBezTo>
                  <a:cubicBezTo>
                    <a:pt x="358" y="2471"/>
                    <a:pt x="298" y="2376"/>
                    <a:pt x="191" y="2376"/>
                  </a:cubicBezTo>
                  <a:cubicBezTo>
                    <a:pt x="108" y="2376"/>
                    <a:pt x="1" y="2447"/>
                    <a:pt x="12" y="2555"/>
                  </a:cubicBezTo>
                  <a:cubicBezTo>
                    <a:pt x="48" y="2900"/>
                    <a:pt x="108" y="3221"/>
                    <a:pt x="203" y="3555"/>
                  </a:cubicBezTo>
                  <a:cubicBezTo>
                    <a:pt x="108" y="3674"/>
                    <a:pt x="191" y="3817"/>
                    <a:pt x="298" y="3852"/>
                  </a:cubicBezTo>
                  <a:lnTo>
                    <a:pt x="298" y="3864"/>
                  </a:lnTo>
                  <a:cubicBezTo>
                    <a:pt x="322" y="3936"/>
                    <a:pt x="382" y="3995"/>
                    <a:pt x="477" y="3995"/>
                  </a:cubicBezTo>
                  <a:lnTo>
                    <a:pt x="2084" y="3995"/>
                  </a:lnTo>
                  <a:cubicBezTo>
                    <a:pt x="2310" y="3995"/>
                    <a:pt x="2310" y="3638"/>
                    <a:pt x="2084" y="3638"/>
                  </a:cubicBezTo>
                  <a:lnTo>
                    <a:pt x="620" y="3638"/>
                  </a:lnTo>
                  <a:lnTo>
                    <a:pt x="3953" y="304"/>
                  </a:lnTo>
                  <a:cubicBezTo>
                    <a:pt x="4082" y="185"/>
                    <a:pt x="3962" y="1"/>
                    <a:pt x="3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1266250" y="2131200"/>
              <a:ext cx="55050" cy="58525"/>
            </a:xfrm>
            <a:custGeom>
              <a:avLst/>
              <a:gdLst/>
              <a:ahLst/>
              <a:cxnLst/>
              <a:rect l="l" t="t" r="r" b="b"/>
              <a:pathLst>
                <a:path w="2202" h="2341" extrusionOk="0">
                  <a:moveTo>
                    <a:pt x="1099" y="1"/>
                  </a:moveTo>
                  <a:cubicBezTo>
                    <a:pt x="1020" y="1"/>
                    <a:pt x="946" y="55"/>
                    <a:pt x="916" y="125"/>
                  </a:cubicBezTo>
                  <a:cubicBezTo>
                    <a:pt x="892" y="221"/>
                    <a:pt x="952" y="328"/>
                    <a:pt x="1035" y="352"/>
                  </a:cubicBezTo>
                  <a:cubicBezTo>
                    <a:pt x="1093" y="370"/>
                    <a:pt x="1150" y="376"/>
                    <a:pt x="1206" y="376"/>
                  </a:cubicBezTo>
                  <a:cubicBezTo>
                    <a:pt x="1299" y="376"/>
                    <a:pt x="1391" y="359"/>
                    <a:pt x="1487" y="352"/>
                  </a:cubicBezTo>
                  <a:lnTo>
                    <a:pt x="1666" y="352"/>
                  </a:lnTo>
                  <a:cubicBezTo>
                    <a:pt x="1666" y="352"/>
                    <a:pt x="1678" y="352"/>
                    <a:pt x="1678" y="363"/>
                  </a:cubicBezTo>
                  <a:lnTo>
                    <a:pt x="1690" y="387"/>
                  </a:lnTo>
                  <a:cubicBezTo>
                    <a:pt x="1690" y="387"/>
                    <a:pt x="1716" y="414"/>
                    <a:pt x="1709" y="414"/>
                  </a:cubicBezTo>
                  <a:cubicBezTo>
                    <a:pt x="1707" y="414"/>
                    <a:pt x="1705" y="413"/>
                    <a:pt x="1702" y="411"/>
                  </a:cubicBezTo>
                  <a:cubicBezTo>
                    <a:pt x="1190" y="959"/>
                    <a:pt x="654" y="1495"/>
                    <a:pt x="130" y="2030"/>
                  </a:cubicBezTo>
                  <a:cubicBezTo>
                    <a:pt x="0" y="2160"/>
                    <a:pt x="131" y="2341"/>
                    <a:pt x="268" y="2341"/>
                  </a:cubicBezTo>
                  <a:cubicBezTo>
                    <a:pt x="307" y="2341"/>
                    <a:pt x="346" y="2326"/>
                    <a:pt x="380" y="2292"/>
                  </a:cubicBezTo>
                  <a:lnTo>
                    <a:pt x="1785" y="887"/>
                  </a:lnTo>
                  <a:lnTo>
                    <a:pt x="1785" y="923"/>
                  </a:lnTo>
                  <a:cubicBezTo>
                    <a:pt x="1797" y="1114"/>
                    <a:pt x="1821" y="1316"/>
                    <a:pt x="1845" y="1518"/>
                  </a:cubicBezTo>
                  <a:cubicBezTo>
                    <a:pt x="1857" y="1602"/>
                    <a:pt x="1916" y="1697"/>
                    <a:pt x="2023" y="1697"/>
                  </a:cubicBezTo>
                  <a:cubicBezTo>
                    <a:pt x="2107" y="1697"/>
                    <a:pt x="2202" y="1614"/>
                    <a:pt x="2202" y="1518"/>
                  </a:cubicBezTo>
                  <a:cubicBezTo>
                    <a:pt x="2178" y="1256"/>
                    <a:pt x="2154" y="1006"/>
                    <a:pt x="2142" y="756"/>
                  </a:cubicBezTo>
                  <a:cubicBezTo>
                    <a:pt x="2142" y="733"/>
                    <a:pt x="2119" y="709"/>
                    <a:pt x="2119" y="697"/>
                  </a:cubicBezTo>
                  <a:cubicBezTo>
                    <a:pt x="2119" y="637"/>
                    <a:pt x="2107" y="578"/>
                    <a:pt x="2107" y="518"/>
                  </a:cubicBezTo>
                  <a:cubicBezTo>
                    <a:pt x="2119" y="471"/>
                    <a:pt x="2107" y="423"/>
                    <a:pt x="2083" y="387"/>
                  </a:cubicBezTo>
                  <a:lnTo>
                    <a:pt x="2035" y="244"/>
                  </a:lnTo>
                  <a:cubicBezTo>
                    <a:pt x="1940" y="66"/>
                    <a:pt x="1761" y="6"/>
                    <a:pt x="1571" y="6"/>
                  </a:cubicBezTo>
                  <a:cubicBezTo>
                    <a:pt x="1499" y="6"/>
                    <a:pt x="1428" y="30"/>
                    <a:pt x="1345" y="30"/>
                  </a:cubicBezTo>
                  <a:lnTo>
                    <a:pt x="1166" y="30"/>
                  </a:lnTo>
                  <a:cubicBezTo>
                    <a:pt x="1154" y="30"/>
                    <a:pt x="1142" y="30"/>
                    <a:pt x="1142" y="6"/>
                  </a:cubicBezTo>
                  <a:cubicBezTo>
                    <a:pt x="1128" y="3"/>
                    <a:pt x="1113" y="1"/>
                    <a:pt x="1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1127500" y="2510175"/>
              <a:ext cx="21600" cy="62350"/>
            </a:xfrm>
            <a:custGeom>
              <a:avLst/>
              <a:gdLst/>
              <a:ahLst/>
              <a:cxnLst/>
              <a:rect l="l" t="t" r="r" b="b"/>
              <a:pathLst>
                <a:path w="864" h="2494" extrusionOk="0">
                  <a:moveTo>
                    <a:pt x="249" y="1"/>
                  </a:moveTo>
                  <a:cubicBezTo>
                    <a:pt x="159" y="1"/>
                    <a:pt x="66" y="57"/>
                    <a:pt x="60" y="171"/>
                  </a:cubicBezTo>
                  <a:cubicBezTo>
                    <a:pt x="1" y="944"/>
                    <a:pt x="156" y="1695"/>
                    <a:pt x="489" y="2397"/>
                  </a:cubicBezTo>
                  <a:cubicBezTo>
                    <a:pt x="523" y="2465"/>
                    <a:pt x="577" y="2494"/>
                    <a:pt x="631" y="2494"/>
                  </a:cubicBezTo>
                  <a:cubicBezTo>
                    <a:pt x="746" y="2494"/>
                    <a:pt x="863" y="2364"/>
                    <a:pt x="799" y="2218"/>
                  </a:cubicBezTo>
                  <a:cubicBezTo>
                    <a:pt x="501" y="1576"/>
                    <a:pt x="370" y="861"/>
                    <a:pt x="430" y="171"/>
                  </a:cubicBezTo>
                  <a:cubicBezTo>
                    <a:pt x="430" y="57"/>
                    <a:pt x="340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1162325" y="2602650"/>
              <a:ext cx="46550" cy="48525"/>
            </a:xfrm>
            <a:custGeom>
              <a:avLst/>
              <a:gdLst/>
              <a:ahLst/>
              <a:cxnLst/>
              <a:rect l="l" t="t" r="r" b="b"/>
              <a:pathLst>
                <a:path w="1862" h="1941" extrusionOk="0">
                  <a:moveTo>
                    <a:pt x="194" y="1"/>
                  </a:moveTo>
                  <a:cubicBezTo>
                    <a:pt x="163" y="1"/>
                    <a:pt x="133" y="7"/>
                    <a:pt x="108" y="20"/>
                  </a:cubicBezTo>
                  <a:cubicBezTo>
                    <a:pt x="13" y="67"/>
                    <a:pt x="1" y="186"/>
                    <a:pt x="49" y="258"/>
                  </a:cubicBezTo>
                  <a:cubicBezTo>
                    <a:pt x="370" y="936"/>
                    <a:pt x="894" y="1496"/>
                    <a:pt x="1513" y="1913"/>
                  </a:cubicBezTo>
                  <a:cubicBezTo>
                    <a:pt x="1546" y="1932"/>
                    <a:pt x="1578" y="1940"/>
                    <a:pt x="1607" y="1940"/>
                  </a:cubicBezTo>
                  <a:cubicBezTo>
                    <a:pt x="1763" y="1940"/>
                    <a:pt x="1861" y="1713"/>
                    <a:pt x="1692" y="1603"/>
                  </a:cubicBezTo>
                  <a:cubicBezTo>
                    <a:pt x="1120" y="1234"/>
                    <a:pt x="656" y="698"/>
                    <a:pt x="346" y="79"/>
                  </a:cubicBezTo>
                  <a:cubicBezTo>
                    <a:pt x="315" y="25"/>
                    <a:pt x="253" y="1"/>
                    <a:pt x="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1247600" y="2673925"/>
              <a:ext cx="70075" cy="30250"/>
            </a:xfrm>
            <a:custGeom>
              <a:avLst/>
              <a:gdLst/>
              <a:ahLst/>
              <a:cxnLst/>
              <a:rect l="l" t="t" r="r" b="b"/>
              <a:pathLst>
                <a:path w="2803" h="1210" extrusionOk="0">
                  <a:moveTo>
                    <a:pt x="256" y="0"/>
                  </a:moveTo>
                  <a:cubicBezTo>
                    <a:pt x="104" y="0"/>
                    <a:pt x="0" y="247"/>
                    <a:pt x="162" y="348"/>
                  </a:cubicBezTo>
                  <a:cubicBezTo>
                    <a:pt x="876" y="764"/>
                    <a:pt x="1662" y="1062"/>
                    <a:pt x="2495" y="1205"/>
                  </a:cubicBezTo>
                  <a:cubicBezTo>
                    <a:pt x="2510" y="1208"/>
                    <a:pt x="2524" y="1209"/>
                    <a:pt x="2537" y="1209"/>
                  </a:cubicBezTo>
                  <a:cubicBezTo>
                    <a:pt x="2733" y="1209"/>
                    <a:pt x="2802" y="904"/>
                    <a:pt x="2591" y="860"/>
                  </a:cubicBezTo>
                  <a:cubicBezTo>
                    <a:pt x="1793" y="717"/>
                    <a:pt x="1043" y="431"/>
                    <a:pt x="340" y="26"/>
                  </a:cubicBezTo>
                  <a:cubicBezTo>
                    <a:pt x="311" y="8"/>
                    <a:pt x="283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1348375" y="2704025"/>
              <a:ext cx="52100" cy="8975"/>
            </a:xfrm>
            <a:custGeom>
              <a:avLst/>
              <a:gdLst/>
              <a:ahLst/>
              <a:cxnLst/>
              <a:rect l="l" t="t" r="r" b="b"/>
              <a:pathLst>
                <a:path w="2084" h="359" extrusionOk="0">
                  <a:moveTo>
                    <a:pt x="227" y="1"/>
                  </a:moveTo>
                  <a:cubicBezTo>
                    <a:pt x="0" y="1"/>
                    <a:pt x="0" y="358"/>
                    <a:pt x="227" y="358"/>
                  </a:cubicBezTo>
                  <a:lnTo>
                    <a:pt x="1858" y="358"/>
                  </a:lnTo>
                  <a:cubicBezTo>
                    <a:pt x="2084" y="346"/>
                    <a:pt x="2084" y="1"/>
                    <a:pt x="18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1123950" y="2100425"/>
              <a:ext cx="15800" cy="48200"/>
            </a:xfrm>
            <a:custGeom>
              <a:avLst/>
              <a:gdLst/>
              <a:ahLst/>
              <a:cxnLst/>
              <a:rect l="l" t="t" r="r" b="b"/>
              <a:pathLst>
                <a:path w="632" h="1928" extrusionOk="0">
                  <a:moveTo>
                    <a:pt x="420" y="0"/>
                  </a:moveTo>
                  <a:cubicBezTo>
                    <a:pt x="346" y="0"/>
                    <a:pt x="281" y="54"/>
                    <a:pt x="262" y="130"/>
                  </a:cubicBezTo>
                  <a:cubicBezTo>
                    <a:pt x="83" y="642"/>
                    <a:pt x="0" y="1202"/>
                    <a:pt x="60" y="1749"/>
                  </a:cubicBezTo>
                  <a:cubicBezTo>
                    <a:pt x="83" y="1833"/>
                    <a:pt x="143" y="1928"/>
                    <a:pt x="238" y="1928"/>
                  </a:cubicBezTo>
                  <a:cubicBezTo>
                    <a:pt x="333" y="1928"/>
                    <a:pt x="441" y="1856"/>
                    <a:pt x="417" y="1749"/>
                  </a:cubicBezTo>
                  <a:cubicBezTo>
                    <a:pt x="357" y="1225"/>
                    <a:pt x="429" y="725"/>
                    <a:pt x="595" y="225"/>
                  </a:cubicBezTo>
                  <a:cubicBezTo>
                    <a:pt x="631" y="142"/>
                    <a:pt x="572" y="35"/>
                    <a:pt x="476" y="11"/>
                  </a:cubicBezTo>
                  <a:cubicBezTo>
                    <a:pt x="457" y="4"/>
                    <a:pt x="438" y="0"/>
                    <a:pt x="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1146550" y="2027225"/>
              <a:ext cx="31000" cy="36000"/>
            </a:xfrm>
            <a:custGeom>
              <a:avLst/>
              <a:gdLst/>
              <a:ahLst/>
              <a:cxnLst/>
              <a:rect l="l" t="t" r="r" b="b"/>
              <a:pathLst>
                <a:path w="1240" h="1440" extrusionOk="0">
                  <a:moveTo>
                    <a:pt x="1044" y="1"/>
                  </a:moveTo>
                  <a:cubicBezTo>
                    <a:pt x="1027" y="1"/>
                    <a:pt x="1008" y="4"/>
                    <a:pt x="989" y="10"/>
                  </a:cubicBezTo>
                  <a:cubicBezTo>
                    <a:pt x="453" y="224"/>
                    <a:pt x="84" y="701"/>
                    <a:pt x="25" y="1260"/>
                  </a:cubicBezTo>
                  <a:cubicBezTo>
                    <a:pt x="1" y="1355"/>
                    <a:pt x="108" y="1439"/>
                    <a:pt x="203" y="1439"/>
                  </a:cubicBezTo>
                  <a:cubicBezTo>
                    <a:pt x="209" y="1440"/>
                    <a:pt x="214" y="1440"/>
                    <a:pt x="219" y="1440"/>
                  </a:cubicBezTo>
                  <a:cubicBezTo>
                    <a:pt x="294" y="1440"/>
                    <a:pt x="348" y="1361"/>
                    <a:pt x="370" y="1272"/>
                  </a:cubicBezTo>
                  <a:cubicBezTo>
                    <a:pt x="370" y="1236"/>
                    <a:pt x="370" y="1224"/>
                    <a:pt x="382" y="1213"/>
                  </a:cubicBezTo>
                  <a:cubicBezTo>
                    <a:pt x="382" y="1177"/>
                    <a:pt x="394" y="1153"/>
                    <a:pt x="394" y="1117"/>
                  </a:cubicBezTo>
                  <a:cubicBezTo>
                    <a:pt x="394" y="1093"/>
                    <a:pt x="406" y="1058"/>
                    <a:pt x="418" y="1034"/>
                  </a:cubicBezTo>
                  <a:cubicBezTo>
                    <a:pt x="418" y="1010"/>
                    <a:pt x="441" y="998"/>
                    <a:pt x="441" y="998"/>
                  </a:cubicBezTo>
                  <a:cubicBezTo>
                    <a:pt x="441" y="998"/>
                    <a:pt x="441" y="986"/>
                    <a:pt x="453" y="986"/>
                  </a:cubicBezTo>
                  <a:cubicBezTo>
                    <a:pt x="465" y="939"/>
                    <a:pt x="501" y="891"/>
                    <a:pt x="525" y="855"/>
                  </a:cubicBezTo>
                  <a:cubicBezTo>
                    <a:pt x="537" y="820"/>
                    <a:pt x="560" y="808"/>
                    <a:pt x="572" y="772"/>
                  </a:cubicBezTo>
                  <a:cubicBezTo>
                    <a:pt x="572" y="760"/>
                    <a:pt x="584" y="760"/>
                    <a:pt x="596" y="748"/>
                  </a:cubicBezTo>
                  <a:cubicBezTo>
                    <a:pt x="596" y="748"/>
                    <a:pt x="620" y="736"/>
                    <a:pt x="620" y="712"/>
                  </a:cubicBezTo>
                  <a:lnTo>
                    <a:pt x="632" y="701"/>
                  </a:lnTo>
                  <a:cubicBezTo>
                    <a:pt x="644" y="689"/>
                    <a:pt x="644" y="677"/>
                    <a:pt x="656" y="677"/>
                  </a:cubicBezTo>
                  <a:cubicBezTo>
                    <a:pt x="680" y="653"/>
                    <a:pt x="691" y="629"/>
                    <a:pt x="715" y="617"/>
                  </a:cubicBezTo>
                  <a:lnTo>
                    <a:pt x="775" y="558"/>
                  </a:lnTo>
                  <a:lnTo>
                    <a:pt x="811" y="522"/>
                  </a:lnTo>
                  <a:lnTo>
                    <a:pt x="822" y="510"/>
                  </a:lnTo>
                  <a:lnTo>
                    <a:pt x="953" y="415"/>
                  </a:lnTo>
                  <a:cubicBezTo>
                    <a:pt x="989" y="403"/>
                    <a:pt x="1001" y="391"/>
                    <a:pt x="1037" y="391"/>
                  </a:cubicBezTo>
                  <a:cubicBezTo>
                    <a:pt x="1049" y="391"/>
                    <a:pt x="1049" y="379"/>
                    <a:pt x="1061" y="379"/>
                  </a:cubicBezTo>
                  <a:cubicBezTo>
                    <a:pt x="1061" y="379"/>
                    <a:pt x="1072" y="379"/>
                    <a:pt x="1096" y="355"/>
                  </a:cubicBezTo>
                  <a:cubicBezTo>
                    <a:pt x="1180" y="331"/>
                    <a:pt x="1239" y="236"/>
                    <a:pt x="1215" y="141"/>
                  </a:cubicBezTo>
                  <a:cubicBezTo>
                    <a:pt x="1186" y="63"/>
                    <a:pt x="1125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1204900" y="1972600"/>
              <a:ext cx="46750" cy="28425"/>
            </a:xfrm>
            <a:custGeom>
              <a:avLst/>
              <a:gdLst/>
              <a:ahLst/>
              <a:cxnLst/>
              <a:rect l="l" t="t" r="r" b="b"/>
              <a:pathLst>
                <a:path w="1870" h="1137" extrusionOk="0">
                  <a:moveTo>
                    <a:pt x="1721" y="1"/>
                  </a:moveTo>
                  <a:cubicBezTo>
                    <a:pt x="1711" y="1"/>
                    <a:pt x="1701" y="2"/>
                    <a:pt x="1691" y="4"/>
                  </a:cubicBezTo>
                  <a:cubicBezTo>
                    <a:pt x="1072" y="76"/>
                    <a:pt x="489" y="361"/>
                    <a:pt x="72" y="838"/>
                  </a:cubicBezTo>
                  <a:cubicBezTo>
                    <a:pt x="12" y="909"/>
                    <a:pt x="1" y="1004"/>
                    <a:pt x="72" y="1088"/>
                  </a:cubicBezTo>
                  <a:cubicBezTo>
                    <a:pt x="103" y="1119"/>
                    <a:pt x="154" y="1137"/>
                    <a:pt x="203" y="1137"/>
                  </a:cubicBezTo>
                  <a:cubicBezTo>
                    <a:pt x="249" y="1137"/>
                    <a:pt x="294" y="1122"/>
                    <a:pt x="322" y="1088"/>
                  </a:cubicBezTo>
                  <a:cubicBezTo>
                    <a:pt x="667" y="683"/>
                    <a:pt x="1167" y="409"/>
                    <a:pt x="1691" y="361"/>
                  </a:cubicBezTo>
                  <a:cubicBezTo>
                    <a:pt x="1786" y="338"/>
                    <a:pt x="1870" y="278"/>
                    <a:pt x="1870" y="183"/>
                  </a:cubicBezTo>
                  <a:cubicBezTo>
                    <a:pt x="1870" y="97"/>
                    <a:pt x="1811" y="1"/>
                    <a:pt x="1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1379325" y="2236400"/>
              <a:ext cx="58425" cy="62325"/>
            </a:xfrm>
            <a:custGeom>
              <a:avLst/>
              <a:gdLst/>
              <a:ahLst/>
              <a:cxnLst/>
              <a:rect l="l" t="t" r="r" b="b"/>
              <a:pathLst>
                <a:path w="2337" h="2493" extrusionOk="0">
                  <a:moveTo>
                    <a:pt x="406" y="361"/>
                  </a:moveTo>
                  <a:cubicBezTo>
                    <a:pt x="470" y="361"/>
                    <a:pt x="599" y="484"/>
                    <a:pt x="620" y="525"/>
                  </a:cubicBezTo>
                  <a:cubicBezTo>
                    <a:pt x="846" y="787"/>
                    <a:pt x="774" y="1180"/>
                    <a:pt x="703" y="1489"/>
                  </a:cubicBezTo>
                  <a:cubicBezTo>
                    <a:pt x="560" y="1263"/>
                    <a:pt x="465" y="1025"/>
                    <a:pt x="417" y="763"/>
                  </a:cubicBezTo>
                  <a:cubicBezTo>
                    <a:pt x="393" y="704"/>
                    <a:pt x="393" y="620"/>
                    <a:pt x="382" y="549"/>
                  </a:cubicBezTo>
                  <a:cubicBezTo>
                    <a:pt x="382" y="501"/>
                    <a:pt x="358" y="406"/>
                    <a:pt x="382" y="370"/>
                  </a:cubicBezTo>
                  <a:cubicBezTo>
                    <a:pt x="388" y="364"/>
                    <a:pt x="396" y="361"/>
                    <a:pt x="406" y="361"/>
                  </a:cubicBezTo>
                  <a:close/>
                  <a:moveTo>
                    <a:pt x="396" y="1"/>
                  </a:moveTo>
                  <a:cubicBezTo>
                    <a:pt x="159" y="1"/>
                    <a:pt x="24" y="198"/>
                    <a:pt x="12" y="418"/>
                  </a:cubicBezTo>
                  <a:cubicBezTo>
                    <a:pt x="1" y="835"/>
                    <a:pt x="167" y="1275"/>
                    <a:pt x="370" y="1632"/>
                  </a:cubicBezTo>
                  <a:cubicBezTo>
                    <a:pt x="477" y="1811"/>
                    <a:pt x="608" y="1990"/>
                    <a:pt x="763" y="2144"/>
                  </a:cubicBezTo>
                  <a:cubicBezTo>
                    <a:pt x="905" y="2287"/>
                    <a:pt x="1084" y="2454"/>
                    <a:pt x="1322" y="2490"/>
                  </a:cubicBezTo>
                  <a:cubicBezTo>
                    <a:pt x="1343" y="2492"/>
                    <a:pt x="1363" y="2493"/>
                    <a:pt x="1383" y="2493"/>
                  </a:cubicBezTo>
                  <a:cubicBezTo>
                    <a:pt x="1601" y="2493"/>
                    <a:pt x="1812" y="2380"/>
                    <a:pt x="1953" y="2228"/>
                  </a:cubicBezTo>
                  <a:cubicBezTo>
                    <a:pt x="2132" y="2037"/>
                    <a:pt x="2215" y="1787"/>
                    <a:pt x="2287" y="1537"/>
                  </a:cubicBezTo>
                  <a:cubicBezTo>
                    <a:pt x="2337" y="1401"/>
                    <a:pt x="2232" y="1312"/>
                    <a:pt x="2125" y="1312"/>
                  </a:cubicBezTo>
                  <a:cubicBezTo>
                    <a:pt x="2054" y="1312"/>
                    <a:pt x="1982" y="1352"/>
                    <a:pt x="1953" y="1442"/>
                  </a:cubicBezTo>
                  <a:cubicBezTo>
                    <a:pt x="1858" y="1716"/>
                    <a:pt x="1751" y="2097"/>
                    <a:pt x="1429" y="2144"/>
                  </a:cubicBezTo>
                  <a:cubicBezTo>
                    <a:pt x="1421" y="2145"/>
                    <a:pt x="1413" y="2145"/>
                    <a:pt x="1404" y="2145"/>
                  </a:cubicBezTo>
                  <a:cubicBezTo>
                    <a:pt x="1283" y="2145"/>
                    <a:pt x="1173" y="2067"/>
                    <a:pt x="1084" y="1978"/>
                  </a:cubicBezTo>
                  <a:lnTo>
                    <a:pt x="917" y="1811"/>
                  </a:lnTo>
                  <a:cubicBezTo>
                    <a:pt x="977" y="1787"/>
                    <a:pt x="1013" y="1739"/>
                    <a:pt x="1025" y="1680"/>
                  </a:cubicBezTo>
                  <a:cubicBezTo>
                    <a:pt x="1132" y="1239"/>
                    <a:pt x="1239" y="727"/>
                    <a:pt x="941" y="323"/>
                  </a:cubicBezTo>
                  <a:cubicBezTo>
                    <a:pt x="822" y="168"/>
                    <a:pt x="644" y="13"/>
                    <a:pt x="417" y="1"/>
                  </a:cubicBezTo>
                  <a:cubicBezTo>
                    <a:pt x="410" y="1"/>
                    <a:pt x="403" y="1"/>
                    <a:pt x="3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1436475" y="2195450"/>
              <a:ext cx="25025" cy="21500"/>
            </a:xfrm>
            <a:custGeom>
              <a:avLst/>
              <a:gdLst/>
              <a:ahLst/>
              <a:cxnLst/>
              <a:rect l="l" t="t" r="r" b="b"/>
              <a:pathLst>
                <a:path w="1001" h="860" extrusionOk="0">
                  <a:moveTo>
                    <a:pt x="810" y="0"/>
                  </a:moveTo>
                  <a:cubicBezTo>
                    <a:pt x="764" y="0"/>
                    <a:pt x="717" y="18"/>
                    <a:pt x="679" y="56"/>
                  </a:cubicBezTo>
                  <a:cubicBezTo>
                    <a:pt x="584" y="151"/>
                    <a:pt x="501" y="258"/>
                    <a:pt x="393" y="329"/>
                  </a:cubicBezTo>
                  <a:cubicBezTo>
                    <a:pt x="358" y="341"/>
                    <a:pt x="346" y="377"/>
                    <a:pt x="322" y="389"/>
                  </a:cubicBezTo>
                  <a:cubicBezTo>
                    <a:pt x="298" y="401"/>
                    <a:pt x="286" y="401"/>
                    <a:pt x="286" y="413"/>
                  </a:cubicBezTo>
                  <a:cubicBezTo>
                    <a:pt x="239" y="460"/>
                    <a:pt x="179" y="484"/>
                    <a:pt x="120" y="532"/>
                  </a:cubicBezTo>
                  <a:cubicBezTo>
                    <a:pt x="48" y="580"/>
                    <a:pt x="1" y="699"/>
                    <a:pt x="60" y="770"/>
                  </a:cubicBezTo>
                  <a:cubicBezTo>
                    <a:pt x="91" y="825"/>
                    <a:pt x="154" y="859"/>
                    <a:pt x="213" y="859"/>
                  </a:cubicBezTo>
                  <a:cubicBezTo>
                    <a:pt x="244" y="859"/>
                    <a:pt x="274" y="850"/>
                    <a:pt x="298" y="830"/>
                  </a:cubicBezTo>
                  <a:cubicBezTo>
                    <a:pt x="524" y="687"/>
                    <a:pt x="751" y="508"/>
                    <a:pt x="929" y="294"/>
                  </a:cubicBezTo>
                  <a:cubicBezTo>
                    <a:pt x="989" y="222"/>
                    <a:pt x="1001" y="115"/>
                    <a:pt x="929" y="44"/>
                  </a:cubicBezTo>
                  <a:cubicBezTo>
                    <a:pt x="895" y="15"/>
                    <a:pt x="853" y="0"/>
                    <a:pt x="8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1443475" y="2205750"/>
              <a:ext cx="175" cy="475"/>
            </a:xfrm>
            <a:custGeom>
              <a:avLst/>
              <a:gdLst/>
              <a:ahLst/>
              <a:cxnLst/>
              <a:rect l="l" t="t" r="r" b="b"/>
              <a:pathLst>
                <a:path w="7" h="19" extrusionOk="0">
                  <a:moveTo>
                    <a:pt x="6" y="1"/>
                  </a:moveTo>
                  <a:lnTo>
                    <a:pt x="6" y="1"/>
                  </a:lnTo>
                  <a:cubicBezTo>
                    <a:pt x="0" y="13"/>
                    <a:pt x="0" y="19"/>
                    <a:pt x="2" y="19"/>
                  </a:cubicBezTo>
                  <a:cubicBezTo>
                    <a:pt x="3" y="19"/>
                    <a:pt x="6" y="13"/>
                    <a:pt x="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1446600" y="2214975"/>
              <a:ext cx="26225" cy="23125"/>
            </a:xfrm>
            <a:custGeom>
              <a:avLst/>
              <a:gdLst/>
              <a:ahLst/>
              <a:cxnLst/>
              <a:rect l="l" t="t" r="r" b="b"/>
              <a:pathLst>
                <a:path w="1049" h="925" extrusionOk="0">
                  <a:moveTo>
                    <a:pt x="845" y="0"/>
                  </a:moveTo>
                  <a:cubicBezTo>
                    <a:pt x="786" y="0"/>
                    <a:pt x="734" y="30"/>
                    <a:pt x="703" y="84"/>
                  </a:cubicBezTo>
                  <a:cubicBezTo>
                    <a:pt x="691" y="108"/>
                    <a:pt x="655" y="144"/>
                    <a:pt x="643" y="168"/>
                  </a:cubicBezTo>
                  <a:cubicBezTo>
                    <a:pt x="643" y="162"/>
                    <a:pt x="640" y="159"/>
                    <a:pt x="637" y="159"/>
                  </a:cubicBezTo>
                  <a:cubicBezTo>
                    <a:pt x="634" y="159"/>
                    <a:pt x="631" y="162"/>
                    <a:pt x="631" y="168"/>
                  </a:cubicBezTo>
                  <a:cubicBezTo>
                    <a:pt x="608" y="191"/>
                    <a:pt x="608" y="203"/>
                    <a:pt x="596" y="215"/>
                  </a:cubicBezTo>
                  <a:cubicBezTo>
                    <a:pt x="548" y="275"/>
                    <a:pt x="512" y="322"/>
                    <a:pt x="453" y="370"/>
                  </a:cubicBezTo>
                  <a:cubicBezTo>
                    <a:pt x="417" y="394"/>
                    <a:pt x="393" y="406"/>
                    <a:pt x="369" y="441"/>
                  </a:cubicBezTo>
                  <a:cubicBezTo>
                    <a:pt x="369" y="441"/>
                    <a:pt x="358" y="441"/>
                    <a:pt x="358" y="453"/>
                  </a:cubicBezTo>
                  <a:cubicBezTo>
                    <a:pt x="346" y="465"/>
                    <a:pt x="334" y="465"/>
                    <a:pt x="310" y="489"/>
                  </a:cubicBezTo>
                  <a:cubicBezTo>
                    <a:pt x="250" y="525"/>
                    <a:pt x="191" y="561"/>
                    <a:pt x="119" y="608"/>
                  </a:cubicBezTo>
                  <a:cubicBezTo>
                    <a:pt x="24" y="644"/>
                    <a:pt x="0" y="763"/>
                    <a:pt x="60" y="846"/>
                  </a:cubicBezTo>
                  <a:cubicBezTo>
                    <a:pt x="99" y="901"/>
                    <a:pt x="153" y="925"/>
                    <a:pt x="209" y="925"/>
                  </a:cubicBezTo>
                  <a:cubicBezTo>
                    <a:pt x="239" y="925"/>
                    <a:pt x="269" y="918"/>
                    <a:pt x="298" y="906"/>
                  </a:cubicBezTo>
                  <a:cubicBezTo>
                    <a:pt x="584" y="751"/>
                    <a:pt x="822" y="525"/>
                    <a:pt x="1001" y="263"/>
                  </a:cubicBezTo>
                  <a:cubicBezTo>
                    <a:pt x="1048" y="191"/>
                    <a:pt x="1012" y="72"/>
                    <a:pt x="941" y="25"/>
                  </a:cubicBezTo>
                  <a:cubicBezTo>
                    <a:pt x="908" y="8"/>
                    <a:pt x="876" y="0"/>
                    <a:pt x="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1462175" y="2218550"/>
              <a:ext cx="525" cy="375"/>
            </a:xfrm>
            <a:custGeom>
              <a:avLst/>
              <a:gdLst/>
              <a:ahLst/>
              <a:cxnLst/>
              <a:rect l="l" t="t" r="r" b="b"/>
              <a:pathLst>
                <a:path w="21" h="15" extrusionOk="0">
                  <a:moveTo>
                    <a:pt x="20" y="1"/>
                  </a:moveTo>
                  <a:cubicBezTo>
                    <a:pt x="5" y="11"/>
                    <a:pt x="1" y="15"/>
                    <a:pt x="2" y="15"/>
                  </a:cubicBezTo>
                  <a:cubicBezTo>
                    <a:pt x="3" y="15"/>
                    <a:pt x="13" y="8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3"/>
            <p:cNvSpPr/>
            <p:nvPr/>
          </p:nvSpPr>
          <p:spPr>
            <a:xfrm>
              <a:off x="1480325" y="2117375"/>
              <a:ext cx="101225" cy="74875"/>
            </a:xfrm>
            <a:custGeom>
              <a:avLst/>
              <a:gdLst/>
              <a:ahLst/>
              <a:cxnLst/>
              <a:rect l="l" t="t" r="r" b="b"/>
              <a:pathLst>
                <a:path w="4049" h="2995" extrusionOk="0">
                  <a:moveTo>
                    <a:pt x="2777" y="1"/>
                  </a:moveTo>
                  <a:cubicBezTo>
                    <a:pt x="2702" y="1"/>
                    <a:pt x="2627" y="18"/>
                    <a:pt x="2557" y="59"/>
                  </a:cubicBezTo>
                  <a:cubicBezTo>
                    <a:pt x="2378" y="166"/>
                    <a:pt x="2319" y="369"/>
                    <a:pt x="2330" y="559"/>
                  </a:cubicBezTo>
                  <a:cubicBezTo>
                    <a:pt x="2342" y="702"/>
                    <a:pt x="2402" y="845"/>
                    <a:pt x="2449" y="1000"/>
                  </a:cubicBezTo>
                  <a:cubicBezTo>
                    <a:pt x="2194" y="857"/>
                    <a:pt x="1903" y="766"/>
                    <a:pt x="1599" y="766"/>
                  </a:cubicBezTo>
                  <a:cubicBezTo>
                    <a:pt x="1550" y="766"/>
                    <a:pt x="1500" y="769"/>
                    <a:pt x="1449" y="774"/>
                  </a:cubicBezTo>
                  <a:cubicBezTo>
                    <a:pt x="1318" y="785"/>
                    <a:pt x="1259" y="881"/>
                    <a:pt x="1271" y="1000"/>
                  </a:cubicBezTo>
                  <a:cubicBezTo>
                    <a:pt x="1318" y="1262"/>
                    <a:pt x="1378" y="1536"/>
                    <a:pt x="1449" y="1786"/>
                  </a:cubicBezTo>
                  <a:cubicBezTo>
                    <a:pt x="1378" y="1750"/>
                    <a:pt x="1283" y="1714"/>
                    <a:pt x="1199" y="1714"/>
                  </a:cubicBezTo>
                  <a:cubicBezTo>
                    <a:pt x="1181" y="1712"/>
                    <a:pt x="1163" y="1711"/>
                    <a:pt x="1144" y="1711"/>
                  </a:cubicBezTo>
                  <a:cubicBezTo>
                    <a:pt x="987" y="1711"/>
                    <a:pt x="843" y="1800"/>
                    <a:pt x="747" y="1928"/>
                  </a:cubicBezTo>
                  <a:cubicBezTo>
                    <a:pt x="675" y="2048"/>
                    <a:pt x="652" y="2167"/>
                    <a:pt x="664" y="2286"/>
                  </a:cubicBezTo>
                  <a:cubicBezTo>
                    <a:pt x="556" y="2202"/>
                    <a:pt x="437" y="2095"/>
                    <a:pt x="354" y="1988"/>
                  </a:cubicBezTo>
                  <a:cubicBezTo>
                    <a:pt x="320" y="1946"/>
                    <a:pt x="280" y="1928"/>
                    <a:pt x="241" y="1928"/>
                  </a:cubicBezTo>
                  <a:cubicBezTo>
                    <a:pt x="116" y="1928"/>
                    <a:pt x="1" y="2108"/>
                    <a:pt x="128" y="2226"/>
                  </a:cubicBezTo>
                  <a:cubicBezTo>
                    <a:pt x="414" y="2524"/>
                    <a:pt x="735" y="2786"/>
                    <a:pt x="1104" y="2976"/>
                  </a:cubicBezTo>
                  <a:cubicBezTo>
                    <a:pt x="1132" y="2989"/>
                    <a:pt x="1159" y="2995"/>
                    <a:pt x="1186" y="2995"/>
                  </a:cubicBezTo>
                  <a:cubicBezTo>
                    <a:pt x="1330" y="2995"/>
                    <a:pt x="1439" y="2821"/>
                    <a:pt x="1318" y="2690"/>
                  </a:cubicBezTo>
                  <a:cubicBezTo>
                    <a:pt x="1199" y="2571"/>
                    <a:pt x="890" y="2226"/>
                    <a:pt x="1104" y="2071"/>
                  </a:cubicBezTo>
                  <a:cubicBezTo>
                    <a:pt x="1131" y="2055"/>
                    <a:pt x="1160" y="2048"/>
                    <a:pt x="1189" y="2048"/>
                  </a:cubicBezTo>
                  <a:cubicBezTo>
                    <a:pt x="1263" y="2048"/>
                    <a:pt x="1342" y="2090"/>
                    <a:pt x="1402" y="2107"/>
                  </a:cubicBezTo>
                  <a:cubicBezTo>
                    <a:pt x="1521" y="2155"/>
                    <a:pt x="1628" y="2190"/>
                    <a:pt x="1747" y="2190"/>
                  </a:cubicBezTo>
                  <a:cubicBezTo>
                    <a:pt x="1854" y="2190"/>
                    <a:pt x="1973" y="2071"/>
                    <a:pt x="1926" y="1964"/>
                  </a:cubicBezTo>
                  <a:cubicBezTo>
                    <a:pt x="1807" y="1678"/>
                    <a:pt x="1735" y="1393"/>
                    <a:pt x="1676" y="1119"/>
                  </a:cubicBezTo>
                  <a:lnTo>
                    <a:pt x="1676" y="1119"/>
                  </a:lnTo>
                  <a:cubicBezTo>
                    <a:pt x="1985" y="1131"/>
                    <a:pt x="2271" y="1238"/>
                    <a:pt x="2509" y="1440"/>
                  </a:cubicBezTo>
                  <a:cubicBezTo>
                    <a:pt x="2550" y="1477"/>
                    <a:pt x="2596" y="1494"/>
                    <a:pt x="2641" y="1494"/>
                  </a:cubicBezTo>
                  <a:cubicBezTo>
                    <a:pt x="2712" y="1494"/>
                    <a:pt x="2777" y="1450"/>
                    <a:pt x="2807" y="1369"/>
                  </a:cubicBezTo>
                  <a:cubicBezTo>
                    <a:pt x="2866" y="1190"/>
                    <a:pt x="2830" y="1012"/>
                    <a:pt x="2771" y="845"/>
                  </a:cubicBezTo>
                  <a:cubicBezTo>
                    <a:pt x="2747" y="738"/>
                    <a:pt x="2628" y="500"/>
                    <a:pt x="2711" y="404"/>
                  </a:cubicBezTo>
                  <a:cubicBezTo>
                    <a:pt x="2735" y="378"/>
                    <a:pt x="2767" y="368"/>
                    <a:pt x="2803" y="368"/>
                  </a:cubicBezTo>
                  <a:cubicBezTo>
                    <a:pt x="2930" y="368"/>
                    <a:pt x="3111" y="501"/>
                    <a:pt x="3176" y="547"/>
                  </a:cubicBezTo>
                  <a:cubicBezTo>
                    <a:pt x="3354" y="655"/>
                    <a:pt x="3533" y="774"/>
                    <a:pt x="3712" y="893"/>
                  </a:cubicBezTo>
                  <a:cubicBezTo>
                    <a:pt x="3744" y="915"/>
                    <a:pt x="3775" y="924"/>
                    <a:pt x="3805" y="924"/>
                  </a:cubicBezTo>
                  <a:cubicBezTo>
                    <a:pt x="3952" y="924"/>
                    <a:pt x="4049" y="692"/>
                    <a:pt x="3890" y="583"/>
                  </a:cubicBezTo>
                  <a:cubicBezTo>
                    <a:pt x="3664" y="416"/>
                    <a:pt x="3426" y="262"/>
                    <a:pt x="3188" y="131"/>
                  </a:cubicBezTo>
                  <a:cubicBezTo>
                    <a:pt x="3063" y="61"/>
                    <a:pt x="2919" y="1"/>
                    <a:pt x="2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3"/>
            <p:cNvSpPr/>
            <p:nvPr/>
          </p:nvSpPr>
          <p:spPr>
            <a:xfrm>
              <a:off x="1534100" y="2057200"/>
              <a:ext cx="46175" cy="43850"/>
            </a:xfrm>
            <a:custGeom>
              <a:avLst/>
              <a:gdLst/>
              <a:ahLst/>
              <a:cxnLst/>
              <a:rect l="l" t="t" r="r" b="b"/>
              <a:pathLst>
                <a:path w="1847" h="1754" extrusionOk="0">
                  <a:moveTo>
                    <a:pt x="446" y="0"/>
                  </a:moveTo>
                  <a:cubicBezTo>
                    <a:pt x="398" y="0"/>
                    <a:pt x="351" y="15"/>
                    <a:pt x="322" y="49"/>
                  </a:cubicBezTo>
                  <a:cubicBezTo>
                    <a:pt x="60" y="371"/>
                    <a:pt x="1" y="823"/>
                    <a:pt x="179" y="1204"/>
                  </a:cubicBezTo>
                  <a:cubicBezTo>
                    <a:pt x="337" y="1554"/>
                    <a:pt x="698" y="1754"/>
                    <a:pt x="1080" y="1754"/>
                  </a:cubicBezTo>
                  <a:cubicBezTo>
                    <a:pt x="1101" y="1754"/>
                    <a:pt x="1122" y="1753"/>
                    <a:pt x="1144" y="1752"/>
                  </a:cubicBezTo>
                  <a:cubicBezTo>
                    <a:pt x="1382" y="1728"/>
                    <a:pt x="1596" y="1657"/>
                    <a:pt x="1775" y="1502"/>
                  </a:cubicBezTo>
                  <a:cubicBezTo>
                    <a:pt x="1846" y="1442"/>
                    <a:pt x="1834" y="1299"/>
                    <a:pt x="1775" y="1240"/>
                  </a:cubicBezTo>
                  <a:cubicBezTo>
                    <a:pt x="1735" y="1206"/>
                    <a:pt x="1693" y="1191"/>
                    <a:pt x="1650" y="1191"/>
                  </a:cubicBezTo>
                  <a:cubicBezTo>
                    <a:pt x="1603" y="1191"/>
                    <a:pt x="1556" y="1209"/>
                    <a:pt x="1513" y="1240"/>
                  </a:cubicBezTo>
                  <a:lnTo>
                    <a:pt x="1501" y="1264"/>
                  </a:lnTo>
                  <a:cubicBezTo>
                    <a:pt x="1489" y="1276"/>
                    <a:pt x="1477" y="1276"/>
                    <a:pt x="1453" y="1287"/>
                  </a:cubicBezTo>
                  <a:cubicBezTo>
                    <a:pt x="1441" y="1299"/>
                    <a:pt x="1430" y="1299"/>
                    <a:pt x="1406" y="1323"/>
                  </a:cubicBezTo>
                  <a:cubicBezTo>
                    <a:pt x="1406" y="1323"/>
                    <a:pt x="1382" y="1335"/>
                    <a:pt x="1370" y="1335"/>
                  </a:cubicBezTo>
                  <a:cubicBezTo>
                    <a:pt x="1334" y="1347"/>
                    <a:pt x="1311" y="1359"/>
                    <a:pt x="1275" y="1359"/>
                  </a:cubicBezTo>
                  <a:cubicBezTo>
                    <a:pt x="1263" y="1359"/>
                    <a:pt x="1251" y="1383"/>
                    <a:pt x="1215" y="1383"/>
                  </a:cubicBezTo>
                  <a:lnTo>
                    <a:pt x="977" y="1383"/>
                  </a:lnTo>
                  <a:cubicBezTo>
                    <a:pt x="953" y="1383"/>
                    <a:pt x="918" y="1359"/>
                    <a:pt x="894" y="1359"/>
                  </a:cubicBezTo>
                  <a:cubicBezTo>
                    <a:pt x="870" y="1359"/>
                    <a:pt x="858" y="1347"/>
                    <a:pt x="834" y="1347"/>
                  </a:cubicBezTo>
                  <a:cubicBezTo>
                    <a:pt x="810" y="1347"/>
                    <a:pt x="810" y="1347"/>
                    <a:pt x="799" y="1335"/>
                  </a:cubicBezTo>
                  <a:cubicBezTo>
                    <a:pt x="775" y="1311"/>
                    <a:pt x="727" y="1299"/>
                    <a:pt x="703" y="1276"/>
                  </a:cubicBezTo>
                  <a:cubicBezTo>
                    <a:pt x="679" y="1252"/>
                    <a:pt x="668" y="1252"/>
                    <a:pt x="656" y="1240"/>
                  </a:cubicBezTo>
                  <a:cubicBezTo>
                    <a:pt x="644" y="1240"/>
                    <a:pt x="644" y="1228"/>
                    <a:pt x="620" y="1228"/>
                  </a:cubicBezTo>
                  <a:cubicBezTo>
                    <a:pt x="596" y="1204"/>
                    <a:pt x="560" y="1168"/>
                    <a:pt x="549" y="1133"/>
                  </a:cubicBezTo>
                  <a:lnTo>
                    <a:pt x="537" y="1121"/>
                  </a:lnTo>
                  <a:cubicBezTo>
                    <a:pt x="513" y="1109"/>
                    <a:pt x="501" y="1097"/>
                    <a:pt x="501" y="1061"/>
                  </a:cubicBezTo>
                  <a:cubicBezTo>
                    <a:pt x="489" y="1049"/>
                    <a:pt x="489" y="1037"/>
                    <a:pt x="477" y="1014"/>
                  </a:cubicBezTo>
                  <a:lnTo>
                    <a:pt x="477" y="1002"/>
                  </a:lnTo>
                  <a:lnTo>
                    <a:pt x="477" y="990"/>
                  </a:lnTo>
                  <a:cubicBezTo>
                    <a:pt x="465" y="942"/>
                    <a:pt x="441" y="918"/>
                    <a:pt x="441" y="871"/>
                  </a:cubicBezTo>
                  <a:cubicBezTo>
                    <a:pt x="441" y="859"/>
                    <a:pt x="429" y="823"/>
                    <a:pt x="429" y="811"/>
                  </a:cubicBezTo>
                  <a:lnTo>
                    <a:pt x="429" y="799"/>
                  </a:lnTo>
                  <a:lnTo>
                    <a:pt x="429" y="776"/>
                  </a:lnTo>
                  <a:lnTo>
                    <a:pt x="429" y="656"/>
                  </a:lnTo>
                  <a:lnTo>
                    <a:pt x="429" y="597"/>
                  </a:lnTo>
                  <a:lnTo>
                    <a:pt x="429" y="573"/>
                  </a:lnTo>
                  <a:cubicBezTo>
                    <a:pt x="441" y="525"/>
                    <a:pt x="441" y="478"/>
                    <a:pt x="465" y="442"/>
                  </a:cubicBezTo>
                  <a:cubicBezTo>
                    <a:pt x="465" y="418"/>
                    <a:pt x="465" y="418"/>
                    <a:pt x="477" y="406"/>
                  </a:cubicBezTo>
                  <a:cubicBezTo>
                    <a:pt x="489" y="395"/>
                    <a:pt x="489" y="383"/>
                    <a:pt x="501" y="359"/>
                  </a:cubicBezTo>
                  <a:cubicBezTo>
                    <a:pt x="525" y="347"/>
                    <a:pt x="537" y="323"/>
                    <a:pt x="537" y="299"/>
                  </a:cubicBezTo>
                  <a:lnTo>
                    <a:pt x="549" y="287"/>
                  </a:lnTo>
                  <a:cubicBezTo>
                    <a:pt x="549" y="310"/>
                    <a:pt x="554" y="317"/>
                    <a:pt x="560" y="317"/>
                  </a:cubicBezTo>
                  <a:cubicBezTo>
                    <a:pt x="571" y="317"/>
                    <a:pt x="584" y="299"/>
                    <a:pt x="584" y="299"/>
                  </a:cubicBezTo>
                  <a:cubicBezTo>
                    <a:pt x="644" y="228"/>
                    <a:pt x="656" y="133"/>
                    <a:pt x="584" y="49"/>
                  </a:cubicBezTo>
                  <a:cubicBezTo>
                    <a:pt x="553" y="18"/>
                    <a:pt x="499" y="0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1377550" y="2066750"/>
              <a:ext cx="11025" cy="8950"/>
            </a:xfrm>
            <a:custGeom>
              <a:avLst/>
              <a:gdLst/>
              <a:ahLst/>
              <a:cxnLst/>
              <a:rect l="l" t="t" r="r" b="b"/>
              <a:pathLst>
                <a:path w="441" h="358" extrusionOk="0">
                  <a:moveTo>
                    <a:pt x="214" y="1"/>
                  </a:moveTo>
                  <a:cubicBezTo>
                    <a:pt x="0" y="1"/>
                    <a:pt x="0" y="358"/>
                    <a:pt x="214" y="358"/>
                  </a:cubicBezTo>
                  <a:cubicBezTo>
                    <a:pt x="441" y="358"/>
                    <a:pt x="441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1382600" y="2043525"/>
              <a:ext cx="11625" cy="8975"/>
            </a:xfrm>
            <a:custGeom>
              <a:avLst/>
              <a:gdLst/>
              <a:ahLst/>
              <a:cxnLst/>
              <a:rect l="l" t="t" r="r" b="b"/>
              <a:pathLst>
                <a:path w="465" h="359" extrusionOk="0">
                  <a:moveTo>
                    <a:pt x="239" y="1"/>
                  </a:moveTo>
                  <a:cubicBezTo>
                    <a:pt x="1" y="1"/>
                    <a:pt x="1" y="358"/>
                    <a:pt x="239" y="358"/>
                  </a:cubicBezTo>
                  <a:cubicBezTo>
                    <a:pt x="465" y="358"/>
                    <a:pt x="465" y="1"/>
                    <a:pt x="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1397775" y="2073900"/>
              <a:ext cx="11650" cy="8950"/>
            </a:xfrm>
            <a:custGeom>
              <a:avLst/>
              <a:gdLst/>
              <a:ahLst/>
              <a:cxnLst/>
              <a:rect l="l" t="t" r="r" b="b"/>
              <a:pathLst>
                <a:path w="466" h="358" extrusionOk="0">
                  <a:moveTo>
                    <a:pt x="239" y="0"/>
                  </a:moveTo>
                  <a:cubicBezTo>
                    <a:pt x="1" y="12"/>
                    <a:pt x="1" y="358"/>
                    <a:pt x="239" y="358"/>
                  </a:cubicBezTo>
                  <a:cubicBezTo>
                    <a:pt x="465" y="358"/>
                    <a:pt x="465" y="0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1417725" y="2053350"/>
              <a:ext cx="11025" cy="8975"/>
            </a:xfrm>
            <a:custGeom>
              <a:avLst/>
              <a:gdLst/>
              <a:ahLst/>
              <a:cxnLst/>
              <a:rect l="l" t="t" r="r" b="b"/>
              <a:pathLst>
                <a:path w="441" h="359" extrusionOk="0">
                  <a:moveTo>
                    <a:pt x="215" y="1"/>
                  </a:moveTo>
                  <a:cubicBezTo>
                    <a:pt x="0" y="1"/>
                    <a:pt x="0" y="358"/>
                    <a:pt x="215" y="358"/>
                  </a:cubicBezTo>
                  <a:cubicBezTo>
                    <a:pt x="441" y="358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1404925" y="2029250"/>
              <a:ext cx="11625" cy="8950"/>
            </a:xfrm>
            <a:custGeom>
              <a:avLst/>
              <a:gdLst/>
              <a:ahLst/>
              <a:cxnLst/>
              <a:rect l="l" t="t" r="r" b="b"/>
              <a:pathLst>
                <a:path w="465" h="358" extrusionOk="0">
                  <a:moveTo>
                    <a:pt x="239" y="0"/>
                  </a:moveTo>
                  <a:cubicBezTo>
                    <a:pt x="1" y="12"/>
                    <a:pt x="1" y="358"/>
                    <a:pt x="239" y="358"/>
                  </a:cubicBezTo>
                  <a:cubicBezTo>
                    <a:pt x="465" y="358"/>
                    <a:pt x="465" y="0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1400450" y="2054550"/>
              <a:ext cx="11650" cy="8950"/>
            </a:xfrm>
            <a:custGeom>
              <a:avLst/>
              <a:gdLst/>
              <a:ahLst/>
              <a:cxnLst/>
              <a:rect l="l" t="t" r="r" b="b"/>
              <a:pathLst>
                <a:path w="466" h="358" extrusionOk="0">
                  <a:moveTo>
                    <a:pt x="239" y="0"/>
                  </a:moveTo>
                  <a:cubicBezTo>
                    <a:pt x="1" y="0"/>
                    <a:pt x="1" y="358"/>
                    <a:pt x="239" y="358"/>
                  </a:cubicBezTo>
                  <a:cubicBezTo>
                    <a:pt x="465" y="358"/>
                    <a:pt x="465" y="0"/>
                    <a:pt x="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1423975" y="2078350"/>
              <a:ext cx="11050" cy="8975"/>
            </a:xfrm>
            <a:custGeom>
              <a:avLst/>
              <a:gdLst/>
              <a:ahLst/>
              <a:cxnLst/>
              <a:rect l="l" t="t" r="r" b="b"/>
              <a:pathLst>
                <a:path w="442" h="359" extrusionOk="0">
                  <a:moveTo>
                    <a:pt x="227" y="1"/>
                  </a:moveTo>
                  <a:cubicBezTo>
                    <a:pt x="1" y="13"/>
                    <a:pt x="1" y="358"/>
                    <a:pt x="227" y="358"/>
                  </a:cubicBezTo>
                  <a:cubicBezTo>
                    <a:pt x="441" y="358"/>
                    <a:pt x="441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815875" y="2297650"/>
              <a:ext cx="51500" cy="67800"/>
            </a:xfrm>
            <a:custGeom>
              <a:avLst/>
              <a:gdLst/>
              <a:ahLst/>
              <a:cxnLst/>
              <a:rect l="l" t="t" r="r" b="b"/>
              <a:pathLst>
                <a:path w="2060" h="2712" extrusionOk="0">
                  <a:moveTo>
                    <a:pt x="1881" y="1"/>
                  </a:moveTo>
                  <a:cubicBezTo>
                    <a:pt x="1792" y="1"/>
                    <a:pt x="1703" y="57"/>
                    <a:pt x="1703" y="171"/>
                  </a:cubicBezTo>
                  <a:cubicBezTo>
                    <a:pt x="1703" y="742"/>
                    <a:pt x="1703" y="1325"/>
                    <a:pt x="1691" y="1909"/>
                  </a:cubicBezTo>
                  <a:cubicBezTo>
                    <a:pt x="1334" y="1314"/>
                    <a:pt x="953" y="730"/>
                    <a:pt x="595" y="135"/>
                  </a:cubicBezTo>
                  <a:cubicBezTo>
                    <a:pt x="565" y="79"/>
                    <a:pt x="509" y="54"/>
                    <a:pt x="451" y="54"/>
                  </a:cubicBezTo>
                  <a:cubicBezTo>
                    <a:pt x="374" y="54"/>
                    <a:pt x="294" y="100"/>
                    <a:pt x="274" y="182"/>
                  </a:cubicBezTo>
                  <a:cubicBezTo>
                    <a:pt x="71" y="956"/>
                    <a:pt x="0" y="1742"/>
                    <a:pt x="71" y="2540"/>
                  </a:cubicBezTo>
                  <a:cubicBezTo>
                    <a:pt x="90" y="2650"/>
                    <a:pt x="193" y="2710"/>
                    <a:pt x="287" y="2710"/>
                  </a:cubicBezTo>
                  <a:cubicBezTo>
                    <a:pt x="377" y="2710"/>
                    <a:pt x="458" y="2656"/>
                    <a:pt x="452" y="2540"/>
                  </a:cubicBezTo>
                  <a:cubicBezTo>
                    <a:pt x="393" y="1921"/>
                    <a:pt x="417" y="1302"/>
                    <a:pt x="536" y="706"/>
                  </a:cubicBezTo>
                  <a:cubicBezTo>
                    <a:pt x="929" y="1349"/>
                    <a:pt x="1334" y="1980"/>
                    <a:pt x="1715" y="2623"/>
                  </a:cubicBezTo>
                  <a:cubicBezTo>
                    <a:pt x="1752" y="2684"/>
                    <a:pt x="1811" y="2711"/>
                    <a:pt x="1869" y="2711"/>
                  </a:cubicBezTo>
                  <a:cubicBezTo>
                    <a:pt x="1960" y="2711"/>
                    <a:pt x="2048" y="2644"/>
                    <a:pt x="2048" y="2528"/>
                  </a:cubicBezTo>
                  <a:cubicBezTo>
                    <a:pt x="2048" y="1742"/>
                    <a:pt x="2060" y="956"/>
                    <a:pt x="2060" y="171"/>
                  </a:cubicBezTo>
                  <a:cubicBezTo>
                    <a:pt x="2060" y="57"/>
                    <a:pt x="1971" y="1"/>
                    <a:pt x="1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880450" y="2278775"/>
              <a:ext cx="28600" cy="31425"/>
            </a:xfrm>
            <a:custGeom>
              <a:avLst/>
              <a:gdLst/>
              <a:ahLst/>
              <a:cxnLst/>
              <a:rect l="l" t="t" r="r" b="b"/>
              <a:pathLst>
                <a:path w="1144" h="1257" extrusionOk="0">
                  <a:moveTo>
                    <a:pt x="501" y="271"/>
                  </a:moveTo>
                  <a:cubicBezTo>
                    <a:pt x="513" y="271"/>
                    <a:pt x="536" y="271"/>
                    <a:pt x="548" y="283"/>
                  </a:cubicBezTo>
                  <a:lnTo>
                    <a:pt x="560" y="283"/>
                  </a:lnTo>
                  <a:cubicBezTo>
                    <a:pt x="620" y="354"/>
                    <a:pt x="620" y="378"/>
                    <a:pt x="632" y="378"/>
                  </a:cubicBezTo>
                  <a:lnTo>
                    <a:pt x="667" y="402"/>
                  </a:lnTo>
                  <a:cubicBezTo>
                    <a:pt x="667" y="402"/>
                    <a:pt x="667" y="414"/>
                    <a:pt x="679" y="414"/>
                  </a:cubicBezTo>
                  <a:cubicBezTo>
                    <a:pt x="691" y="437"/>
                    <a:pt x="691" y="449"/>
                    <a:pt x="703" y="461"/>
                  </a:cubicBezTo>
                  <a:lnTo>
                    <a:pt x="703" y="473"/>
                  </a:lnTo>
                  <a:cubicBezTo>
                    <a:pt x="703" y="497"/>
                    <a:pt x="727" y="521"/>
                    <a:pt x="727" y="533"/>
                  </a:cubicBezTo>
                  <a:lnTo>
                    <a:pt x="727" y="556"/>
                  </a:lnTo>
                  <a:lnTo>
                    <a:pt x="727" y="616"/>
                  </a:lnTo>
                  <a:lnTo>
                    <a:pt x="727" y="676"/>
                  </a:lnTo>
                  <a:lnTo>
                    <a:pt x="727" y="699"/>
                  </a:lnTo>
                  <a:lnTo>
                    <a:pt x="727" y="711"/>
                  </a:lnTo>
                  <a:cubicBezTo>
                    <a:pt x="727" y="735"/>
                    <a:pt x="727" y="759"/>
                    <a:pt x="703" y="771"/>
                  </a:cubicBezTo>
                  <a:lnTo>
                    <a:pt x="703" y="806"/>
                  </a:lnTo>
                  <a:lnTo>
                    <a:pt x="691" y="818"/>
                  </a:lnTo>
                  <a:lnTo>
                    <a:pt x="679" y="830"/>
                  </a:lnTo>
                  <a:lnTo>
                    <a:pt x="667" y="854"/>
                  </a:lnTo>
                  <a:lnTo>
                    <a:pt x="560" y="854"/>
                  </a:lnTo>
                  <a:cubicBezTo>
                    <a:pt x="548" y="854"/>
                    <a:pt x="536" y="830"/>
                    <a:pt x="513" y="830"/>
                  </a:cubicBezTo>
                  <a:lnTo>
                    <a:pt x="501" y="830"/>
                  </a:lnTo>
                  <a:cubicBezTo>
                    <a:pt x="489" y="818"/>
                    <a:pt x="477" y="818"/>
                    <a:pt x="453" y="806"/>
                  </a:cubicBezTo>
                  <a:lnTo>
                    <a:pt x="441" y="795"/>
                  </a:lnTo>
                  <a:lnTo>
                    <a:pt x="417" y="759"/>
                  </a:lnTo>
                  <a:lnTo>
                    <a:pt x="417" y="747"/>
                  </a:lnTo>
                  <a:cubicBezTo>
                    <a:pt x="417" y="747"/>
                    <a:pt x="417" y="723"/>
                    <a:pt x="394" y="723"/>
                  </a:cubicBezTo>
                  <a:cubicBezTo>
                    <a:pt x="394" y="711"/>
                    <a:pt x="382" y="699"/>
                    <a:pt x="382" y="687"/>
                  </a:cubicBezTo>
                  <a:lnTo>
                    <a:pt x="382" y="664"/>
                  </a:lnTo>
                  <a:cubicBezTo>
                    <a:pt x="382" y="652"/>
                    <a:pt x="370" y="640"/>
                    <a:pt x="370" y="640"/>
                  </a:cubicBezTo>
                  <a:cubicBezTo>
                    <a:pt x="370" y="628"/>
                    <a:pt x="370" y="628"/>
                    <a:pt x="358" y="604"/>
                  </a:cubicBezTo>
                  <a:lnTo>
                    <a:pt x="358" y="592"/>
                  </a:lnTo>
                  <a:lnTo>
                    <a:pt x="358" y="521"/>
                  </a:lnTo>
                  <a:lnTo>
                    <a:pt x="358" y="461"/>
                  </a:lnTo>
                  <a:lnTo>
                    <a:pt x="358" y="414"/>
                  </a:lnTo>
                  <a:cubicBezTo>
                    <a:pt x="358" y="390"/>
                    <a:pt x="370" y="354"/>
                    <a:pt x="370" y="342"/>
                  </a:cubicBezTo>
                  <a:cubicBezTo>
                    <a:pt x="370" y="330"/>
                    <a:pt x="370" y="330"/>
                    <a:pt x="382" y="306"/>
                  </a:cubicBezTo>
                  <a:cubicBezTo>
                    <a:pt x="382" y="306"/>
                    <a:pt x="394" y="306"/>
                    <a:pt x="394" y="295"/>
                  </a:cubicBezTo>
                  <a:cubicBezTo>
                    <a:pt x="417" y="283"/>
                    <a:pt x="429" y="283"/>
                    <a:pt x="441" y="271"/>
                  </a:cubicBezTo>
                  <a:close/>
                  <a:moveTo>
                    <a:pt x="522" y="1"/>
                  </a:moveTo>
                  <a:cubicBezTo>
                    <a:pt x="449" y="1"/>
                    <a:pt x="377" y="19"/>
                    <a:pt x="310" y="56"/>
                  </a:cubicBezTo>
                  <a:cubicBezTo>
                    <a:pt x="302" y="55"/>
                    <a:pt x="294" y="55"/>
                    <a:pt x="286" y="55"/>
                  </a:cubicBezTo>
                  <a:cubicBezTo>
                    <a:pt x="203" y="55"/>
                    <a:pt x="142" y="110"/>
                    <a:pt x="120" y="175"/>
                  </a:cubicBezTo>
                  <a:cubicBezTo>
                    <a:pt x="36" y="402"/>
                    <a:pt x="1" y="652"/>
                    <a:pt x="84" y="890"/>
                  </a:cubicBezTo>
                  <a:cubicBezTo>
                    <a:pt x="155" y="1068"/>
                    <a:pt x="322" y="1223"/>
                    <a:pt x="548" y="1247"/>
                  </a:cubicBezTo>
                  <a:cubicBezTo>
                    <a:pt x="582" y="1254"/>
                    <a:pt x="614" y="1257"/>
                    <a:pt x="645" y="1257"/>
                  </a:cubicBezTo>
                  <a:cubicBezTo>
                    <a:pt x="726" y="1257"/>
                    <a:pt x="801" y="1237"/>
                    <a:pt x="870" y="1211"/>
                  </a:cubicBezTo>
                  <a:cubicBezTo>
                    <a:pt x="977" y="1152"/>
                    <a:pt x="1048" y="1033"/>
                    <a:pt x="1084" y="914"/>
                  </a:cubicBezTo>
                  <a:cubicBezTo>
                    <a:pt x="1144" y="687"/>
                    <a:pt x="1108" y="414"/>
                    <a:pt x="977" y="235"/>
                  </a:cubicBezTo>
                  <a:cubicBezTo>
                    <a:pt x="906" y="140"/>
                    <a:pt x="787" y="44"/>
                    <a:pt x="656" y="21"/>
                  </a:cubicBezTo>
                  <a:cubicBezTo>
                    <a:pt x="611" y="7"/>
                    <a:pt x="566" y="1"/>
                    <a:pt x="5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891475" y="22989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ubicBezTo>
                    <a:pt x="12" y="0"/>
                    <a:pt x="12" y="0"/>
                    <a:pt x="0" y="0"/>
                  </a:cubicBezTo>
                  <a:cubicBezTo>
                    <a:pt x="12" y="12"/>
                    <a:pt x="12" y="12"/>
                    <a:pt x="0" y="0"/>
                  </a:cubicBezTo>
                  <a:cubicBezTo>
                    <a:pt x="12" y="12"/>
                    <a:pt x="12" y="12"/>
                    <a:pt x="0" y="0"/>
                  </a:cubicBezTo>
                  <a:cubicBezTo>
                    <a:pt x="12" y="12"/>
                    <a:pt x="12" y="1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892650" y="2300125"/>
              <a:ext cx="400" cy="250"/>
            </a:xfrm>
            <a:custGeom>
              <a:avLst/>
              <a:gdLst/>
              <a:ahLst/>
              <a:cxnLst/>
              <a:rect l="l" t="t" r="r" b="b"/>
              <a:pathLst>
                <a:path w="16" h="10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6"/>
                    <a:pt x="13" y="9"/>
                    <a:pt x="14" y="9"/>
                  </a:cubicBezTo>
                  <a:cubicBezTo>
                    <a:pt x="16" y="9"/>
                    <a:pt x="13" y="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896825" y="2301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2" y="1"/>
                    <a:pt x="1" y="1"/>
                  </a:cubicBezTo>
                  <a:lnTo>
                    <a:pt x="1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896300" y="2288275"/>
              <a:ext cx="550" cy="25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6" y="4"/>
                  </a:moveTo>
                  <a:cubicBezTo>
                    <a:pt x="0" y="4"/>
                    <a:pt x="6" y="10"/>
                    <a:pt x="22" y="10"/>
                  </a:cubicBezTo>
                  <a:cubicBezTo>
                    <a:pt x="14" y="6"/>
                    <a:pt x="8" y="4"/>
                    <a:pt x="6" y="4"/>
                  </a:cubicBezTo>
                  <a:close/>
                  <a:moveTo>
                    <a:pt x="13" y="1"/>
                  </a:moveTo>
                  <a:cubicBezTo>
                    <a:pt x="10" y="1"/>
                    <a:pt x="10" y="4"/>
                    <a:pt x="22" y="10"/>
                  </a:cubicBezTo>
                  <a:cubicBezTo>
                    <a:pt x="22" y="4"/>
                    <a:pt x="16" y="1"/>
                    <a:pt x="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920050" y="2296175"/>
              <a:ext cx="44675" cy="65350"/>
            </a:xfrm>
            <a:custGeom>
              <a:avLst/>
              <a:gdLst/>
              <a:ahLst/>
              <a:cxnLst/>
              <a:rect l="l" t="t" r="r" b="b"/>
              <a:pathLst>
                <a:path w="1787" h="2614" extrusionOk="0">
                  <a:moveTo>
                    <a:pt x="1548" y="0"/>
                  </a:moveTo>
                  <a:cubicBezTo>
                    <a:pt x="1459" y="0"/>
                    <a:pt x="1369" y="57"/>
                    <a:pt x="1369" y="170"/>
                  </a:cubicBezTo>
                  <a:cubicBezTo>
                    <a:pt x="1369" y="456"/>
                    <a:pt x="1393" y="718"/>
                    <a:pt x="1393" y="1003"/>
                  </a:cubicBezTo>
                  <a:cubicBezTo>
                    <a:pt x="1167" y="968"/>
                    <a:pt x="941" y="956"/>
                    <a:pt x="715" y="956"/>
                  </a:cubicBezTo>
                  <a:cubicBezTo>
                    <a:pt x="703" y="706"/>
                    <a:pt x="679" y="432"/>
                    <a:pt x="655" y="182"/>
                  </a:cubicBezTo>
                  <a:cubicBezTo>
                    <a:pt x="643" y="99"/>
                    <a:pt x="584" y="3"/>
                    <a:pt x="476" y="3"/>
                  </a:cubicBezTo>
                  <a:cubicBezTo>
                    <a:pt x="393" y="3"/>
                    <a:pt x="286" y="75"/>
                    <a:pt x="298" y="182"/>
                  </a:cubicBezTo>
                  <a:cubicBezTo>
                    <a:pt x="334" y="432"/>
                    <a:pt x="346" y="706"/>
                    <a:pt x="357" y="956"/>
                  </a:cubicBezTo>
                  <a:lnTo>
                    <a:pt x="179" y="956"/>
                  </a:lnTo>
                  <a:cubicBezTo>
                    <a:pt x="95" y="956"/>
                    <a:pt x="0" y="1027"/>
                    <a:pt x="0" y="1134"/>
                  </a:cubicBezTo>
                  <a:cubicBezTo>
                    <a:pt x="0" y="1230"/>
                    <a:pt x="84" y="1313"/>
                    <a:pt x="179" y="1313"/>
                  </a:cubicBezTo>
                  <a:lnTo>
                    <a:pt x="393" y="1313"/>
                  </a:lnTo>
                  <a:cubicBezTo>
                    <a:pt x="405" y="1670"/>
                    <a:pt x="417" y="2039"/>
                    <a:pt x="417" y="2396"/>
                  </a:cubicBezTo>
                  <a:cubicBezTo>
                    <a:pt x="417" y="2510"/>
                    <a:pt x="506" y="2566"/>
                    <a:pt x="596" y="2566"/>
                  </a:cubicBezTo>
                  <a:cubicBezTo>
                    <a:pt x="685" y="2566"/>
                    <a:pt x="774" y="2510"/>
                    <a:pt x="774" y="2396"/>
                  </a:cubicBezTo>
                  <a:cubicBezTo>
                    <a:pt x="774" y="2039"/>
                    <a:pt x="774" y="1670"/>
                    <a:pt x="750" y="1313"/>
                  </a:cubicBezTo>
                  <a:cubicBezTo>
                    <a:pt x="977" y="1313"/>
                    <a:pt x="1179" y="1349"/>
                    <a:pt x="1405" y="1361"/>
                  </a:cubicBezTo>
                  <a:cubicBezTo>
                    <a:pt x="1417" y="1718"/>
                    <a:pt x="1417" y="2087"/>
                    <a:pt x="1429" y="2444"/>
                  </a:cubicBezTo>
                  <a:cubicBezTo>
                    <a:pt x="1429" y="2557"/>
                    <a:pt x="1518" y="2614"/>
                    <a:pt x="1608" y="2614"/>
                  </a:cubicBezTo>
                  <a:cubicBezTo>
                    <a:pt x="1697" y="2614"/>
                    <a:pt x="1786" y="2557"/>
                    <a:pt x="1786" y="2444"/>
                  </a:cubicBezTo>
                  <a:cubicBezTo>
                    <a:pt x="1774" y="1682"/>
                    <a:pt x="1750" y="932"/>
                    <a:pt x="1727" y="170"/>
                  </a:cubicBezTo>
                  <a:cubicBezTo>
                    <a:pt x="1727" y="57"/>
                    <a:pt x="1637" y="0"/>
                    <a:pt x="1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1525175" y="2458525"/>
              <a:ext cx="39175" cy="95450"/>
            </a:xfrm>
            <a:custGeom>
              <a:avLst/>
              <a:gdLst/>
              <a:ahLst/>
              <a:cxnLst/>
              <a:rect l="l" t="t" r="r" b="b"/>
              <a:pathLst>
                <a:path w="1567" h="3818" extrusionOk="0">
                  <a:moveTo>
                    <a:pt x="586" y="0"/>
                  </a:moveTo>
                  <a:cubicBezTo>
                    <a:pt x="513" y="0"/>
                    <a:pt x="441" y="35"/>
                    <a:pt x="417" y="117"/>
                  </a:cubicBezTo>
                  <a:cubicBezTo>
                    <a:pt x="191" y="832"/>
                    <a:pt x="1" y="1594"/>
                    <a:pt x="167" y="2356"/>
                  </a:cubicBezTo>
                  <a:cubicBezTo>
                    <a:pt x="286" y="2951"/>
                    <a:pt x="644" y="3522"/>
                    <a:pt x="1203" y="3796"/>
                  </a:cubicBezTo>
                  <a:cubicBezTo>
                    <a:pt x="1233" y="3811"/>
                    <a:pt x="1262" y="3818"/>
                    <a:pt x="1290" y="3818"/>
                  </a:cubicBezTo>
                  <a:cubicBezTo>
                    <a:pt x="1460" y="3818"/>
                    <a:pt x="1566" y="3569"/>
                    <a:pt x="1382" y="3487"/>
                  </a:cubicBezTo>
                  <a:cubicBezTo>
                    <a:pt x="882" y="3225"/>
                    <a:pt x="596" y="2725"/>
                    <a:pt x="501" y="2189"/>
                  </a:cubicBezTo>
                  <a:cubicBezTo>
                    <a:pt x="382" y="1522"/>
                    <a:pt x="584" y="832"/>
                    <a:pt x="775" y="189"/>
                  </a:cubicBezTo>
                  <a:cubicBezTo>
                    <a:pt x="803" y="75"/>
                    <a:pt x="692" y="0"/>
                    <a:pt x="5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1569825" y="2461875"/>
              <a:ext cx="33375" cy="68725"/>
            </a:xfrm>
            <a:custGeom>
              <a:avLst/>
              <a:gdLst/>
              <a:ahLst/>
              <a:cxnLst/>
              <a:rect l="l" t="t" r="r" b="b"/>
              <a:pathLst>
                <a:path w="1335" h="2749" extrusionOk="0">
                  <a:moveTo>
                    <a:pt x="725" y="0"/>
                  </a:moveTo>
                  <a:cubicBezTo>
                    <a:pt x="659" y="0"/>
                    <a:pt x="587" y="38"/>
                    <a:pt x="548" y="90"/>
                  </a:cubicBezTo>
                  <a:cubicBezTo>
                    <a:pt x="429" y="245"/>
                    <a:pt x="322" y="412"/>
                    <a:pt x="251" y="590"/>
                  </a:cubicBezTo>
                  <a:cubicBezTo>
                    <a:pt x="235" y="587"/>
                    <a:pt x="219" y="585"/>
                    <a:pt x="204" y="585"/>
                  </a:cubicBezTo>
                  <a:cubicBezTo>
                    <a:pt x="112" y="585"/>
                    <a:pt x="24" y="645"/>
                    <a:pt x="24" y="757"/>
                  </a:cubicBezTo>
                  <a:cubicBezTo>
                    <a:pt x="24" y="936"/>
                    <a:pt x="48" y="1114"/>
                    <a:pt x="48" y="1293"/>
                  </a:cubicBezTo>
                  <a:cubicBezTo>
                    <a:pt x="1" y="1722"/>
                    <a:pt x="48" y="2186"/>
                    <a:pt x="191" y="2615"/>
                  </a:cubicBezTo>
                  <a:cubicBezTo>
                    <a:pt x="230" y="2707"/>
                    <a:pt x="299" y="2748"/>
                    <a:pt x="366" y="2748"/>
                  </a:cubicBezTo>
                  <a:cubicBezTo>
                    <a:pt x="461" y="2748"/>
                    <a:pt x="550" y="2664"/>
                    <a:pt x="536" y="2531"/>
                  </a:cubicBezTo>
                  <a:cubicBezTo>
                    <a:pt x="489" y="2198"/>
                    <a:pt x="441" y="1876"/>
                    <a:pt x="429" y="1531"/>
                  </a:cubicBezTo>
                  <a:lnTo>
                    <a:pt x="429" y="1531"/>
                  </a:lnTo>
                  <a:cubicBezTo>
                    <a:pt x="441" y="1543"/>
                    <a:pt x="465" y="1543"/>
                    <a:pt x="489" y="1567"/>
                  </a:cubicBezTo>
                  <a:cubicBezTo>
                    <a:pt x="679" y="1650"/>
                    <a:pt x="882" y="1733"/>
                    <a:pt x="1060" y="1817"/>
                  </a:cubicBezTo>
                  <a:cubicBezTo>
                    <a:pt x="1089" y="1833"/>
                    <a:pt x="1120" y="1841"/>
                    <a:pt x="1151" y="1841"/>
                  </a:cubicBezTo>
                  <a:cubicBezTo>
                    <a:pt x="1210" y="1841"/>
                    <a:pt x="1267" y="1812"/>
                    <a:pt x="1298" y="1757"/>
                  </a:cubicBezTo>
                  <a:cubicBezTo>
                    <a:pt x="1334" y="1686"/>
                    <a:pt x="1322" y="1543"/>
                    <a:pt x="1239" y="1519"/>
                  </a:cubicBezTo>
                  <a:cubicBezTo>
                    <a:pt x="1060" y="1436"/>
                    <a:pt x="894" y="1364"/>
                    <a:pt x="715" y="1281"/>
                  </a:cubicBezTo>
                  <a:cubicBezTo>
                    <a:pt x="679" y="1257"/>
                    <a:pt x="584" y="1233"/>
                    <a:pt x="560" y="1198"/>
                  </a:cubicBezTo>
                  <a:cubicBezTo>
                    <a:pt x="548" y="1162"/>
                    <a:pt x="644" y="1019"/>
                    <a:pt x="655" y="995"/>
                  </a:cubicBezTo>
                  <a:cubicBezTo>
                    <a:pt x="834" y="698"/>
                    <a:pt x="1013" y="424"/>
                    <a:pt x="858" y="90"/>
                  </a:cubicBezTo>
                  <a:cubicBezTo>
                    <a:pt x="831" y="26"/>
                    <a:pt x="780" y="0"/>
                    <a:pt x="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1604625" y="2438475"/>
              <a:ext cx="34875" cy="91425"/>
            </a:xfrm>
            <a:custGeom>
              <a:avLst/>
              <a:gdLst/>
              <a:ahLst/>
              <a:cxnLst/>
              <a:rect l="l" t="t" r="r" b="b"/>
              <a:pathLst>
                <a:path w="1395" h="3657" extrusionOk="0">
                  <a:moveTo>
                    <a:pt x="243" y="1"/>
                  </a:moveTo>
                  <a:cubicBezTo>
                    <a:pt x="118" y="1"/>
                    <a:pt x="1" y="177"/>
                    <a:pt x="109" y="312"/>
                  </a:cubicBezTo>
                  <a:cubicBezTo>
                    <a:pt x="799" y="1181"/>
                    <a:pt x="1014" y="2360"/>
                    <a:pt x="752" y="3431"/>
                  </a:cubicBezTo>
                  <a:cubicBezTo>
                    <a:pt x="716" y="3567"/>
                    <a:pt x="826" y="3656"/>
                    <a:pt x="933" y="3656"/>
                  </a:cubicBezTo>
                  <a:cubicBezTo>
                    <a:pt x="1004" y="3656"/>
                    <a:pt x="1073" y="3617"/>
                    <a:pt x="1097" y="3527"/>
                  </a:cubicBezTo>
                  <a:cubicBezTo>
                    <a:pt x="1395" y="2324"/>
                    <a:pt x="1121" y="1038"/>
                    <a:pt x="359" y="62"/>
                  </a:cubicBezTo>
                  <a:cubicBezTo>
                    <a:pt x="324" y="19"/>
                    <a:pt x="283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_1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4"/>
          <p:cNvSpPr/>
          <p:nvPr/>
        </p:nvSpPr>
        <p:spPr>
          <a:xfrm rot="10800000" flipH="1">
            <a:off x="6945325" y="-51"/>
            <a:ext cx="2198779" cy="531876"/>
          </a:xfrm>
          <a:custGeom>
            <a:avLst/>
            <a:gdLst/>
            <a:ahLst/>
            <a:cxnLst/>
            <a:rect l="l" t="t" r="r" b="b"/>
            <a:pathLst>
              <a:path w="92512" h="40788" extrusionOk="0">
                <a:moveTo>
                  <a:pt x="65320" y="1"/>
                </a:moveTo>
                <a:cubicBezTo>
                  <a:pt x="61977" y="1"/>
                  <a:pt x="58631" y="573"/>
                  <a:pt x="55483" y="1997"/>
                </a:cubicBezTo>
                <a:cubicBezTo>
                  <a:pt x="39517" y="9236"/>
                  <a:pt x="34659" y="26179"/>
                  <a:pt x="21562" y="28060"/>
                </a:cubicBezTo>
                <a:cubicBezTo>
                  <a:pt x="8477" y="29929"/>
                  <a:pt x="0" y="40788"/>
                  <a:pt x="0" y="40788"/>
                </a:cubicBezTo>
                <a:lnTo>
                  <a:pt x="92512" y="40788"/>
                </a:lnTo>
                <a:lnTo>
                  <a:pt x="92512" y="9486"/>
                </a:lnTo>
                <a:cubicBezTo>
                  <a:pt x="92512" y="9486"/>
                  <a:pt x="78935" y="1"/>
                  <a:pt x="65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4"/>
          <p:cNvSpPr/>
          <p:nvPr/>
        </p:nvSpPr>
        <p:spPr>
          <a:xfrm>
            <a:off x="593125" y="4722900"/>
            <a:ext cx="1998999" cy="420587"/>
          </a:xfrm>
          <a:custGeom>
            <a:avLst/>
            <a:gdLst/>
            <a:ahLst/>
            <a:cxnLst/>
            <a:rect l="l" t="t" r="r" b="b"/>
            <a:pathLst>
              <a:path w="93608" h="19695" extrusionOk="0">
                <a:moveTo>
                  <a:pt x="39675" y="0"/>
                </a:moveTo>
                <a:cubicBezTo>
                  <a:pt x="38994" y="0"/>
                  <a:pt x="38318" y="16"/>
                  <a:pt x="37649" y="50"/>
                </a:cubicBezTo>
                <a:cubicBezTo>
                  <a:pt x="13538" y="1240"/>
                  <a:pt x="1" y="19695"/>
                  <a:pt x="1" y="19695"/>
                </a:cubicBezTo>
                <a:lnTo>
                  <a:pt x="93608" y="19695"/>
                </a:lnTo>
                <a:cubicBezTo>
                  <a:pt x="93608" y="19695"/>
                  <a:pt x="63504" y="0"/>
                  <a:pt x="3967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4"/>
          <p:cNvSpPr txBox="1">
            <a:spLocks noGrp="1"/>
          </p:cNvSpPr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606" name="Google Shape;606;p24"/>
          <p:cNvGrpSpPr/>
          <p:nvPr/>
        </p:nvGrpSpPr>
        <p:grpSpPr>
          <a:xfrm rot="789290">
            <a:off x="7293672" y="4304147"/>
            <a:ext cx="1761076" cy="447430"/>
            <a:chOff x="2646300" y="1318150"/>
            <a:chExt cx="980650" cy="249150"/>
          </a:xfrm>
        </p:grpSpPr>
        <p:sp>
          <p:nvSpPr>
            <p:cNvPr id="607" name="Google Shape;607;p24"/>
            <p:cNvSpPr/>
            <p:nvPr/>
          </p:nvSpPr>
          <p:spPr>
            <a:xfrm>
              <a:off x="2646300" y="1318150"/>
              <a:ext cx="980650" cy="249150"/>
            </a:xfrm>
            <a:custGeom>
              <a:avLst/>
              <a:gdLst/>
              <a:ahLst/>
              <a:cxnLst/>
              <a:rect l="l" t="t" r="r" b="b"/>
              <a:pathLst>
                <a:path w="39226" h="9966" extrusionOk="0">
                  <a:moveTo>
                    <a:pt x="19725" y="264"/>
                  </a:moveTo>
                  <a:cubicBezTo>
                    <a:pt x="20705" y="264"/>
                    <a:pt x="21684" y="444"/>
                    <a:pt x="22605" y="786"/>
                  </a:cubicBezTo>
                  <a:cubicBezTo>
                    <a:pt x="23224" y="1024"/>
                    <a:pt x="23807" y="1334"/>
                    <a:pt x="24355" y="1703"/>
                  </a:cubicBezTo>
                  <a:cubicBezTo>
                    <a:pt x="24950" y="2120"/>
                    <a:pt x="25462" y="2644"/>
                    <a:pt x="25950" y="3179"/>
                  </a:cubicBezTo>
                  <a:cubicBezTo>
                    <a:pt x="26486" y="3775"/>
                    <a:pt x="27010" y="4406"/>
                    <a:pt x="27569" y="4965"/>
                  </a:cubicBezTo>
                  <a:cubicBezTo>
                    <a:pt x="27772" y="5156"/>
                    <a:pt x="27962" y="5358"/>
                    <a:pt x="28165" y="5549"/>
                  </a:cubicBezTo>
                  <a:cubicBezTo>
                    <a:pt x="27308" y="6382"/>
                    <a:pt x="26438" y="7216"/>
                    <a:pt x="25474" y="7918"/>
                  </a:cubicBezTo>
                  <a:cubicBezTo>
                    <a:pt x="24319" y="8752"/>
                    <a:pt x="22986" y="9371"/>
                    <a:pt x="21557" y="9585"/>
                  </a:cubicBezTo>
                  <a:cubicBezTo>
                    <a:pt x="21182" y="9638"/>
                    <a:pt x="20807" y="9663"/>
                    <a:pt x="20433" y="9663"/>
                  </a:cubicBezTo>
                  <a:cubicBezTo>
                    <a:pt x="19378" y="9663"/>
                    <a:pt x="18332" y="9463"/>
                    <a:pt x="17330" y="9121"/>
                  </a:cubicBezTo>
                  <a:cubicBezTo>
                    <a:pt x="15949" y="8656"/>
                    <a:pt x="14651" y="7942"/>
                    <a:pt x="13449" y="7120"/>
                  </a:cubicBezTo>
                  <a:cubicBezTo>
                    <a:pt x="12603" y="6549"/>
                    <a:pt x="11817" y="5906"/>
                    <a:pt x="11020" y="5251"/>
                  </a:cubicBezTo>
                  <a:cubicBezTo>
                    <a:pt x="11127" y="5108"/>
                    <a:pt x="11258" y="4965"/>
                    <a:pt x="11377" y="4834"/>
                  </a:cubicBezTo>
                  <a:cubicBezTo>
                    <a:pt x="12389" y="3727"/>
                    <a:pt x="13484" y="2691"/>
                    <a:pt x="14746" y="1870"/>
                  </a:cubicBezTo>
                  <a:cubicBezTo>
                    <a:pt x="15937" y="1096"/>
                    <a:pt x="17259" y="512"/>
                    <a:pt x="18675" y="334"/>
                  </a:cubicBezTo>
                  <a:cubicBezTo>
                    <a:pt x="19024" y="287"/>
                    <a:pt x="19374" y="264"/>
                    <a:pt x="19725" y="264"/>
                  </a:cubicBezTo>
                  <a:close/>
                  <a:moveTo>
                    <a:pt x="19709" y="0"/>
                  </a:moveTo>
                  <a:cubicBezTo>
                    <a:pt x="19682" y="0"/>
                    <a:pt x="19655" y="0"/>
                    <a:pt x="19628" y="0"/>
                  </a:cubicBezTo>
                  <a:cubicBezTo>
                    <a:pt x="18271" y="12"/>
                    <a:pt x="16961" y="370"/>
                    <a:pt x="15758" y="977"/>
                  </a:cubicBezTo>
                  <a:cubicBezTo>
                    <a:pt x="14449" y="1620"/>
                    <a:pt x="13282" y="2525"/>
                    <a:pt x="12246" y="3537"/>
                  </a:cubicBezTo>
                  <a:cubicBezTo>
                    <a:pt x="11722" y="4049"/>
                    <a:pt x="11246" y="4572"/>
                    <a:pt x="10770" y="5108"/>
                  </a:cubicBezTo>
                  <a:cubicBezTo>
                    <a:pt x="10472" y="4846"/>
                    <a:pt x="10174" y="4608"/>
                    <a:pt x="9877" y="4358"/>
                  </a:cubicBezTo>
                  <a:cubicBezTo>
                    <a:pt x="7710" y="2579"/>
                    <a:pt x="5171" y="800"/>
                    <a:pt x="2261" y="800"/>
                  </a:cubicBezTo>
                  <a:cubicBezTo>
                    <a:pt x="2133" y="800"/>
                    <a:pt x="2005" y="803"/>
                    <a:pt x="1876" y="810"/>
                  </a:cubicBezTo>
                  <a:cubicBezTo>
                    <a:pt x="1519" y="834"/>
                    <a:pt x="1173" y="893"/>
                    <a:pt x="828" y="965"/>
                  </a:cubicBezTo>
                  <a:cubicBezTo>
                    <a:pt x="649" y="1010"/>
                    <a:pt x="712" y="1254"/>
                    <a:pt x="868" y="1254"/>
                  </a:cubicBezTo>
                  <a:cubicBezTo>
                    <a:pt x="878" y="1254"/>
                    <a:pt x="889" y="1253"/>
                    <a:pt x="899" y="1251"/>
                  </a:cubicBezTo>
                  <a:cubicBezTo>
                    <a:pt x="1357" y="1152"/>
                    <a:pt x="1811" y="1106"/>
                    <a:pt x="2260" y="1106"/>
                  </a:cubicBezTo>
                  <a:cubicBezTo>
                    <a:pt x="4829" y="1106"/>
                    <a:pt x="7218" y="2608"/>
                    <a:pt x="9174" y="4180"/>
                  </a:cubicBezTo>
                  <a:cubicBezTo>
                    <a:pt x="9639" y="4549"/>
                    <a:pt x="10103" y="4942"/>
                    <a:pt x="10567" y="5323"/>
                  </a:cubicBezTo>
                  <a:cubicBezTo>
                    <a:pt x="10103" y="5835"/>
                    <a:pt x="9627" y="6335"/>
                    <a:pt x="9115" y="6799"/>
                  </a:cubicBezTo>
                  <a:cubicBezTo>
                    <a:pt x="8043" y="7763"/>
                    <a:pt x="6817" y="8502"/>
                    <a:pt x="5424" y="8894"/>
                  </a:cubicBezTo>
                  <a:cubicBezTo>
                    <a:pt x="4577" y="9142"/>
                    <a:pt x="3687" y="9276"/>
                    <a:pt x="2796" y="9276"/>
                  </a:cubicBezTo>
                  <a:cubicBezTo>
                    <a:pt x="2273" y="9276"/>
                    <a:pt x="1749" y="9230"/>
                    <a:pt x="1233" y="9133"/>
                  </a:cubicBezTo>
                  <a:cubicBezTo>
                    <a:pt x="888" y="9073"/>
                    <a:pt x="542" y="8990"/>
                    <a:pt x="221" y="8894"/>
                  </a:cubicBezTo>
                  <a:cubicBezTo>
                    <a:pt x="191" y="8875"/>
                    <a:pt x="165" y="8867"/>
                    <a:pt x="142" y="8867"/>
                  </a:cubicBezTo>
                  <a:cubicBezTo>
                    <a:pt x="25" y="8867"/>
                    <a:pt x="0" y="9081"/>
                    <a:pt x="149" y="9121"/>
                  </a:cubicBezTo>
                  <a:cubicBezTo>
                    <a:pt x="1018" y="9383"/>
                    <a:pt x="1921" y="9512"/>
                    <a:pt x="2825" y="9512"/>
                  </a:cubicBezTo>
                  <a:cubicBezTo>
                    <a:pt x="4708" y="9512"/>
                    <a:pt x="6593" y="8953"/>
                    <a:pt x="8162" y="7882"/>
                  </a:cubicBezTo>
                  <a:cubicBezTo>
                    <a:pt x="9162" y="7216"/>
                    <a:pt x="9996" y="6335"/>
                    <a:pt x="10805" y="5454"/>
                  </a:cubicBezTo>
                  <a:cubicBezTo>
                    <a:pt x="11425" y="5977"/>
                    <a:pt x="12032" y="6489"/>
                    <a:pt x="12687" y="6942"/>
                  </a:cubicBezTo>
                  <a:cubicBezTo>
                    <a:pt x="13865" y="7799"/>
                    <a:pt x="15116" y="8537"/>
                    <a:pt x="16461" y="9109"/>
                  </a:cubicBezTo>
                  <a:cubicBezTo>
                    <a:pt x="17702" y="9626"/>
                    <a:pt x="19054" y="9943"/>
                    <a:pt x="20421" y="9943"/>
                  </a:cubicBezTo>
                  <a:cubicBezTo>
                    <a:pt x="20470" y="9943"/>
                    <a:pt x="20519" y="9943"/>
                    <a:pt x="20569" y="9942"/>
                  </a:cubicBezTo>
                  <a:cubicBezTo>
                    <a:pt x="21997" y="9906"/>
                    <a:pt x="23390" y="9490"/>
                    <a:pt x="24629" y="8799"/>
                  </a:cubicBezTo>
                  <a:cubicBezTo>
                    <a:pt x="26045" y="7990"/>
                    <a:pt x="27200" y="6870"/>
                    <a:pt x="28367" y="5751"/>
                  </a:cubicBezTo>
                  <a:cubicBezTo>
                    <a:pt x="28629" y="6013"/>
                    <a:pt x="28903" y="6251"/>
                    <a:pt x="29165" y="6489"/>
                  </a:cubicBezTo>
                  <a:cubicBezTo>
                    <a:pt x="30296" y="7454"/>
                    <a:pt x="31534" y="8275"/>
                    <a:pt x="32892" y="8883"/>
                  </a:cubicBezTo>
                  <a:cubicBezTo>
                    <a:pt x="34285" y="9502"/>
                    <a:pt x="35809" y="9954"/>
                    <a:pt x="37368" y="9966"/>
                  </a:cubicBezTo>
                  <a:cubicBezTo>
                    <a:pt x="37749" y="9966"/>
                    <a:pt x="38130" y="9942"/>
                    <a:pt x="38499" y="9883"/>
                  </a:cubicBezTo>
                  <a:cubicBezTo>
                    <a:pt x="38682" y="9848"/>
                    <a:pt x="38613" y="9595"/>
                    <a:pt x="38450" y="9595"/>
                  </a:cubicBezTo>
                  <a:cubicBezTo>
                    <a:pt x="38443" y="9595"/>
                    <a:pt x="38435" y="9596"/>
                    <a:pt x="38428" y="9597"/>
                  </a:cubicBezTo>
                  <a:cubicBezTo>
                    <a:pt x="38085" y="9646"/>
                    <a:pt x="37741" y="9669"/>
                    <a:pt x="37399" y="9669"/>
                  </a:cubicBezTo>
                  <a:cubicBezTo>
                    <a:pt x="36159" y="9669"/>
                    <a:pt x="34932" y="9371"/>
                    <a:pt x="33785" y="8942"/>
                  </a:cubicBezTo>
                  <a:cubicBezTo>
                    <a:pt x="32368" y="8394"/>
                    <a:pt x="31046" y="7620"/>
                    <a:pt x="29867" y="6680"/>
                  </a:cubicBezTo>
                  <a:cubicBezTo>
                    <a:pt x="29415" y="6323"/>
                    <a:pt x="28998" y="5954"/>
                    <a:pt x="28581" y="5561"/>
                  </a:cubicBezTo>
                  <a:cubicBezTo>
                    <a:pt x="29272" y="4906"/>
                    <a:pt x="29939" y="4251"/>
                    <a:pt x="30665" y="3679"/>
                  </a:cubicBezTo>
                  <a:cubicBezTo>
                    <a:pt x="31725" y="2822"/>
                    <a:pt x="32903" y="2084"/>
                    <a:pt x="34154" y="1572"/>
                  </a:cubicBezTo>
                  <a:cubicBezTo>
                    <a:pt x="35368" y="1084"/>
                    <a:pt x="36666" y="834"/>
                    <a:pt x="37976" y="822"/>
                  </a:cubicBezTo>
                  <a:cubicBezTo>
                    <a:pt x="38333" y="822"/>
                    <a:pt x="38690" y="834"/>
                    <a:pt x="39035" y="858"/>
                  </a:cubicBezTo>
                  <a:cubicBezTo>
                    <a:pt x="39042" y="859"/>
                    <a:pt x="39050" y="859"/>
                    <a:pt x="39056" y="859"/>
                  </a:cubicBezTo>
                  <a:cubicBezTo>
                    <a:pt x="39225" y="859"/>
                    <a:pt x="39218" y="583"/>
                    <a:pt x="39035" y="560"/>
                  </a:cubicBezTo>
                  <a:cubicBezTo>
                    <a:pt x="38718" y="538"/>
                    <a:pt x="38400" y="526"/>
                    <a:pt x="38083" y="526"/>
                  </a:cubicBezTo>
                  <a:cubicBezTo>
                    <a:pt x="37058" y="526"/>
                    <a:pt x="36041" y="650"/>
                    <a:pt x="35058" y="941"/>
                  </a:cubicBezTo>
                  <a:cubicBezTo>
                    <a:pt x="33796" y="1310"/>
                    <a:pt x="32606" y="1929"/>
                    <a:pt x="31522" y="2679"/>
                  </a:cubicBezTo>
                  <a:cubicBezTo>
                    <a:pt x="30403" y="3441"/>
                    <a:pt x="29415" y="4334"/>
                    <a:pt x="28451" y="5263"/>
                  </a:cubicBezTo>
                  <a:lnTo>
                    <a:pt x="28367" y="5358"/>
                  </a:lnTo>
                  <a:cubicBezTo>
                    <a:pt x="27748" y="4763"/>
                    <a:pt x="27177" y="4156"/>
                    <a:pt x="26605" y="3513"/>
                  </a:cubicBezTo>
                  <a:cubicBezTo>
                    <a:pt x="26117" y="2941"/>
                    <a:pt x="25605" y="2370"/>
                    <a:pt x="25033" y="1894"/>
                  </a:cubicBezTo>
                  <a:cubicBezTo>
                    <a:pt x="24521" y="1477"/>
                    <a:pt x="23974" y="1120"/>
                    <a:pt x="23390" y="834"/>
                  </a:cubicBezTo>
                  <a:cubicBezTo>
                    <a:pt x="22259" y="274"/>
                    <a:pt x="20980" y="0"/>
                    <a:pt x="19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2674425" y="1361600"/>
              <a:ext cx="21750" cy="165150"/>
            </a:xfrm>
            <a:custGeom>
              <a:avLst/>
              <a:gdLst/>
              <a:ahLst/>
              <a:cxnLst/>
              <a:rect l="l" t="t" r="r" b="b"/>
              <a:pathLst>
                <a:path w="870" h="6606" extrusionOk="0">
                  <a:moveTo>
                    <a:pt x="383" y="1"/>
                  </a:moveTo>
                  <a:cubicBezTo>
                    <a:pt x="197" y="1"/>
                    <a:pt x="19" y="120"/>
                    <a:pt x="36" y="358"/>
                  </a:cubicBezTo>
                  <a:cubicBezTo>
                    <a:pt x="120" y="2311"/>
                    <a:pt x="120" y="4275"/>
                    <a:pt x="13" y="6240"/>
                  </a:cubicBezTo>
                  <a:cubicBezTo>
                    <a:pt x="1" y="6484"/>
                    <a:pt x="179" y="6606"/>
                    <a:pt x="365" y="6606"/>
                  </a:cubicBezTo>
                  <a:cubicBezTo>
                    <a:pt x="551" y="6606"/>
                    <a:pt x="745" y="6484"/>
                    <a:pt x="763" y="6240"/>
                  </a:cubicBezTo>
                  <a:cubicBezTo>
                    <a:pt x="870" y="4287"/>
                    <a:pt x="870" y="2322"/>
                    <a:pt x="775" y="358"/>
                  </a:cubicBezTo>
                  <a:cubicBezTo>
                    <a:pt x="763" y="120"/>
                    <a:pt x="569" y="1"/>
                    <a:pt x="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2714325" y="1362575"/>
              <a:ext cx="21000" cy="173175"/>
            </a:xfrm>
            <a:custGeom>
              <a:avLst/>
              <a:gdLst/>
              <a:ahLst/>
              <a:cxnLst/>
              <a:rect l="l" t="t" r="r" b="b"/>
              <a:pathLst>
                <a:path w="840" h="6927" extrusionOk="0">
                  <a:moveTo>
                    <a:pt x="412" y="0"/>
                  </a:moveTo>
                  <a:cubicBezTo>
                    <a:pt x="226" y="0"/>
                    <a:pt x="36" y="123"/>
                    <a:pt x="24" y="367"/>
                  </a:cubicBezTo>
                  <a:cubicBezTo>
                    <a:pt x="0" y="2438"/>
                    <a:pt x="12" y="4498"/>
                    <a:pt x="83" y="6570"/>
                  </a:cubicBezTo>
                  <a:cubicBezTo>
                    <a:pt x="95" y="6808"/>
                    <a:pt x="286" y="6927"/>
                    <a:pt x="472" y="6927"/>
                  </a:cubicBezTo>
                  <a:cubicBezTo>
                    <a:pt x="658" y="6927"/>
                    <a:pt x="839" y="6808"/>
                    <a:pt x="834" y="6570"/>
                  </a:cubicBezTo>
                  <a:cubicBezTo>
                    <a:pt x="762" y="4498"/>
                    <a:pt x="738" y="2438"/>
                    <a:pt x="774" y="367"/>
                  </a:cubicBezTo>
                  <a:cubicBezTo>
                    <a:pt x="780" y="123"/>
                    <a:pt x="598" y="0"/>
                    <a:pt x="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2752125" y="1367250"/>
              <a:ext cx="20700" cy="160775"/>
            </a:xfrm>
            <a:custGeom>
              <a:avLst/>
              <a:gdLst/>
              <a:ahLst/>
              <a:cxnLst/>
              <a:rect l="l" t="t" r="r" b="b"/>
              <a:pathLst>
                <a:path w="828" h="6431" extrusionOk="0">
                  <a:moveTo>
                    <a:pt x="393" y="1"/>
                  </a:moveTo>
                  <a:cubicBezTo>
                    <a:pt x="209" y="1"/>
                    <a:pt x="24" y="120"/>
                    <a:pt x="24" y="358"/>
                  </a:cubicBezTo>
                  <a:cubicBezTo>
                    <a:pt x="0" y="2263"/>
                    <a:pt x="36" y="4168"/>
                    <a:pt x="84" y="6073"/>
                  </a:cubicBezTo>
                  <a:cubicBezTo>
                    <a:pt x="89" y="6311"/>
                    <a:pt x="277" y="6430"/>
                    <a:pt x="462" y="6430"/>
                  </a:cubicBezTo>
                  <a:cubicBezTo>
                    <a:pt x="646" y="6430"/>
                    <a:pt x="828" y="6311"/>
                    <a:pt x="822" y="6073"/>
                  </a:cubicBezTo>
                  <a:cubicBezTo>
                    <a:pt x="762" y="4168"/>
                    <a:pt x="750" y="2263"/>
                    <a:pt x="762" y="358"/>
                  </a:cubicBezTo>
                  <a:cubicBezTo>
                    <a:pt x="762" y="120"/>
                    <a:pt x="578" y="1"/>
                    <a:pt x="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2788875" y="1389875"/>
              <a:ext cx="21000" cy="126825"/>
            </a:xfrm>
            <a:custGeom>
              <a:avLst/>
              <a:gdLst/>
              <a:ahLst/>
              <a:cxnLst/>
              <a:rect l="l" t="t" r="r" b="b"/>
              <a:pathLst>
                <a:path w="840" h="5073" extrusionOk="0">
                  <a:moveTo>
                    <a:pt x="368" y="1"/>
                  </a:moveTo>
                  <a:cubicBezTo>
                    <a:pt x="182" y="1"/>
                    <a:pt x="1" y="120"/>
                    <a:pt x="7" y="358"/>
                  </a:cubicBezTo>
                  <a:cubicBezTo>
                    <a:pt x="42" y="1811"/>
                    <a:pt x="66" y="3263"/>
                    <a:pt x="102" y="4716"/>
                  </a:cubicBezTo>
                  <a:cubicBezTo>
                    <a:pt x="102" y="4954"/>
                    <a:pt x="286" y="5073"/>
                    <a:pt x="471" y="5073"/>
                  </a:cubicBezTo>
                  <a:cubicBezTo>
                    <a:pt x="655" y="5073"/>
                    <a:pt x="840" y="4954"/>
                    <a:pt x="840" y="4716"/>
                  </a:cubicBezTo>
                  <a:cubicBezTo>
                    <a:pt x="816" y="3263"/>
                    <a:pt x="780" y="1811"/>
                    <a:pt x="757" y="358"/>
                  </a:cubicBezTo>
                  <a:cubicBezTo>
                    <a:pt x="745" y="120"/>
                    <a:pt x="554" y="1"/>
                    <a:pt x="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2823250" y="1410725"/>
              <a:ext cx="22650" cy="82775"/>
            </a:xfrm>
            <a:custGeom>
              <a:avLst/>
              <a:gdLst/>
              <a:ahLst/>
              <a:cxnLst/>
              <a:rect l="l" t="t" r="r" b="b"/>
              <a:pathLst>
                <a:path w="906" h="3311" extrusionOk="0">
                  <a:moveTo>
                    <a:pt x="394" y="0"/>
                  </a:moveTo>
                  <a:cubicBezTo>
                    <a:pt x="191" y="0"/>
                    <a:pt x="1" y="167"/>
                    <a:pt x="13" y="369"/>
                  </a:cubicBezTo>
                  <a:cubicBezTo>
                    <a:pt x="60" y="1227"/>
                    <a:pt x="108" y="2084"/>
                    <a:pt x="156" y="2929"/>
                  </a:cubicBezTo>
                  <a:cubicBezTo>
                    <a:pt x="167" y="3132"/>
                    <a:pt x="310" y="3310"/>
                    <a:pt x="525" y="3310"/>
                  </a:cubicBezTo>
                  <a:cubicBezTo>
                    <a:pt x="715" y="3310"/>
                    <a:pt x="906" y="3144"/>
                    <a:pt x="894" y="2929"/>
                  </a:cubicBezTo>
                  <a:cubicBezTo>
                    <a:pt x="846" y="2084"/>
                    <a:pt x="810" y="1227"/>
                    <a:pt x="763" y="369"/>
                  </a:cubicBezTo>
                  <a:cubicBezTo>
                    <a:pt x="751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2856900" y="1431125"/>
              <a:ext cx="20250" cy="44850"/>
            </a:xfrm>
            <a:custGeom>
              <a:avLst/>
              <a:gdLst/>
              <a:ahLst/>
              <a:cxnLst/>
              <a:rect l="l" t="t" r="r" b="b"/>
              <a:pathLst>
                <a:path w="810" h="1794" extrusionOk="0">
                  <a:moveTo>
                    <a:pt x="431" y="0"/>
                  </a:moveTo>
                  <a:cubicBezTo>
                    <a:pt x="414" y="0"/>
                    <a:pt x="398" y="2"/>
                    <a:pt x="381" y="6"/>
                  </a:cubicBezTo>
                  <a:cubicBezTo>
                    <a:pt x="191" y="18"/>
                    <a:pt x="0" y="161"/>
                    <a:pt x="12" y="375"/>
                  </a:cubicBezTo>
                  <a:cubicBezTo>
                    <a:pt x="24" y="720"/>
                    <a:pt x="36" y="1065"/>
                    <a:pt x="60" y="1423"/>
                  </a:cubicBezTo>
                  <a:cubicBezTo>
                    <a:pt x="60" y="1518"/>
                    <a:pt x="95" y="1613"/>
                    <a:pt x="155" y="1685"/>
                  </a:cubicBezTo>
                  <a:cubicBezTo>
                    <a:pt x="209" y="1739"/>
                    <a:pt x="303" y="1793"/>
                    <a:pt x="401" y="1793"/>
                  </a:cubicBezTo>
                  <a:cubicBezTo>
                    <a:pt x="410" y="1793"/>
                    <a:pt x="419" y="1793"/>
                    <a:pt x="429" y="1792"/>
                  </a:cubicBezTo>
                  <a:cubicBezTo>
                    <a:pt x="619" y="1780"/>
                    <a:pt x="810" y="1625"/>
                    <a:pt x="798" y="1423"/>
                  </a:cubicBezTo>
                  <a:cubicBezTo>
                    <a:pt x="786" y="1077"/>
                    <a:pt x="774" y="732"/>
                    <a:pt x="750" y="375"/>
                  </a:cubicBezTo>
                  <a:cubicBezTo>
                    <a:pt x="750" y="268"/>
                    <a:pt x="715" y="184"/>
                    <a:pt x="655" y="101"/>
                  </a:cubicBezTo>
                  <a:cubicBezTo>
                    <a:pt x="605" y="51"/>
                    <a:pt x="520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2951550" y="1432600"/>
              <a:ext cx="20250" cy="29875"/>
            </a:xfrm>
            <a:custGeom>
              <a:avLst/>
              <a:gdLst/>
              <a:ahLst/>
              <a:cxnLst/>
              <a:rect l="l" t="t" r="r" b="b"/>
              <a:pathLst>
                <a:path w="810" h="1195" extrusionOk="0">
                  <a:moveTo>
                    <a:pt x="407" y="0"/>
                  </a:moveTo>
                  <a:cubicBezTo>
                    <a:pt x="336" y="0"/>
                    <a:pt x="264" y="13"/>
                    <a:pt x="215" y="54"/>
                  </a:cubicBezTo>
                  <a:cubicBezTo>
                    <a:pt x="143" y="90"/>
                    <a:pt x="60" y="185"/>
                    <a:pt x="48" y="268"/>
                  </a:cubicBezTo>
                  <a:cubicBezTo>
                    <a:pt x="24" y="375"/>
                    <a:pt x="0" y="483"/>
                    <a:pt x="24" y="602"/>
                  </a:cubicBezTo>
                  <a:cubicBezTo>
                    <a:pt x="36" y="697"/>
                    <a:pt x="48" y="804"/>
                    <a:pt x="84" y="911"/>
                  </a:cubicBezTo>
                  <a:cubicBezTo>
                    <a:pt x="96" y="959"/>
                    <a:pt x="108" y="1006"/>
                    <a:pt x="143" y="1042"/>
                  </a:cubicBezTo>
                  <a:cubicBezTo>
                    <a:pt x="167" y="1090"/>
                    <a:pt x="191" y="1126"/>
                    <a:pt x="239" y="1137"/>
                  </a:cubicBezTo>
                  <a:cubicBezTo>
                    <a:pt x="286" y="1161"/>
                    <a:pt x="334" y="1185"/>
                    <a:pt x="381" y="1185"/>
                  </a:cubicBezTo>
                  <a:cubicBezTo>
                    <a:pt x="399" y="1191"/>
                    <a:pt x="423" y="1194"/>
                    <a:pt x="448" y="1194"/>
                  </a:cubicBezTo>
                  <a:cubicBezTo>
                    <a:pt x="474" y="1194"/>
                    <a:pt x="500" y="1191"/>
                    <a:pt x="524" y="1185"/>
                  </a:cubicBezTo>
                  <a:cubicBezTo>
                    <a:pt x="620" y="1149"/>
                    <a:pt x="703" y="1090"/>
                    <a:pt x="750" y="1018"/>
                  </a:cubicBezTo>
                  <a:lnTo>
                    <a:pt x="786" y="923"/>
                  </a:lnTo>
                  <a:cubicBezTo>
                    <a:pt x="810" y="864"/>
                    <a:pt x="810" y="792"/>
                    <a:pt x="786" y="733"/>
                  </a:cubicBezTo>
                  <a:cubicBezTo>
                    <a:pt x="774" y="649"/>
                    <a:pt x="762" y="602"/>
                    <a:pt x="762" y="554"/>
                  </a:cubicBezTo>
                  <a:lnTo>
                    <a:pt x="762" y="447"/>
                  </a:lnTo>
                  <a:cubicBezTo>
                    <a:pt x="774" y="399"/>
                    <a:pt x="774" y="352"/>
                    <a:pt x="762" y="304"/>
                  </a:cubicBezTo>
                  <a:cubicBezTo>
                    <a:pt x="762" y="256"/>
                    <a:pt x="750" y="209"/>
                    <a:pt x="715" y="173"/>
                  </a:cubicBezTo>
                  <a:cubicBezTo>
                    <a:pt x="691" y="125"/>
                    <a:pt x="655" y="90"/>
                    <a:pt x="631" y="66"/>
                  </a:cubicBezTo>
                  <a:cubicBezTo>
                    <a:pt x="596" y="30"/>
                    <a:pt x="560" y="6"/>
                    <a:pt x="500" y="6"/>
                  </a:cubicBezTo>
                  <a:cubicBezTo>
                    <a:pt x="471" y="3"/>
                    <a:pt x="439" y="0"/>
                    <a:pt x="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2984000" y="1400000"/>
              <a:ext cx="20850" cy="85150"/>
            </a:xfrm>
            <a:custGeom>
              <a:avLst/>
              <a:gdLst/>
              <a:ahLst/>
              <a:cxnLst/>
              <a:rect l="l" t="t" r="r" b="b"/>
              <a:pathLst>
                <a:path w="834" h="3406" extrusionOk="0">
                  <a:moveTo>
                    <a:pt x="369" y="1"/>
                  </a:moveTo>
                  <a:cubicBezTo>
                    <a:pt x="179" y="1"/>
                    <a:pt x="0" y="155"/>
                    <a:pt x="0" y="370"/>
                  </a:cubicBezTo>
                  <a:cubicBezTo>
                    <a:pt x="36" y="1263"/>
                    <a:pt x="60" y="2144"/>
                    <a:pt x="95" y="3037"/>
                  </a:cubicBezTo>
                  <a:cubicBezTo>
                    <a:pt x="95" y="3239"/>
                    <a:pt x="250" y="3406"/>
                    <a:pt x="465" y="3406"/>
                  </a:cubicBezTo>
                  <a:cubicBezTo>
                    <a:pt x="655" y="3406"/>
                    <a:pt x="834" y="3239"/>
                    <a:pt x="834" y="3037"/>
                  </a:cubicBezTo>
                  <a:cubicBezTo>
                    <a:pt x="810" y="2144"/>
                    <a:pt x="774" y="1263"/>
                    <a:pt x="750" y="370"/>
                  </a:cubicBezTo>
                  <a:cubicBezTo>
                    <a:pt x="750" y="179"/>
                    <a:pt x="584" y="1"/>
                    <a:pt x="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3015250" y="1377675"/>
              <a:ext cx="22650" cy="128325"/>
            </a:xfrm>
            <a:custGeom>
              <a:avLst/>
              <a:gdLst/>
              <a:ahLst/>
              <a:cxnLst/>
              <a:rect l="l" t="t" r="r" b="b"/>
              <a:pathLst>
                <a:path w="906" h="5133" extrusionOk="0">
                  <a:moveTo>
                    <a:pt x="393" y="1"/>
                  </a:moveTo>
                  <a:cubicBezTo>
                    <a:pt x="191" y="1"/>
                    <a:pt x="0" y="167"/>
                    <a:pt x="12" y="370"/>
                  </a:cubicBezTo>
                  <a:cubicBezTo>
                    <a:pt x="119" y="1846"/>
                    <a:pt x="179" y="3299"/>
                    <a:pt x="167" y="4775"/>
                  </a:cubicBezTo>
                  <a:cubicBezTo>
                    <a:pt x="167" y="5013"/>
                    <a:pt x="352" y="5132"/>
                    <a:pt x="536" y="5132"/>
                  </a:cubicBezTo>
                  <a:cubicBezTo>
                    <a:pt x="721" y="5132"/>
                    <a:pt x="905" y="5013"/>
                    <a:pt x="905" y="4775"/>
                  </a:cubicBezTo>
                  <a:cubicBezTo>
                    <a:pt x="905" y="3299"/>
                    <a:pt x="869" y="1834"/>
                    <a:pt x="762" y="370"/>
                  </a:cubicBezTo>
                  <a:cubicBezTo>
                    <a:pt x="750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3049925" y="1356250"/>
              <a:ext cx="26225" cy="164000"/>
            </a:xfrm>
            <a:custGeom>
              <a:avLst/>
              <a:gdLst/>
              <a:ahLst/>
              <a:cxnLst/>
              <a:rect l="l" t="t" r="r" b="b"/>
              <a:pathLst>
                <a:path w="1049" h="6560" extrusionOk="0">
                  <a:moveTo>
                    <a:pt x="365" y="0"/>
                  </a:moveTo>
                  <a:cubicBezTo>
                    <a:pt x="179" y="0"/>
                    <a:pt x="0" y="120"/>
                    <a:pt x="18" y="358"/>
                  </a:cubicBezTo>
                  <a:cubicBezTo>
                    <a:pt x="137" y="2298"/>
                    <a:pt x="233" y="4251"/>
                    <a:pt x="292" y="6192"/>
                  </a:cubicBezTo>
                  <a:cubicBezTo>
                    <a:pt x="304" y="6437"/>
                    <a:pt x="497" y="6559"/>
                    <a:pt x="684" y="6559"/>
                  </a:cubicBezTo>
                  <a:cubicBezTo>
                    <a:pt x="869" y="6559"/>
                    <a:pt x="1048" y="6440"/>
                    <a:pt x="1042" y="6204"/>
                  </a:cubicBezTo>
                  <a:cubicBezTo>
                    <a:pt x="971" y="4251"/>
                    <a:pt x="876" y="2310"/>
                    <a:pt x="756" y="358"/>
                  </a:cubicBezTo>
                  <a:cubicBezTo>
                    <a:pt x="745" y="120"/>
                    <a:pt x="551" y="0"/>
                    <a:pt x="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3091000" y="1340775"/>
              <a:ext cx="21900" cy="194975"/>
            </a:xfrm>
            <a:custGeom>
              <a:avLst/>
              <a:gdLst/>
              <a:ahLst/>
              <a:cxnLst/>
              <a:rect l="l" t="t" r="r" b="b"/>
              <a:pathLst>
                <a:path w="876" h="7799" extrusionOk="0">
                  <a:moveTo>
                    <a:pt x="368" y="0"/>
                  </a:moveTo>
                  <a:cubicBezTo>
                    <a:pt x="182" y="0"/>
                    <a:pt x="0" y="119"/>
                    <a:pt x="6" y="358"/>
                  </a:cubicBezTo>
                  <a:cubicBezTo>
                    <a:pt x="54" y="2727"/>
                    <a:pt x="102" y="5072"/>
                    <a:pt x="125" y="7442"/>
                  </a:cubicBezTo>
                  <a:cubicBezTo>
                    <a:pt x="125" y="7680"/>
                    <a:pt x="313" y="7799"/>
                    <a:pt x="501" y="7799"/>
                  </a:cubicBezTo>
                  <a:cubicBezTo>
                    <a:pt x="688" y="7799"/>
                    <a:pt x="876" y="7680"/>
                    <a:pt x="876" y="7442"/>
                  </a:cubicBezTo>
                  <a:cubicBezTo>
                    <a:pt x="828" y="5072"/>
                    <a:pt x="780" y="2727"/>
                    <a:pt x="757" y="358"/>
                  </a:cubicBezTo>
                  <a:cubicBezTo>
                    <a:pt x="745" y="119"/>
                    <a:pt x="554" y="0"/>
                    <a:pt x="3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3131175" y="1341950"/>
              <a:ext cx="28150" cy="200650"/>
            </a:xfrm>
            <a:custGeom>
              <a:avLst/>
              <a:gdLst/>
              <a:ahLst/>
              <a:cxnLst/>
              <a:rect l="l" t="t" r="r" b="b"/>
              <a:pathLst>
                <a:path w="1126" h="8026" extrusionOk="0">
                  <a:moveTo>
                    <a:pt x="368" y="1"/>
                  </a:moveTo>
                  <a:cubicBezTo>
                    <a:pt x="182" y="1"/>
                    <a:pt x="1" y="120"/>
                    <a:pt x="7" y="358"/>
                  </a:cubicBezTo>
                  <a:cubicBezTo>
                    <a:pt x="54" y="2799"/>
                    <a:pt x="173" y="5228"/>
                    <a:pt x="364" y="7645"/>
                  </a:cubicBezTo>
                  <a:cubicBezTo>
                    <a:pt x="376" y="7847"/>
                    <a:pt x="531" y="8026"/>
                    <a:pt x="733" y="8026"/>
                  </a:cubicBezTo>
                  <a:cubicBezTo>
                    <a:pt x="935" y="8026"/>
                    <a:pt x="1126" y="7859"/>
                    <a:pt x="1114" y="7645"/>
                  </a:cubicBezTo>
                  <a:cubicBezTo>
                    <a:pt x="912" y="5228"/>
                    <a:pt x="793" y="2787"/>
                    <a:pt x="757" y="358"/>
                  </a:cubicBezTo>
                  <a:cubicBezTo>
                    <a:pt x="745" y="120"/>
                    <a:pt x="554" y="1"/>
                    <a:pt x="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3177775" y="1345525"/>
              <a:ext cx="26800" cy="196475"/>
            </a:xfrm>
            <a:custGeom>
              <a:avLst/>
              <a:gdLst/>
              <a:ahLst/>
              <a:cxnLst/>
              <a:rect l="l" t="t" r="r" b="b"/>
              <a:pathLst>
                <a:path w="1072" h="7859" extrusionOk="0">
                  <a:moveTo>
                    <a:pt x="375" y="1"/>
                  </a:moveTo>
                  <a:cubicBezTo>
                    <a:pt x="188" y="1"/>
                    <a:pt x="0" y="120"/>
                    <a:pt x="0" y="358"/>
                  </a:cubicBezTo>
                  <a:cubicBezTo>
                    <a:pt x="36" y="2739"/>
                    <a:pt x="143" y="5121"/>
                    <a:pt x="322" y="7490"/>
                  </a:cubicBezTo>
                  <a:cubicBezTo>
                    <a:pt x="334" y="7680"/>
                    <a:pt x="464" y="7859"/>
                    <a:pt x="691" y="7859"/>
                  </a:cubicBezTo>
                  <a:cubicBezTo>
                    <a:pt x="881" y="7859"/>
                    <a:pt x="1072" y="7704"/>
                    <a:pt x="1060" y="7490"/>
                  </a:cubicBezTo>
                  <a:cubicBezTo>
                    <a:pt x="881" y="5109"/>
                    <a:pt x="774" y="2739"/>
                    <a:pt x="750" y="358"/>
                  </a:cubicBezTo>
                  <a:cubicBezTo>
                    <a:pt x="750" y="120"/>
                    <a:pt x="563" y="1"/>
                    <a:pt x="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3220625" y="1364875"/>
              <a:ext cx="22050" cy="158575"/>
            </a:xfrm>
            <a:custGeom>
              <a:avLst/>
              <a:gdLst/>
              <a:ahLst/>
              <a:cxnLst/>
              <a:rect l="l" t="t" r="r" b="b"/>
              <a:pathLst>
                <a:path w="882" h="6343" extrusionOk="0">
                  <a:moveTo>
                    <a:pt x="376" y="1"/>
                  </a:moveTo>
                  <a:cubicBezTo>
                    <a:pt x="188" y="1"/>
                    <a:pt x="1" y="120"/>
                    <a:pt x="1" y="358"/>
                  </a:cubicBezTo>
                  <a:cubicBezTo>
                    <a:pt x="1" y="2239"/>
                    <a:pt x="36" y="4096"/>
                    <a:pt x="120" y="5966"/>
                  </a:cubicBezTo>
                  <a:cubicBezTo>
                    <a:pt x="138" y="6217"/>
                    <a:pt x="333" y="6342"/>
                    <a:pt x="520" y="6342"/>
                  </a:cubicBezTo>
                  <a:cubicBezTo>
                    <a:pt x="705" y="6342"/>
                    <a:pt x="882" y="6220"/>
                    <a:pt x="870" y="5978"/>
                  </a:cubicBezTo>
                  <a:cubicBezTo>
                    <a:pt x="786" y="4096"/>
                    <a:pt x="751" y="2239"/>
                    <a:pt x="751" y="358"/>
                  </a:cubicBezTo>
                  <a:cubicBezTo>
                    <a:pt x="751" y="120"/>
                    <a:pt x="563" y="1"/>
                    <a:pt x="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3260800" y="1397325"/>
              <a:ext cx="21775" cy="102725"/>
            </a:xfrm>
            <a:custGeom>
              <a:avLst/>
              <a:gdLst/>
              <a:ahLst/>
              <a:cxnLst/>
              <a:rect l="l" t="t" r="r" b="b"/>
              <a:pathLst>
                <a:path w="871" h="4109" extrusionOk="0">
                  <a:moveTo>
                    <a:pt x="415" y="1"/>
                  </a:moveTo>
                  <a:cubicBezTo>
                    <a:pt x="230" y="1"/>
                    <a:pt x="43" y="120"/>
                    <a:pt x="37" y="358"/>
                  </a:cubicBezTo>
                  <a:cubicBezTo>
                    <a:pt x="1" y="1489"/>
                    <a:pt x="37" y="2608"/>
                    <a:pt x="108" y="3739"/>
                  </a:cubicBezTo>
                  <a:cubicBezTo>
                    <a:pt x="120" y="3930"/>
                    <a:pt x="275" y="4108"/>
                    <a:pt x="477" y="4108"/>
                  </a:cubicBezTo>
                  <a:cubicBezTo>
                    <a:pt x="668" y="4108"/>
                    <a:pt x="870" y="3941"/>
                    <a:pt x="846" y="3739"/>
                  </a:cubicBezTo>
                  <a:cubicBezTo>
                    <a:pt x="775" y="2608"/>
                    <a:pt x="751" y="1489"/>
                    <a:pt x="775" y="358"/>
                  </a:cubicBezTo>
                  <a:cubicBezTo>
                    <a:pt x="781" y="120"/>
                    <a:pt x="599" y="1"/>
                    <a:pt x="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3293550" y="1436775"/>
              <a:ext cx="20275" cy="45850"/>
            </a:xfrm>
            <a:custGeom>
              <a:avLst/>
              <a:gdLst/>
              <a:ahLst/>
              <a:cxnLst/>
              <a:rect l="l" t="t" r="r" b="b"/>
              <a:pathLst>
                <a:path w="811" h="1834" extrusionOk="0">
                  <a:moveTo>
                    <a:pt x="438" y="1"/>
                  </a:moveTo>
                  <a:cubicBezTo>
                    <a:pt x="423" y="1"/>
                    <a:pt x="408" y="2"/>
                    <a:pt x="394" y="6"/>
                  </a:cubicBezTo>
                  <a:cubicBezTo>
                    <a:pt x="298" y="6"/>
                    <a:pt x="191" y="30"/>
                    <a:pt x="120" y="101"/>
                  </a:cubicBezTo>
                  <a:cubicBezTo>
                    <a:pt x="60" y="173"/>
                    <a:pt x="1" y="268"/>
                    <a:pt x="13" y="375"/>
                  </a:cubicBezTo>
                  <a:cubicBezTo>
                    <a:pt x="60" y="744"/>
                    <a:pt x="60" y="1101"/>
                    <a:pt x="36" y="1459"/>
                  </a:cubicBezTo>
                  <a:cubicBezTo>
                    <a:pt x="13" y="1554"/>
                    <a:pt x="72" y="1673"/>
                    <a:pt x="132" y="1732"/>
                  </a:cubicBezTo>
                  <a:cubicBezTo>
                    <a:pt x="182" y="1783"/>
                    <a:pt x="266" y="1833"/>
                    <a:pt x="356" y="1833"/>
                  </a:cubicBezTo>
                  <a:cubicBezTo>
                    <a:pt x="372" y="1833"/>
                    <a:pt x="389" y="1831"/>
                    <a:pt x="405" y="1828"/>
                  </a:cubicBezTo>
                  <a:cubicBezTo>
                    <a:pt x="489" y="1828"/>
                    <a:pt x="596" y="1804"/>
                    <a:pt x="667" y="1732"/>
                  </a:cubicBezTo>
                  <a:cubicBezTo>
                    <a:pt x="751" y="1649"/>
                    <a:pt x="775" y="1566"/>
                    <a:pt x="775" y="1459"/>
                  </a:cubicBezTo>
                  <a:cubicBezTo>
                    <a:pt x="810" y="1101"/>
                    <a:pt x="810" y="732"/>
                    <a:pt x="763" y="375"/>
                  </a:cubicBezTo>
                  <a:cubicBezTo>
                    <a:pt x="751" y="268"/>
                    <a:pt x="727" y="173"/>
                    <a:pt x="656" y="101"/>
                  </a:cubicBezTo>
                  <a:cubicBezTo>
                    <a:pt x="605" y="51"/>
                    <a:pt x="52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3385825" y="1441550"/>
              <a:ext cx="20575" cy="32625"/>
            </a:xfrm>
            <a:custGeom>
              <a:avLst/>
              <a:gdLst/>
              <a:ahLst/>
              <a:cxnLst/>
              <a:rect l="l" t="t" r="r" b="b"/>
              <a:pathLst>
                <a:path w="823" h="1305" extrusionOk="0">
                  <a:moveTo>
                    <a:pt x="438" y="0"/>
                  </a:moveTo>
                  <a:cubicBezTo>
                    <a:pt x="423" y="0"/>
                    <a:pt x="408" y="2"/>
                    <a:pt x="394" y="6"/>
                  </a:cubicBezTo>
                  <a:cubicBezTo>
                    <a:pt x="298" y="6"/>
                    <a:pt x="191" y="29"/>
                    <a:pt x="120" y="113"/>
                  </a:cubicBezTo>
                  <a:cubicBezTo>
                    <a:pt x="60" y="184"/>
                    <a:pt x="1" y="267"/>
                    <a:pt x="13" y="375"/>
                  </a:cubicBezTo>
                  <a:cubicBezTo>
                    <a:pt x="36" y="553"/>
                    <a:pt x="48" y="732"/>
                    <a:pt x="60" y="922"/>
                  </a:cubicBezTo>
                  <a:cubicBezTo>
                    <a:pt x="60" y="970"/>
                    <a:pt x="72" y="1029"/>
                    <a:pt x="96" y="1077"/>
                  </a:cubicBezTo>
                  <a:cubicBezTo>
                    <a:pt x="108" y="1125"/>
                    <a:pt x="132" y="1160"/>
                    <a:pt x="167" y="1196"/>
                  </a:cubicBezTo>
                  <a:cubicBezTo>
                    <a:pt x="222" y="1251"/>
                    <a:pt x="316" y="1305"/>
                    <a:pt x="404" y="1305"/>
                  </a:cubicBezTo>
                  <a:cubicBezTo>
                    <a:pt x="413" y="1305"/>
                    <a:pt x="421" y="1304"/>
                    <a:pt x="429" y="1303"/>
                  </a:cubicBezTo>
                  <a:cubicBezTo>
                    <a:pt x="524" y="1303"/>
                    <a:pt x="632" y="1268"/>
                    <a:pt x="703" y="1196"/>
                  </a:cubicBezTo>
                  <a:cubicBezTo>
                    <a:pt x="763" y="1125"/>
                    <a:pt x="822" y="1029"/>
                    <a:pt x="810" y="922"/>
                  </a:cubicBezTo>
                  <a:cubicBezTo>
                    <a:pt x="786" y="744"/>
                    <a:pt x="775" y="565"/>
                    <a:pt x="763" y="375"/>
                  </a:cubicBezTo>
                  <a:cubicBezTo>
                    <a:pt x="763" y="327"/>
                    <a:pt x="751" y="267"/>
                    <a:pt x="727" y="232"/>
                  </a:cubicBezTo>
                  <a:cubicBezTo>
                    <a:pt x="715" y="172"/>
                    <a:pt x="691" y="137"/>
                    <a:pt x="655" y="113"/>
                  </a:cubicBezTo>
                  <a:cubicBezTo>
                    <a:pt x="605" y="52"/>
                    <a:pt x="520" y="0"/>
                    <a:pt x="4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3413800" y="1417525"/>
              <a:ext cx="22950" cy="73300"/>
            </a:xfrm>
            <a:custGeom>
              <a:avLst/>
              <a:gdLst/>
              <a:ahLst/>
              <a:cxnLst/>
              <a:rect l="l" t="t" r="r" b="b"/>
              <a:pathLst>
                <a:path w="918" h="2932" extrusionOk="0">
                  <a:moveTo>
                    <a:pt x="416" y="0"/>
                  </a:moveTo>
                  <a:cubicBezTo>
                    <a:pt x="405" y="0"/>
                    <a:pt x="393" y="1"/>
                    <a:pt x="382" y="2"/>
                  </a:cubicBezTo>
                  <a:cubicBezTo>
                    <a:pt x="191" y="14"/>
                    <a:pt x="1" y="157"/>
                    <a:pt x="13" y="371"/>
                  </a:cubicBezTo>
                  <a:cubicBezTo>
                    <a:pt x="72" y="1098"/>
                    <a:pt x="132" y="1824"/>
                    <a:pt x="167" y="2562"/>
                  </a:cubicBezTo>
                  <a:cubicBezTo>
                    <a:pt x="179" y="2747"/>
                    <a:pt x="314" y="2932"/>
                    <a:pt x="518" y="2932"/>
                  </a:cubicBezTo>
                  <a:cubicBezTo>
                    <a:pt x="524" y="2932"/>
                    <a:pt x="530" y="2931"/>
                    <a:pt x="537" y="2931"/>
                  </a:cubicBezTo>
                  <a:cubicBezTo>
                    <a:pt x="727" y="2919"/>
                    <a:pt x="918" y="2764"/>
                    <a:pt x="906" y="2562"/>
                  </a:cubicBezTo>
                  <a:cubicBezTo>
                    <a:pt x="882" y="1824"/>
                    <a:pt x="834" y="1098"/>
                    <a:pt x="763" y="371"/>
                  </a:cubicBezTo>
                  <a:cubicBezTo>
                    <a:pt x="740" y="191"/>
                    <a:pt x="611" y="0"/>
                    <a:pt x="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3448175" y="1399100"/>
              <a:ext cx="21925" cy="107800"/>
            </a:xfrm>
            <a:custGeom>
              <a:avLst/>
              <a:gdLst/>
              <a:ahLst/>
              <a:cxnLst/>
              <a:rect l="l" t="t" r="r" b="b"/>
              <a:pathLst>
                <a:path w="877" h="4312" extrusionOk="0">
                  <a:moveTo>
                    <a:pt x="369" y="1"/>
                  </a:moveTo>
                  <a:cubicBezTo>
                    <a:pt x="183" y="1"/>
                    <a:pt x="1" y="120"/>
                    <a:pt x="7" y="358"/>
                  </a:cubicBezTo>
                  <a:cubicBezTo>
                    <a:pt x="55" y="1549"/>
                    <a:pt x="102" y="2763"/>
                    <a:pt x="126" y="3954"/>
                  </a:cubicBezTo>
                  <a:cubicBezTo>
                    <a:pt x="132" y="4192"/>
                    <a:pt x="322" y="4311"/>
                    <a:pt x="508" y="4311"/>
                  </a:cubicBezTo>
                  <a:cubicBezTo>
                    <a:pt x="695" y="4311"/>
                    <a:pt x="876" y="4192"/>
                    <a:pt x="864" y="3954"/>
                  </a:cubicBezTo>
                  <a:cubicBezTo>
                    <a:pt x="828" y="2763"/>
                    <a:pt x="781" y="1549"/>
                    <a:pt x="757" y="358"/>
                  </a:cubicBezTo>
                  <a:cubicBezTo>
                    <a:pt x="745" y="120"/>
                    <a:pt x="555" y="1"/>
                    <a:pt x="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3485250" y="1379475"/>
              <a:ext cx="23375" cy="148850"/>
            </a:xfrm>
            <a:custGeom>
              <a:avLst/>
              <a:gdLst/>
              <a:ahLst/>
              <a:cxnLst/>
              <a:rect l="l" t="t" r="r" b="b"/>
              <a:pathLst>
                <a:path w="935" h="5954" extrusionOk="0">
                  <a:moveTo>
                    <a:pt x="369" y="0"/>
                  </a:moveTo>
                  <a:cubicBezTo>
                    <a:pt x="185" y="0"/>
                    <a:pt x="0" y="119"/>
                    <a:pt x="0" y="357"/>
                  </a:cubicBezTo>
                  <a:cubicBezTo>
                    <a:pt x="12" y="2096"/>
                    <a:pt x="72" y="3846"/>
                    <a:pt x="179" y="5596"/>
                  </a:cubicBezTo>
                  <a:cubicBezTo>
                    <a:pt x="191" y="5834"/>
                    <a:pt x="384" y="5953"/>
                    <a:pt x="570" y="5953"/>
                  </a:cubicBezTo>
                  <a:cubicBezTo>
                    <a:pt x="756" y="5953"/>
                    <a:pt x="935" y="5834"/>
                    <a:pt x="917" y="5596"/>
                  </a:cubicBezTo>
                  <a:cubicBezTo>
                    <a:pt x="822" y="3858"/>
                    <a:pt x="762" y="2119"/>
                    <a:pt x="738" y="357"/>
                  </a:cubicBezTo>
                  <a:cubicBezTo>
                    <a:pt x="738" y="119"/>
                    <a:pt x="554" y="0"/>
                    <a:pt x="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3520825" y="1361300"/>
              <a:ext cx="25325" cy="179600"/>
            </a:xfrm>
            <a:custGeom>
              <a:avLst/>
              <a:gdLst/>
              <a:ahLst/>
              <a:cxnLst/>
              <a:rect l="l" t="t" r="r" b="b"/>
              <a:pathLst>
                <a:path w="1013" h="7184" extrusionOk="0">
                  <a:moveTo>
                    <a:pt x="366" y="1"/>
                  </a:moveTo>
                  <a:cubicBezTo>
                    <a:pt x="182" y="1"/>
                    <a:pt x="0" y="120"/>
                    <a:pt x="6" y="358"/>
                  </a:cubicBezTo>
                  <a:cubicBezTo>
                    <a:pt x="125" y="2513"/>
                    <a:pt x="197" y="4668"/>
                    <a:pt x="256" y="6835"/>
                  </a:cubicBezTo>
                  <a:cubicBezTo>
                    <a:pt x="262" y="7067"/>
                    <a:pt x="453" y="7183"/>
                    <a:pt x="640" y="7183"/>
                  </a:cubicBezTo>
                  <a:cubicBezTo>
                    <a:pt x="828" y="7183"/>
                    <a:pt x="1012" y="7067"/>
                    <a:pt x="1006" y="6835"/>
                  </a:cubicBezTo>
                  <a:cubicBezTo>
                    <a:pt x="947" y="4668"/>
                    <a:pt x="851" y="2513"/>
                    <a:pt x="744" y="358"/>
                  </a:cubicBezTo>
                  <a:cubicBezTo>
                    <a:pt x="738" y="120"/>
                    <a:pt x="551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3562625" y="1355350"/>
              <a:ext cx="26225" cy="190825"/>
            </a:xfrm>
            <a:custGeom>
              <a:avLst/>
              <a:gdLst/>
              <a:ahLst/>
              <a:cxnLst/>
              <a:rect l="l" t="t" r="r" b="b"/>
              <a:pathLst>
                <a:path w="1049" h="7633" extrusionOk="0">
                  <a:moveTo>
                    <a:pt x="366" y="1"/>
                  </a:moveTo>
                  <a:cubicBezTo>
                    <a:pt x="180" y="1"/>
                    <a:pt x="1" y="120"/>
                    <a:pt x="13" y="358"/>
                  </a:cubicBezTo>
                  <a:cubicBezTo>
                    <a:pt x="168" y="2668"/>
                    <a:pt x="251" y="4966"/>
                    <a:pt x="299" y="7275"/>
                  </a:cubicBezTo>
                  <a:cubicBezTo>
                    <a:pt x="305" y="7514"/>
                    <a:pt x="495" y="7633"/>
                    <a:pt x="681" y="7633"/>
                  </a:cubicBezTo>
                  <a:cubicBezTo>
                    <a:pt x="867" y="7633"/>
                    <a:pt x="1049" y="7514"/>
                    <a:pt x="1037" y="7275"/>
                  </a:cubicBezTo>
                  <a:cubicBezTo>
                    <a:pt x="1001" y="4966"/>
                    <a:pt x="906" y="2668"/>
                    <a:pt x="763" y="358"/>
                  </a:cubicBezTo>
                  <a:cubicBezTo>
                    <a:pt x="745" y="120"/>
                    <a:pt x="552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4"/>
          <p:cNvGrpSpPr/>
          <p:nvPr/>
        </p:nvGrpSpPr>
        <p:grpSpPr>
          <a:xfrm rot="-253296">
            <a:off x="5649562" y="4712604"/>
            <a:ext cx="2035430" cy="627859"/>
            <a:chOff x="3058400" y="3147475"/>
            <a:chExt cx="1281750" cy="395375"/>
          </a:xfrm>
        </p:grpSpPr>
        <p:sp>
          <p:nvSpPr>
            <p:cNvPr id="631" name="Google Shape;631;p24"/>
            <p:cNvSpPr/>
            <p:nvPr/>
          </p:nvSpPr>
          <p:spPr>
            <a:xfrm>
              <a:off x="3131325" y="3422125"/>
              <a:ext cx="916800" cy="120725"/>
            </a:xfrm>
            <a:custGeom>
              <a:avLst/>
              <a:gdLst/>
              <a:ahLst/>
              <a:cxnLst/>
              <a:rect l="l" t="t" r="r" b="b"/>
              <a:pathLst>
                <a:path w="36672" h="4829" extrusionOk="0">
                  <a:moveTo>
                    <a:pt x="11538" y="566"/>
                  </a:moveTo>
                  <a:lnTo>
                    <a:pt x="11538" y="4352"/>
                  </a:lnTo>
                  <a:lnTo>
                    <a:pt x="644" y="4352"/>
                  </a:lnTo>
                  <a:lnTo>
                    <a:pt x="644" y="566"/>
                  </a:lnTo>
                  <a:close/>
                  <a:moveTo>
                    <a:pt x="12574" y="566"/>
                  </a:moveTo>
                  <a:lnTo>
                    <a:pt x="12574" y="4352"/>
                  </a:lnTo>
                  <a:lnTo>
                    <a:pt x="11907" y="4352"/>
                  </a:lnTo>
                  <a:lnTo>
                    <a:pt x="11907" y="566"/>
                  </a:lnTo>
                  <a:close/>
                  <a:moveTo>
                    <a:pt x="36029" y="566"/>
                  </a:moveTo>
                  <a:lnTo>
                    <a:pt x="36029" y="4352"/>
                  </a:lnTo>
                  <a:lnTo>
                    <a:pt x="12931" y="4352"/>
                  </a:lnTo>
                  <a:lnTo>
                    <a:pt x="12931" y="566"/>
                  </a:lnTo>
                  <a:lnTo>
                    <a:pt x="22623" y="566"/>
                  </a:lnTo>
                  <a:lnTo>
                    <a:pt x="22623" y="3959"/>
                  </a:lnTo>
                  <a:cubicBezTo>
                    <a:pt x="22623" y="4073"/>
                    <a:pt x="22712" y="4129"/>
                    <a:pt x="22801" y="4129"/>
                  </a:cubicBezTo>
                  <a:cubicBezTo>
                    <a:pt x="22891" y="4129"/>
                    <a:pt x="22980" y="4073"/>
                    <a:pt x="22980" y="3959"/>
                  </a:cubicBezTo>
                  <a:lnTo>
                    <a:pt x="22980" y="566"/>
                  </a:lnTo>
                  <a:lnTo>
                    <a:pt x="23551" y="566"/>
                  </a:lnTo>
                  <a:lnTo>
                    <a:pt x="23551" y="3959"/>
                  </a:lnTo>
                  <a:cubicBezTo>
                    <a:pt x="23551" y="4073"/>
                    <a:pt x="23641" y="4129"/>
                    <a:pt x="23730" y="4129"/>
                  </a:cubicBezTo>
                  <a:cubicBezTo>
                    <a:pt x="23819" y="4129"/>
                    <a:pt x="23909" y="4073"/>
                    <a:pt x="23909" y="3959"/>
                  </a:cubicBezTo>
                  <a:lnTo>
                    <a:pt x="23909" y="566"/>
                  </a:lnTo>
                  <a:close/>
                  <a:moveTo>
                    <a:pt x="36208" y="1"/>
                  </a:moveTo>
                  <a:cubicBezTo>
                    <a:pt x="36118" y="1"/>
                    <a:pt x="36029" y="54"/>
                    <a:pt x="36029" y="161"/>
                  </a:cubicBezTo>
                  <a:lnTo>
                    <a:pt x="36029" y="209"/>
                  </a:lnTo>
                  <a:lnTo>
                    <a:pt x="11859" y="209"/>
                  </a:lnTo>
                  <a:cubicBezTo>
                    <a:pt x="11830" y="149"/>
                    <a:pt x="11764" y="120"/>
                    <a:pt x="11699" y="120"/>
                  </a:cubicBezTo>
                  <a:cubicBezTo>
                    <a:pt x="11633" y="120"/>
                    <a:pt x="11568" y="149"/>
                    <a:pt x="11538" y="209"/>
                  </a:cubicBezTo>
                  <a:lnTo>
                    <a:pt x="227" y="209"/>
                  </a:lnTo>
                  <a:cubicBezTo>
                    <a:pt x="1" y="209"/>
                    <a:pt x="1" y="566"/>
                    <a:pt x="227" y="566"/>
                  </a:cubicBezTo>
                  <a:lnTo>
                    <a:pt x="275" y="566"/>
                  </a:lnTo>
                  <a:lnTo>
                    <a:pt x="275" y="4638"/>
                  </a:lnTo>
                  <a:cubicBezTo>
                    <a:pt x="275" y="4760"/>
                    <a:pt x="363" y="4816"/>
                    <a:pt x="450" y="4816"/>
                  </a:cubicBezTo>
                  <a:cubicBezTo>
                    <a:pt x="516" y="4816"/>
                    <a:pt x="582" y="4783"/>
                    <a:pt x="608" y="4721"/>
                  </a:cubicBezTo>
                  <a:lnTo>
                    <a:pt x="12562" y="4721"/>
                  </a:lnTo>
                  <a:cubicBezTo>
                    <a:pt x="12592" y="4793"/>
                    <a:pt x="12663" y="4829"/>
                    <a:pt x="12733" y="4829"/>
                  </a:cubicBezTo>
                  <a:cubicBezTo>
                    <a:pt x="12803" y="4829"/>
                    <a:pt x="12871" y="4793"/>
                    <a:pt x="12895" y="4721"/>
                  </a:cubicBezTo>
                  <a:lnTo>
                    <a:pt x="36017" y="4721"/>
                  </a:lnTo>
                  <a:cubicBezTo>
                    <a:pt x="36047" y="4787"/>
                    <a:pt x="36112" y="4820"/>
                    <a:pt x="36179" y="4820"/>
                  </a:cubicBezTo>
                  <a:cubicBezTo>
                    <a:pt x="36246" y="4820"/>
                    <a:pt x="36315" y="4787"/>
                    <a:pt x="36351" y="4721"/>
                  </a:cubicBezTo>
                  <a:lnTo>
                    <a:pt x="36410" y="4721"/>
                  </a:lnTo>
                  <a:cubicBezTo>
                    <a:pt x="36672" y="4710"/>
                    <a:pt x="36672" y="4352"/>
                    <a:pt x="36434" y="4352"/>
                  </a:cubicBezTo>
                  <a:lnTo>
                    <a:pt x="36386" y="4352"/>
                  </a:lnTo>
                  <a:lnTo>
                    <a:pt x="36386" y="161"/>
                  </a:lnTo>
                  <a:cubicBezTo>
                    <a:pt x="36386" y="54"/>
                    <a:pt x="36297" y="1"/>
                    <a:pt x="36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4098150" y="3316175"/>
              <a:ext cx="22925" cy="84475"/>
            </a:xfrm>
            <a:custGeom>
              <a:avLst/>
              <a:gdLst/>
              <a:ahLst/>
              <a:cxnLst/>
              <a:rect l="l" t="t" r="r" b="b"/>
              <a:pathLst>
                <a:path w="917" h="3379" extrusionOk="0">
                  <a:moveTo>
                    <a:pt x="733" y="1"/>
                  </a:moveTo>
                  <a:cubicBezTo>
                    <a:pt x="662" y="1"/>
                    <a:pt x="592" y="42"/>
                    <a:pt x="571" y="137"/>
                  </a:cubicBezTo>
                  <a:cubicBezTo>
                    <a:pt x="440" y="708"/>
                    <a:pt x="261" y="1292"/>
                    <a:pt x="59" y="1840"/>
                  </a:cubicBezTo>
                  <a:cubicBezTo>
                    <a:pt x="1" y="1977"/>
                    <a:pt x="106" y="2067"/>
                    <a:pt x="217" y="2067"/>
                  </a:cubicBezTo>
                  <a:cubicBezTo>
                    <a:pt x="287" y="2067"/>
                    <a:pt x="360" y="2030"/>
                    <a:pt x="392" y="1947"/>
                  </a:cubicBezTo>
                  <a:cubicBezTo>
                    <a:pt x="452" y="1780"/>
                    <a:pt x="511" y="1637"/>
                    <a:pt x="559" y="1470"/>
                  </a:cubicBezTo>
                  <a:lnTo>
                    <a:pt x="559" y="3209"/>
                  </a:lnTo>
                  <a:cubicBezTo>
                    <a:pt x="559" y="3322"/>
                    <a:pt x="648" y="3378"/>
                    <a:pt x="737" y="3378"/>
                  </a:cubicBezTo>
                  <a:cubicBezTo>
                    <a:pt x="827" y="3378"/>
                    <a:pt x="916" y="3322"/>
                    <a:pt x="916" y="3209"/>
                  </a:cubicBezTo>
                  <a:lnTo>
                    <a:pt x="916" y="173"/>
                  </a:lnTo>
                  <a:cubicBezTo>
                    <a:pt x="916" y="66"/>
                    <a:pt x="823" y="1"/>
                    <a:pt x="7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4136225" y="3311050"/>
              <a:ext cx="31575" cy="77700"/>
            </a:xfrm>
            <a:custGeom>
              <a:avLst/>
              <a:gdLst/>
              <a:ahLst/>
              <a:cxnLst/>
              <a:rect l="l" t="t" r="r" b="b"/>
              <a:pathLst>
                <a:path w="1263" h="3108" extrusionOk="0">
                  <a:moveTo>
                    <a:pt x="584" y="425"/>
                  </a:moveTo>
                  <a:cubicBezTo>
                    <a:pt x="810" y="651"/>
                    <a:pt x="869" y="1021"/>
                    <a:pt x="881" y="1318"/>
                  </a:cubicBezTo>
                  <a:cubicBezTo>
                    <a:pt x="893" y="1556"/>
                    <a:pt x="881" y="1806"/>
                    <a:pt x="834" y="2045"/>
                  </a:cubicBezTo>
                  <a:lnTo>
                    <a:pt x="750" y="2449"/>
                  </a:lnTo>
                  <a:cubicBezTo>
                    <a:pt x="715" y="2545"/>
                    <a:pt x="703" y="2628"/>
                    <a:pt x="643" y="2687"/>
                  </a:cubicBezTo>
                  <a:cubicBezTo>
                    <a:pt x="606" y="2732"/>
                    <a:pt x="575" y="2750"/>
                    <a:pt x="549" y="2750"/>
                  </a:cubicBezTo>
                  <a:cubicBezTo>
                    <a:pt x="450" y="2750"/>
                    <a:pt x="424" y="2484"/>
                    <a:pt x="405" y="2390"/>
                  </a:cubicBezTo>
                  <a:cubicBezTo>
                    <a:pt x="381" y="2164"/>
                    <a:pt x="357" y="1925"/>
                    <a:pt x="357" y="1711"/>
                  </a:cubicBezTo>
                  <a:cubicBezTo>
                    <a:pt x="357" y="1271"/>
                    <a:pt x="453" y="842"/>
                    <a:pt x="584" y="425"/>
                  </a:cubicBezTo>
                  <a:close/>
                  <a:moveTo>
                    <a:pt x="575" y="0"/>
                  </a:moveTo>
                  <a:cubicBezTo>
                    <a:pt x="532" y="0"/>
                    <a:pt x="490" y="19"/>
                    <a:pt x="453" y="56"/>
                  </a:cubicBezTo>
                  <a:cubicBezTo>
                    <a:pt x="393" y="56"/>
                    <a:pt x="334" y="92"/>
                    <a:pt x="298" y="175"/>
                  </a:cubicBezTo>
                  <a:cubicBezTo>
                    <a:pt x="131" y="628"/>
                    <a:pt x="36" y="1104"/>
                    <a:pt x="12" y="1580"/>
                  </a:cubicBezTo>
                  <a:cubicBezTo>
                    <a:pt x="0" y="1842"/>
                    <a:pt x="12" y="2080"/>
                    <a:pt x="48" y="2330"/>
                  </a:cubicBezTo>
                  <a:cubicBezTo>
                    <a:pt x="72" y="2521"/>
                    <a:pt x="72" y="2771"/>
                    <a:pt x="191" y="2937"/>
                  </a:cubicBezTo>
                  <a:cubicBezTo>
                    <a:pt x="275" y="3052"/>
                    <a:pt x="393" y="3108"/>
                    <a:pt x="518" y="3108"/>
                  </a:cubicBezTo>
                  <a:cubicBezTo>
                    <a:pt x="587" y="3108"/>
                    <a:pt x="658" y="3091"/>
                    <a:pt x="727" y="3057"/>
                  </a:cubicBezTo>
                  <a:cubicBezTo>
                    <a:pt x="929" y="2973"/>
                    <a:pt x="1012" y="2783"/>
                    <a:pt x="1072" y="2580"/>
                  </a:cubicBezTo>
                  <a:cubicBezTo>
                    <a:pt x="1215" y="2116"/>
                    <a:pt x="1262" y="1616"/>
                    <a:pt x="1227" y="1140"/>
                  </a:cubicBezTo>
                  <a:cubicBezTo>
                    <a:pt x="1179" y="711"/>
                    <a:pt x="1024" y="282"/>
                    <a:pt x="655" y="20"/>
                  </a:cubicBezTo>
                  <a:cubicBezTo>
                    <a:pt x="628" y="7"/>
                    <a:pt x="602" y="0"/>
                    <a:pt x="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4174925" y="3304300"/>
              <a:ext cx="36925" cy="76425"/>
            </a:xfrm>
            <a:custGeom>
              <a:avLst/>
              <a:gdLst/>
              <a:ahLst/>
              <a:cxnLst/>
              <a:rect l="l" t="t" r="r" b="b"/>
              <a:pathLst>
                <a:path w="1477" h="3057" extrusionOk="0">
                  <a:moveTo>
                    <a:pt x="529" y="1"/>
                  </a:moveTo>
                  <a:cubicBezTo>
                    <a:pt x="371" y="1"/>
                    <a:pt x="215" y="53"/>
                    <a:pt x="83" y="171"/>
                  </a:cubicBezTo>
                  <a:cubicBezTo>
                    <a:pt x="0" y="255"/>
                    <a:pt x="24" y="410"/>
                    <a:pt x="107" y="457"/>
                  </a:cubicBezTo>
                  <a:cubicBezTo>
                    <a:pt x="179" y="493"/>
                    <a:pt x="238" y="517"/>
                    <a:pt x="322" y="564"/>
                  </a:cubicBezTo>
                  <a:cubicBezTo>
                    <a:pt x="348" y="578"/>
                    <a:pt x="374" y="583"/>
                    <a:pt x="399" y="583"/>
                  </a:cubicBezTo>
                  <a:cubicBezTo>
                    <a:pt x="508" y="583"/>
                    <a:pt x="593" y="471"/>
                    <a:pt x="583" y="374"/>
                  </a:cubicBezTo>
                  <a:lnTo>
                    <a:pt x="583" y="374"/>
                  </a:lnTo>
                  <a:cubicBezTo>
                    <a:pt x="643" y="386"/>
                    <a:pt x="691" y="398"/>
                    <a:pt x="750" y="433"/>
                  </a:cubicBezTo>
                  <a:cubicBezTo>
                    <a:pt x="929" y="517"/>
                    <a:pt x="1000" y="695"/>
                    <a:pt x="1036" y="886"/>
                  </a:cubicBezTo>
                  <a:cubicBezTo>
                    <a:pt x="1119" y="1302"/>
                    <a:pt x="1000" y="1803"/>
                    <a:pt x="857" y="2184"/>
                  </a:cubicBezTo>
                  <a:cubicBezTo>
                    <a:pt x="810" y="2303"/>
                    <a:pt x="762" y="2410"/>
                    <a:pt x="703" y="2517"/>
                  </a:cubicBezTo>
                  <a:cubicBezTo>
                    <a:pt x="679" y="2576"/>
                    <a:pt x="631" y="2696"/>
                    <a:pt x="560" y="2707"/>
                  </a:cubicBezTo>
                  <a:cubicBezTo>
                    <a:pt x="553" y="2708"/>
                    <a:pt x="547" y="2709"/>
                    <a:pt x="541" y="2709"/>
                  </a:cubicBezTo>
                  <a:cubicBezTo>
                    <a:pt x="379" y="2709"/>
                    <a:pt x="357" y="2417"/>
                    <a:pt x="357" y="2303"/>
                  </a:cubicBezTo>
                  <a:cubicBezTo>
                    <a:pt x="357" y="1814"/>
                    <a:pt x="476" y="1326"/>
                    <a:pt x="655" y="862"/>
                  </a:cubicBezTo>
                  <a:cubicBezTo>
                    <a:pt x="706" y="725"/>
                    <a:pt x="598" y="640"/>
                    <a:pt x="490" y="640"/>
                  </a:cubicBezTo>
                  <a:cubicBezTo>
                    <a:pt x="420" y="640"/>
                    <a:pt x="350" y="675"/>
                    <a:pt x="322" y="755"/>
                  </a:cubicBezTo>
                  <a:cubicBezTo>
                    <a:pt x="143" y="1231"/>
                    <a:pt x="24" y="1755"/>
                    <a:pt x="0" y="2255"/>
                  </a:cubicBezTo>
                  <a:cubicBezTo>
                    <a:pt x="0" y="2481"/>
                    <a:pt x="24" y="2731"/>
                    <a:pt x="202" y="2898"/>
                  </a:cubicBezTo>
                  <a:cubicBezTo>
                    <a:pt x="293" y="2996"/>
                    <a:pt x="418" y="3056"/>
                    <a:pt x="542" y="3056"/>
                  </a:cubicBezTo>
                  <a:cubicBezTo>
                    <a:pt x="614" y="3056"/>
                    <a:pt x="685" y="3037"/>
                    <a:pt x="750" y="2993"/>
                  </a:cubicBezTo>
                  <a:cubicBezTo>
                    <a:pt x="941" y="2874"/>
                    <a:pt x="1036" y="2636"/>
                    <a:pt x="1119" y="2422"/>
                  </a:cubicBezTo>
                  <a:cubicBezTo>
                    <a:pt x="1215" y="2195"/>
                    <a:pt x="1298" y="1957"/>
                    <a:pt x="1345" y="1707"/>
                  </a:cubicBezTo>
                  <a:cubicBezTo>
                    <a:pt x="1429" y="1279"/>
                    <a:pt x="1476" y="755"/>
                    <a:pt x="1226" y="386"/>
                  </a:cubicBezTo>
                  <a:cubicBezTo>
                    <a:pt x="1069" y="153"/>
                    <a:pt x="797" y="1"/>
                    <a:pt x="5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4230575" y="3342300"/>
              <a:ext cx="46750" cy="31800"/>
            </a:xfrm>
            <a:custGeom>
              <a:avLst/>
              <a:gdLst/>
              <a:ahLst/>
              <a:cxnLst/>
              <a:rect l="l" t="t" r="r" b="b"/>
              <a:pathLst>
                <a:path w="1870" h="1272" extrusionOk="0">
                  <a:moveTo>
                    <a:pt x="1044" y="1"/>
                  </a:moveTo>
                  <a:cubicBezTo>
                    <a:pt x="906" y="1"/>
                    <a:pt x="771" y="72"/>
                    <a:pt x="679" y="163"/>
                  </a:cubicBezTo>
                  <a:cubicBezTo>
                    <a:pt x="608" y="235"/>
                    <a:pt x="560" y="306"/>
                    <a:pt x="513" y="414"/>
                  </a:cubicBezTo>
                  <a:cubicBezTo>
                    <a:pt x="441" y="354"/>
                    <a:pt x="370" y="342"/>
                    <a:pt x="274" y="342"/>
                  </a:cubicBezTo>
                  <a:cubicBezTo>
                    <a:pt x="251" y="342"/>
                    <a:pt x="215" y="354"/>
                    <a:pt x="191" y="366"/>
                  </a:cubicBezTo>
                  <a:cubicBezTo>
                    <a:pt x="120" y="378"/>
                    <a:pt x="60" y="425"/>
                    <a:pt x="36" y="497"/>
                  </a:cubicBezTo>
                  <a:cubicBezTo>
                    <a:pt x="1" y="735"/>
                    <a:pt x="24" y="949"/>
                    <a:pt x="132" y="1176"/>
                  </a:cubicBezTo>
                  <a:cubicBezTo>
                    <a:pt x="158" y="1233"/>
                    <a:pt x="212" y="1257"/>
                    <a:pt x="268" y="1257"/>
                  </a:cubicBezTo>
                  <a:cubicBezTo>
                    <a:pt x="365" y="1257"/>
                    <a:pt x="468" y="1185"/>
                    <a:pt x="453" y="1080"/>
                  </a:cubicBezTo>
                  <a:lnTo>
                    <a:pt x="453" y="818"/>
                  </a:lnTo>
                  <a:cubicBezTo>
                    <a:pt x="493" y="859"/>
                    <a:pt x="549" y="880"/>
                    <a:pt x="603" y="880"/>
                  </a:cubicBezTo>
                  <a:cubicBezTo>
                    <a:pt x="676" y="880"/>
                    <a:pt x="747" y="841"/>
                    <a:pt x="774" y="759"/>
                  </a:cubicBezTo>
                  <a:cubicBezTo>
                    <a:pt x="798" y="652"/>
                    <a:pt x="834" y="521"/>
                    <a:pt x="917" y="425"/>
                  </a:cubicBezTo>
                  <a:cubicBezTo>
                    <a:pt x="953" y="402"/>
                    <a:pt x="977" y="378"/>
                    <a:pt x="1024" y="366"/>
                  </a:cubicBezTo>
                  <a:lnTo>
                    <a:pt x="1072" y="366"/>
                  </a:lnTo>
                  <a:cubicBezTo>
                    <a:pt x="1072" y="366"/>
                    <a:pt x="1084" y="366"/>
                    <a:pt x="1096" y="378"/>
                  </a:cubicBezTo>
                  <a:cubicBezTo>
                    <a:pt x="1144" y="414"/>
                    <a:pt x="1155" y="473"/>
                    <a:pt x="1191" y="521"/>
                  </a:cubicBezTo>
                  <a:cubicBezTo>
                    <a:pt x="1227" y="592"/>
                    <a:pt x="1263" y="664"/>
                    <a:pt x="1310" y="735"/>
                  </a:cubicBezTo>
                  <a:lnTo>
                    <a:pt x="1525" y="1187"/>
                  </a:lnTo>
                  <a:cubicBezTo>
                    <a:pt x="1556" y="1242"/>
                    <a:pt x="1618" y="1271"/>
                    <a:pt x="1677" y="1271"/>
                  </a:cubicBezTo>
                  <a:cubicBezTo>
                    <a:pt x="1708" y="1271"/>
                    <a:pt x="1738" y="1263"/>
                    <a:pt x="1763" y="1247"/>
                  </a:cubicBezTo>
                  <a:cubicBezTo>
                    <a:pt x="1858" y="1199"/>
                    <a:pt x="1870" y="1080"/>
                    <a:pt x="1822" y="1009"/>
                  </a:cubicBezTo>
                  <a:cubicBezTo>
                    <a:pt x="1739" y="830"/>
                    <a:pt x="1632" y="640"/>
                    <a:pt x="1536" y="461"/>
                  </a:cubicBezTo>
                  <a:cubicBezTo>
                    <a:pt x="1453" y="271"/>
                    <a:pt x="1382" y="104"/>
                    <a:pt x="1167" y="21"/>
                  </a:cubicBezTo>
                  <a:cubicBezTo>
                    <a:pt x="1127" y="7"/>
                    <a:pt x="1085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4269875" y="3280925"/>
              <a:ext cx="42875" cy="36750"/>
            </a:xfrm>
            <a:custGeom>
              <a:avLst/>
              <a:gdLst/>
              <a:ahLst/>
              <a:cxnLst/>
              <a:rect l="l" t="t" r="r" b="b"/>
              <a:pathLst>
                <a:path w="1715" h="1470" extrusionOk="0">
                  <a:moveTo>
                    <a:pt x="1119" y="1"/>
                  </a:moveTo>
                  <a:cubicBezTo>
                    <a:pt x="1044" y="1"/>
                    <a:pt x="991" y="54"/>
                    <a:pt x="953" y="130"/>
                  </a:cubicBezTo>
                  <a:cubicBezTo>
                    <a:pt x="929" y="237"/>
                    <a:pt x="893" y="309"/>
                    <a:pt x="846" y="392"/>
                  </a:cubicBezTo>
                  <a:lnTo>
                    <a:pt x="846" y="404"/>
                  </a:lnTo>
                  <a:cubicBezTo>
                    <a:pt x="655" y="321"/>
                    <a:pt x="441" y="225"/>
                    <a:pt x="250" y="154"/>
                  </a:cubicBezTo>
                  <a:cubicBezTo>
                    <a:pt x="238" y="150"/>
                    <a:pt x="224" y="149"/>
                    <a:pt x="211" y="149"/>
                  </a:cubicBezTo>
                  <a:cubicBezTo>
                    <a:pt x="136" y="149"/>
                    <a:pt x="56" y="202"/>
                    <a:pt x="36" y="273"/>
                  </a:cubicBezTo>
                  <a:cubicBezTo>
                    <a:pt x="0" y="380"/>
                    <a:pt x="60" y="463"/>
                    <a:pt x="143" y="499"/>
                  </a:cubicBezTo>
                  <a:cubicBezTo>
                    <a:pt x="334" y="559"/>
                    <a:pt x="512" y="630"/>
                    <a:pt x="679" y="725"/>
                  </a:cubicBezTo>
                  <a:cubicBezTo>
                    <a:pt x="643" y="797"/>
                    <a:pt x="607" y="856"/>
                    <a:pt x="560" y="928"/>
                  </a:cubicBezTo>
                  <a:lnTo>
                    <a:pt x="476" y="1059"/>
                  </a:lnTo>
                  <a:cubicBezTo>
                    <a:pt x="465" y="1083"/>
                    <a:pt x="441" y="1106"/>
                    <a:pt x="429" y="1118"/>
                  </a:cubicBezTo>
                  <a:lnTo>
                    <a:pt x="405" y="1154"/>
                  </a:lnTo>
                  <a:lnTo>
                    <a:pt x="393" y="1166"/>
                  </a:lnTo>
                  <a:cubicBezTo>
                    <a:pt x="334" y="1237"/>
                    <a:pt x="310" y="1345"/>
                    <a:pt x="393" y="1416"/>
                  </a:cubicBezTo>
                  <a:cubicBezTo>
                    <a:pt x="425" y="1448"/>
                    <a:pt x="478" y="1470"/>
                    <a:pt x="530" y="1470"/>
                  </a:cubicBezTo>
                  <a:cubicBezTo>
                    <a:pt x="573" y="1470"/>
                    <a:pt x="616" y="1454"/>
                    <a:pt x="643" y="1416"/>
                  </a:cubicBezTo>
                  <a:cubicBezTo>
                    <a:pt x="774" y="1261"/>
                    <a:pt x="893" y="1083"/>
                    <a:pt x="1000" y="904"/>
                  </a:cubicBezTo>
                  <a:cubicBezTo>
                    <a:pt x="1143" y="952"/>
                    <a:pt x="1298" y="1035"/>
                    <a:pt x="1429" y="1130"/>
                  </a:cubicBezTo>
                  <a:cubicBezTo>
                    <a:pt x="1452" y="1149"/>
                    <a:pt x="1479" y="1157"/>
                    <a:pt x="1507" y="1157"/>
                  </a:cubicBezTo>
                  <a:cubicBezTo>
                    <a:pt x="1569" y="1157"/>
                    <a:pt x="1635" y="1119"/>
                    <a:pt x="1667" y="1071"/>
                  </a:cubicBezTo>
                  <a:cubicBezTo>
                    <a:pt x="1715" y="975"/>
                    <a:pt x="1679" y="868"/>
                    <a:pt x="1608" y="833"/>
                  </a:cubicBezTo>
                  <a:cubicBezTo>
                    <a:pt x="1453" y="737"/>
                    <a:pt x="1310" y="642"/>
                    <a:pt x="1155" y="571"/>
                  </a:cubicBezTo>
                  <a:cubicBezTo>
                    <a:pt x="1203" y="463"/>
                    <a:pt x="1262" y="344"/>
                    <a:pt x="1298" y="237"/>
                  </a:cubicBezTo>
                  <a:cubicBezTo>
                    <a:pt x="1322" y="142"/>
                    <a:pt x="1262" y="35"/>
                    <a:pt x="1179" y="11"/>
                  </a:cubicBezTo>
                  <a:cubicBezTo>
                    <a:pt x="1157" y="4"/>
                    <a:pt x="1137" y="1"/>
                    <a:pt x="11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4302900" y="3222850"/>
              <a:ext cx="37250" cy="42600"/>
            </a:xfrm>
            <a:custGeom>
              <a:avLst/>
              <a:gdLst/>
              <a:ahLst/>
              <a:cxnLst/>
              <a:rect l="l" t="t" r="r" b="b"/>
              <a:pathLst>
                <a:path w="1490" h="1704" extrusionOk="0">
                  <a:moveTo>
                    <a:pt x="465" y="1"/>
                  </a:moveTo>
                  <a:cubicBezTo>
                    <a:pt x="436" y="1"/>
                    <a:pt x="408" y="8"/>
                    <a:pt x="382" y="24"/>
                  </a:cubicBezTo>
                  <a:cubicBezTo>
                    <a:pt x="287" y="72"/>
                    <a:pt x="203" y="119"/>
                    <a:pt x="108" y="167"/>
                  </a:cubicBezTo>
                  <a:cubicBezTo>
                    <a:pt x="25" y="215"/>
                    <a:pt x="1" y="334"/>
                    <a:pt x="48" y="417"/>
                  </a:cubicBezTo>
                  <a:cubicBezTo>
                    <a:pt x="78" y="468"/>
                    <a:pt x="134" y="493"/>
                    <a:pt x="190" y="493"/>
                  </a:cubicBezTo>
                  <a:cubicBezTo>
                    <a:pt x="224" y="493"/>
                    <a:pt x="259" y="483"/>
                    <a:pt x="287" y="465"/>
                  </a:cubicBezTo>
                  <a:cubicBezTo>
                    <a:pt x="298" y="453"/>
                    <a:pt x="334" y="453"/>
                    <a:pt x="346" y="441"/>
                  </a:cubicBezTo>
                  <a:lnTo>
                    <a:pt x="346" y="441"/>
                  </a:lnTo>
                  <a:cubicBezTo>
                    <a:pt x="406" y="786"/>
                    <a:pt x="382" y="1120"/>
                    <a:pt x="239" y="1453"/>
                  </a:cubicBezTo>
                  <a:cubicBezTo>
                    <a:pt x="215" y="1536"/>
                    <a:pt x="287" y="1655"/>
                    <a:pt x="358" y="1679"/>
                  </a:cubicBezTo>
                  <a:cubicBezTo>
                    <a:pt x="480" y="1696"/>
                    <a:pt x="601" y="1704"/>
                    <a:pt x="720" y="1704"/>
                  </a:cubicBezTo>
                  <a:cubicBezTo>
                    <a:pt x="936" y="1704"/>
                    <a:pt x="1146" y="1678"/>
                    <a:pt x="1346" y="1632"/>
                  </a:cubicBezTo>
                  <a:cubicBezTo>
                    <a:pt x="1430" y="1608"/>
                    <a:pt x="1489" y="1501"/>
                    <a:pt x="1465" y="1405"/>
                  </a:cubicBezTo>
                  <a:cubicBezTo>
                    <a:pt x="1435" y="1335"/>
                    <a:pt x="1370" y="1281"/>
                    <a:pt x="1286" y="1281"/>
                  </a:cubicBezTo>
                  <a:cubicBezTo>
                    <a:pt x="1271" y="1281"/>
                    <a:pt x="1255" y="1283"/>
                    <a:pt x="1239" y="1286"/>
                  </a:cubicBezTo>
                  <a:cubicBezTo>
                    <a:pt x="1090" y="1323"/>
                    <a:pt x="942" y="1353"/>
                    <a:pt x="787" y="1353"/>
                  </a:cubicBezTo>
                  <a:cubicBezTo>
                    <a:pt x="744" y="1353"/>
                    <a:pt x="700" y="1351"/>
                    <a:pt x="656" y="1346"/>
                  </a:cubicBezTo>
                  <a:cubicBezTo>
                    <a:pt x="775" y="953"/>
                    <a:pt x="763" y="512"/>
                    <a:pt x="644" y="131"/>
                  </a:cubicBezTo>
                  <a:cubicBezTo>
                    <a:pt x="618" y="53"/>
                    <a:pt x="541" y="1"/>
                    <a:pt x="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4101100" y="3440725"/>
              <a:ext cx="192900" cy="8950"/>
            </a:xfrm>
            <a:custGeom>
              <a:avLst/>
              <a:gdLst/>
              <a:ahLst/>
              <a:cxnLst/>
              <a:rect l="l" t="t" r="r" b="b"/>
              <a:pathLst>
                <a:path w="7716" h="358" extrusionOk="0">
                  <a:moveTo>
                    <a:pt x="238" y="1"/>
                  </a:moveTo>
                  <a:cubicBezTo>
                    <a:pt x="0" y="13"/>
                    <a:pt x="0" y="358"/>
                    <a:pt x="238" y="358"/>
                  </a:cubicBezTo>
                  <a:lnTo>
                    <a:pt x="7489" y="358"/>
                  </a:lnTo>
                  <a:cubicBezTo>
                    <a:pt x="7716" y="358"/>
                    <a:pt x="7716" y="1"/>
                    <a:pt x="7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4101400" y="3472275"/>
              <a:ext cx="91100" cy="8950"/>
            </a:xfrm>
            <a:custGeom>
              <a:avLst/>
              <a:gdLst/>
              <a:ahLst/>
              <a:cxnLst/>
              <a:rect l="l" t="t" r="r" b="b"/>
              <a:pathLst>
                <a:path w="3644" h="358" extrusionOk="0">
                  <a:moveTo>
                    <a:pt x="226" y="1"/>
                  </a:moveTo>
                  <a:cubicBezTo>
                    <a:pt x="0" y="1"/>
                    <a:pt x="0" y="358"/>
                    <a:pt x="226" y="358"/>
                  </a:cubicBezTo>
                  <a:lnTo>
                    <a:pt x="3417" y="358"/>
                  </a:lnTo>
                  <a:cubicBezTo>
                    <a:pt x="3644" y="346"/>
                    <a:pt x="3644" y="1"/>
                    <a:pt x="3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3210200" y="3460075"/>
              <a:ext cx="44675" cy="50675"/>
            </a:xfrm>
            <a:custGeom>
              <a:avLst/>
              <a:gdLst/>
              <a:ahLst/>
              <a:cxnLst/>
              <a:rect l="l" t="t" r="r" b="b"/>
              <a:pathLst>
                <a:path w="1787" h="2027" extrusionOk="0">
                  <a:moveTo>
                    <a:pt x="1057" y="1"/>
                  </a:moveTo>
                  <a:cubicBezTo>
                    <a:pt x="1014" y="1"/>
                    <a:pt x="971" y="5"/>
                    <a:pt x="930" y="13"/>
                  </a:cubicBezTo>
                  <a:cubicBezTo>
                    <a:pt x="656" y="60"/>
                    <a:pt x="453" y="275"/>
                    <a:pt x="346" y="501"/>
                  </a:cubicBezTo>
                  <a:cubicBezTo>
                    <a:pt x="120" y="965"/>
                    <a:pt x="1" y="1727"/>
                    <a:pt x="596" y="1953"/>
                  </a:cubicBezTo>
                  <a:cubicBezTo>
                    <a:pt x="727" y="2005"/>
                    <a:pt x="867" y="2027"/>
                    <a:pt x="1007" y="2027"/>
                  </a:cubicBezTo>
                  <a:cubicBezTo>
                    <a:pt x="1226" y="2027"/>
                    <a:pt x="1448" y="1973"/>
                    <a:pt x="1644" y="1894"/>
                  </a:cubicBezTo>
                  <a:cubicBezTo>
                    <a:pt x="1727" y="1858"/>
                    <a:pt x="1787" y="1775"/>
                    <a:pt x="1763" y="1668"/>
                  </a:cubicBezTo>
                  <a:cubicBezTo>
                    <a:pt x="1732" y="1606"/>
                    <a:pt x="1648" y="1544"/>
                    <a:pt x="1571" y="1544"/>
                  </a:cubicBezTo>
                  <a:cubicBezTo>
                    <a:pt x="1560" y="1544"/>
                    <a:pt x="1548" y="1545"/>
                    <a:pt x="1537" y="1548"/>
                  </a:cubicBezTo>
                  <a:cubicBezTo>
                    <a:pt x="1365" y="1625"/>
                    <a:pt x="1179" y="1663"/>
                    <a:pt x="989" y="1663"/>
                  </a:cubicBezTo>
                  <a:cubicBezTo>
                    <a:pt x="942" y="1663"/>
                    <a:pt x="894" y="1660"/>
                    <a:pt x="846" y="1656"/>
                  </a:cubicBezTo>
                  <a:cubicBezTo>
                    <a:pt x="763" y="1644"/>
                    <a:pt x="656" y="1608"/>
                    <a:pt x="596" y="1548"/>
                  </a:cubicBezTo>
                  <a:cubicBezTo>
                    <a:pt x="549" y="1501"/>
                    <a:pt x="525" y="1429"/>
                    <a:pt x="513" y="1346"/>
                  </a:cubicBezTo>
                  <a:cubicBezTo>
                    <a:pt x="477" y="1179"/>
                    <a:pt x="537" y="989"/>
                    <a:pt x="596" y="810"/>
                  </a:cubicBezTo>
                  <a:cubicBezTo>
                    <a:pt x="656" y="644"/>
                    <a:pt x="763" y="453"/>
                    <a:pt x="906" y="394"/>
                  </a:cubicBezTo>
                  <a:cubicBezTo>
                    <a:pt x="930" y="370"/>
                    <a:pt x="1001" y="358"/>
                    <a:pt x="1013" y="358"/>
                  </a:cubicBezTo>
                  <a:lnTo>
                    <a:pt x="1120" y="358"/>
                  </a:lnTo>
                  <a:cubicBezTo>
                    <a:pt x="1156" y="370"/>
                    <a:pt x="1180" y="370"/>
                    <a:pt x="1227" y="405"/>
                  </a:cubicBezTo>
                  <a:cubicBezTo>
                    <a:pt x="1251" y="417"/>
                    <a:pt x="1263" y="441"/>
                    <a:pt x="1287" y="477"/>
                  </a:cubicBezTo>
                  <a:cubicBezTo>
                    <a:pt x="1317" y="541"/>
                    <a:pt x="1370" y="568"/>
                    <a:pt x="1425" y="568"/>
                  </a:cubicBezTo>
                  <a:cubicBezTo>
                    <a:pt x="1543" y="568"/>
                    <a:pt x="1669" y="444"/>
                    <a:pt x="1596" y="298"/>
                  </a:cubicBezTo>
                  <a:cubicBezTo>
                    <a:pt x="1487" y="100"/>
                    <a:pt x="1271" y="1"/>
                    <a:pt x="10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3276600" y="3455050"/>
              <a:ext cx="51200" cy="50000"/>
            </a:xfrm>
            <a:custGeom>
              <a:avLst/>
              <a:gdLst/>
              <a:ahLst/>
              <a:cxnLst/>
              <a:rect l="l" t="t" r="r" b="b"/>
              <a:pathLst>
                <a:path w="2048" h="2000" extrusionOk="0">
                  <a:moveTo>
                    <a:pt x="518" y="1"/>
                  </a:moveTo>
                  <a:cubicBezTo>
                    <a:pt x="445" y="1"/>
                    <a:pt x="367" y="54"/>
                    <a:pt x="357" y="130"/>
                  </a:cubicBezTo>
                  <a:cubicBezTo>
                    <a:pt x="321" y="321"/>
                    <a:pt x="298" y="535"/>
                    <a:pt x="262" y="737"/>
                  </a:cubicBezTo>
                  <a:lnTo>
                    <a:pt x="214" y="737"/>
                  </a:lnTo>
                  <a:cubicBezTo>
                    <a:pt x="0" y="737"/>
                    <a:pt x="0" y="1095"/>
                    <a:pt x="214" y="1095"/>
                  </a:cubicBezTo>
                  <a:cubicBezTo>
                    <a:pt x="191" y="1333"/>
                    <a:pt x="179" y="1583"/>
                    <a:pt x="155" y="1821"/>
                  </a:cubicBezTo>
                  <a:cubicBezTo>
                    <a:pt x="155" y="1916"/>
                    <a:pt x="250" y="1999"/>
                    <a:pt x="333" y="1999"/>
                  </a:cubicBezTo>
                  <a:cubicBezTo>
                    <a:pt x="441" y="1999"/>
                    <a:pt x="512" y="1928"/>
                    <a:pt x="512" y="1821"/>
                  </a:cubicBezTo>
                  <a:cubicBezTo>
                    <a:pt x="536" y="1583"/>
                    <a:pt x="548" y="1333"/>
                    <a:pt x="572" y="1095"/>
                  </a:cubicBezTo>
                  <a:lnTo>
                    <a:pt x="1631" y="1095"/>
                  </a:lnTo>
                  <a:lnTo>
                    <a:pt x="1631" y="1821"/>
                  </a:lnTo>
                  <a:cubicBezTo>
                    <a:pt x="1631" y="1934"/>
                    <a:pt x="1720" y="1991"/>
                    <a:pt x="1810" y="1991"/>
                  </a:cubicBezTo>
                  <a:cubicBezTo>
                    <a:pt x="1899" y="1991"/>
                    <a:pt x="1988" y="1934"/>
                    <a:pt x="1988" y="1821"/>
                  </a:cubicBezTo>
                  <a:lnTo>
                    <a:pt x="1988" y="1047"/>
                  </a:lnTo>
                  <a:cubicBezTo>
                    <a:pt x="2048" y="976"/>
                    <a:pt x="2048" y="857"/>
                    <a:pt x="1988" y="797"/>
                  </a:cubicBezTo>
                  <a:lnTo>
                    <a:pt x="1988" y="356"/>
                  </a:lnTo>
                  <a:cubicBezTo>
                    <a:pt x="1988" y="243"/>
                    <a:pt x="1899" y="187"/>
                    <a:pt x="1810" y="187"/>
                  </a:cubicBezTo>
                  <a:cubicBezTo>
                    <a:pt x="1720" y="187"/>
                    <a:pt x="1631" y="243"/>
                    <a:pt x="1631" y="356"/>
                  </a:cubicBezTo>
                  <a:lnTo>
                    <a:pt x="1631" y="737"/>
                  </a:lnTo>
                  <a:lnTo>
                    <a:pt x="619" y="737"/>
                  </a:lnTo>
                  <a:cubicBezTo>
                    <a:pt x="631" y="571"/>
                    <a:pt x="667" y="392"/>
                    <a:pt x="691" y="237"/>
                  </a:cubicBezTo>
                  <a:cubicBezTo>
                    <a:pt x="714" y="142"/>
                    <a:pt x="667" y="35"/>
                    <a:pt x="572" y="11"/>
                  </a:cubicBezTo>
                  <a:cubicBezTo>
                    <a:pt x="555" y="4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3554900" y="3455550"/>
              <a:ext cx="55975" cy="52625"/>
            </a:xfrm>
            <a:custGeom>
              <a:avLst/>
              <a:gdLst/>
              <a:ahLst/>
              <a:cxnLst/>
              <a:rect l="l" t="t" r="r" b="b"/>
              <a:pathLst>
                <a:path w="2239" h="2105" extrusionOk="0">
                  <a:moveTo>
                    <a:pt x="1929" y="0"/>
                  </a:moveTo>
                  <a:cubicBezTo>
                    <a:pt x="1840" y="0"/>
                    <a:pt x="1751" y="57"/>
                    <a:pt x="1751" y="170"/>
                  </a:cubicBezTo>
                  <a:lnTo>
                    <a:pt x="1751" y="837"/>
                  </a:lnTo>
                  <a:lnTo>
                    <a:pt x="453" y="837"/>
                  </a:lnTo>
                  <a:cubicBezTo>
                    <a:pt x="417" y="837"/>
                    <a:pt x="381" y="848"/>
                    <a:pt x="358" y="884"/>
                  </a:cubicBezTo>
                  <a:lnTo>
                    <a:pt x="358" y="229"/>
                  </a:lnTo>
                  <a:cubicBezTo>
                    <a:pt x="358" y="116"/>
                    <a:pt x="268" y="60"/>
                    <a:pt x="179" y="60"/>
                  </a:cubicBezTo>
                  <a:cubicBezTo>
                    <a:pt x="90" y="60"/>
                    <a:pt x="0" y="116"/>
                    <a:pt x="0" y="229"/>
                  </a:cubicBezTo>
                  <a:lnTo>
                    <a:pt x="0" y="1944"/>
                  </a:lnTo>
                  <a:cubicBezTo>
                    <a:pt x="0" y="2051"/>
                    <a:pt x="90" y="2105"/>
                    <a:pt x="179" y="2105"/>
                  </a:cubicBezTo>
                  <a:cubicBezTo>
                    <a:pt x="268" y="2105"/>
                    <a:pt x="358" y="2051"/>
                    <a:pt x="358" y="1944"/>
                  </a:cubicBezTo>
                  <a:lnTo>
                    <a:pt x="358" y="1158"/>
                  </a:lnTo>
                  <a:cubicBezTo>
                    <a:pt x="381" y="1182"/>
                    <a:pt x="417" y="1206"/>
                    <a:pt x="453" y="1206"/>
                  </a:cubicBezTo>
                  <a:lnTo>
                    <a:pt x="1751" y="1206"/>
                  </a:lnTo>
                  <a:lnTo>
                    <a:pt x="1751" y="1932"/>
                  </a:lnTo>
                  <a:cubicBezTo>
                    <a:pt x="1751" y="2045"/>
                    <a:pt x="1840" y="2102"/>
                    <a:pt x="1929" y="2102"/>
                  </a:cubicBezTo>
                  <a:cubicBezTo>
                    <a:pt x="2018" y="2102"/>
                    <a:pt x="2108" y="2045"/>
                    <a:pt x="2108" y="1932"/>
                  </a:cubicBezTo>
                  <a:lnTo>
                    <a:pt x="2108" y="1194"/>
                  </a:lnTo>
                  <a:cubicBezTo>
                    <a:pt x="2239" y="1122"/>
                    <a:pt x="2239" y="896"/>
                    <a:pt x="2108" y="848"/>
                  </a:cubicBezTo>
                  <a:lnTo>
                    <a:pt x="2108" y="170"/>
                  </a:lnTo>
                  <a:cubicBezTo>
                    <a:pt x="2108" y="57"/>
                    <a:pt x="2018" y="0"/>
                    <a:pt x="1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3807300" y="3458525"/>
              <a:ext cx="47350" cy="51150"/>
            </a:xfrm>
            <a:custGeom>
              <a:avLst/>
              <a:gdLst/>
              <a:ahLst/>
              <a:cxnLst/>
              <a:rect l="l" t="t" r="r" b="b"/>
              <a:pathLst>
                <a:path w="1894" h="2046" extrusionOk="0">
                  <a:moveTo>
                    <a:pt x="179" y="0"/>
                  </a:moveTo>
                  <a:cubicBezTo>
                    <a:pt x="90" y="0"/>
                    <a:pt x="1" y="57"/>
                    <a:pt x="1" y="170"/>
                  </a:cubicBezTo>
                  <a:lnTo>
                    <a:pt x="1" y="1884"/>
                  </a:lnTo>
                  <a:cubicBezTo>
                    <a:pt x="1" y="1991"/>
                    <a:pt x="90" y="2045"/>
                    <a:pt x="179" y="2045"/>
                  </a:cubicBezTo>
                  <a:cubicBezTo>
                    <a:pt x="269" y="2045"/>
                    <a:pt x="358" y="1991"/>
                    <a:pt x="358" y="1884"/>
                  </a:cubicBezTo>
                  <a:lnTo>
                    <a:pt x="358" y="1075"/>
                  </a:lnTo>
                  <a:cubicBezTo>
                    <a:pt x="382" y="1075"/>
                    <a:pt x="394" y="1087"/>
                    <a:pt x="406" y="1087"/>
                  </a:cubicBezTo>
                  <a:lnTo>
                    <a:pt x="1537" y="1087"/>
                  </a:lnTo>
                  <a:lnTo>
                    <a:pt x="1537" y="1765"/>
                  </a:lnTo>
                  <a:cubicBezTo>
                    <a:pt x="1537" y="1872"/>
                    <a:pt x="1626" y="1926"/>
                    <a:pt x="1715" y="1926"/>
                  </a:cubicBezTo>
                  <a:cubicBezTo>
                    <a:pt x="1805" y="1926"/>
                    <a:pt x="1894" y="1872"/>
                    <a:pt x="1894" y="1765"/>
                  </a:cubicBezTo>
                  <a:lnTo>
                    <a:pt x="1894" y="229"/>
                  </a:lnTo>
                  <a:cubicBezTo>
                    <a:pt x="1894" y="109"/>
                    <a:pt x="1802" y="49"/>
                    <a:pt x="1712" y="49"/>
                  </a:cubicBezTo>
                  <a:cubicBezTo>
                    <a:pt x="1624" y="49"/>
                    <a:pt x="1537" y="106"/>
                    <a:pt x="1537" y="217"/>
                  </a:cubicBezTo>
                  <a:lnTo>
                    <a:pt x="1537" y="718"/>
                  </a:lnTo>
                  <a:lnTo>
                    <a:pt x="406" y="718"/>
                  </a:lnTo>
                  <a:cubicBezTo>
                    <a:pt x="394" y="718"/>
                    <a:pt x="382" y="718"/>
                    <a:pt x="358" y="729"/>
                  </a:cubicBezTo>
                  <a:lnTo>
                    <a:pt x="358" y="170"/>
                  </a:lnTo>
                  <a:cubicBezTo>
                    <a:pt x="358" y="57"/>
                    <a:pt x="269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3881725" y="347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3872500" y="3470000"/>
              <a:ext cx="31575" cy="43700"/>
            </a:xfrm>
            <a:custGeom>
              <a:avLst/>
              <a:gdLst/>
              <a:ahLst/>
              <a:cxnLst/>
              <a:rect l="l" t="t" r="r" b="b"/>
              <a:pathLst>
                <a:path w="1263" h="1748" extrusionOk="0">
                  <a:moveTo>
                    <a:pt x="369" y="378"/>
                  </a:moveTo>
                  <a:cubicBezTo>
                    <a:pt x="361" y="378"/>
                    <a:pt x="359" y="383"/>
                    <a:pt x="361" y="383"/>
                  </a:cubicBezTo>
                  <a:cubicBezTo>
                    <a:pt x="363" y="383"/>
                    <a:pt x="365" y="382"/>
                    <a:pt x="369" y="378"/>
                  </a:cubicBezTo>
                  <a:close/>
                  <a:moveTo>
                    <a:pt x="366" y="0"/>
                  </a:moveTo>
                  <a:cubicBezTo>
                    <a:pt x="202" y="0"/>
                    <a:pt x="43" y="86"/>
                    <a:pt x="12" y="259"/>
                  </a:cubicBezTo>
                  <a:cubicBezTo>
                    <a:pt x="0" y="354"/>
                    <a:pt x="48" y="449"/>
                    <a:pt x="131" y="485"/>
                  </a:cubicBezTo>
                  <a:cubicBezTo>
                    <a:pt x="144" y="488"/>
                    <a:pt x="157" y="490"/>
                    <a:pt x="170" y="490"/>
                  </a:cubicBezTo>
                  <a:cubicBezTo>
                    <a:pt x="245" y="490"/>
                    <a:pt x="327" y="436"/>
                    <a:pt x="358" y="366"/>
                  </a:cubicBezTo>
                  <a:lnTo>
                    <a:pt x="393" y="366"/>
                  </a:lnTo>
                  <a:cubicBezTo>
                    <a:pt x="393" y="366"/>
                    <a:pt x="405" y="378"/>
                    <a:pt x="393" y="378"/>
                  </a:cubicBezTo>
                  <a:lnTo>
                    <a:pt x="405" y="389"/>
                  </a:lnTo>
                  <a:lnTo>
                    <a:pt x="405" y="413"/>
                  </a:lnTo>
                  <a:cubicBezTo>
                    <a:pt x="405" y="425"/>
                    <a:pt x="417" y="437"/>
                    <a:pt x="417" y="449"/>
                  </a:cubicBezTo>
                  <a:lnTo>
                    <a:pt x="417" y="473"/>
                  </a:lnTo>
                  <a:lnTo>
                    <a:pt x="417" y="509"/>
                  </a:lnTo>
                  <a:lnTo>
                    <a:pt x="417" y="616"/>
                  </a:lnTo>
                  <a:cubicBezTo>
                    <a:pt x="393" y="890"/>
                    <a:pt x="286" y="1163"/>
                    <a:pt x="131" y="1390"/>
                  </a:cubicBezTo>
                  <a:cubicBezTo>
                    <a:pt x="60" y="1509"/>
                    <a:pt x="167" y="1640"/>
                    <a:pt x="286" y="1663"/>
                  </a:cubicBezTo>
                  <a:cubicBezTo>
                    <a:pt x="548" y="1687"/>
                    <a:pt x="810" y="1723"/>
                    <a:pt x="1072" y="1747"/>
                  </a:cubicBezTo>
                  <a:cubicBezTo>
                    <a:pt x="1077" y="1747"/>
                    <a:pt x="1083" y="1748"/>
                    <a:pt x="1088" y="1748"/>
                  </a:cubicBezTo>
                  <a:cubicBezTo>
                    <a:pt x="1176" y="1748"/>
                    <a:pt x="1250" y="1658"/>
                    <a:pt x="1250" y="1568"/>
                  </a:cubicBezTo>
                  <a:cubicBezTo>
                    <a:pt x="1262" y="1485"/>
                    <a:pt x="1191" y="1425"/>
                    <a:pt x="1084" y="1401"/>
                  </a:cubicBezTo>
                  <a:cubicBezTo>
                    <a:pt x="929" y="1390"/>
                    <a:pt x="750" y="1378"/>
                    <a:pt x="584" y="1342"/>
                  </a:cubicBezTo>
                  <a:cubicBezTo>
                    <a:pt x="631" y="1247"/>
                    <a:pt x="667" y="1140"/>
                    <a:pt x="703" y="1021"/>
                  </a:cubicBezTo>
                  <a:cubicBezTo>
                    <a:pt x="762" y="842"/>
                    <a:pt x="810" y="628"/>
                    <a:pt x="774" y="437"/>
                  </a:cubicBezTo>
                  <a:cubicBezTo>
                    <a:pt x="762" y="247"/>
                    <a:pt x="655" y="56"/>
                    <a:pt x="453" y="8"/>
                  </a:cubicBezTo>
                  <a:cubicBezTo>
                    <a:pt x="424" y="3"/>
                    <a:pt x="395" y="0"/>
                    <a:pt x="3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3881725" y="347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3680200" y="3162175"/>
              <a:ext cx="54200" cy="68150"/>
            </a:xfrm>
            <a:custGeom>
              <a:avLst/>
              <a:gdLst/>
              <a:ahLst/>
              <a:cxnLst/>
              <a:rect l="l" t="t" r="r" b="b"/>
              <a:pathLst>
                <a:path w="2168" h="2726" extrusionOk="0">
                  <a:moveTo>
                    <a:pt x="1951" y="0"/>
                  </a:moveTo>
                  <a:cubicBezTo>
                    <a:pt x="1880" y="0"/>
                    <a:pt x="1811" y="39"/>
                    <a:pt x="1787" y="129"/>
                  </a:cubicBezTo>
                  <a:cubicBezTo>
                    <a:pt x="1668" y="594"/>
                    <a:pt x="1608" y="1070"/>
                    <a:pt x="1561" y="1558"/>
                  </a:cubicBezTo>
                  <a:cubicBezTo>
                    <a:pt x="1370" y="1070"/>
                    <a:pt x="1132" y="594"/>
                    <a:pt x="834" y="141"/>
                  </a:cubicBezTo>
                  <a:cubicBezTo>
                    <a:pt x="794" y="86"/>
                    <a:pt x="736" y="60"/>
                    <a:pt x="679" y="60"/>
                  </a:cubicBezTo>
                  <a:cubicBezTo>
                    <a:pt x="603" y="60"/>
                    <a:pt x="528" y="107"/>
                    <a:pt x="501" y="189"/>
                  </a:cubicBezTo>
                  <a:cubicBezTo>
                    <a:pt x="251" y="963"/>
                    <a:pt x="72" y="1749"/>
                    <a:pt x="1" y="2570"/>
                  </a:cubicBezTo>
                  <a:cubicBezTo>
                    <a:pt x="1" y="2630"/>
                    <a:pt x="108" y="2725"/>
                    <a:pt x="191" y="2725"/>
                  </a:cubicBezTo>
                  <a:cubicBezTo>
                    <a:pt x="299" y="2725"/>
                    <a:pt x="358" y="2630"/>
                    <a:pt x="370" y="2546"/>
                  </a:cubicBezTo>
                  <a:cubicBezTo>
                    <a:pt x="430" y="1904"/>
                    <a:pt x="560" y="1261"/>
                    <a:pt x="739" y="653"/>
                  </a:cubicBezTo>
                  <a:cubicBezTo>
                    <a:pt x="1072" y="1213"/>
                    <a:pt x="1322" y="1820"/>
                    <a:pt x="1501" y="2463"/>
                  </a:cubicBezTo>
                  <a:cubicBezTo>
                    <a:pt x="1528" y="2550"/>
                    <a:pt x="1602" y="2589"/>
                    <a:pt x="1674" y="2589"/>
                  </a:cubicBezTo>
                  <a:cubicBezTo>
                    <a:pt x="1761" y="2589"/>
                    <a:pt x="1846" y="2531"/>
                    <a:pt x="1846" y="2427"/>
                  </a:cubicBezTo>
                  <a:cubicBezTo>
                    <a:pt x="1906" y="1677"/>
                    <a:pt x="1954" y="951"/>
                    <a:pt x="2132" y="225"/>
                  </a:cubicBezTo>
                  <a:cubicBezTo>
                    <a:pt x="2168" y="89"/>
                    <a:pt x="2057" y="0"/>
                    <a:pt x="1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4"/>
            <p:cNvSpPr/>
            <p:nvPr/>
          </p:nvSpPr>
          <p:spPr>
            <a:xfrm>
              <a:off x="3745700" y="3180900"/>
              <a:ext cx="30975" cy="41550"/>
            </a:xfrm>
            <a:custGeom>
              <a:avLst/>
              <a:gdLst/>
              <a:ahLst/>
              <a:cxnLst/>
              <a:rect l="l" t="t" r="r" b="b"/>
              <a:pathLst>
                <a:path w="1239" h="1662" extrusionOk="0">
                  <a:moveTo>
                    <a:pt x="607" y="357"/>
                  </a:moveTo>
                  <a:lnTo>
                    <a:pt x="619" y="381"/>
                  </a:lnTo>
                  <a:lnTo>
                    <a:pt x="667" y="416"/>
                  </a:lnTo>
                  <a:cubicBezTo>
                    <a:pt x="667" y="440"/>
                    <a:pt x="679" y="440"/>
                    <a:pt x="679" y="452"/>
                  </a:cubicBezTo>
                  <a:lnTo>
                    <a:pt x="703" y="464"/>
                  </a:lnTo>
                  <a:cubicBezTo>
                    <a:pt x="727" y="500"/>
                    <a:pt x="738" y="523"/>
                    <a:pt x="762" y="571"/>
                  </a:cubicBezTo>
                  <a:cubicBezTo>
                    <a:pt x="762" y="571"/>
                    <a:pt x="774" y="607"/>
                    <a:pt x="774" y="619"/>
                  </a:cubicBezTo>
                  <a:cubicBezTo>
                    <a:pt x="786" y="631"/>
                    <a:pt x="786" y="654"/>
                    <a:pt x="786" y="678"/>
                  </a:cubicBezTo>
                  <a:cubicBezTo>
                    <a:pt x="798" y="714"/>
                    <a:pt x="798" y="750"/>
                    <a:pt x="822" y="797"/>
                  </a:cubicBezTo>
                  <a:lnTo>
                    <a:pt x="822" y="821"/>
                  </a:lnTo>
                  <a:lnTo>
                    <a:pt x="822" y="904"/>
                  </a:lnTo>
                  <a:lnTo>
                    <a:pt x="822" y="928"/>
                  </a:lnTo>
                  <a:lnTo>
                    <a:pt x="822" y="940"/>
                  </a:lnTo>
                  <a:lnTo>
                    <a:pt x="822" y="964"/>
                  </a:lnTo>
                  <a:lnTo>
                    <a:pt x="822" y="988"/>
                  </a:lnTo>
                  <a:cubicBezTo>
                    <a:pt x="822" y="1000"/>
                    <a:pt x="798" y="1035"/>
                    <a:pt x="798" y="1047"/>
                  </a:cubicBezTo>
                  <a:cubicBezTo>
                    <a:pt x="798" y="1056"/>
                    <a:pt x="785" y="1091"/>
                    <a:pt x="783" y="1099"/>
                  </a:cubicBezTo>
                  <a:lnTo>
                    <a:pt x="783" y="1099"/>
                  </a:lnTo>
                  <a:cubicBezTo>
                    <a:pt x="774" y="1113"/>
                    <a:pt x="773" y="1144"/>
                    <a:pt x="762" y="1155"/>
                  </a:cubicBezTo>
                  <a:cubicBezTo>
                    <a:pt x="762" y="1155"/>
                    <a:pt x="738" y="1178"/>
                    <a:pt x="727" y="1178"/>
                  </a:cubicBezTo>
                  <a:cubicBezTo>
                    <a:pt x="715" y="1202"/>
                    <a:pt x="703" y="1214"/>
                    <a:pt x="703" y="1226"/>
                  </a:cubicBezTo>
                  <a:cubicBezTo>
                    <a:pt x="679" y="1226"/>
                    <a:pt x="679" y="1238"/>
                    <a:pt x="667" y="1238"/>
                  </a:cubicBezTo>
                  <a:lnTo>
                    <a:pt x="655" y="1238"/>
                  </a:lnTo>
                  <a:cubicBezTo>
                    <a:pt x="631" y="1262"/>
                    <a:pt x="619" y="1274"/>
                    <a:pt x="596" y="1274"/>
                  </a:cubicBezTo>
                  <a:cubicBezTo>
                    <a:pt x="572" y="1274"/>
                    <a:pt x="572" y="1285"/>
                    <a:pt x="560" y="1285"/>
                  </a:cubicBezTo>
                  <a:cubicBezTo>
                    <a:pt x="548" y="1285"/>
                    <a:pt x="524" y="1297"/>
                    <a:pt x="500" y="1297"/>
                  </a:cubicBezTo>
                  <a:lnTo>
                    <a:pt x="393" y="1297"/>
                  </a:lnTo>
                  <a:lnTo>
                    <a:pt x="381" y="1285"/>
                  </a:lnTo>
                  <a:cubicBezTo>
                    <a:pt x="369" y="1274"/>
                    <a:pt x="369" y="1274"/>
                    <a:pt x="357" y="1238"/>
                  </a:cubicBezTo>
                  <a:cubicBezTo>
                    <a:pt x="334" y="1214"/>
                    <a:pt x="322" y="1166"/>
                    <a:pt x="322" y="1107"/>
                  </a:cubicBezTo>
                  <a:lnTo>
                    <a:pt x="322" y="1095"/>
                  </a:lnTo>
                  <a:lnTo>
                    <a:pt x="322" y="1047"/>
                  </a:lnTo>
                  <a:lnTo>
                    <a:pt x="322" y="964"/>
                  </a:lnTo>
                  <a:cubicBezTo>
                    <a:pt x="369" y="750"/>
                    <a:pt x="465" y="523"/>
                    <a:pt x="596" y="357"/>
                  </a:cubicBezTo>
                  <a:close/>
                  <a:moveTo>
                    <a:pt x="659" y="1"/>
                  </a:moveTo>
                  <a:cubicBezTo>
                    <a:pt x="604" y="1"/>
                    <a:pt x="548" y="27"/>
                    <a:pt x="524" y="59"/>
                  </a:cubicBezTo>
                  <a:cubicBezTo>
                    <a:pt x="510" y="56"/>
                    <a:pt x="496" y="55"/>
                    <a:pt x="482" y="55"/>
                  </a:cubicBezTo>
                  <a:cubicBezTo>
                    <a:pt x="437" y="55"/>
                    <a:pt x="394" y="70"/>
                    <a:pt x="357" y="107"/>
                  </a:cubicBezTo>
                  <a:cubicBezTo>
                    <a:pt x="167" y="333"/>
                    <a:pt x="48" y="619"/>
                    <a:pt x="24" y="916"/>
                  </a:cubicBezTo>
                  <a:cubicBezTo>
                    <a:pt x="0" y="1202"/>
                    <a:pt x="60" y="1547"/>
                    <a:pt x="369" y="1643"/>
                  </a:cubicBezTo>
                  <a:cubicBezTo>
                    <a:pt x="414" y="1655"/>
                    <a:pt x="459" y="1661"/>
                    <a:pt x="505" y="1661"/>
                  </a:cubicBezTo>
                  <a:cubicBezTo>
                    <a:pt x="717" y="1661"/>
                    <a:pt x="933" y="1533"/>
                    <a:pt x="1060" y="1357"/>
                  </a:cubicBezTo>
                  <a:cubicBezTo>
                    <a:pt x="1203" y="1166"/>
                    <a:pt x="1239" y="904"/>
                    <a:pt x="1191" y="654"/>
                  </a:cubicBezTo>
                  <a:cubicBezTo>
                    <a:pt x="1143" y="393"/>
                    <a:pt x="965" y="154"/>
                    <a:pt x="738" y="23"/>
                  </a:cubicBezTo>
                  <a:cubicBezTo>
                    <a:pt x="715" y="8"/>
                    <a:pt x="687" y="1"/>
                    <a:pt x="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3779925" y="3147650"/>
              <a:ext cx="22050" cy="35325"/>
            </a:xfrm>
            <a:custGeom>
              <a:avLst/>
              <a:gdLst/>
              <a:ahLst/>
              <a:cxnLst/>
              <a:rect l="l" t="t" r="r" b="b"/>
              <a:pathLst>
                <a:path w="882" h="1413" extrusionOk="0">
                  <a:moveTo>
                    <a:pt x="270" y="0"/>
                  </a:moveTo>
                  <a:cubicBezTo>
                    <a:pt x="221" y="0"/>
                    <a:pt x="170" y="14"/>
                    <a:pt x="120" y="44"/>
                  </a:cubicBezTo>
                  <a:cubicBezTo>
                    <a:pt x="36" y="79"/>
                    <a:pt x="0" y="199"/>
                    <a:pt x="60" y="282"/>
                  </a:cubicBezTo>
                  <a:cubicBezTo>
                    <a:pt x="87" y="335"/>
                    <a:pt x="140" y="362"/>
                    <a:pt x="201" y="362"/>
                  </a:cubicBezTo>
                  <a:cubicBezTo>
                    <a:pt x="221" y="362"/>
                    <a:pt x="242" y="359"/>
                    <a:pt x="262" y="353"/>
                  </a:cubicBezTo>
                  <a:lnTo>
                    <a:pt x="262" y="365"/>
                  </a:lnTo>
                  <a:lnTo>
                    <a:pt x="262" y="401"/>
                  </a:lnTo>
                  <a:cubicBezTo>
                    <a:pt x="262" y="399"/>
                    <a:pt x="262" y="398"/>
                    <a:pt x="261" y="398"/>
                  </a:cubicBezTo>
                  <a:cubicBezTo>
                    <a:pt x="258" y="398"/>
                    <a:pt x="251" y="415"/>
                    <a:pt x="251" y="425"/>
                  </a:cubicBezTo>
                  <a:cubicBezTo>
                    <a:pt x="227" y="484"/>
                    <a:pt x="179" y="544"/>
                    <a:pt x="143" y="615"/>
                  </a:cubicBezTo>
                  <a:cubicBezTo>
                    <a:pt x="108" y="710"/>
                    <a:pt x="72" y="794"/>
                    <a:pt x="72" y="889"/>
                  </a:cubicBezTo>
                  <a:cubicBezTo>
                    <a:pt x="60" y="1068"/>
                    <a:pt x="143" y="1258"/>
                    <a:pt x="298" y="1353"/>
                  </a:cubicBezTo>
                  <a:cubicBezTo>
                    <a:pt x="368" y="1393"/>
                    <a:pt x="441" y="1412"/>
                    <a:pt x="514" y="1412"/>
                  </a:cubicBezTo>
                  <a:cubicBezTo>
                    <a:pt x="616" y="1412"/>
                    <a:pt x="715" y="1375"/>
                    <a:pt x="798" y="1306"/>
                  </a:cubicBezTo>
                  <a:cubicBezTo>
                    <a:pt x="882" y="1246"/>
                    <a:pt x="882" y="1115"/>
                    <a:pt x="798" y="1056"/>
                  </a:cubicBezTo>
                  <a:cubicBezTo>
                    <a:pt x="765" y="1018"/>
                    <a:pt x="725" y="1002"/>
                    <a:pt x="684" y="1002"/>
                  </a:cubicBezTo>
                  <a:cubicBezTo>
                    <a:pt x="636" y="1002"/>
                    <a:pt x="587" y="1024"/>
                    <a:pt x="548" y="1056"/>
                  </a:cubicBezTo>
                  <a:lnTo>
                    <a:pt x="489" y="1056"/>
                  </a:lnTo>
                  <a:cubicBezTo>
                    <a:pt x="477" y="1056"/>
                    <a:pt x="477" y="1032"/>
                    <a:pt x="477" y="1032"/>
                  </a:cubicBezTo>
                  <a:lnTo>
                    <a:pt x="453" y="1020"/>
                  </a:lnTo>
                  <a:cubicBezTo>
                    <a:pt x="453" y="1008"/>
                    <a:pt x="441" y="1008"/>
                    <a:pt x="441" y="996"/>
                  </a:cubicBezTo>
                  <a:cubicBezTo>
                    <a:pt x="441" y="972"/>
                    <a:pt x="441" y="972"/>
                    <a:pt x="429" y="961"/>
                  </a:cubicBezTo>
                  <a:lnTo>
                    <a:pt x="429" y="949"/>
                  </a:lnTo>
                  <a:lnTo>
                    <a:pt x="429" y="901"/>
                  </a:lnTo>
                  <a:lnTo>
                    <a:pt x="429" y="889"/>
                  </a:lnTo>
                  <a:cubicBezTo>
                    <a:pt x="429" y="877"/>
                    <a:pt x="429" y="853"/>
                    <a:pt x="441" y="841"/>
                  </a:cubicBezTo>
                  <a:cubicBezTo>
                    <a:pt x="441" y="841"/>
                    <a:pt x="441" y="830"/>
                    <a:pt x="453" y="818"/>
                  </a:cubicBezTo>
                  <a:cubicBezTo>
                    <a:pt x="477" y="782"/>
                    <a:pt x="489" y="758"/>
                    <a:pt x="501" y="710"/>
                  </a:cubicBezTo>
                  <a:cubicBezTo>
                    <a:pt x="596" y="544"/>
                    <a:pt x="667" y="377"/>
                    <a:pt x="572" y="199"/>
                  </a:cubicBezTo>
                  <a:cubicBezTo>
                    <a:pt x="512" y="87"/>
                    <a:pt x="397" y="0"/>
                    <a:pt x="2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3793925" y="3174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3829050" y="3170750"/>
              <a:ext cx="40200" cy="45100"/>
            </a:xfrm>
            <a:custGeom>
              <a:avLst/>
              <a:gdLst/>
              <a:ahLst/>
              <a:cxnLst/>
              <a:rect l="l" t="t" r="r" b="b"/>
              <a:pathLst>
                <a:path w="1608" h="1804" extrusionOk="0">
                  <a:moveTo>
                    <a:pt x="650" y="1"/>
                  </a:moveTo>
                  <a:cubicBezTo>
                    <a:pt x="564" y="1"/>
                    <a:pt x="482" y="57"/>
                    <a:pt x="488" y="167"/>
                  </a:cubicBezTo>
                  <a:cubicBezTo>
                    <a:pt x="488" y="370"/>
                    <a:pt x="476" y="548"/>
                    <a:pt x="464" y="739"/>
                  </a:cubicBezTo>
                  <a:cubicBezTo>
                    <a:pt x="381" y="727"/>
                    <a:pt x="321" y="703"/>
                    <a:pt x="250" y="691"/>
                  </a:cubicBezTo>
                  <a:cubicBezTo>
                    <a:pt x="242" y="690"/>
                    <a:pt x="233" y="690"/>
                    <a:pt x="224" y="690"/>
                  </a:cubicBezTo>
                  <a:cubicBezTo>
                    <a:pt x="146" y="690"/>
                    <a:pt x="56" y="736"/>
                    <a:pt x="24" y="810"/>
                  </a:cubicBezTo>
                  <a:cubicBezTo>
                    <a:pt x="0" y="906"/>
                    <a:pt x="60" y="1001"/>
                    <a:pt x="143" y="1037"/>
                  </a:cubicBezTo>
                  <a:cubicBezTo>
                    <a:pt x="214" y="1049"/>
                    <a:pt x="310" y="1060"/>
                    <a:pt x="381" y="1084"/>
                  </a:cubicBezTo>
                  <a:cubicBezTo>
                    <a:pt x="357" y="1239"/>
                    <a:pt x="310" y="1406"/>
                    <a:pt x="250" y="1572"/>
                  </a:cubicBezTo>
                  <a:cubicBezTo>
                    <a:pt x="214" y="1656"/>
                    <a:pt x="286" y="1763"/>
                    <a:pt x="369" y="1799"/>
                  </a:cubicBezTo>
                  <a:cubicBezTo>
                    <a:pt x="385" y="1802"/>
                    <a:pt x="401" y="1804"/>
                    <a:pt x="416" y="1804"/>
                  </a:cubicBezTo>
                  <a:cubicBezTo>
                    <a:pt x="500" y="1804"/>
                    <a:pt x="565" y="1750"/>
                    <a:pt x="595" y="1680"/>
                  </a:cubicBezTo>
                  <a:cubicBezTo>
                    <a:pt x="655" y="1513"/>
                    <a:pt x="702" y="1334"/>
                    <a:pt x="726" y="1168"/>
                  </a:cubicBezTo>
                  <a:cubicBezTo>
                    <a:pt x="929" y="1215"/>
                    <a:pt x="1143" y="1239"/>
                    <a:pt x="1357" y="1287"/>
                  </a:cubicBezTo>
                  <a:cubicBezTo>
                    <a:pt x="1368" y="1288"/>
                    <a:pt x="1378" y="1289"/>
                    <a:pt x="1389" y="1289"/>
                  </a:cubicBezTo>
                  <a:cubicBezTo>
                    <a:pt x="1466" y="1289"/>
                    <a:pt x="1551" y="1251"/>
                    <a:pt x="1572" y="1168"/>
                  </a:cubicBezTo>
                  <a:cubicBezTo>
                    <a:pt x="1607" y="1084"/>
                    <a:pt x="1548" y="977"/>
                    <a:pt x="1453" y="941"/>
                  </a:cubicBezTo>
                  <a:cubicBezTo>
                    <a:pt x="1238" y="906"/>
                    <a:pt x="1024" y="858"/>
                    <a:pt x="798" y="822"/>
                  </a:cubicBezTo>
                  <a:cubicBezTo>
                    <a:pt x="833" y="620"/>
                    <a:pt x="845" y="418"/>
                    <a:pt x="833" y="191"/>
                  </a:cubicBezTo>
                  <a:cubicBezTo>
                    <a:pt x="833" y="63"/>
                    <a:pt x="740" y="1"/>
                    <a:pt x="6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3898100" y="3147475"/>
              <a:ext cx="57475" cy="68100"/>
            </a:xfrm>
            <a:custGeom>
              <a:avLst/>
              <a:gdLst/>
              <a:ahLst/>
              <a:cxnLst/>
              <a:rect l="l" t="t" r="r" b="b"/>
              <a:pathLst>
                <a:path w="2299" h="2724" extrusionOk="0">
                  <a:moveTo>
                    <a:pt x="243" y="0"/>
                  </a:moveTo>
                  <a:cubicBezTo>
                    <a:pt x="155" y="0"/>
                    <a:pt x="72" y="57"/>
                    <a:pt x="84" y="170"/>
                  </a:cubicBezTo>
                  <a:cubicBezTo>
                    <a:pt x="131" y="944"/>
                    <a:pt x="119" y="1718"/>
                    <a:pt x="24" y="2492"/>
                  </a:cubicBezTo>
                  <a:cubicBezTo>
                    <a:pt x="0" y="2575"/>
                    <a:pt x="48" y="2682"/>
                    <a:pt x="131" y="2718"/>
                  </a:cubicBezTo>
                  <a:cubicBezTo>
                    <a:pt x="146" y="2721"/>
                    <a:pt x="161" y="2723"/>
                    <a:pt x="176" y="2723"/>
                  </a:cubicBezTo>
                  <a:cubicBezTo>
                    <a:pt x="260" y="2723"/>
                    <a:pt x="347" y="2669"/>
                    <a:pt x="357" y="2599"/>
                  </a:cubicBezTo>
                  <a:cubicBezTo>
                    <a:pt x="417" y="2158"/>
                    <a:pt x="453" y="1718"/>
                    <a:pt x="465" y="1265"/>
                  </a:cubicBezTo>
                  <a:lnTo>
                    <a:pt x="1941" y="1265"/>
                  </a:lnTo>
                  <a:lnTo>
                    <a:pt x="1941" y="2480"/>
                  </a:lnTo>
                  <a:cubicBezTo>
                    <a:pt x="1941" y="2600"/>
                    <a:pt x="2033" y="2660"/>
                    <a:pt x="2123" y="2660"/>
                  </a:cubicBezTo>
                  <a:cubicBezTo>
                    <a:pt x="2211" y="2660"/>
                    <a:pt x="2298" y="2603"/>
                    <a:pt x="2298" y="2492"/>
                  </a:cubicBezTo>
                  <a:lnTo>
                    <a:pt x="2298" y="182"/>
                  </a:lnTo>
                  <a:cubicBezTo>
                    <a:pt x="2298" y="69"/>
                    <a:pt x="2209" y="12"/>
                    <a:pt x="2120" y="12"/>
                  </a:cubicBezTo>
                  <a:cubicBezTo>
                    <a:pt x="2030" y="12"/>
                    <a:pt x="1941" y="69"/>
                    <a:pt x="1941" y="182"/>
                  </a:cubicBezTo>
                  <a:lnTo>
                    <a:pt x="1941" y="932"/>
                  </a:lnTo>
                  <a:lnTo>
                    <a:pt x="465" y="932"/>
                  </a:lnTo>
                  <a:cubicBezTo>
                    <a:pt x="465" y="670"/>
                    <a:pt x="453" y="420"/>
                    <a:pt x="429" y="170"/>
                  </a:cubicBezTo>
                  <a:cubicBezTo>
                    <a:pt x="423" y="57"/>
                    <a:pt x="331" y="0"/>
                    <a:pt x="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3966550" y="3184175"/>
              <a:ext cx="34250" cy="40225"/>
            </a:xfrm>
            <a:custGeom>
              <a:avLst/>
              <a:gdLst/>
              <a:ahLst/>
              <a:cxnLst/>
              <a:rect l="l" t="t" r="r" b="b"/>
              <a:pathLst>
                <a:path w="1370" h="1609" extrusionOk="0">
                  <a:moveTo>
                    <a:pt x="617" y="1"/>
                  </a:moveTo>
                  <a:cubicBezTo>
                    <a:pt x="567" y="1"/>
                    <a:pt x="515" y="7"/>
                    <a:pt x="465" y="11"/>
                  </a:cubicBezTo>
                  <a:cubicBezTo>
                    <a:pt x="358" y="23"/>
                    <a:pt x="239" y="35"/>
                    <a:pt x="144" y="59"/>
                  </a:cubicBezTo>
                  <a:cubicBezTo>
                    <a:pt x="48" y="71"/>
                    <a:pt x="1" y="190"/>
                    <a:pt x="25" y="273"/>
                  </a:cubicBezTo>
                  <a:cubicBezTo>
                    <a:pt x="44" y="360"/>
                    <a:pt x="109" y="400"/>
                    <a:pt x="183" y="400"/>
                  </a:cubicBezTo>
                  <a:cubicBezTo>
                    <a:pt x="201" y="400"/>
                    <a:pt x="220" y="397"/>
                    <a:pt x="239" y="392"/>
                  </a:cubicBezTo>
                  <a:lnTo>
                    <a:pt x="513" y="357"/>
                  </a:lnTo>
                  <a:lnTo>
                    <a:pt x="513" y="357"/>
                  </a:lnTo>
                  <a:cubicBezTo>
                    <a:pt x="453" y="535"/>
                    <a:pt x="382" y="714"/>
                    <a:pt x="286" y="893"/>
                  </a:cubicBezTo>
                  <a:cubicBezTo>
                    <a:pt x="239" y="1012"/>
                    <a:pt x="203" y="1131"/>
                    <a:pt x="263" y="1250"/>
                  </a:cubicBezTo>
                  <a:cubicBezTo>
                    <a:pt x="322" y="1345"/>
                    <a:pt x="417" y="1381"/>
                    <a:pt x="513" y="1428"/>
                  </a:cubicBezTo>
                  <a:cubicBezTo>
                    <a:pt x="703" y="1500"/>
                    <a:pt x="917" y="1559"/>
                    <a:pt x="1120" y="1607"/>
                  </a:cubicBezTo>
                  <a:cubicBezTo>
                    <a:pt x="1130" y="1608"/>
                    <a:pt x="1139" y="1609"/>
                    <a:pt x="1149" y="1609"/>
                  </a:cubicBezTo>
                  <a:cubicBezTo>
                    <a:pt x="1234" y="1609"/>
                    <a:pt x="1314" y="1563"/>
                    <a:pt x="1346" y="1488"/>
                  </a:cubicBezTo>
                  <a:cubicBezTo>
                    <a:pt x="1370" y="1393"/>
                    <a:pt x="1310" y="1274"/>
                    <a:pt x="1227" y="1262"/>
                  </a:cubicBezTo>
                  <a:cubicBezTo>
                    <a:pt x="1014" y="1214"/>
                    <a:pt x="800" y="1167"/>
                    <a:pt x="598" y="1084"/>
                  </a:cubicBezTo>
                  <a:lnTo>
                    <a:pt x="598" y="1084"/>
                  </a:lnTo>
                  <a:cubicBezTo>
                    <a:pt x="604" y="1078"/>
                    <a:pt x="620" y="1045"/>
                    <a:pt x="620" y="1035"/>
                  </a:cubicBezTo>
                  <a:cubicBezTo>
                    <a:pt x="656" y="928"/>
                    <a:pt x="703" y="809"/>
                    <a:pt x="751" y="714"/>
                  </a:cubicBezTo>
                  <a:cubicBezTo>
                    <a:pt x="822" y="535"/>
                    <a:pt x="977" y="262"/>
                    <a:pt x="822" y="83"/>
                  </a:cubicBezTo>
                  <a:cubicBezTo>
                    <a:pt x="771" y="17"/>
                    <a:pt x="697" y="1"/>
                    <a:pt x="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3250400" y="3317350"/>
              <a:ext cx="277125" cy="59850"/>
            </a:xfrm>
            <a:custGeom>
              <a:avLst/>
              <a:gdLst/>
              <a:ahLst/>
              <a:cxnLst/>
              <a:rect l="l" t="t" r="r" b="b"/>
              <a:pathLst>
                <a:path w="11085" h="2394" extrusionOk="0">
                  <a:moveTo>
                    <a:pt x="9833" y="1"/>
                  </a:moveTo>
                  <a:cubicBezTo>
                    <a:pt x="9702" y="1"/>
                    <a:pt x="9572" y="185"/>
                    <a:pt x="9692" y="304"/>
                  </a:cubicBezTo>
                  <a:cubicBezTo>
                    <a:pt x="9835" y="471"/>
                    <a:pt x="10002" y="626"/>
                    <a:pt x="10168" y="769"/>
                  </a:cubicBezTo>
                  <a:lnTo>
                    <a:pt x="226" y="769"/>
                  </a:lnTo>
                  <a:cubicBezTo>
                    <a:pt x="0" y="769"/>
                    <a:pt x="0" y="1126"/>
                    <a:pt x="226" y="1126"/>
                  </a:cubicBezTo>
                  <a:lnTo>
                    <a:pt x="10597" y="1126"/>
                  </a:lnTo>
                  <a:cubicBezTo>
                    <a:pt x="10609" y="1138"/>
                    <a:pt x="10644" y="1161"/>
                    <a:pt x="10656" y="1173"/>
                  </a:cubicBezTo>
                  <a:cubicBezTo>
                    <a:pt x="10490" y="1495"/>
                    <a:pt x="10335" y="1816"/>
                    <a:pt x="10156" y="2126"/>
                  </a:cubicBezTo>
                  <a:cubicBezTo>
                    <a:pt x="10082" y="2265"/>
                    <a:pt x="10201" y="2394"/>
                    <a:pt x="10321" y="2394"/>
                  </a:cubicBezTo>
                  <a:cubicBezTo>
                    <a:pt x="10375" y="2394"/>
                    <a:pt x="10429" y="2367"/>
                    <a:pt x="10466" y="2304"/>
                  </a:cubicBezTo>
                  <a:cubicBezTo>
                    <a:pt x="10656" y="1947"/>
                    <a:pt x="10847" y="1578"/>
                    <a:pt x="11049" y="1221"/>
                  </a:cubicBezTo>
                  <a:cubicBezTo>
                    <a:pt x="11085" y="1138"/>
                    <a:pt x="11061" y="1054"/>
                    <a:pt x="11002" y="995"/>
                  </a:cubicBezTo>
                  <a:cubicBezTo>
                    <a:pt x="11014" y="888"/>
                    <a:pt x="10966" y="769"/>
                    <a:pt x="10835" y="769"/>
                  </a:cubicBezTo>
                  <a:lnTo>
                    <a:pt x="10716" y="769"/>
                  </a:lnTo>
                  <a:cubicBezTo>
                    <a:pt x="10454" y="542"/>
                    <a:pt x="10180" y="304"/>
                    <a:pt x="9942" y="54"/>
                  </a:cubicBezTo>
                  <a:cubicBezTo>
                    <a:pt x="9910" y="16"/>
                    <a:pt x="9871" y="1"/>
                    <a:pt x="9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3681400" y="3315050"/>
              <a:ext cx="231000" cy="43000"/>
            </a:xfrm>
            <a:custGeom>
              <a:avLst/>
              <a:gdLst/>
              <a:ahLst/>
              <a:cxnLst/>
              <a:rect l="l" t="t" r="r" b="b"/>
              <a:pathLst>
                <a:path w="9240" h="1720" extrusionOk="0">
                  <a:moveTo>
                    <a:pt x="8130" y="0"/>
                  </a:moveTo>
                  <a:cubicBezTo>
                    <a:pt x="8065" y="0"/>
                    <a:pt x="8002" y="38"/>
                    <a:pt x="7978" y="87"/>
                  </a:cubicBezTo>
                  <a:cubicBezTo>
                    <a:pt x="7918" y="182"/>
                    <a:pt x="7954" y="277"/>
                    <a:pt x="8037" y="325"/>
                  </a:cubicBezTo>
                  <a:cubicBezTo>
                    <a:pt x="8109" y="384"/>
                    <a:pt x="8192" y="444"/>
                    <a:pt x="8275" y="503"/>
                  </a:cubicBezTo>
                  <a:lnTo>
                    <a:pt x="215" y="503"/>
                  </a:lnTo>
                  <a:cubicBezTo>
                    <a:pt x="1" y="503"/>
                    <a:pt x="1" y="861"/>
                    <a:pt x="215" y="861"/>
                  </a:cubicBezTo>
                  <a:lnTo>
                    <a:pt x="8704" y="861"/>
                  </a:lnTo>
                  <a:cubicBezTo>
                    <a:pt x="8728" y="872"/>
                    <a:pt x="8752" y="908"/>
                    <a:pt x="8775" y="920"/>
                  </a:cubicBezTo>
                  <a:cubicBezTo>
                    <a:pt x="8585" y="1099"/>
                    <a:pt x="8418" y="1265"/>
                    <a:pt x="8240" y="1408"/>
                  </a:cubicBezTo>
                  <a:cubicBezTo>
                    <a:pt x="8168" y="1468"/>
                    <a:pt x="8180" y="1611"/>
                    <a:pt x="8240" y="1670"/>
                  </a:cubicBezTo>
                  <a:cubicBezTo>
                    <a:pt x="8274" y="1704"/>
                    <a:pt x="8316" y="1719"/>
                    <a:pt x="8359" y="1719"/>
                  </a:cubicBezTo>
                  <a:cubicBezTo>
                    <a:pt x="8405" y="1719"/>
                    <a:pt x="8452" y="1701"/>
                    <a:pt x="8490" y="1670"/>
                  </a:cubicBezTo>
                  <a:cubicBezTo>
                    <a:pt x="8716" y="1468"/>
                    <a:pt x="8942" y="1265"/>
                    <a:pt x="9168" y="1075"/>
                  </a:cubicBezTo>
                  <a:cubicBezTo>
                    <a:pt x="9240" y="1015"/>
                    <a:pt x="9228" y="872"/>
                    <a:pt x="9168" y="813"/>
                  </a:cubicBezTo>
                  <a:cubicBezTo>
                    <a:pt x="8871" y="539"/>
                    <a:pt x="8549" y="265"/>
                    <a:pt x="8216" y="27"/>
                  </a:cubicBezTo>
                  <a:cubicBezTo>
                    <a:pt x="8189" y="8"/>
                    <a:pt x="8159" y="0"/>
                    <a:pt x="8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3058400" y="3287375"/>
              <a:ext cx="47650" cy="110300"/>
            </a:xfrm>
            <a:custGeom>
              <a:avLst/>
              <a:gdLst/>
              <a:ahLst/>
              <a:cxnLst/>
              <a:rect l="l" t="t" r="r" b="b"/>
              <a:pathLst>
                <a:path w="1906" h="4412" extrusionOk="0">
                  <a:moveTo>
                    <a:pt x="1711" y="0"/>
                  </a:moveTo>
                  <a:cubicBezTo>
                    <a:pt x="1623" y="0"/>
                    <a:pt x="1537" y="57"/>
                    <a:pt x="1537" y="170"/>
                  </a:cubicBezTo>
                  <a:cubicBezTo>
                    <a:pt x="1549" y="1051"/>
                    <a:pt x="1537" y="1908"/>
                    <a:pt x="1525" y="2789"/>
                  </a:cubicBezTo>
                  <a:cubicBezTo>
                    <a:pt x="1203" y="2158"/>
                    <a:pt x="1060" y="1444"/>
                    <a:pt x="537" y="944"/>
                  </a:cubicBezTo>
                  <a:cubicBezTo>
                    <a:pt x="497" y="908"/>
                    <a:pt x="452" y="892"/>
                    <a:pt x="408" y="892"/>
                  </a:cubicBezTo>
                  <a:cubicBezTo>
                    <a:pt x="319" y="892"/>
                    <a:pt x="239" y="959"/>
                    <a:pt x="239" y="1063"/>
                  </a:cubicBezTo>
                  <a:cubicBezTo>
                    <a:pt x="227" y="2122"/>
                    <a:pt x="144" y="3194"/>
                    <a:pt x="13" y="4242"/>
                  </a:cubicBezTo>
                  <a:cubicBezTo>
                    <a:pt x="1" y="4355"/>
                    <a:pt x="84" y="4411"/>
                    <a:pt x="173" y="4411"/>
                  </a:cubicBezTo>
                  <a:cubicBezTo>
                    <a:pt x="263" y="4411"/>
                    <a:pt x="358" y="4355"/>
                    <a:pt x="370" y="4242"/>
                  </a:cubicBezTo>
                  <a:cubicBezTo>
                    <a:pt x="489" y="3349"/>
                    <a:pt x="548" y="2444"/>
                    <a:pt x="584" y="1539"/>
                  </a:cubicBezTo>
                  <a:cubicBezTo>
                    <a:pt x="977" y="2134"/>
                    <a:pt x="1096" y="2920"/>
                    <a:pt x="1572" y="3492"/>
                  </a:cubicBezTo>
                  <a:cubicBezTo>
                    <a:pt x="1605" y="3528"/>
                    <a:pt x="1645" y="3543"/>
                    <a:pt x="1686" y="3543"/>
                  </a:cubicBezTo>
                  <a:cubicBezTo>
                    <a:pt x="1778" y="3543"/>
                    <a:pt x="1870" y="3464"/>
                    <a:pt x="1870" y="3373"/>
                  </a:cubicBezTo>
                  <a:cubicBezTo>
                    <a:pt x="1906" y="2301"/>
                    <a:pt x="1906" y="1229"/>
                    <a:pt x="1894" y="170"/>
                  </a:cubicBezTo>
                  <a:cubicBezTo>
                    <a:pt x="1888" y="57"/>
                    <a:pt x="1799" y="0"/>
                    <a:pt x="1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3134300" y="3361550"/>
              <a:ext cx="550" cy="25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7"/>
                    <a:pt x="16" y="10"/>
                    <a:pt x="19" y="10"/>
                  </a:cubicBezTo>
                  <a:cubicBezTo>
                    <a:pt x="22" y="10"/>
                    <a:pt x="19" y="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3130900" y="3358825"/>
              <a:ext cx="150" cy="375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1" y="1"/>
                  </a:moveTo>
                  <a:cubicBezTo>
                    <a:pt x="0" y="1"/>
                    <a:pt x="1" y="4"/>
                    <a:pt x="6" y="14"/>
                  </a:cubicBezTo>
                  <a:cubicBezTo>
                    <a:pt x="6" y="8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3140250" y="33618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3" y="1"/>
                  </a:lnTo>
                  <a:lnTo>
                    <a:pt x="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3136700" y="33457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3119125" y="3336475"/>
              <a:ext cx="34250" cy="34625"/>
            </a:xfrm>
            <a:custGeom>
              <a:avLst/>
              <a:gdLst/>
              <a:ahLst/>
              <a:cxnLst/>
              <a:rect l="l" t="t" r="r" b="b"/>
              <a:pathLst>
                <a:path w="1370" h="1385" extrusionOk="0">
                  <a:moveTo>
                    <a:pt x="834" y="480"/>
                  </a:moveTo>
                  <a:cubicBezTo>
                    <a:pt x="834" y="480"/>
                    <a:pt x="834" y="492"/>
                    <a:pt x="846" y="492"/>
                  </a:cubicBezTo>
                  <a:lnTo>
                    <a:pt x="834" y="480"/>
                  </a:lnTo>
                  <a:close/>
                  <a:moveTo>
                    <a:pt x="715" y="373"/>
                  </a:moveTo>
                  <a:cubicBezTo>
                    <a:pt x="727" y="373"/>
                    <a:pt x="727" y="385"/>
                    <a:pt x="739" y="385"/>
                  </a:cubicBezTo>
                  <a:lnTo>
                    <a:pt x="775" y="408"/>
                  </a:lnTo>
                  <a:lnTo>
                    <a:pt x="822" y="444"/>
                  </a:lnTo>
                  <a:lnTo>
                    <a:pt x="834" y="468"/>
                  </a:lnTo>
                  <a:lnTo>
                    <a:pt x="846" y="480"/>
                  </a:lnTo>
                  <a:cubicBezTo>
                    <a:pt x="858" y="492"/>
                    <a:pt x="882" y="527"/>
                    <a:pt x="894" y="539"/>
                  </a:cubicBezTo>
                  <a:cubicBezTo>
                    <a:pt x="905" y="551"/>
                    <a:pt x="917" y="563"/>
                    <a:pt x="917" y="599"/>
                  </a:cubicBezTo>
                  <a:lnTo>
                    <a:pt x="917" y="611"/>
                  </a:lnTo>
                  <a:cubicBezTo>
                    <a:pt x="917" y="623"/>
                    <a:pt x="941" y="647"/>
                    <a:pt x="941" y="658"/>
                  </a:cubicBezTo>
                  <a:cubicBezTo>
                    <a:pt x="941" y="670"/>
                    <a:pt x="953" y="706"/>
                    <a:pt x="953" y="718"/>
                  </a:cubicBezTo>
                  <a:cubicBezTo>
                    <a:pt x="953" y="730"/>
                    <a:pt x="953" y="742"/>
                    <a:pt x="965" y="766"/>
                  </a:cubicBezTo>
                  <a:lnTo>
                    <a:pt x="965" y="777"/>
                  </a:lnTo>
                  <a:lnTo>
                    <a:pt x="965" y="849"/>
                  </a:lnTo>
                  <a:lnTo>
                    <a:pt x="965" y="861"/>
                  </a:lnTo>
                  <a:lnTo>
                    <a:pt x="965" y="885"/>
                  </a:lnTo>
                  <a:lnTo>
                    <a:pt x="965" y="897"/>
                  </a:lnTo>
                  <a:cubicBezTo>
                    <a:pt x="965" y="908"/>
                    <a:pt x="965" y="908"/>
                    <a:pt x="953" y="920"/>
                  </a:cubicBezTo>
                  <a:cubicBezTo>
                    <a:pt x="953" y="944"/>
                    <a:pt x="941" y="944"/>
                    <a:pt x="941" y="956"/>
                  </a:cubicBezTo>
                  <a:lnTo>
                    <a:pt x="905" y="980"/>
                  </a:lnTo>
                  <a:lnTo>
                    <a:pt x="894" y="980"/>
                  </a:lnTo>
                  <a:cubicBezTo>
                    <a:pt x="894" y="980"/>
                    <a:pt x="882" y="1004"/>
                    <a:pt x="858" y="1004"/>
                  </a:cubicBezTo>
                  <a:lnTo>
                    <a:pt x="846" y="1004"/>
                  </a:lnTo>
                  <a:cubicBezTo>
                    <a:pt x="834" y="1004"/>
                    <a:pt x="834" y="1004"/>
                    <a:pt x="822" y="1016"/>
                  </a:cubicBezTo>
                  <a:lnTo>
                    <a:pt x="763" y="1016"/>
                  </a:lnTo>
                  <a:cubicBezTo>
                    <a:pt x="739" y="1028"/>
                    <a:pt x="727" y="1028"/>
                    <a:pt x="715" y="1028"/>
                  </a:cubicBezTo>
                  <a:lnTo>
                    <a:pt x="679" y="1028"/>
                  </a:lnTo>
                  <a:cubicBezTo>
                    <a:pt x="667" y="1028"/>
                    <a:pt x="655" y="1016"/>
                    <a:pt x="644" y="1016"/>
                  </a:cubicBezTo>
                  <a:cubicBezTo>
                    <a:pt x="620" y="1016"/>
                    <a:pt x="620" y="1004"/>
                    <a:pt x="608" y="1004"/>
                  </a:cubicBezTo>
                  <a:cubicBezTo>
                    <a:pt x="596" y="1004"/>
                    <a:pt x="584" y="992"/>
                    <a:pt x="560" y="992"/>
                  </a:cubicBezTo>
                  <a:cubicBezTo>
                    <a:pt x="548" y="992"/>
                    <a:pt x="548" y="968"/>
                    <a:pt x="536" y="968"/>
                  </a:cubicBezTo>
                  <a:lnTo>
                    <a:pt x="524" y="968"/>
                  </a:lnTo>
                  <a:lnTo>
                    <a:pt x="489" y="944"/>
                  </a:lnTo>
                  <a:lnTo>
                    <a:pt x="477" y="920"/>
                  </a:lnTo>
                  <a:cubicBezTo>
                    <a:pt x="477" y="908"/>
                    <a:pt x="453" y="897"/>
                    <a:pt x="441" y="885"/>
                  </a:cubicBezTo>
                  <a:cubicBezTo>
                    <a:pt x="441" y="861"/>
                    <a:pt x="429" y="861"/>
                    <a:pt x="429" y="849"/>
                  </a:cubicBezTo>
                  <a:lnTo>
                    <a:pt x="429" y="837"/>
                  </a:lnTo>
                  <a:cubicBezTo>
                    <a:pt x="417" y="801"/>
                    <a:pt x="417" y="789"/>
                    <a:pt x="417" y="766"/>
                  </a:cubicBezTo>
                  <a:lnTo>
                    <a:pt x="417" y="730"/>
                  </a:lnTo>
                  <a:lnTo>
                    <a:pt x="417" y="647"/>
                  </a:lnTo>
                  <a:lnTo>
                    <a:pt x="417" y="611"/>
                  </a:lnTo>
                  <a:lnTo>
                    <a:pt x="417" y="587"/>
                  </a:lnTo>
                  <a:lnTo>
                    <a:pt x="417" y="563"/>
                  </a:lnTo>
                  <a:cubicBezTo>
                    <a:pt x="417" y="551"/>
                    <a:pt x="429" y="527"/>
                    <a:pt x="429" y="527"/>
                  </a:cubicBezTo>
                  <a:cubicBezTo>
                    <a:pt x="429" y="504"/>
                    <a:pt x="429" y="492"/>
                    <a:pt x="441" y="492"/>
                  </a:cubicBezTo>
                  <a:cubicBezTo>
                    <a:pt x="441" y="480"/>
                    <a:pt x="441" y="480"/>
                    <a:pt x="453" y="468"/>
                  </a:cubicBezTo>
                  <a:lnTo>
                    <a:pt x="453" y="480"/>
                  </a:lnTo>
                  <a:cubicBezTo>
                    <a:pt x="453" y="468"/>
                    <a:pt x="489" y="420"/>
                    <a:pt x="489" y="420"/>
                  </a:cubicBezTo>
                  <a:cubicBezTo>
                    <a:pt x="489" y="408"/>
                    <a:pt x="501" y="408"/>
                    <a:pt x="501" y="385"/>
                  </a:cubicBezTo>
                  <a:cubicBezTo>
                    <a:pt x="522" y="395"/>
                    <a:pt x="543" y="401"/>
                    <a:pt x="566" y="401"/>
                  </a:cubicBezTo>
                  <a:cubicBezTo>
                    <a:pt x="594" y="401"/>
                    <a:pt x="623" y="392"/>
                    <a:pt x="655" y="373"/>
                  </a:cubicBezTo>
                  <a:close/>
                  <a:moveTo>
                    <a:pt x="654" y="1"/>
                  </a:moveTo>
                  <a:cubicBezTo>
                    <a:pt x="585" y="1"/>
                    <a:pt x="513" y="16"/>
                    <a:pt x="441" y="51"/>
                  </a:cubicBezTo>
                  <a:cubicBezTo>
                    <a:pt x="429" y="51"/>
                    <a:pt x="429" y="63"/>
                    <a:pt x="417" y="75"/>
                  </a:cubicBezTo>
                  <a:cubicBezTo>
                    <a:pt x="399" y="71"/>
                    <a:pt x="379" y="69"/>
                    <a:pt x="360" y="69"/>
                  </a:cubicBezTo>
                  <a:cubicBezTo>
                    <a:pt x="316" y="69"/>
                    <a:pt x="272" y="82"/>
                    <a:pt x="239" y="123"/>
                  </a:cubicBezTo>
                  <a:cubicBezTo>
                    <a:pt x="60" y="337"/>
                    <a:pt x="1" y="599"/>
                    <a:pt x="60" y="873"/>
                  </a:cubicBezTo>
                  <a:cubicBezTo>
                    <a:pt x="120" y="1111"/>
                    <a:pt x="298" y="1289"/>
                    <a:pt x="536" y="1349"/>
                  </a:cubicBezTo>
                  <a:cubicBezTo>
                    <a:pt x="610" y="1372"/>
                    <a:pt x="687" y="1384"/>
                    <a:pt x="762" y="1384"/>
                  </a:cubicBezTo>
                  <a:cubicBezTo>
                    <a:pt x="915" y="1384"/>
                    <a:pt x="1059" y="1334"/>
                    <a:pt x="1156" y="1230"/>
                  </a:cubicBezTo>
                  <a:cubicBezTo>
                    <a:pt x="1370" y="1004"/>
                    <a:pt x="1322" y="670"/>
                    <a:pt x="1203" y="408"/>
                  </a:cubicBezTo>
                  <a:cubicBezTo>
                    <a:pt x="1102" y="187"/>
                    <a:pt x="893" y="1"/>
                    <a:pt x="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3164975" y="3292425"/>
              <a:ext cx="29175" cy="35525"/>
            </a:xfrm>
            <a:custGeom>
              <a:avLst/>
              <a:gdLst/>
              <a:ahLst/>
              <a:cxnLst/>
              <a:rect l="l" t="t" r="r" b="b"/>
              <a:pathLst>
                <a:path w="1167" h="1421" extrusionOk="0">
                  <a:moveTo>
                    <a:pt x="582" y="0"/>
                  </a:moveTo>
                  <a:cubicBezTo>
                    <a:pt x="523" y="0"/>
                    <a:pt x="463" y="27"/>
                    <a:pt x="441" y="87"/>
                  </a:cubicBezTo>
                  <a:cubicBezTo>
                    <a:pt x="381" y="218"/>
                    <a:pt x="322" y="337"/>
                    <a:pt x="274" y="468"/>
                  </a:cubicBezTo>
                  <a:cubicBezTo>
                    <a:pt x="262" y="456"/>
                    <a:pt x="238" y="456"/>
                    <a:pt x="214" y="456"/>
                  </a:cubicBezTo>
                  <a:cubicBezTo>
                    <a:pt x="179" y="456"/>
                    <a:pt x="131" y="468"/>
                    <a:pt x="95" y="515"/>
                  </a:cubicBezTo>
                  <a:cubicBezTo>
                    <a:pt x="36" y="575"/>
                    <a:pt x="24" y="706"/>
                    <a:pt x="95" y="765"/>
                  </a:cubicBezTo>
                  <a:cubicBezTo>
                    <a:pt x="119" y="789"/>
                    <a:pt x="143" y="801"/>
                    <a:pt x="155" y="813"/>
                  </a:cubicBezTo>
                  <a:cubicBezTo>
                    <a:pt x="119" y="944"/>
                    <a:pt x="60" y="1063"/>
                    <a:pt x="24" y="1206"/>
                  </a:cubicBezTo>
                  <a:cubicBezTo>
                    <a:pt x="0" y="1277"/>
                    <a:pt x="60" y="1396"/>
                    <a:pt x="143" y="1408"/>
                  </a:cubicBezTo>
                  <a:cubicBezTo>
                    <a:pt x="154" y="1410"/>
                    <a:pt x="165" y="1410"/>
                    <a:pt x="175" y="1410"/>
                  </a:cubicBezTo>
                  <a:cubicBezTo>
                    <a:pt x="267" y="1410"/>
                    <a:pt x="337" y="1364"/>
                    <a:pt x="369" y="1289"/>
                  </a:cubicBezTo>
                  <a:cubicBezTo>
                    <a:pt x="393" y="1206"/>
                    <a:pt x="429" y="1123"/>
                    <a:pt x="453" y="1039"/>
                  </a:cubicBezTo>
                  <a:cubicBezTo>
                    <a:pt x="595" y="1146"/>
                    <a:pt x="726" y="1266"/>
                    <a:pt x="857" y="1361"/>
                  </a:cubicBezTo>
                  <a:cubicBezTo>
                    <a:pt x="905" y="1396"/>
                    <a:pt x="929" y="1420"/>
                    <a:pt x="976" y="1420"/>
                  </a:cubicBezTo>
                  <a:cubicBezTo>
                    <a:pt x="1024" y="1420"/>
                    <a:pt x="1072" y="1408"/>
                    <a:pt x="1096" y="1361"/>
                  </a:cubicBezTo>
                  <a:cubicBezTo>
                    <a:pt x="1155" y="1301"/>
                    <a:pt x="1167" y="1170"/>
                    <a:pt x="1096" y="1111"/>
                  </a:cubicBezTo>
                  <a:cubicBezTo>
                    <a:pt x="917" y="980"/>
                    <a:pt x="738" y="825"/>
                    <a:pt x="560" y="694"/>
                  </a:cubicBezTo>
                  <a:cubicBezTo>
                    <a:pt x="619" y="551"/>
                    <a:pt x="679" y="396"/>
                    <a:pt x="738" y="265"/>
                  </a:cubicBezTo>
                  <a:cubicBezTo>
                    <a:pt x="786" y="170"/>
                    <a:pt x="774" y="75"/>
                    <a:pt x="679" y="27"/>
                  </a:cubicBezTo>
                  <a:cubicBezTo>
                    <a:pt x="652" y="10"/>
                    <a:pt x="617" y="0"/>
                    <a:pt x="5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3534050" y="3231550"/>
              <a:ext cx="52125" cy="35850"/>
            </a:xfrm>
            <a:custGeom>
              <a:avLst/>
              <a:gdLst/>
              <a:ahLst/>
              <a:cxnLst/>
              <a:rect l="l" t="t" r="r" b="b"/>
              <a:pathLst>
                <a:path w="2085" h="1434" extrusionOk="0">
                  <a:moveTo>
                    <a:pt x="645" y="359"/>
                  </a:moveTo>
                  <a:cubicBezTo>
                    <a:pt x="658" y="359"/>
                    <a:pt x="669" y="362"/>
                    <a:pt x="680" y="367"/>
                  </a:cubicBezTo>
                  <a:cubicBezTo>
                    <a:pt x="691" y="367"/>
                    <a:pt x="715" y="379"/>
                    <a:pt x="715" y="402"/>
                  </a:cubicBezTo>
                  <a:lnTo>
                    <a:pt x="668" y="629"/>
                  </a:lnTo>
                  <a:cubicBezTo>
                    <a:pt x="656" y="736"/>
                    <a:pt x="632" y="855"/>
                    <a:pt x="596" y="938"/>
                  </a:cubicBezTo>
                  <a:cubicBezTo>
                    <a:pt x="561" y="998"/>
                    <a:pt x="501" y="1057"/>
                    <a:pt x="441" y="1081"/>
                  </a:cubicBezTo>
                  <a:lnTo>
                    <a:pt x="394" y="1081"/>
                  </a:lnTo>
                  <a:cubicBezTo>
                    <a:pt x="382" y="1057"/>
                    <a:pt x="370" y="1034"/>
                    <a:pt x="370" y="998"/>
                  </a:cubicBezTo>
                  <a:cubicBezTo>
                    <a:pt x="370" y="903"/>
                    <a:pt x="382" y="795"/>
                    <a:pt x="394" y="700"/>
                  </a:cubicBezTo>
                  <a:cubicBezTo>
                    <a:pt x="418" y="605"/>
                    <a:pt x="441" y="498"/>
                    <a:pt x="513" y="426"/>
                  </a:cubicBezTo>
                  <a:cubicBezTo>
                    <a:pt x="550" y="389"/>
                    <a:pt x="602" y="359"/>
                    <a:pt x="645" y="359"/>
                  </a:cubicBezTo>
                  <a:close/>
                  <a:moveTo>
                    <a:pt x="617" y="0"/>
                  </a:moveTo>
                  <a:cubicBezTo>
                    <a:pt x="377" y="0"/>
                    <a:pt x="175" y="206"/>
                    <a:pt x="84" y="438"/>
                  </a:cubicBezTo>
                  <a:cubicBezTo>
                    <a:pt x="37" y="569"/>
                    <a:pt x="25" y="712"/>
                    <a:pt x="13" y="867"/>
                  </a:cubicBezTo>
                  <a:cubicBezTo>
                    <a:pt x="1" y="998"/>
                    <a:pt x="13" y="1129"/>
                    <a:pt x="84" y="1248"/>
                  </a:cubicBezTo>
                  <a:cubicBezTo>
                    <a:pt x="176" y="1374"/>
                    <a:pt x="297" y="1425"/>
                    <a:pt x="420" y="1425"/>
                  </a:cubicBezTo>
                  <a:cubicBezTo>
                    <a:pt x="553" y="1425"/>
                    <a:pt x="688" y="1365"/>
                    <a:pt x="787" y="1272"/>
                  </a:cubicBezTo>
                  <a:cubicBezTo>
                    <a:pt x="834" y="1236"/>
                    <a:pt x="858" y="1200"/>
                    <a:pt x="870" y="1153"/>
                  </a:cubicBezTo>
                  <a:cubicBezTo>
                    <a:pt x="930" y="1236"/>
                    <a:pt x="1013" y="1331"/>
                    <a:pt x="1132" y="1379"/>
                  </a:cubicBezTo>
                  <a:cubicBezTo>
                    <a:pt x="1210" y="1415"/>
                    <a:pt x="1291" y="1433"/>
                    <a:pt x="1370" y="1433"/>
                  </a:cubicBezTo>
                  <a:cubicBezTo>
                    <a:pt x="1473" y="1433"/>
                    <a:pt x="1574" y="1403"/>
                    <a:pt x="1668" y="1343"/>
                  </a:cubicBezTo>
                  <a:cubicBezTo>
                    <a:pt x="1811" y="1260"/>
                    <a:pt x="1930" y="1105"/>
                    <a:pt x="2025" y="962"/>
                  </a:cubicBezTo>
                  <a:cubicBezTo>
                    <a:pt x="2085" y="879"/>
                    <a:pt x="2037" y="760"/>
                    <a:pt x="1965" y="712"/>
                  </a:cubicBezTo>
                  <a:cubicBezTo>
                    <a:pt x="1936" y="701"/>
                    <a:pt x="1905" y="696"/>
                    <a:pt x="1876" y="696"/>
                  </a:cubicBezTo>
                  <a:cubicBezTo>
                    <a:pt x="1811" y="696"/>
                    <a:pt x="1752" y="722"/>
                    <a:pt x="1727" y="772"/>
                  </a:cubicBezTo>
                  <a:cubicBezTo>
                    <a:pt x="1650" y="897"/>
                    <a:pt x="1526" y="1078"/>
                    <a:pt x="1380" y="1078"/>
                  </a:cubicBezTo>
                  <a:cubicBezTo>
                    <a:pt x="1346" y="1078"/>
                    <a:pt x="1311" y="1068"/>
                    <a:pt x="1275" y="1045"/>
                  </a:cubicBezTo>
                  <a:cubicBezTo>
                    <a:pt x="1049" y="914"/>
                    <a:pt x="1084" y="569"/>
                    <a:pt x="1096" y="343"/>
                  </a:cubicBezTo>
                  <a:cubicBezTo>
                    <a:pt x="1096" y="272"/>
                    <a:pt x="1049" y="224"/>
                    <a:pt x="989" y="200"/>
                  </a:cubicBezTo>
                  <a:cubicBezTo>
                    <a:pt x="930" y="105"/>
                    <a:pt x="858" y="45"/>
                    <a:pt x="751" y="21"/>
                  </a:cubicBezTo>
                  <a:cubicBezTo>
                    <a:pt x="705" y="7"/>
                    <a:pt x="661" y="0"/>
                    <a:pt x="6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3501625" y="3195575"/>
              <a:ext cx="98825" cy="128525"/>
            </a:xfrm>
            <a:custGeom>
              <a:avLst/>
              <a:gdLst/>
              <a:ahLst/>
              <a:cxnLst/>
              <a:rect l="l" t="t" r="r" b="b"/>
              <a:pathLst>
                <a:path w="3953" h="5141" extrusionOk="0">
                  <a:moveTo>
                    <a:pt x="1858" y="353"/>
                  </a:moveTo>
                  <a:cubicBezTo>
                    <a:pt x="2560" y="353"/>
                    <a:pt x="3120" y="1068"/>
                    <a:pt x="3334" y="1687"/>
                  </a:cubicBezTo>
                  <a:cubicBezTo>
                    <a:pt x="3560" y="2342"/>
                    <a:pt x="3536" y="3080"/>
                    <a:pt x="3239" y="3723"/>
                  </a:cubicBezTo>
                  <a:cubicBezTo>
                    <a:pt x="2994" y="4249"/>
                    <a:pt x="2520" y="4790"/>
                    <a:pt x="1939" y="4790"/>
                  </a:cubicBezTo>
                  <a:cubicBezTo>
                    <a:pt x="1784" y="4790"/>
                    <a:pt x="1621" y="4751"/>
                    <a:pt x="1453" y="4663"/>
                  </a:cubicBezTo>
                  <a:cubicBezTo>
                    <a:pt x="726" y="4270"/>
                    <a:pt x="441" y="3246"/>
                    <a:pt x="464" y="2484"/>
                  </a:cubicBezTo>
                  <a:cubicBezTo>
                    <a:pt x="476" y="1627"/>
                    <a:pt x="953" y="770"/>
                    <a:pt x="1774" y="437"/>
                  </a:cubicBezTo>
                  <a:cubicBezTo>
                    <a:pt x="1810" y="413"/>
                    <a:pt x="1846" y="389"/>
                    <a:pt x="1858" y="353"/>
                  </a:cubicBezTo>
                  <a:close/>
                  <a:moveTo>
                    <a:pt x="1835" y="1"/>
                  </a:moveTo>
                  <a:cubicBezTo>
                    <a:pt x="1757" y="1"/>
                    <a:pt x="1677" y="7"/>
                    <a:pt x="1596" y="20"/>
                  </a:cubicBezTo>
                  <a:cubicBezTo>
                    <a:pt x="1500" y="32"/>
                    <a:pt x="1453" y="103"/>
                    <a:pt x="1477" y="175"/>
                  </a:cubicBezTo>
                  <a:cubicBezTo>
                    <a:pt x="738" y="568"/>
                    <a:pt x="250" y="1294"/>
                    <a:pt x="131" y="2115"/>
                  </a:cubicBezTo>
                  <a:cubicBezTo>
                    <a:pt x="0" y="3044"/>
                    <a:pt x="286" y="4223"/>
                    <a:pt x="1072" y="4818"/>
                  </a:cubicBezTo>
                  <a:cubicBezTo>
                    <a:pt x="1335" y="5022"/>
                    <a:pt x="1652" y="5141"/>
                    <a:pt x="1976" y="5141"/>
                  </a:cubicBezTo>
                  <a:cubicBezTo>
                    <a:pt x="2107" y="5141"/>
                    <a:pt x="2239" y="5121"/>
                    <a:pt x="2369" y="5080"/>
                  </a:cubicBezTo>
                  <a:cubicBezTo>
                    <a:pt x="2786" y="4925"/>
                    <a:pt x="3120" y="4604"/>
                    <a:pt x="3358" y="4223"/>
                  </a:cubicBezTo>
                  <a:cubicBezTo>
                    <a:pt x="3834" y="3496"/>
                    <a:pt x="3953" y="2556"/>
                    <a:pt x="3715" y="1722"/>
                  </a:cubicBezTo>
                  <a:cubicBezTo>
                    <a:pt x="3473" y="877"/>
                    <a:pt x="2766" y="1"/>
                    <a:pt x="18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8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5"/>
          <p:cNvSpPr/>
          <p:nvPr/>
        </p:nvSpPr>
        <p:spPr>
          <a:xfrm rot="10800000">
            <a:off x="1743754" y="4005403"/>
            <a:ext cx="3711071" cy="1138097"/>
          </a:xfrm>
          <a:custGeom>
            <a:avLst/>
            <a:gdLst/>
            <a:ahLst/>
            <a:cxnLst/>
            <a:rect l="l" t="t" r="r" b="b"/>
            <a:pathLst>
              <a:path w="133648" h="22787" extrusionOk="0">
                <a:moveTo>
                  <a:pt x="0" y="0"/>
                </a:moveTo>
                <a:cubicBezTo>
                  <a:pt x="0" y="0"/>
                  <a:pt x="5358" y="9823"/>
                  <a:pt x="37505" y="10716"/>
                </a:cubicBezTo>
                <a:cubicBezTo>
                  <a:pt x="68858" y="11587"/>
                  <a:pt x="76711" y="22787"/>
                  <a:pt x="98619" y="22787"/>
                </a:cubicBezTo>
                <a:cubicBezTo>
                  <a:pt x="99174" y="22787"/>
                  <a:pt x="99737" y="22780"/>
                  <a:pt x="100310" y="22765"/>
                </a:cubicBezTo>
                <a:cubicBezTo>
                  <a:pt x="123527" y="22170"/>
                  <a:pt x="133648" y="0"/>
                  <a:pt x="1336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5"/>
          <p:cNvSpPr/>
          <p:nvPr/>
        </p:nvSpPr>
        <p:spPr>
          <a:xfrm rot="10800000" flipH="1">
            <a:off x="6831200" y="5"/>
            <a:ext cx="2312800" cy="1007770"/>
          </a:xfrm>
          <a:custGeom>
            <a:avLst/>
            <a:gdLst/>
            <a:ahLst/>
            <a:cxnLst/>
            <a:rect l="l" t="t" r="r" b="b"/>
            <a:pathLst>
              <a:path w="92512" h="40788" extrusionOk="0">
                <a:moveTo>
                  <a:pt x="65320" y="1"/>
                </a:moveTo>
                <a:cubicBezTo>
                  <a:pt x="61977" y="1"/>
                  <a:pt x="58631" y="573"/>
                  <a:pt x="55483" y="1997"/>
                </a:cubicBezTo>
                <a:cubicBezTo>
                  <a:pt x="39517" y="9236"/>
                  <a:pt x="34659" y="26179"/>
                  <a:pt x="21562" y="28060"/>
                </a:cubicBezTo>
                <a:cubicBezTo>
                  <a:pt x="8477" y="29929"/>
                  <a:pt x="0" y="40788"/>
                  <a:pt x="0" y="40788"/>
                </a:cubicBezTo>
                <a:lnTo>
                  <a:pt x="92512" y="40788"/>
                </a:lnTo>
                <a:lnTo>
                  <a:pt x="92512" y="9486"/>
                </a:lnTo>
                <a:cubicBezTo>
                  <a:pt x="92512" y="9486"/>
                  <a:pt x="78935" y="1"/>
                  <a:pt x="65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5"/>
          <p:cNvSpPr txBox="1">
            <a:spLocks noGrp="1"/>
          </p:cNvSpPr>
          <p:nvPr>
            <p:ph type="title"/>
          </p:nvPr>
        </p:nvSpPr>
        <p:spPr>
          <a:xfrm>
            <a:off x="4915425" y="539400"/>
            <a:ext cx="31161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669" name="Google Shape;669;p25"/>
          <p:cNvSpPr txBox="1">
            <a:spLocks noGrp="1"/>
          </p:cNvSpPr>
          <p:nvPr>
            <p:ph type="subTitle" idx="1"/>
          </p:nvPr>
        </p:nvSpPr>
        <p:spPr>
          <a:xfrm>
            <a:off x="4915425" y="1637688"/>
            <a:ext cx="25887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70" name="Google Shape;670;p25"/>
          <p:cNvSpPr txBox="1"/>
          <p:nvPr/>
        </p:nvSpPr>
        <p:spPr>
          <a:xfrm>
            <a:off x="4915425" y="3232300"/>
            <a:ext cx="2916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rla"/>
                <a:ea typeface="Karla"/>
                <a:cs typeface="Karla"/>
                <a:sym typeface="Karla"/>
              </a:rPr>
              <a:t>CREDITS: This presentation template was created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2"/>
              </a:rPr>
              <a:t>Slidesgo</a:t>
            </a:r>
            <a:r>
              <a:rPr lang="en" sz="1200"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/>
              </a:rPr>
              <a:t>Flaticon</a:t>
            </a:r>
            <a:r>
              <a:rPr lang="en" sz="1200"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/>
              </a:rPr>
              <a:t>Freepik </a:t>
            </a:r>
            <a:endParaRPr sz="1200" b="1"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671" name="Google Shape;671;p25"/>
          <p:cNvGrpSpPr/>
          <p:nvPr/>
        </p:nvGrpSpPr>
        <p:grpSpPr>
          <a:xfrm rot="766557">
            <a:off x="8142378" y="3885530"/>
            <a:ext cx="1210251" cy="1138241"/>
            <a:chOff x="2190875" y="2078575"/>
            <a:chExt cx="535375" cy="503525"/>
          </a:xfrm>
        </p:grpSpPr>
        <p:sp>
          <p:nvSpPr>
            <p:cNvPr id="672" name="Google Shape;672;p25"/>
            <p:cNvSpPr/>
            <p:nvPr/>
          </p:nvSpPr>
          <p:spPr>
            <a:xfrm>
              <a:off x="2464575" y="2078575"/>
              <a:ext cx="52725" cy="71625"/>
            </a:xfrm>
            <a:custGeom>
              <a:avLst/>
              <a:gdLst/>
              <a:ahLst/>
              <a:cxnLst/>
              <a:rect l="l" t="t" r="r" b="b"/>
              <a:pathLst>
                <a:path w="2109" h="2865" extrusionOk="0">
                  <a:moveTo>
                    <a:pt x="1930" y="1"/>
                  </a:moveTo>
                  <a:cubicBezTo>
                    <a:pt x="1840" y="1"/>
                    <a:pt x="1751" y="57"/>
                    <a:pt x="1751" y="171"/>
                  </a:cubicBezTo>
                  <a:lnTo>
                    <a:pt x="1751" y="1004"/>
                  </a:lnTo>
                  <a:cubicBezTo>
                    <a:pt x="1739" y="1004"/>
                    <a:pt x="1727" y="980"/>
                    <a:pt x="1715" y="980"/>
                  </a:cubicBezTo>
                  <a:lnTo>
                    <a:pt x="453" y="980"/>
                  </a:lnTo>
                  <a:lnTo>
                    <a:pt x="453" y="230"/>
                  </a:lnTo>
                  <a:cubicBezTo>
                    <a:pt x="453" y="132"/>
                    <a:pt x="369" y="81"/>
                    <a:pt x="282" y="81"/>
                  </a:cubicBezTo>
                  <a:cubicBezTo>
                    <a:pt x="190" y="81"/>
                    <a:pt x="96" y="138"/>
                    <a:pt x="96" y="254"/>
                  </a:cubicBezTo>
                  <a:lnTo>
                    <a:pt x="96" y="1040"/>
                  </a:lnTo>
                  <a:cubicBezTo>
                    <a:pt x="1" y="1123"/>
                    <a:pt x="1" y="1254"/>
                    <a:pt x="96" y="1325"/>
                  </a:cubicBezTo>
                  <a:lnTo>
                    <a:pt x="96" y="2695"/>
                  </a:lnTo>
                  <a:cubicBezTo>
                    <a:pt x="96" y="2808"/>
                    <a:pt x="185" y="2864"/>
                    <a:pt x="275" y="2864"/>
                  </a:cubicBezTo>
                  <a:cubicBezTo>
                    <a:pt x="364" y="2864"/>
                    <a:pt x="453" y="2808"/>
                    <a:pt x="453" y="2695"/>
                  </a:cubicBezTo>
                  <a:lnTo>
                    <a:pt x="453" y="1361"/>
                  </a:lnTo>
                  <a:lnTo>
                    <a:pt x="1715" y="1361"/>
                  </a:lnTo>
                  <a:cubicBezTo>
                    <a:pt x="1727" y="1361"/>
                    <a:pt x="1739" y="1361"/>
                    <a:pt x="1751" y="1337"/>
                  </a:cubicBezTo>
                  <a:lnTo>
                    <a:pt x="1751" y="2611"/>
                  </a:lnTo>
                  <a:cubicBezTo>
                    <a:pt x="1751" y="2718"/>
                    <a:pt x="1840" y="2772"/>
                    <a:pt x="1930" y="2772"/>
                  </a:cubicBezTo>
                  <a:cubicBezTo>
                    <a:pt x="2019" y="2772"/>
                    <a:pt x="2108" y="2718"/>
                    <a:pt x="2108" y="2611"/>
                  </a:cubicBezTo>
                  <a:lnTo>
                    <a:pt x="2108" y="171"/>
                  </a:lnTo>
                  <a:cubicBezTo>
                    <a:pt x="2108" y="57"/>
                    <a:pt x="2019" y="1"/>
                    <a:pt x="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5"/>
            <p:cNvSpPr/>
            <p:nvPr/>
          </p:nvSpPr>
          <p:spPr>
            <a:xfrm>
              <a:off x="2464275" y="2511300"/>
              <a:ext cx="52725" cy="70800"/>
            </a:xfrm>
            <a:custGeom>
              <a:avLst/>
              <a:gdLst/>
              <a:ahLst/>
              <a:cxnLst/>
              <a:rect l="l" t="t" r="r" b="b"/>
              <a:pathLst>
                <a:path w="2109" h="2832" extrusionOk="0">
                  <a:moveTo>
                    <a:pt x="1930" y="1"/>
                  </a:moveTo>
                  <a:cubicBezTo>
                    <a:pt x="1840" y="1"/>
                    <a:pt x="1751" y="54"/>
                    <a:pt x="1751" y="161"/>
                  </a:cubicBezTo>
                  <a:lnTo>
                    <a:pt x="1751" y="995"/>
                  </a:lnTo>
                  <a:cubicBezTo>
                    <a:pt x="1739" y="995"/>
                    <a:pt x="1727" y="983"/>
                    <a:pt x="1715" y="983"/>
                  </a:cubicBezTo>
                  <a:lnTo>
                    <a:pt x="441" y="983"/>
                  </a:lnTo>
                  <a:lnTo>
                    <a:pt x="441" y="221"/>
                  </a:lnTo>
                  <a:cubicBezTo>
                    <a:pt x="441" y="114"/>
                    <a:pt x="352" y="60"/>
                    <a:pt x="263" y="60"/>
                  </a:cubicBezTo>
                  <a:cubicBezTo>
                    <a:pt x="173" y="60"/>
                    <a:pt x="84" y="114"/>
                    <a:pt x="84" y="221"/>
                  </a:cubicBezTo>
                  <a:lnTo>
                    <a:pt x="84" y="1019"/>
                  </a:lnTo>
                  <a:cubicBezTo>
                    <a:pt x="1" y="1090"/>
                    <a:pt x="1" y="1221"/>
                    <a:pt x="84" y="1292"/>
                  </a:cubicBezTo>
                  <a:lnTo>
                    <a:pt x="84" y="2662"/>
                  </a:lnTo>
                  <a:cubicBezTo>
                    <a:pt x="84" y="2775"/>
                    <a:pt x="173" y="2831"/>
                    <a:pt x="263" y="2831"/>
                  </a:cubicBezTo>
                  <a:cubicBezTo>
                    <a:pt x="352" y="2831"/>
                    <a:pt x="441" y="2775"/>
                    <a:pt x="441" y="2662"/>
                  </a:cubicBezTo>
                  <a:lnTo>
                    <a:pt x="441" y="1328"/>
                  </a:lnTo>
                  <a:lnTo>
                    <a:pt x="1715" y="1328"/>
                  </a:lnTo>
                  <a:cubicBezTo>
                    <a:pt x="1729" y="1342"/>
                    <a:pt x="1735" y="1348"/>
                    <a:pt x="1740" y="1348"/>
                  </a:cubicBezTo>
                  <a:cubicBezTo>
                    <a:pt x="1743" y="1348"/>
                    <a:pt x="1746" y="1345"/>
                    <a:pt x="1751" y="1340"/>
                  </a:cubicBezTo>
                  <a:lnTo>
                    <a:pt x="1751" y="2602"/>
                  </a:lnTo>
                  <a:cubicBezTo>
                    <a:pt x="1751" y="2715"/>
                    <a:pt x="1840" y="2772"/>
                    <a:pt x="1930" y="2772"/>
                  </a:cubicBezTo>
                  <a:cubicBezTo>
                    <a:pt x="2019" y="2772"/>
                    <a:pt x="2108" y="2715"/>
                    <a:pt x="2108" y="2602"/>
                  </a:cubicBezTo>
                  <a:lnTo>
                    <a:pt x="2108" y="161"/>
                  </a:lnTo>
                  <a:cubicBezTo>
                    <a:pt x="2108" y="54"/>
                    <a:pt x="2019" y="1"/>
                    <a:pt x="19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5"/>
            <p:cNvSpPr/>
            <p:nvPr/>
          </p:nvSpPr>
          <p:spPr>
            <a:xfrm>
              <a:off x="2673250" y="2300350"/>
              <a:ext cx="53000" cy="70775"/>
            </a:xfrm>
            <a:custGeom>
              <a:avLst/>
              <a:gdLst/>
              <a:ahLst/>
              <a:cxnLst/>
              <a:rect l="l" t="t" r="r" b="b"/>
              <a:pathLst>
                <a:path w="2120" h="2831" extrusionOk="0">
                  <a:moveTo>
                    <a:pt x="1941" y="0"/>
                  </a:moveTo>
                  <a:cubicBezTo>
                    <a:pt x="1851" y="0"/>
                    <a:pt x="1762" y="57"/>
                    <a:pt x="1762" y="170"/>
                  </a:cubicBezTo>
                  <a:lnTo>
                    <a:pt x="1762" y="1003"/>
                  </a:lnTo>
                  <a:cubicBezTo>
                    <a:pt x="1750" y="1003"/>
                    <a:pt x="1726" y="979"/>
                    <a:pt x="1715" y="979"/>
                  </a:cubicBezTo>
                  <a:lnTo>
                    <a:pt x="452" y="979"/>
                  </a:lnTo>
                  <a:lnTo>
                    <a:pt x="452" y="229"/>
                  </a:lnTo>
                  <a:cubicBezTo>
                    <a:pt x="452" y="116"/>
                    <a:pt x="363" y="60"/>
                    <a:pt x="274" y="60"/>
                  </a:cubicBezTo>
                  <a:cubicBezTo>
                    <a:pt x="185" y="60"/>
                    <a:pt x="95" y="116"/>
                    <a:pt x="95" y="229"/>
                  </a:cubicBezTo>
                  <a:lnTo>
                    <a:pt x="95" y="1015"/>
                  </a:lnTo>
                  <a:cubicBezTo>
                    <a:pt x="0" y="1086"/>
                    <a:pt x="0" y="1217"/>
                    <a:pt x="95" y="1301"/>
                  </a:cubicBezTo>
                  <a:lnTo>
                    <a:pt x="95" y="2670"/>
                  </a:lnTo>
                  <a:cubicBezTo>
                    <a:pt x="95" y="2777"/>
                    <a:pt x="185" y="2831"/>
                    <a:pt x="274" y="2831"/>
                  </a:cubicBezTo>
                  <a:cubicBezTo>
                    <a:pt x="363" y="2831"/>
                    <a:pt x="452" y="2777"/>
                    <a:pt x="452" y="2670"/>
                  </a:cubicBezTo>
                  <a:lnTo>
                    <a:pt x="452" y="1325"/>
                  </a:lnTo>
                  <a:lnTo>
                    <a:pt x="1715" y="1325"/>
                  </a:lnTo>
                  <a:cubicBezTo>
                    <a:pt x="1726" y="1325"/>
                    <a:pt x="1750" y="1325"/>
                    <a:pt x="1762" y="1313"/>
                  </a:cubicBezTo>
                  <a:lnTo>
                    <a:pt x="1762" y="2575"/>
                  </a:lnTo>
                  <a:cubicBezTo>
                    <a:pt x="1762" y="2716"/>
                    <a:pt x="1858" y="2785"/>
                    <a:pt x="1950" y="2785"/>
                  </a:cubicBezTo>
                  <a:cubicBezTo>
                    <a:pt x="2036" y="2785"/>
                    <a:pt x="2119" y="2725"/>
                    <a:pt x="2119" y="2610"/>
                  </a:cubicBezTo>
                  <a:lnTo>
                    <a:pt x="2119" y="170"/>
                  </a:lnTo>
                  <a:cubicBezTo>
                    <a:pt x="2119" y="57"/>
                    <a:pt x="2030" y="0"/>
                    <a:pt x="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5"/>
            <p:cNvSpPr/>
            <p:nvPr/>
          </p:nvSpPr>
          <p:spPr>
            <a:xfrm>
              <a:off x="2258600" y="2299975"/>
              <a:ext cx="52725" cy="71675"/>
            </a:xfrm>
            <a:custGeom>
              <a:avLst/>
              <a:gdLst/>
              <a:ahLst/>
              <a:cxnLst/>
              <a:rect l="l" t="t" r="r" b="b"/>
              <a:pathLst>
                <a:path w="2109" h="2867" extrusionOk="0">
                  <a:moveTo>
                    <a:pt x="1929" y="0"/>
                  </a:moveTo>
                  <a:cubicBezTo>
                    <a:pt x="1840" y="0"/>
                    <a:pt x="1751" y="54"/>
                    <a:pt x="1751" y="161"/>
                  </a:cubicBezTo>
                  <a:lnTo>
                    <a:pt x="1751" y="994"/>
                  </a:lnTo>
                  <a:cubicBezTo>
                    <a:pt x="1739" y="994"/>
                    <a:pt x="1715" y="982"/>
                    <a:pt x="1703" y="982"/>
                  </a:cubicBezTo>
                  <a:lnTo>
                    <a:pt x="441" y="982"/>
                  </a:lnTo>
                  <a:lnTo>
                    <a:pt x="441" y="220"/>
                  </a:lnTo>
                  <a:cubicBezTo>
                    <a:pt x="441" y="113"/>
                    <a:pt x="352" y="60"/>
                    <a:pt x="263" y="60"/>
                  </a:cubicBezTo>
                  <a:cubicBezTo>
                    <a:pt x="173" y="60"/>
                    <a:pt x="84" y="113"/>
                    <a:pt x="84" y="220"/>
                  </a:cubicBezTo>
                  <a:lnTo>
                    <a:pt x="84" y="1042"/>
                  </a:lnTo>
                  <a:cubicBezTo>
                    <a:pt x="1" y="1113"/>
                    <a:pt x="1" y="1256"/>
                    <a:pt x="84" y="1328"/>
                  </a:cubicBezTo>
                  <a:lnTo>
                    <a:pt x="84" y="2697"/>
                  </a:lnTo>
                  <a:cubicBezTo>
                    <a:pt x="84" y="2810"/>
                    <a:pt x="173" y="2867"/>
                    <a:pt x="263" y="2867"/>
                  </a:cubicBezTo>
                  <a:cubicBezTo>
                    <a:pt x="352" y="2867"/>
                    <a:pt x="441" y="2810"/>
                    <a:pt x="441" y="2697"/>
                  </a:cubicBezTo>
                  <a:lnTo>
                    <a:pt x="441" y="1352"/>
                  </a:lnTo>
                  <a:lnTo>
                    <a:pt x="1703" y="1352"/>
                  </a:lnTo>
                  <a:cubicBezTo>
                    <a:pt x="1727" y="1352"/>
                    <a:pt x="1739" y="1352"/>
                    <a:pt x="1751" y="1340"/>
                  </a:cubicBezTo>
                  <a:lnTo>
                    <a:pt x="1751" y="2602"/>
                  </a:lnTo>
                  <a:cubicBezTo>
                    <a:pt x="1751" y="2715"/>
                    <a:pt x="1840" y="2771"/>
                    <a:pt x="1929" y="2771"/>
                  </a:cubicBezTo>
                  <a:cubicBezTo>
                    <a:pt x="2019" y="2771"/>
                    <a:pt x="2108" y="2715"/>
                    <a:pt x="2108" y="2602"/>
                  </a:cubicBezTo>
                  <a:lnTo>
                    <a:pt x="2108" y="161"/>
                  </a:lnTo>
                  <a:cubicBezTo>
                    <a:pt x="2108" y="54"/>
                    <a:pt x="2019" y="0"/>
                    <a:pt x="1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5"/>
            <p:cNvSpPr/>
            <p:nvPr/>
          </p:nvSpPr>
          <p:spPr>
            <a:xfrm>
              <a:off x="2486600" y="2181350"/>
              <a:ext cx="9250" cy="93050"/>
            </a:xfrm>
            <a:custGeom>
              <a:avLst/>
              <a:gdLst/>
              <a:ahLst/>
              <a:cxnLst/>
              <a:rect l="l" t="t" r="r" b="b"/>
              <a:pathLst>
                <a:path w="370" h="3722" extrusionOk="0">
                  <a:moveTo>
                    <a:pt x="191" y="1"/>
                  </a:moveTo>
                  <a:cubicBezTo>
                    <a:pt x="102" y="1"/>
                    <a:pt x="13" y="60"/>
                    <a:pt x="13" y="179"/>
                  </a:cubicBezTo>
                  <a:cubicBezTo>
                    <a:pt x="13" y="1310"/>
                    <a:pt x="1" y="2429"/>
                    <a:pt x="1" y="3560"/>
                  </a:cubicBezTo>
                  <a:cubicBezTo>
                    <a:pt x="1" y="3668"/>
                    <a:pt x="90" y="3721"/>
                    <a:pt x="179" y="3721"/>
                  </a:cubicBezTo>
                  <a:cubicBezTo>
                    <a:pt x="269" y="3721"/>
                    <a:pt x="358" y="3668"/>
                    <a:pt x="358" y="3560"/>
                  </a:cubicBezTo>
                  <a:cubicBezTo>
                    <a:pt x="358" y="2417"/>
                    <a:pt x="370" y="1310"/>
                    <a:pt x="370" y="179"/>
                  </a:cubicBezTo>
                  <a:cubicBezTo>
                    <a:pt x="370" y="60"/>
                    <a:pt x="281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5"/>
            <p:cNvSpPr/>
            <p:nvPr/>
          </p:nvSpPr>
          <p:spPr>
            <a:xfrm>
              <a:off x="2556550" y="2331375"/>
              <a:ext cx="95575" cy="9250"/>
            </a:xfrm>
            <a:custGeom>
              <a:avLst/>
              <a:gdLst/>
              <a:ahLst/>
              <a:cxnLst/>
              <a:rect l="l" t="t" r="r" b="b"/>
              <a:pathLst>
                <a:path w="3823" h="370" extrusionOk="0">
                  <a:moveTo>
                    <a:pt x="215" y="0"/>
                  </a:moveTo>
                  <a:cubicBezTo>
                    <a:pt x="1" y="0"/>
                    <a:pt x="1" y="357"/>
                    <a:pt x="215" y="357"/>
                  </a:cubicBezTo>
                  <a:cubicBezTo>
                    <a:pt x="1346" y="357"/>
                    <a:pt x="2465" y="369"/>
                    <a:pt x="3596" y="369"/>
                  </a:cubicBezTo>
                  <a:cubicBezTo>
                    <a:pt x="3823" y="357"/>
                    <a:pt x="3823" y="12"/>
                    <a:pt x="3596" y="12"/>
                  </a:cubicBezTo>
                  <a:cubicBezTo>
                    <a:pt x="2465" y="12"/>
                    <a:pt x="1346" y="0"/>
                    <a:pt x="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5"/>
            <p:cNvSpPr/>
            <p:nvPr/>
          </p:nvSpPr>
          <p:spPr>
            <a:xfrm>
              <a:off x="2491675" y="2402125"/>
              <a:ext cx="9400" cy="93050"/>
            </a:xfrm>
            <a:custGeom>
              <a:avLst/>
              <a:gdLst/>
              <a:ahLst/>
              <a:cxnLst/>
              <a:rect l="l" t="t" r="r" b="b"/>
              <a:pathLst>
                <a:path w="376" h="3722" extrusionOk="0">
                  <a:moveTo>
                    <a:pt x="195" y="1"/>
                  </a:moveTo>
                  <a:cubicBezTo>
                    <a:pt x="104" y="1"/>
                    <a:pt x="12" y="58"/>
                    <a:pt x="12" y="171"/>
                  </a:cubicBezTo>
                  <a:cubicBezTo>
                    <a:pt x="12" y="1302"/>
                    <a:pt x="0" y="2421"/>
                    <a:pt x="0" y="3552"/>
                  </a:cubicBezTo>
                  <a:cubicBezTo>
                    <a:pt x="0" y="3665"/>
                    <a:pt x="90" y="3722"/>
                    <a:pt x="179" y="3722"/>
                  </a:cubicBezTo>
                  <a:cubicBezTo>
                    <a:pt x="268" y="3722"/>
                    <a:pt x="357" y="3665"/>
                    <a:pt x="357" y="3552"/>
                  </a:cubicBezTo>
                  <a:cubicBezTo>
                    <a:pt x="357" y="2421"/>
                    <a:pt x="369" y="1302"/>
                    <a:pt x="369" y="171"/>
                  </a:cubicBezTo>
                  <a:cubicBezTo>
                    <a:pt x="375" y="58"/>
                    <a:pt x="286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2335400" y="2336425"/>
              <a:ext cx="95875" cy="9250"/>
            </a:xfrm>
            <a:custGeom>
              <a:avLst/>
              <a:gdLst/>
              <a:ahLst/>
              <a:cxnLst/>
              <a:rect l="l" t="t" r="r" b="b"/>
              <a:pathLst>
                <a:path w="3835" h="370" extrusionOk="0">
                  <a:moveTo>
                    <a:pt x="227" y="1"/>
                  </a:moveTo>
                  <a:cubicBezTo>
                    <a:pt x="0" y="1"/>
                    <a:pt x="0" y="358"/>
                    <a:pt x="227" y="358"/>
                  </a:cubicBezTo>
                  <a:cubicBezTo>
                    <a:pt x="1358" y="358"/>
                    <a:pt x="2477" y="370"/>
                    <a:pt x="3608" y="370"/>
                  </a:cubicBezTo>
                  <a:cubicBezTo>
                    <a:pt x="3834" y="370"/>
                    <a:pt x="3834" y="13"/>
                    <a:pt x="3608" y="13"/>
                  </a:cubicBezTo>
                  <a:cubicBezTo>
                    <a:pt x="2477" y="13"/>
                    <a:pt x="1358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5"/>
            <p:cNvSpPr/>
            <p:nvPr/>
          </p:nvSpPr>
          <p:spPr>
            <a:xfrm>
              <a:off x="2457450" y="2309600"/>
              <a:ext cx="59550" cy="61050"/>
            </a:xfrm>
            <a:custGeom>
              <a:avLst/>
              <a:gdLst/>
              <a:ahLst/>
              <a:cxnLst/>
              <a:rect l="l" t="t" r="r" b="b"/>
              <a:pathLst>
                <a:path w="2382" h="2442" extrusionOk="0">
                  <a:moveTo>
                    <a:pt x="1455" y="1"/>
                  </a:moveTo>
                  <a:cubicBezTo>
                    <a:pt x="1211" y="1"/>
                    <a:pt x="968" y="104"/>
                    <a:pt x="762" y="276"/>
                  </a:cubicBezTo>
                  <a:cubicBezTo>
                    <a:pt x="191" y="728"/>
                    <a:pt x="0" y="1836"/>
                    <a:pt x="702" y="2276"/>
                  </a:cubicBezTo>
                  <a:cubicBezTo>
                    <a:pt x="888" y="2395"/>
                    <a:pt x="1091" y="2442"/>
                    <a:pt x="1298" y="2442"/>
                  </a:cubicBezTo>
                  <a:cubicBezTo>
                    <a:pt x="1571" y="2442"/>
                    <a:pt x="1851" y="2360"/>
                    <a:pt x="2107" y="2252"/>
                  </a:cubicBezTo>
                  <a:cubicBezTo>
                    <a:pt x="2191" y="2205"/>
                    <a:pt x="2203" y="2086"/>
                    <a:pt x="2167" y="2014"/>
                  </a:cubicBezTo>
                  <a:cubicBezTo>
                    <a:pt x="2130" y="1954"/>
                    <a:pt x="2078" y="1928"/>
                    <a:pt x="2024" y="1928"/>
                  </a:cubicBezTo>
                  <a:cubicBezTo>
                    <a:pt x="1993" y="1928"/>
                    <a:pt x="1960" y="1937"/>
                    <a:pt x="1929" y="1955"/>
                  </a:cubicBezTo>
                  <a:cubicBezTo>
                    <a:pt x="1745" y="2039"/>
                    <a:pt x="1536" y="2099"/>
                    <a:pt x="1331" y="2099"/>
                  </a:cubicBezTo>
                  <a:cubicBezTo>
                    <a:pt x="1218" y="2099"/>
                    <a:pt x="1106" y="2080"/>
                    <a:pt x="1000" y="2038"/>
                  </a:cubicBezTo>
                  <a:cubicBezTo>
                    <a:pt x="738" y="1919"/>
                    <a:pt x="607" y="1669"/>
                    <a:pt x="607" y="1383"/>
                  </a:cubicBezTo>
                  <a:cubicBezTo>
                    <a:pt x="630" y="954"/>
                    <a:pt x="931" y="354"/>
                    <a:pt x="1439" y="354"/>
                  </a:cubicBezTo>
                  <a:cubicBezTo>
                    <a:pt x="1467" y="354"/>
                    <a:pt x="1495" y="356"/>
                    <a:pt x="1524" y="359"/>
                  </a:cubicBezTo>
                  <a:cubicBezTo>
                    <a:pt x="1726" y="395"/>
                    <a:pt x="1976" y="538"/>
                    <a:pt x="2012" y="776"/>
                  </a:cubicBezTo>
                  <a:cubicBezTo>
                    <a:pt x="2024" y="871"/>
                    <a:pt x="2084" y="955"/>
                    <a:pt x="2191" y="955"/>
                  </a:cubicBezTo>
                  <a:cubicBezTo>
                    <a:pt x="2274" y="955"/>
                    <a:pt x="2381" y="883"/>
                    <a:pt x="2369" y="776"/>
                  </a:cubicBezTo>
                  <a:cubicBezTo>
                    <a:pt x="2334" y="419"/>
                    <a:pt x="2084" y="157"/>
                    <a:pt x="1738" y="50"/>
                  </a:cubicBezTo>
                  <a:cubicBezTo>
                    <a:pt x="1645" y="16"/>
                    <a:pt x="1550" y="1"/>
                    <a:pt x="14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5"/>
            <p:cNvSpPr/>
            <p:nvPr/>
          </p:nvSpPr>
          <p:spPr>
            <a:xfrm>
              <a:off x="2312175" y="2083450"/>
              <a:ext cx="39025" cy="112575"/>
            </a:xfrm>
            <a:custGeom>
              <a:avLst/>
              <a:gdLst/>
              <a:ahLst/>
              <a:cxnLst/>
              <a:rect l="l" t="t" r="r" b="b"/>
              <a:pathLst>
                <a:path w="1561" h="4503" extrusionOk="0">
                  <a:moveTo>
                    <a:pt x="677" y="0"/>
                  </a:moveTo>
                  <a:cubicBezTo>
                    <a:pt x="606" y="0"/>
                    <a:pt x="537" y="22"/>
                    <a:pt x="477" y="71"/>
                  </a:cubicBezTo>
                  <a:cubicBezTo>
                    <a:pt x="358" y="142"/>
                    <a:pt x="263" y="261"/>
                    <a:pt x="203" y="380"/>
                  </a:cubicBezTo>
                  <a:cubicBezTo>
                    <a:pt x="156" y="476"/>
                    <a:pt x="179" y="583"/>
                    <a:pt x="263" y="630"/>
                  </a:cubicBezTo>
                  <a:cubicBezTo>
                    <a:pt x="296" y="643"/>
                    <a:pt x="328" y="649"/>
                    <a:pt x="359" y="649"/>
                  </a:cubicBezTo>
                  <a:cubicBezTo>
                    <a:pt x="418" y="649"/>
                    <a:pt x="470" y="625"/>
                    <a:pt x="501" y="571"/>
                  </a:cubicBezTo>
                  <a:cubicBezTo>
                    <a:pt x="513" y="523"/>
                    <a:pt x="548" y="476"/>
                    <a:pt x="572" y="452"/>
                  </a:cubicBezTo>
                  <a:lnTo>
                    <a:pt x="596" y="428"/>
                  </a:lnTo>
                  <a:lnTo>
                    <a:pt x="620" y="404"/>
                  </a:lnTo>
                  <a:lnTo>
                    <a:pt x="656" y="368"/>
                  </a:lnTo>
                  <a:cubicBezTo>
                    <a:pt x="644" y="357"/>
                    <a:pt x="668" y="345"/>
                    <a:pt x="679" y="345"/>
                  </a:cubicBezTo>
                  <a:cubicBezTo>
                    <a:pt x="691" y="357"/>
                    <a:pt x="691" y="357"/>
                    <a:pt x="679" y="357"/>
                  </a:cubicBezTo>
                  <a:cubicBezTo>
                    <a:pt x="632" y="392"/>
                    <a:pt x="596" y="428"/>
                    <a:pt x="596" y="511"/>
                  </a:cubicBezTo>
                  <a:lnTo>
                    <a:pt x="596" y="3786"/>
                  </a:lnTo>
                  <a:lnTo>
                    <a:pt x="322" y="3512"/>
                  </a:lnTo>
                  <a:cubicBezTo>
                    <a:pt x="291" y="3481"/>
                    <a:pt x="240" y="3462"/>
                    <a:pt x="191" y="3462"/>
                  </a:cubicBezTo>
                  <a:cubicBezTo>
                    <a:pt x="145" y="3462"/>
                    <a:pt x="101" y="3478"/>
                    <a:pt x="72" y="3512"/>
                  </a:cubicBezTo>
                  <a:cubicBezTo>
                    <a:pt x="13" y="3583"/>
                    <a:pt x="1" y="3690"/>
                    <a:pt x="72" y="3762"/>
                  </a:cubicBezTo>
                  <a:lnTo>
                    <a:pt x="644" y="4345"/>
                  </a:lnTo>
                  <a:lnTo>
                    <a:pt x="751" y="4452"/>
                  </a:lnTo>
                  <a:cubicBezTo>
                    <a:pt x="788" y="4484"/>
                    <a:pt x="838" y="4502"/>
                    <a:pt x="886" y="4502"/>
                  </a:cubicBezTo>
                  <a:cubicBezTo>
                    <a:pt x="946" y="4502"/>
                    <a:pt x="1004" y="4476"/>
                    <a:pt x="1037" y="4417"/>
                  </a:cubicBezTo>
                  <a:cubicBezTo>
                    <a:pt x="1168" y="4143"/>
                    <a:pt x="1322" y="3869"/>
                    <a:pt x="1489" y="3607"/>
                  </a:cubicBezTo>
                  <a:cubicBezTo>
                    <a:pt x="1525" y="3524"/>
                    <a:pt x="1501" y="3405"/>
                    <a:pt x="1430" y="3357"/>
                  </a:cubicBezTo>
                  <a:cubicBezTo>
                    <a:pt x="1400" y="3346"/>
                    <a:pt x="1369" y="3341"/>
                    <a:pt x="1340" y="3341"/>
                  </a:cubicBezTo>
                  <a:cubicBezTo>
                    <a:pt x="1275" y="3341"/>
                    <a:pt x="1216" y="3367"/>
                    <a:pt x="1191" y="3416"/>
                  </a:cubicBezTo>
                  <a:cubicBezTo>
                    <a:pt x="1108" y="3536"/>
                    <a:pt x="1037" y="3655"/>
                    <a:pt x="965" y="3797"/>
                  </a:cubicBezTo>
                  <a:lnTo>
                    <a:pt x="965" y="821"/>
                  </a:lnTo>
                  <a:cubicBezTo>
                    <a:pt x="1049" y="892"/>
                    <a:pt x="1144" y="964"/>
                    <a:pt x="1215" y="1035"/>
                  </a:cubicBezTo>
                  <a:cubicBezTo>
                    <a:pt x="1251" y="1071"/>
                    <a:pt x="1303" y="1094"/>
                    <a:pt x="1355" y="1094"/>
                  </a:cubicBezTo>
                  <a:cubicBezTo>
                    <a:pt x="1390" y="1094"/>
                    <a:pt x="1424" y="1083"/>
                    <a:pt x="1453" y="1059"/>
                  </a:cubicBezTo>
                  <a:cubicBezTo>
                    <a:pt x="1513" y="1011"/>
                    <a:pt x="1560" y="892"/>
                    <a:pt x="1501" y="833"/>
                  </a:cubicBezTo>
                  <a:cubicBezTo>
                    <a:pt x="1406" y="714"/>
                    <a:pt x="1310" y="583"/>
                    <a:pt x="1215" y="464"/>
                  </a:cubicBezTo>
                  <a:cubicBezTo>
                    <a:pt x="1168" y="404"/>
                    <a:pt x="1132" y="345"/>
                    <a:pt x="1072" y="261"/>
                  </a:cubicBezTo>
                  <a:cubicBezTo>
                    <a:pt x="1025" y="202"/>
                    <a:pt x="977" y="130"/>
                    <a:pt x="918" y="83"/>
                  </a:cubicBezTo>
                  <a:cubicBezTo>
                    <a:pt x="846" y="31"/>
                    <a:pt x="761" y="0"/>
                    <a:pt x="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2376775" y="2100300"/>
              <a:ext cx="42875" cy="50200"/>
            </a:xfrm>
            <a:custGeom>
              <a:avLst/>
              <a:gdLst/>
              <a:ahLst/>
              <a:cxnLst/>
              <a:rect l="l" t="t" r="r" b="b"/>
              <a:pathLst>
                <a:path w="1715" h="2008" extrusionOk="0">
                  <a:moveTo>
                    <a:pt x="1377" y="1"/>
                  </a:moveTo>
                  <a:cubicBezTo>
                    <a:pt x="1315" y="1"/>
                    <a:pt x="1254" y="28"/>
                    <a:pt x="1239" y="87"/>
                  </a:cubicBezTo>
                  <a:cubicBezTo>
                    <a:pt x="1084" y="433"/>
                    <a:pt x="905" y="754"/>
                    <a:pt x="727" y="1087"/>
                  </a:cubicBezTo>
                  <a:cubicBezTo>
                    <a:pt x="584" y="980"/>
                    <a:pt x="453" y="873"/>
                    <a:pt x="298" y="766"/>
                  </a:cubicBezTo>
                  <a:cubicBezTo>
                    <a:pt x="275" y="747"/>
                    <a:pt x="248" y="739"/>
                    <a:pt x="220" y="739"/>
                  </a:cubicBezTo>
                  <a:cubicBezTo>
                    <a:pt x="158" y="739"/>
                    <a:pt x="92" y="777"/>
                    <a:pt x="60" y="826"/>
                  </a:cubicBezTo>
                  <a:cubicBezTo>
                    <a:pt x="0" y="921"/>
                    <a:pt x="48" y="1016"/>
                    <a:pt x="119" y="1064"/>
                  </a:cubicBezTo>
                  <a:cubicBezTo>
                    <a:pt x="274" y="1171"/>
                    <a:pt x="405" y="1278"/>
                    <a:pt x="548" y="1385"/>
                  </a:cubicBezTo>
                  <a:cubicBezTo>
                    <a:pt x="489" y="1468"/>
                    <a:pt x="441" y="1564"/>
                    <a:pt x="393" y="1647"/>
                  </a:cubicBezTo>
                  <a:cubicBezTo>
                    <a:pt x="310" y="1780"/>
                    <a:pt x="430" y="1907"/>
                    <a:pt x="555" y="1907"/>
                  </a:cubicBezTo>
                  <a:cubicBezTo>
                    <a:pt x="608" y="1907"/>
                    <a:pt x="663" y="1883"/>
                    <a:pt x="703" y="1826"/>
                  </a:cubicBezTo>
                  <a:cubicBezTo>
                    <a:pt x="739" y="1754"/>
                    <a:pt x="810" y="1659"/>
                    <a:pt x="846" y="1576"/>
                  </a:cubicBezTo>
                  <a:cubicBezTo>
                    <a:pt x="1036" y="1707"/>
                    <a:pt x="1227" y="1838"/>
                    <a:pt x="1417" y="1980"/>
                  </a:cubicBezTo>
                  <a:cubicBezTo>
                    <a:pt x="1440" y="1999"/>
                    <a:pt x="1467" y="2007"/>
                    <a:pt x="1496" y="2007"/>
                  </a:cubicBezTo>
                  <a:cubicBezTo>
                    <a:pt x="1557" y="2007"/>
                    <a:pt x="1623" y="1970"/>
                    <a:pt x="1655" y="1921"/>
                  </a:cubicBezTo>
                  <a:cubicBezTo>
                    <a:pt x="1715" y="1826"/>
                    <a:pt x="1667" y="1719"/>
                    <a:pt x="1596" y="1683"/>
                  </a:cubicBezTo>
                  <a:cubicBezTo>
                    <a:pt x="1405" y="1540"/>
                    <a:pt x="1227" y="1409"/>
                    <a:pt x="1024" y="1278"/>
                  </a:cubicBezTo>
                  <a:cubicBezTo>
                    <a:pt x="1227" y="945"/>
                    <a:pt x="1382" y="611"/>
                    <a:pt x="1548" y="254"/>
                  </a:cubicBezTo>
                  <a:cubicBezTo>
                    <a:pt x="1584" y="195"/>
                    <a:pt x="1560" y="87"/>
                    <a:pt x="1477" y="28"/>
                  </a:cubicBezTo>
                  <a:cubicBezTo>
                    <a:pt x="1450" y="10"/>
                    <a:pt x="1414" y="1"/>
                    <a:pt x="1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2190875" y="2360475"/>
              <a:ext cx="145450" cy="143125"/>
            </a:xfrm>
            <a:custGeom>
              <a:avLst/>
              <a:gdLst/>
              <a:ahLst/>
              <a:cxnLst/>
              <a:rect l="l" t="t" r="r" b="b"/>
              <a:pathLst>
                <a:path w="5818" h="5725" extrusionOk="0">
                  <a:moveTo>
                    <a:pt x="177" y="0"/>
                  </a:moveTo>
                  <a:cubicBezTo>
                    <a:pt x="87" y="0"/>
                    <a:pt x="1" y="57"/>
                    <a:pt x="7" y="170"/>
                  </a:cubicBezTo>
                  <a:cubicBezTo>
                    <a:pt x="114" y="1456"/>
                    <a:pt x="697" y="2670"/>
                    <a:pt x="1662" y="3539"/>
                  </a:cubicBezTo>
                  <a:cubicBezTo>
                    <a:pt x="2565" y="4324"/>
                    <a:pt x="3750" y="4769"/>
                    <a:pt x="4953" y="4769"/>
                  </a:cubicBezTo>
                  <a:cubicBezTo>
                    <a:pt x="5082" y="4769"/>
                    <a:pt x="5212" y="4764"/>
                    <a:pt x="5341" y="4754"/>
                  </a:cubicBezTo>
                  <a:cubicBezTo>
                    <a:pt x="5353" y="4754"/>
                    <a:pt x="5353" y="4754"/>
                    <a:pt x="5365" y="4742"/>
                  </a:cubicBezTo>
                  <a:lnTo>
                    <a:pt x="5365" y="4742"/>
                  </a:lnTo>
                  <a:cubicBezTo>
                    <a:pt x="5329" y="4861"/>
                    <a:pt x="5246" y="4968"/>
                    <a:pt x="5186" y="5063"/>
                  </a:cubicBezTo>
                  <a:cubicBezTo>
                    <a:pt x="5115" y="5182"/>
                    <a:pt x="5031" y="5325"/>
                    <a:pt x="4936" y="5420"/>
                  </a:cubicBezTo>
                  <a:cubicBezTo>
                    <a:pt x="4877" y="5492"/>
                    <a:pt x="4865" y="5599"/>
                    <a:pt x="4936" y="5670"/>
                  </a:cubicBezTo>
                  <a:cubicBezTo>
                    <a:pt x="4968" y="5703"/>
                    <a:pt x="5021" y="5724"/>
                    <a:pt x="5073" y="5724"/>
                  </a:cubicBezTo>
                  <a:cubicBezTo>
                    <a:pt x="5116" y="5724"/>
                    <a:pt x="5159" y="5709"/>
                    <a:pt x="5186" y="5670"/>
                  </a:cubicBezTo>
                  <a:cubicBezTo>
                    <a:pt x="5305" y="5528"/>
                    <a:pt x="5412" y="5373"/>
                    <a:pt x="5520" y="5218"/>
                  </a:cubicBezTo>
                  <a:cubicBezTo>
                    <a:pt x="5603" y="5063"/>
                    <a:pt x="5722" y="4885"/>
                    <a:pt x="5770" y="4706"/>
                  </a:cubicBezTo>
                  <a:cubicBezTo>
                    <a:pt x="5817" y="4480"/>
                    <a:pt x="5662" y="4349"/>
                    <a:pt x="5531" y="4206"/>
                  </a:cubicBezTo>
                  <a:cubicBezTo>
                    <a:pt x="5400" y="4051"/>
                    <a:pt x="5269" y="3908"/>
                    <a:pt x="5115" y="3754"/>
                  </a:cubicBezTo>
                  <a:cubicBezTo>
                    <a:pt x="5082" y="3716"/>
                    <a:pt x="5044" y="3700"/>
                    <a:pt x="5006" y="3700"/>
                  </a:cubicBezTo>
                  <a:cubicBezTo>
                    <a:pt x="4875" y="3700"/>
                    <a:pt x="4745" y="3884"/>
                    <a:pt x="4865" y="4004"/>
                  </a:cubicBezTo>
                  <a:cubicBezTo>
                    <a:pt x="4972" y="4135"/>
                    <a:pt x="5091" y="4254"/>
                    <a:pt x="5186" y="4361"/>
                  </a:cubicBezTo>
                  <a:lnTo>
                    <a:pt x="5222" y="4396"/>
                  </a:lnTo>
                  <a:cubicBezTo>
                    <a:pt x="5143" y="4400"/>
                    <a:pt x="5064" y="4402"/>
                    <a:pt x="4985" y="4402"/>
                  </a:cubicBezTo>
                  <a:cubicBezTo>
                    <a:pt x="3871" y="4402"/>
                    <a:pt x="2746" y="4011"/>
                    <a:pt x="1912" y="3277"/>
                  </a:cubicBezTo>
                  <a:cubicBezTo>
                    <a:pt x="1019" y="2491"/>
                    <a:pt x="459" y="1360"/>
                    <a:pt x="364" y="170"/>
                  </a:cubicBezTo>
                  <a:cubicBezTo>
                    <a:pt x="358" y="57"/>
                    <a:pt x="266" y="0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2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6"/>
          <p:cNvSpPr/>
          <p:nvPr/>
        </p:nvSpPr>
        <p:spPr>
          <a:xfrm>
            <a:off x="0" y="0"/>
            <a:ext cx="5347968" cy="2529327"/>
          </a:xfrm>
          <a:custGeom>
            <a:avLst/>
            <a:gdLst/>
            <a:ahLst/>
            <a:cxnLst/>
            <a:rect l="l" t="t" r="r" b="b"/>
            <a:pathLst>
              <a:path w="65104" h="30791" extrusionOk="0">
                <a:moveTo>
                  <a:pt x="0" y="1"/>
                </a:moveTo>
                <a:lnTo>
                  <a:pt x="0" y="30719"/>
                </a:lnTo>
                <a:cubicBezTo>
                  <a:pt x="0" y="30719"/>
                  <a:pt x="1406" y="30790"/>
                  <a:pt x="3773" y="30790"/>
                </a:cubicBezTo>
                <a:cubicBezTo>
                  <a:pt x="10984" y="30790"/>
                  <a:pt x="27120" y="30129"/>
                  <a:pt x="39660" y="24778"/>
                </a:cubicBezTo>
                <a:cubicBezTo>
                  <a:pt x="56329" y="17658"/>
                  <a:pt x="65104" y="1"/>
                  <a:pt x="651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6"/>
          <p:cNvSpPr/>
          <p:nvPr/>
        </p:nvSpPr>
        <p:spPr>
          <a:xfrm>
            <a:off x="6831200" y="4123800"/>
            <a:ext cx="2312800" cy="1019700"/>
          </a:xfrm>
          <a:custGeom>
            <a:avLst/>
            <a:gdLst/>
            <a:ahLst/>
            <a:cxnLst/>
            <a:rect l="l" t="t" r="r" b="b"/>
            <a:pathLst>
              <a:path w="92512" h="40788" extrusionOk="0">
                <a:moveTo>
                  <a:pt x="65320" y="1"/>
                </a:moveTo>
                <a:cubicBezTo>
                  <a:pt x="61977" y="1"/>
                  <a:pt x="58631" y="573"/>
                  <a:pt x="55483" y="1997"/>
                </a:cubicBezTo>
                <a:cubicBezTo>
                  <a:pt x="39517" y="9236"/>
                  <a:pt x="34659" y="26179"/>
                  <a:pt x="21562" y="28060"/>
                </a:cubicBezTo>
                <a:cubicBezTo>
                  <a:pt x="8477" y="29929"/>
                  <a:pt x="0" y="40788"/>
                  <a:pt x="0" y="40788"/>
                </a:cubicBezTo>
                <a:lnTo>
                  <a:pt x="92512" y="40788"/>
                </a:lnTo>
                <a:lnTo>
                  <a:pt x="92512" y="9486"/>
                </a:lnTo>
                <a:cubicBezTo>
                  <a:pt x="92512" y="9486"/>
                  <a:pt x="78935" y="1"/>
                  <a:pt x="65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1_1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7"/>
          <p:cNvSpPr/>
          <p:nvPr/>
        </p:nvSpPr>
        <p:spPr>
          <a:xfrm rot="10800000" flipH="1">
            <a:off x="6431076" y="15"/>
            <a:ext cx="2712914" cy="1196108"/>
          </a:xfrm>
          <a:custGeom>
            <a:avLst/>
            <a:gdLst/>
            <a:ahLst/>
            <a:cxnLst/>
            <a:rect l="l" t="t" r="r" b="b"/>
            <a:pathLst>
              <a:path w="92512" h="40788" extrusionOk="0">
                <a:moveTo>
                  <a:pt x="65320" y="1"/>
                </a:moveTo>
                <a:cubicBezTo>
                  <a:pt x="61977" y="1"/>
                  <a:pt x="58631" y="573"/>
                  <a:pt x="55483" y="1997"/>
                </a:cubicBezTo>
                <a:cubicBezTo>
                  <a:pt x="39517" y="9236"/>
                  <a:pt x="34659" y="26179"/>
                  <a:pt x="21562" y="28060"/>
                </a:cubicBezTo>
                <a:cubicBezTo>
                  <a:pt x="8477" y="29929"/>
                  <a:pt x="0" y="40788"/>
                  <a:pt x="0" y="40788"/>
                </a:cubicBezTo>
                <a:lnTo>
                  <a:pt x="92512" y="40788"/>
                </a:lnTo>
                <a:lnTo>
                  <a:pt x="92512" y="9486"/>
                </a:lnTo>
                <a:cubicBezTo>
                  <a:pt x="92512" y="9486"/>
                  <a:pt x="78935" y="1"/>
                  <a:pt x="65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7"/>
          <p:cNvSpPr/>
          <p:nvPr/>
        </p:nvSpPr>
        <p:spPr>
          <a:xfrm rot="10800000" flipH="1">
            <a:off x="0" y="4270344"/>
            <a:ext cx="1808752" cy="873156"/>
          </a:xfrm>
          <a:custGeom>
            <a:avLst/>
            <a:gdLst/>
            <a:ahLst/>
            <a:cxnLst/>
            <a:rect l="l" t="t" r="r" b="b"/>
            <a:pathLst>
              <a:path w="65104" h="30791" extrusionOk="0">
                <a:moveTo>
                  <a:pt x="0" y="1"/>
                </a:moveTo>
                <a:lnTo>
                  <a:pt x="0" y="30719"/>
                </a:lnTo>
                <a:cubicBezTo>
                  <a:pt x="0" y="30719"/>
                  <a:pt x="1406" y="30790"/>
                  <a:pt x="3773" y="30790"/>
                </a:cubicBezTo>
                <a:cubicBezTo>
                  <a:pt x="10984" y="30790"/>
                  <a:pt x="27120" y="30129"/>
                  <a:pt x="39660" y="24778"/>
                </a:cubicBezTo>
                <a:cubicBezTo>
                  <a:pt x="56329" y="17658"/>
                  <a:pt x="65104" y="1"/>
                  <a:pt x="651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1590400" cy="695950"/>
          </a:xfrm>
          <a:custGeom>
            <a:avLst/>
            <a:gdLst/>
            <a:ahLst/>
            <a:cxnLst/>
            <a:rect l="l" t="t" r="r" b="b"/>
            <a:pathLst>
              <a:path w="63616" h="27838" extrusionOk="0">
                <a:moveTo>
                  <a:pt x="1" y="0"/>
                </a:moveTo>
                <a:lnTo>
                  <a:pt x="1" y="27837"/>
                </a:lnTo>
                <a:cubicBezTo>
                  <a:pt x="1" y="27837"/>
                  <a:pt x="8442" y="26385"/>
                  <a:pt x="12097" y="22813"/>
                </a:cubicBezTo>
                <a:cubicBezTo>
                  <a:pt x="15741" y="19241"/>
                  <a:pt x="19015" y="11799"/>
                  <a:pt x="24778" y="9906"/>
                </a:cubicBezTo>
                <a:cubicBezTo>
                  <a:pt x="30540" y="8013"/>
                  <a:pt x="53198" y="8013"/>
                  <a:pt x="58079" y="5834"/>
                </a:cubicBezTo>
                <a:cubicBezTo>
                  <a:pt x="62961" y="3644"/>
                  <a:pt x="63616" y="0"/>
                  <a:pt x="63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rot="10800000">
            <a:off x="7985149" y="4508513"/>
            <a:ext cx="1158851" cy="634987"/>
          </a:xfrm>
          <a:custGeom>
            <a:avLst/>
            <a:gdLst/>
            <a:ahLst/>
            <a:cxnLst/>
            <a:rect l="l" t="t" r="r" b="b"/>
            <a:pathLst>
              <a:path w="65104" h="30791" extrusionOk="0">
                <a:moveTo>
                  <a:pt x="0" y="1"/>
                </a:moveTo>
                <a:lnTo>
                  <a:pt x="0" y="30719"/>
                </a:lnTo>
                <a:cubicBezTo>
                  <a:pt x="0" y="30719"/>
                  <a:pt x="1406" y="30790"/>
                  <a:pt x="3773" y="30790"/>
                </a:cubicBezTo>
                <a:cubicBezTo>
                  <a:pt x="10984" y="30790"/>
                  <a:pt x="27120" y="30129"/>
                  <a:pt x="39660" y="24778"/>
                </a:cubicBezTo>
                <a:cubicBezTo>
                  <a:pt x="56329" y="17658"/>
                  <a:pt x="65104" y="1"/>
                  <a:pt x="651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4"/>
          <p:cNvGrpSpPr/>
          <p:nvPr/>
        </p:nvGrpSpPr>
        <p:grpSpPr>
          <a:xfrm>
            <a:off x="495538" y="368832"/>
            <a:ext cx="525739" cy="435196"/>
            <a:chOff x="3867150" y="1292450"/>
            <a:chExt cx="376550" cy="311700"/>
          </a:xfrm>
        </p:grpSpPr>
        <p:sp>
          <p:nvSpPr>
            <p:cNvPr id="23" name="Google Shape;23;p4"/>
            <p:cNvSpPr/>
            <p:nvPr/>
          </p:nvSpPr>
          <p:spPr>
            <a:xfrm>
              <a:off x="3867150" y="1292450"/>
              <a:ext cx="376550" cy="311700"/>
            </a:xfrm>
            <a:custGeom>
              <a:avLst/>
              <a:gdLst/>
              <a:ahLst/>
              <a:cxnLst/>
              <a:rect l="l" t="t" r="r" b="b"/>
              <a:pathLst>
                <a:path w="15062" h="12468" extrusionOk="0">
                  <a:moveTo>
                    <a:pt x="14514" y="314"/>
                  </a:moveTo>
                  <a:lnTo>
                    <a:pt x="14514" y="314"/>
                  </a:lnTo>
                  <a:cubicBezTo>
                    <a:pt x="11775" y="1529"/>
                    <a:pt x="9096" y="2898"/>
                    <a:pt x="6525" y="4434"/>
                  </a:cubicBezTo>
                  <a:cubicBezTo>
                    <a:pt x="5810" y="4850"/>
                    <a:pt x="5108" y="5279"/>
                    <a:pt x="4417" y="5731"/>
                  </a:cubicBezTo>
                  <a:lnTo>
                    <a:pt x="4393" y="5731"/>
                  </a:lnTo>
                  <a:cubicBezTo>
                    <a:pt x="3143" y="4636"/>
                    <a:pt x="1881" y="3564"/>
                    <a:pt x="607" y="2529"/>
                  </a:cubicBezTo>
                  <a:cubicBezTo>
                    <a:pt x="4274" y="1921"/>
                    <a:pt x="7953" y="1338"/>
                    <a:pt x="11632" y="755"/>
                  </a:cubicBezTo>
                  <a:cubicBezTo>
                    <a:pt x="12597" y="612"/>
                    <a:pt x="13561" y="457"/>
                    <a:pt x="14514" y="314"/>
                  </a:cubicBezTo>
                  <a:close/>
                  <a:moveTo>
                    <a:pt x="5548" y="7529"/>
                  </a:moveTo>
                  <a:cubicBezTo>
                    <a:pt x="5560" y="7553"/>
                    <a:pt x="5584" y="7589"/>
                    <a:pt x="5608" y="7613"/>
                  </a:cubicBezTo>
                  <a:cubicBezTo>
                    <a:pt x="5584" y="7625"/>
                    <a:pt x="5572" y="7625"/>
                    <a:pt x="5572" y="7636"/>
                  </a:cubicBezTo>
                  <a:cubicBezTo>
                    <a:pt x="5525" y="7708"/>
                    <a:pt x="5489" y="7779"/>
                    <a:pt x="5441" y="7875"/>
                  </a:cubicBezTo>
                  <a:lnTo>
                    <a:pt x="5525" y="7648"/>
                  </a:lnTo>
                  <a:cubicBezTo>
                    <a:pt x="5548" y="7601"/>
                    <a:pt x="5548" y="7577"/>
                    <a:pt x="5548" y="7529"/>
                  </a:cubicBezTo>
                  <a:close/>
                  <a:moveTo>
                    <a:pt x="5691" y="7720"/>
                  </a:moveTo>
                  <a:cubicBezTo>
                    <a:pt x="5703" y="7755"/>
                    <a:pt x="5739" y="7779"/>
                    <a:pt x="5751" y="7815"/>
                  </a:cubicBezTo>
                  <a:cubicBezTo>
                    <a:pt x="5715" y="7863"/>
                    <a:pt x="5679" y="7898"/>
                    <a:pt x="5644" y="7946"/>
                  </a:cubicBezTo>
                  <a:cubicBezTo>
                    <a:pt x="5644" y="7934"/>
                    <a:pt x="5667" y="7922"/>
                    <a:pt x="5667" y="7898"/>
                  </a:cubicBezTo>
                  <a:cubicBezTo>
                    <a:pt x="5679" y="7875"/>
                    <a:pt x="5667" y="7839"/>
                    <a:pt x="5644" y="7827"/>
                  </a:cubicBezTo>
                  <a:cubicBezTo>
                    <a:pt x="5667" y="7803"/>
                    <a:pt x="5679" y="7767"/>
                    <a:pt x="5691" y="7720"/>
                  </a:cubicBezTo>
                  <a:close/>
                  <a:moveTo>
                    <a:pt x="5858" y="7648"/>
                  </a:moveTo>
                  <a:lnTo>
                    <a:pt x="6036" y="7827"/>
                  </a:lnTo>
                  <a:cubicBezTo>
                    <a:pt x="6144" y="7934"/>
                    <a:pt x="6227" y="8041"/>
                    <a:pt x="6334" y="8136"/>
                  </a:cubicBezTo>
                  <a:cubicBezTo>
                    <a:pt x="6167" y="7994"/>
                    <a:pt x="6001" y="7827"/>
                    <a:pt x="5858" y="7648"/>
                  </a:cubicBezTo>
                  <a:close/>
                  <a:moveTo>
                    <a:pt x="5822" y="7958"/>
                  </a:moveTo>
                  <a:lnTo>
                    <a:pt x="5929" y="8065"/>
                  </a:lnTo>
                  <a:cubicBezTo>
                    <a:pt x="5929" y="8077"/>
                    <a:pt x="5929" y="8077"/>
                    <a:pt x="5917" y="8089"/>
                  </a:cubicBezTo>
                  <a:lnTo>
                    <a:pt x="5917" y="8113"/>
                  </a:lnTo>
                  <a:lnTo>
                    <a:pt x="5906" y="8113"/>
                  </a:lnTo>
                  <a:cubicBezTo>
                    <a:pt x="5882" y="8128"/>
                    <a:pt x="5863" y="8149"/>
                    <a:pt x="5843" y="8172"/>
                  </a:cubicBezTo>
                  <a:lnTo>
                    <a:pt x="5843" y="8172"/>
                  </a:lnTo>
                  <a:cubicBezTo>
                    <a:pt x="5855" y="8147"/>
                    <a:pt x="5848" y="8115"/>
                    <a:pt x="5822" y="8089"/>
                  </a:cubicBezTo>
                  <a:cubicBezTo>
                    <a:pt x="5810" y="8077"/>
                    <a:pt x="5792" y="8071"/>
                    <a:pt x="5775" y="8071"/>
                  </a:cubicBezTo>
                  <a:cubicBezTo>
                    <a:pt x="5764" y="8071"/>
                    <a:pt x="5753" y="8073"/>
                    <a:pt x="5744" y="8077"/>
                  </a:cubicBezTo>
                  <a:lnTo>
                    <a:pt x="5744" y="8077"/>
                  </a:lnTo>
                  <a:cubicBezTo>
                    <a:pt x="5771" y="8039"/>
                    <a:pt x="5797" y="7999"/>
                    <a:pt x="5822" y="7958"/>
                  </a:cubicBezTo>
                  <a:close/>
                  <a:moveTo>
                    <a:pt x="5822" y="8196"/>
                  </a:moveTo>
                  <a:cubicBezTo>
                    <a:pt x="5818" y="8200"/>
                    <a:pt x="5814" y="8204"/>
                    <a:pt x="5810" y="8208"/>
                  </a:cubicBezTo>
                  <a:cubicBezTo>
                    <a:pt x="5810" y="8208"/>
                    <a:pt x="5810" y="8196"/>
                    <a:pt x="5822" y="8196"/>
                  </a:cubicBezTo>
                  <a:close/>
                  <a:moveTo>
                    <a:pt x="5382" y="7160"/>
                  </a:moveTo>
                  <a:cubicBezTo>
                    <a:pt x="5394" y="7184"/>
                    <a:pt x="5405" y="7208"/>
                    <a:pt x="5429" y="7220"/>
                  </a:cubicBezTo>
                  <a:lnTo>
                    <a:pt x="5453" y="7244"/>
                  </a:lnTo>
                  <a:lnTo>
                    <a:pt x="5405" y="7291"/>
                  </a:lnTo>
                  <a:cubicBezTo>
                    <a:pt x="5382" y="7291"/>
                    <a:pt x="5346" y="7303"/>
                    <a:pt x="5334" y="7327"/>
                  </a:cubicBezTo>
                  <a:lnTo>
                    <a:pt x="4751" y="8351"/>
                  </a:lnTo>
                  <a:cubicBezTo>
                    <a:pt x="4965" y="7946"/>
                    <a:pt x="5167" y="7565"/>
                    <a:pt x="5382" y="7160"/>
                  </a:cubicBezTo>
                  <a:close/>
                  <a:moveTo>
                    <a:pt x="6203" y="8256"/>
                  </a:moveTo>
                  <a:cubicBezTo>
                    <a:pt x="6215" y="8279"/>
                    <a:pt x="6239" y="8291"/>
                    <a:pt x="6263" y="8291"/>
                  </a:cubicBezTo>
                  <a:cubicBezTo>
                    <a:pt x="6167" y="8363"/>
                    <a:pt x="6060" y="8422"/>
                    <a:pt x="5977" y="8494"/>
                  </a:cubicBezTo>
                  <a:cubicBezTo>
                    <a:pt x="6001" y="8458"/>
                    <a:pt x="6025" y="8410"/>
                    <a:pt x="6036" y="8363"/>
                  </a:cubicBezTo>
                  <a:cubicBezTo>
                    <a:pt x="6096" y="8315"/>
                    <a:pt x="6144" y="8291"/>
                    <a:pt x="6203" y="8256"/>
                  </a:cubicBezTo>
                  <a:close/>
                  <a:moveTo>
                    <a:pt x="5620" y="8249"/>
                  </a:moveTo>
                  <a:cubicBezTo>
                    <a:pt x="5576" y="8327"/>
                    <a:pt x="5540" y="8411"/>
                    <a:pt x="5513" y="8494"/>
                  </a:cubicBezTo>
                  <a:cubicBezTo>
                    <a:pt x="5489" y="8506"/>
                    <a:pt x="5453" y="8541"/>
                    <a:pt x="5441" y="8553"/>
                  </a:cubicBezTo>
                  <a:cubicBezTo>
                    <a:pt x="5465" y="8517"/>
                    <a:pt x="5489" y="8458"/>
                    <a:pt x="5513" y="8398"/>
                  </a:cubicBezTo>
                  <a:cubicBezTo>
                    <a:pt x="5549" y="8347"/>
                    <a:pt x="5584" y="8297"/>
                    <a:pt x="5620" y="8249"/>
                  </a:cubicBezTo>
                  <a:close/>
                  <a:moveTo>
                    <a:pt x="5744" y="8600"/>
                  </a:moveTo>
                  <a:cubicBezTo>
                    <a:pt x="5739" y="8616"/>
                    <a:pt x="5742" y="8642"/>
                    <a:pt x="5751" y="8660"/>
                  </a:cubicBezTo>
                  <a:lnTo>
                    <a:pt x="5628" y="8750"/>
                  </a:lnTo>
                  <a:lnTo>
                    <a:pt x="5628" y="8750"/>
                  </a:lnTo>
                  <a:cubicBezTo>
                    <a:pt x="5632" y="8742"/>
                    <a:pt x="5632" y="8728"/>
                    <a:pt x="5632" y="8720"/>
                  </a:cubicBezTo>
                  <a:cubicBezTo>
                    <a:pt x="5675" y="8676"/>
                    <a:pt x="5719" y="8642"/>
                    <a:pt x="5744" y="8600"/>
                  </a:cubicBezTo>
                  <a:close/>
                  <a:moveTo>
                    <a:pt x="5394" y="8779"/>
                  </a:moveTo>
                  <a:cubicBezTo>
                    <a:pt x="5394" y="8827"/>
                    <a:pt x="5429" y="8875"/>
                    <a:pt x="5465" y="8875"/>
                  </a:cubicBezTo>
                  <a:lnTo>
                    <a:pt x="5108" y="9137"/>
                  </a:lnTo>
                  <a:cubicBezTo>
                    <a:pt x="5155" y="9053"/>
                    <a:pt x="5191" y="8970"/>
                    <a:pt x="5215" y="8898"/>
                  </a:cubicBezTo>
                  <a:cubicBezTo>
                    <a:pt x="5215" y="8898"/>
                    <a:pt x="5227" y="8898"/>
                    <a:pt x="5227" y="8887"/>
                  </a:cubicBezTo>
                  <a:cubicBezTo>
                    <a:pt x="5286" y="8851"/>
                    <a:pt x="5346" y="8815"/>
                    <a:pt x="5394" y="8779"/>
                  </a:cubicBezTo>
                  <a:close/>
                  <a:moveTo>
                    <a:pt x="4965" y="8470"/>
                  </a:moveTo>
                  <a:lnTo>
                    <a:pt x="4834" y="8779"/>
                  </a:lnTo>
                  <a:lnTo>
                    <a:pt x="4512" y="9268"/>
                  </a:lnTo>
                  <a:cubicBezTo>
                    <a:pt x="4655" y="9006"/>
                    <a:pt x="4810" y="8732"/>
                    <a:pt x="4965" y="8470"/>
                  </a:cubicBezTo>
                  <a:close/>
                  <a:moveTo>
                    <a:pt x="4834" y="9149"/>
                  </a:moveTo>
                  <a:cubicBezTo>
                    <a:pt x="4810" y="9160"/>
                    <a:pt x="4810" y="9196"/>
                    <a:pt x="4798" y="9208"/>
                  </a:cubicBezTo>
                  <a:cubicBezTo>
                    <a:pt x="4765" y="9274"/>
                    <a:pt x="4812" y="9328"/>
                    <a:pt x="4863" y="9328"/>
                  </a:cubicBezTo>
                  <a:cubicBezTo>
                    <a:pt x="4887" y="9328"/>
                    <a:pt x="4911" y="9317"/>
                    <a:pt x="4929" y="9291"/>
                  </a:cubicBezTo>
                  <a:lnTo>
                    <a:pt x="4929" y="9303"/>
                  </a:lnTo>
                  <a:cubicBezTo>
                    <a:pt x="4846" y="9363"/>
                    <a:pt x="4751" y="9422"/>
                    <a:pt x="4667" y="9494"/>
                  </a:cubicBezTo>
                  <a:cubicBezTo>
                    <a:pt x="4715" y="9375"/>
                    <a:pt x="4774" y="9268"/>
                    <a:pt x="4810" y="9149"/>
                  </a:cubicBezTo>
                  <a:close/>
                  <a:moveTo>
                    <a:pt x="4453" y="9601"/>
                  </a:moveTo>
                  <a:lnTo>
                    <a:pt x="4453" y="9601"/>
                  </a:lnTo>
                  <a:cubicBezTo>
                    <a:pt x="4441" y="9625"/>
                    <a:pt x="4441" y="9649"/>
                    <a:pt x="4429" y="9672"/>
                  </a:cubicBezTo>
                  <a:cubicBezTo>
                    <a:pt x="4393" y="9684"/>
                    <a:pt x="4382" y="9708"/>
                    <a:pt x="4370" y="9720"/>
                  </a:cubicBezTo>
                  <a:cubicBezTo>
                    <a:pt x="4393" y="9672"/>
                    <a:pt x="4429" y="9649"/>
                    <a:pt x="4453" y="9601"/>
                  </a:cubicBezTo>
                  <a:close/>
                  <a:moveTo>
                    <a:pt x="13228" y="1219"/>
                  </a:moveTo>
                  <a:cubicBezTo>
                    <a:pt x="11585" y="2302"/>
                    <a:pt x="9930" y="3410"/>
                    <a:pt x="8299" y="4493"/>
                  </a:cubicBezTo>
                  <a:cubicBezTo>
                    <a:pt x="7751" y="4850"/>
                    <a:pt x="7215" y="5219"/>
                    <a:pt x="6656" y="5577"/>
                  </a:cubicBezTo>
                  <a:cubicBezTo>
                    <a:pt x="6382" y="5755"/>
                    <a:pt x="6108" y="5958"/>
                    <a:pt x="5822" y="6136"/>
                  </a:cubicBezTo>
                  <a:cubicBezTo>
                    <a:pt x="5882" y="5898"/>
                    <a:pt x="5929" y="5636"/>
                    <a:pt x="5929" y="5386"/>
                  </a:cubicBezTo>
                  <a:cubicBezTo>
                    <a:pt x="5929" y="5344"/>
                    <a:pt x="5894" y="5324"/>
                    <a:pt x="5858" y="5324"/>
                  </a:cubicBezTo>
                  <a:cubicBezTo>
                    <a:pt x="5822" y="5324"/>
                    <a:pt x="5786" y="5344"/>
                    <a:pt x="5786" y="5386"/>
                  </a:cubicBezTo>
                  <a:cubicBezTo>
                    <a:pt x="5763" y="5624"/>
                    <a:pt x="5739" y="5874"/>
                    <a:pt x="5679" y="6112"/>
                  </a:cubicBezTo>
                  <a:cubicBezTo>
                    <a:pt x="5667" y="6160"/>
                    <a:pt x="5691" y="6196"/>
                    <a:pt x="5727" y="6208"/>
                  </a:cubicBezTo>
                  <a:cubicBezTo>
                    <a:pt x="5548" y="6315"/>
                    <a:pt x="5334" y="6434"/>
                    <a:pt x="5227" y="6612"/>
                  </a:cubicBezTo>
                  <a:cubicBezTo>
                    <a:pt x="5191" y="6684"/>
                    <a:pt x="5167" y="6767"/>
                    <a:pt x="5191" y="6851"/>
                  </a:cubicBezTo>
                  <a:cubicBezTo>
                    <a:pt x="5084" y="7053"/>
                    <a:pt x="4977" y="7244"/>
                    <a:pt x="4858" y="7458"/>
                  </a:cubicBezTo>
                  <a:cubicBezTo>
                    <a:pt x="4965" y="7029"/>
                    <a:pt x="4989" y="6577"/>
                    <a:pt x="4953" y="6136"/>
                  </a:cubicBezTo>
                  <a:cubicBezTo>
                    <a:pt x="4941" y="6089"/>
                    <a:pt x="4899" y="6065"/>
                    <a:pt x="4862" y="6065"/>
                  </a:cubicBezTo>
                  <a:cubicBezTo>
                    <a:pt x="4825" y="6065"/>
                    <a:pt x="4792" y="6089"/>
                    <a:pt x="4798" y="6136"/>
                  </a:cubicBezTo>
                  <a:cubicBezTo>
                    <a:pt x="4846" y="6577"/>
                    <a:pt x="4810" y="7005"/>
                    <a:pt x="4715" y="7446"/>
                  </a:cubicBezTo>
                  <a:cubicBezTo>
                    <a:pt x="4698" y="7497"/>
                    <a:pt x="4736" y="7537"/>
                    <a:pt x="4781" y="7537"/>
                  </a:cubicBezTo>
                  <a:cubicBezTo>
                    <a:pt x="4799" y="7537"/>
                    <a:pt x="4817" y="7531"/>
                    <a:pt x="4834" y="7517"/>
                  </a:cubicBezTo>
                  <a:lnTo>
                    <a:pt x="4834" y="7517"/>
                  </a:lnTo>
                  <a:cubicBezTo>
                    <a:pt x="4667" y="7839"/>
                    <a:pt x="4501" y="8160"/>
                    <a:pt x="4322" y="8482"/>
                  </a:cubicBezTo>
                  <a:cubicBezTo>
                    <a:pt x="4441" y="7755"/>
                    <a:pt x="4572" y="7041"/>
                    <a:pt x="4691" y="6315"/>
                  </a:cubicBezTo>
                  <a:cubicBezTo>
                    <a:pt x="4706" y="6256"/>
                    <a:pt x="4652" y="6215"/>
                    <a:pt x="4606" y="6215"/>
                  </a:cubicBezTo>
                  <a:cubicBezTo>
                    <a:pt x="4578" y="6215"/>
                    <a:pt x="4553" y="6231"/>
                    <a:pt x="4548" y="6267"/>
                  </a:cubicBezTo>
                  <a:lnTo>
                    <a:pt x="4096" y="8898"/>
                  </a:lnTo>
                  <a:cubicBezTo>
                    <a:pt x="3905" y="9268"/>
                    <a:pt x="3703" y="9649"/>
                    <a:pt x="3500" y="10018"/>
                  </a:cubicBezTo>
                  <a:cubicBezTo>
                    <a:pt x="3655" y="9494"/>
                    <a:pt x="3762" y="8958"/>
                    <a:pt x="3846" y="8434"/>
                  </a:cubicBezTo>
                  <a:cubicBezTo>
                    <a:pt x="3917" y="8017"/>
                    <a:pt x="4012" y="7601"/>
                    <a:pt x="4084" y="7172"/>
                  </a:cubicBezTo>
                  <a:cubicBezTo>
                    <a:pt x="4131" y="6970"/>
                    <a:pt x="4155" y="6767"/>
                    <a:pt x="4203" y="6565"/>
                  </a:cubicBezTo>
                  <a:cubicBezTo>
                    <a:pt x="4215" y="6458"/>
                    <a:pt x="4251" y="6339"/>
                    <a:pt x="4262" y="6231"/>
                  </a:cubicBezTo>
                  <a:cubicBezTo>
                    <a:pt x="4274" y="6172"/>
                    <a:pt x="4298" y="6112"/>
                    <a:pt x="4298" y="6053"/>
                  </a:cubicBezTo>
                  <a:lnTo>
                    <a:pt x="4358" y="6053"/>
                  </a:lnTo>
                  <a:cubicBezTo>
                    <a:pt x="4365" y="6060"/>
                    <a:pt x="4375" y="6063"/>
                    <a:pt x="4385" y="6063"/>
                  </a:cubicBezTo>
                  <a:cubicBezTo>
                    <a:pt x="4409" y="6063"/>
                    <a:pt x="4437" y="6049"/>
                    <a:pt x="4453" y="6041"/>
                  </a:cubicBezTo>
                  <a:cubicBezTo>
                    <a:pt x="7037" y="4410"/>
                    <a:pt x="9716" y="2898"/>
                    <a:pt x="12466" y="1576"/>
                  </a:cubicBezTo>
                  <a:lnTo>
                    <a:pt x="13228" y="1219"/>
                  </a:lnTo>
                  <a:close/>
                  <a:moveTo>
                    <a:pt x="3977" y="9851"/>
                  </a:moveTo>
                  <a:cubicBezTo>
                    <a:pt x="4001" y="9863"/>
                    <a:pt x="4012" y="9887"/>
                    <a:pt x="4036" y="9887"/>
                  </a:cubicBezTo>
                  <a:cubicBezTo>
                    <a:pt x="4024" y="9899"/>
                    <a:pt x="4024" y="9911"/>
                    <a:pt x="4012" y="9922"/>
                  </a:cubicBezTo>
                  <a:cubicBezTo>
                    <a:pt x="4001" y="9946"/>
                    <a:pt x="4001" y="9970"/>
                    <a:pt x="4012" y="9982"/>
                  </a:cubicBezTo>
                  <a:cubicBezTo>
                    <a:pt x="3953" y="10030"/>
                    <a:pt x="3893" y="10077"/>
                    <a:pt x="3846" y="10101"/>
                  </a:cubicBezTo>
                  <a:cubicBezTo>
                    <a:pt x="3881" y="10030"/>
                    <a:pt x="3941" y="9946"/>
                    <a:pt x="3977" y="9851"/>
                  </a:cubicBezTo>
                  <a:close/>
                  <a:moveTo>
                    <a:pt x="14561" y="731"/>
                  </a:moveTo>
                  <a:lnTo>
                    <a:pt x="14561" y="731"/>
                  </a:lnTo>
                  <a:cubicBezTo>
                    <a:pt x="13133" y="3612"/>
                    <a:pt x="11835" y="6565"/>
                    <a:pt x="10680" y="9589"/>
                  </a:cubicBezTo>
                  <a:cubicBezTo>
                    <a:pt x="10382" y="10375"/>
                    <a:pt x="10085" y="11173"/>
                    <a:pt x="9799" y="11982"/>
                  </a:cubicBezTo>
                  <a:cubicBezTo>
                    <a:pt x="9227" y="11137"/>
                    <a:pt x="8608" y="10315"/>
                    <a:pt x="7965" y="9530"/>
                  </a:cubicBezTo>
                  <a:cubicBezTo>
                    <a:pt x="7596" y="9077"/>
                    <a:pt x="7227" y="8660"/>
                    <a:pt x="6834" y="8232"/>
                  </a:cubicBezTo>
                  <a:cubicBezTo>
                    <a:pt x="6453" y="7815"/>
                    <a:pt x="6013" y="7422"/>
                    <a:pt x="5644" y="7005"/>
                  </a:cubicBezTo>
                  <a:cubicBezTo>
                    <a:pt x="5596" y="6970"/>
                    <a:pt x="5572" y="6922"/>
                    <a:pt x="5560" y="6874"/>
                  </a:cubicBezTo>
                  <a:cubicBezTo>
                    <a:pt x="5572" y="6851"/>
                    <a:pt x="5584" y="6827"/>
                    <a:pt x="5596" y="6803"/>
                  </a:cubicBezTo>
                  <a:cubicBezTo>
                    <a:pt x="5632" y="6755"/>
                    <a:pt x="5620" y="6708"/>
                    <a:pt x="5596" y="6684"/>
                  </a:cubicBezTo>
                  <a:lnTo>
                    <a:pt x="5632" y="6648"/>
                  </a:lnTo>
                  <a:cubicBezTo>
                    <a:pt x="5751" y="6565"/>
                    <a:pt x="5882" y="6493"/>
                    <a:pt x="6001" y="6398"/>
                  </a:cubicBezTo>
                  <a:cubicBezTo>
                    <a:pt x="6251" y="6220"/>
                    <a:pt x="6525" y="6053"/>
                    <a:pt x="6775" y="5874"/>
                  </a:cubicBezTo>
                  <a:cubicBezTo>
                    <a:pt x="7299" y="5541"/>
                    <a:pt x="7834" y="5184"/>
                    <a:pt x="8358" y="4838"/>
                  </a:cubicBezTo>
                  <a:cubicBezTo>
                    <a:pt x="9394" y="4148"/>
                    <a:pt x="10442" y="3457"/>
                    <a:pt x="11478" y="2767"/>
                  </a:cubicBezTo>
                  <a:cubicBezTo>
                    <a:pt x="12502" y="2088"/>
                    <a:pt x="13537" y="1398"/>
                    <a:pt x="14561" y="731"/>
                  </a:cubicBezTo>
                  <a:close/>
                  <a:moveTo>
                    <a:pt x="14737" y="1"/>
                  </a:moveTo>
                  <a:cubicBezTo>
                    <a:pt x="14727" y="1"/>
                    <a:pt x="14716" y="2"/>
                    <a:pt x="14704" y="5"/>
                  </a:cubicBezTo>
                  <a:cubicBezTo>
                    <a:pt x="10930" y="576"/>
                    <a:pt x="7144" y="1171"/>
                    <a:pt x="3369" y="1790"/>
                  </a:cubicBezTo>
                  <a:cubicBezTo>
                    <a:pt x="2298" y="1969"/>
                    <a:pt x="1226" y="2124"/>
                    <a:pt x="155" y="2302"/>
                  </a:cubicBezTo>
                  <a:cubicBezTo>
                    <a:pt x="48" y="2326"/>
                    <a:pt x="0" y="2481"/>
                    <a:pt x="95" y="2564"/>
                  </a:cubicBezTo>
                  <a:cubicBezTo>
                    <a:pt x="1476" y="3600"/>
                    <a:pt x="2786" y="4707"/>
                    <a:pt x="4072" y="5839"/>
                  </a:cubicBezTo>
                  <a:cubicBezTo>
                    <a:pt x="4036" y="5910"/>
                    <a:pt x="4024" y="5981"/>
                    <a:pt x="4012" y="6053"/>
                  </a:cubicBezTo>
                  <a:cubicBezTo>
                    <a:pt x="3905" y="6589"/>
                    <a:pt x="3798" y="7148"/>
                    <a:pt x="3703" y="7684"/>
                  </a:cubicBezTo>
                  <a:lnTo>
                    <a:pt x="3119" y="10673"/>
                  </a:lnTo>
                  <a:cubicBezTo>
                    <a:pt x="3084" y="10720"/>
                    <a:pt x="3084" y="10756"/>
                    <a:pt x="3084" y="10803"/>
                  </a:cubicBezTo>
                  <a:cubicBezTo>
                    <a:pt x="3072" y="10851"/>
                    <a:pt x="3072" y="10875"/>
                    <a:pt x="3060" y="10923"/>
                  </a:cubicBezTo>
                  <a:cubicBezTo>
                    <a:pt x="3036" y="11033"/>
                    <a:pt x="3127" y="11117"/>
                    <a:pt x="3212" y="11117"/>
                  </a:cubicBezTo>
                  <a:cubicBezTo>
                    <a:pt x="3255" y="11117"/>
                    <a:pt x="3298" y="11094"/>
                    <a:pt x="3322" y="11042"/>
                  </a:cubicBezTo>
                  <a:cubicBezTo>
                    <a:pt x="3381" y="10958"/>
                    <a:pt x="3429" y="10851"/>
                    <a:pt x="3477" y="10756"/>
                  </a:cubicBezTo>
                  <a:cubicBezTo>
                    <a:pt x="4489" y="10006"/>
                    <a:pt x="5513" y="9232"/>
                    <a:pt x="6525" y="8470"/>
                  </a:cubicBezTo>
                  <a:cubicBezTo>
                    <a:pt x="6537" y="8458"/>
                    <a:pt x="6560" y="8458"/>
                    <a:pt x="6560" y="8434"/>
                  </a:cubicBezTo>
                  <a:cubicBezTo>
                    <a:pt x="6775" y="8672"/>
                    <a:pt x="7001" y="8910"/>
                    <a:pt x="7215" y="9172"/>
                  </a:cubicBezTo>
                  <a:cubicBezTo>
                    <a:pt x="8108" y="10196"/>
                    <a:pt x="8918" y="11268"/>
                    <a:pt x="9668" y="12399"/>
                  </a:cubicBezTo>
                  <a:cubicBezTo>
                    <a:pt x="9699" y="12446"/>
                    <a:pt x="9746" y="12467"/>
                    <a:pt x="9792" y="12467"/>
                  </a:cubicBezTo>
                  <a:cubicBezTo>
                    <a:pt x="9851" y="12467"/>
                    <a:pt x="9910" y="12430"/>
                    <a:pt x="9930" y="12363"/>
                  </a:cubicBezTo>
                  <a:cubicBezTo>
                    <a:pt x="11049" y="9232"/>
                    <a:pt x="12299" y="6136"/>
                    <a:pt x="13692" y="3100"/>
                  </a:cubicBezTo>
                  <a:cubicBezTo>
                    <a:pt x="14097" y="2231"/>
                    <a:pt x="14502" y="1374"/>
                    <a:pt x="14919" y="516"/>
                  </a:cubicBezTo>
                  <a:cubicBezTo>
                    <a:pt x="14930" y="493"/>
                    <a:pt x="14930" y="481"/>
                    <a:pt x="14930" y="445"/>
                  </a:cubicBezTo>
                  <a:lnTo>
                    <a:pt x="14942" y="433"/>
                  </a:lnTo>
                  <a:cubicBezTo>
                    <a:pt x="15061" y="338"/>
                    <a:pt x="15002" y="159"/>
                    <a:pt x="14883" y="147"/>
                  </a:cubicBezTo>
                  <a:cubicBezTo>
                    <a:pt x="14872" y="84"/>
                    <a:pt x="14824" y="1"/>
                    <a:pt x="147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4066325" y="1485150"/>
              <a:ext cx="43150" cy="63575"/>
            </a:xfrm>
            <a:custGeom>
              <a:avLst/>
              <a:gdLst/>
              <a:ahLst/>
              <a:cxnLst/>
              <a:rect l="l" t="t" r="r" b="b"/>
              <a:pathLst>
                <a:path w="1726" h="2543" extrusionOk="0">
                  <a:moveTo>
                    <a:pt x="102" y="1"/>
                  </a:moveTo>
                  <a:cubicBezTo>
                    <a:pt x="49" y="1"/>
                    <a:pt x="1" y="57"/>
                    <a:pt x="34" y="107"/>
                  </a:cubicBezTo>
                  <a:cubicBezTo>
                    <a:pt x="594" y="869"/>
                    <a:pt x="1106" y="1667"/>
                    <a:pt x="1558" y="2500"/>
                  </a:cubicBezTo>
                  <a:cubicBezTo>
                    <a:pt x="1573" y="2530"/>
                    <a:pt x="1597" y="2543"/>
                    <a:pt x="1620" y="2543"/>
                  </a:cubicBezTo>
                  <a:cubicBezTo>
                    <a:pt x="1672" y="2543"/>
                    <a:pt x="1725" y="2486"/>
                    <a:pt x="1701" y="2429"/>
                  </a:cubicBezTo>
                  <a:cubicBezTo>
                    <a:pt x="1248" y="1607"/>
                    <a:pt x="736" y="809"/>
                    <a:pt x="165" y="36"/>
                  </a:cubicBezTo>
                  <a:cubicBezTo>
                    <a:pt x="147" y="11"/>
                    <a:pt x="124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4090425" y="1493325"/>
              <a:ext cx="27325" cy="38400"/>
            </a:xfrm>
            <a:custGeom>
              <a:avLst/>
              <a:gdLst/>
              <a:ahLst/>
              <a:cxnLst/>
              <a:rect l="l" t="t" r="r" b="b"/>
              <a:pathLst>
                <a:path w="1093" h="1536" extrusionOk="0">
                  <a:moveTo>
                    <a:pt x="114" y="0"/>
                  </a:moveTo>
                  <a:cubicBezTo>
                    <a:pt x="62" y="0"/>
                    <a:pt x="1" y="51"/>
                    <a:pt x="34" y="101"/>
                  </a:cubicBezTo>
                  <a:cubicBezTo>
                    <a:pt x="332" y="566"/>
                    <a:pt x="630" y="1030"/>
                    <a:pt x="927" y="1506"/>
                  </a:cubicBezTo>
                  <a:cubicBezTo>
                    <a:pt x="941" y="1527"/>
                    <a:pt x="962" y="1536"/>
                    <a:pt x="984" y="1536"/>
                  </a:cubicBezTo>
                  <a:cubicBezTo>
                    <a:pt x="1036" y="1536"/>
                    <a:pt x="1092" y="1485"/>
                    <a:pt x="1058" y="1435"/>
                  </a:cubicBezTo>
                  <a:cubicBezTo>
                    <a:pt x="749" y="959"/>
                    <a:pt x="463" y="494"/>
                    <a:pt x="165" y="30"/>
                  </a:cubicBezTo>
                  <a:cubicBezTo>
                    <a:pt x="155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4106250" y="1495975"/>
              <a:ext cx="15700" cy="18000"/>
            </a:xfrm>
            <a:custGeom>
              <a:avLst/>
              <a:gdLst/>
              <a:ahLst/>
              <a:cxnLst/>
              <a:rect l="l" t="t" r="r" b="b"/>
              <a:pathLst>
                <a:path w="628" h="720" extrusionOk="0">
                  <a:moveTo>
                    <a:pt x="113" y="0"/>
                  </a:moveTo>
                  <a:cubicBezTo>
                    <a:pt x="53" y="0"/>
                    <a:pt x="1" y="68"/>
                    <a:pt x="56" y="115"/>
                  </a:cubicBezTo>
                  <a:cubicBezTo>
                    <a:pt x="235" y="281"/>
                    <a:pt x="366" y="472"/>
                    <a:pt x="473" y="686"/>
                  </a:cubicBezTo>
                  <a:cubicBezTo>
                    <a:pt x="481" y="703"/>
                    <a:pt x="514" y="720"/>
                    <a:pt x="544" y="720"/>
                  </a:cubicBezTo>
                  <a:cubicBezTo>
                    <a:pt x="557" y="720"/>
                    <a:pt x="570" y="717"/>
                    <a:pt x="580" y="710"/>
                  </a:cubicBezTo>
                  <a:cubicBezTo>
                    <a:pt x="604" y="698"/>
                    <a:pt x="628" y="650"/>
                    <a:pt x="604" y="615"/>
                  </a:cubicBezTo>
                  <a:cubicBezTo>
                    <a:pt x="485" y="388"/>
                    <a:pt x="342" y="198"/>
                    <a:pt x="163" y="19"/>
                  </a:cubicBezTo>
                  <a:cubicBezTo>
                    <a:pt x="147" y="6"/>
                    <a:pt x="130" y="0"/>
                    <a:pt x="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4118350" y="1490675"/>
              <a:ext cx="9550" cy="11850"/>
            </a:xfrm>
            <a:custGeom>
              <a:avLst/>
              <a:gdLst/>
              <a:ahLst/>
              <a:cxnLst/>
              <a:rect l="l" t="t" r="r" b="b"/>
              <a:pathLst>
                <a:path w="382" h="474" extrusionOk="0">
                  <a:moveTo>
                    <a:pt x="86" y="0"/>
                  </a:moveTo>
                  <a:cubicBezTo>
                    <a:pt x="74" y="0"/>
                    <a:pt x="61" y="2"/>
                    <a:pt x="49" y="5"/>
                  </a:cubicBezTo>
                  <a:cubicBezTo>
                    <a:pt x="25" y="17"/>
                    <a:pt x="1" y="77"/>
                    <a:pt x="25" y="112"/>
                  </a:cubicBezTo>
                  <a:cubicBezTo>
                    <a:pt x="96" y="207"/>
                    <a:pt x="156" y="315"/>
                    <a:pt x="227" y="434"/>
                  </a:cubicBezTo>
                  <a:cubicBezTo>
                    <a:pt x="236" y="460"/>
                    <a:pt x="265" y="474"/>
                    <a:pt x="299" y="474"/>
                  </a:cubicBezTo>
                  <a:cubicBezTo>
                    <a:pt x="310" y="474"/>
                    <a:pt x="322" y="472"/>
                    <a:pt x="334" y="469"/>
                  </a:cubicBezTo>
                  <a:cubicBezTo>
                    <a:pt x="358" y="446"/>
                    <a:pt x="382" y="386"/>
                    <a:pt x="358" y="362"/>
                  </a:cubicBezTo>
                  <a:cubicBezTo>
                    <a:pt x="287" y="243"/>
                    <a:pt x="227" y="136"/>
                    <a:pt x="156" y="29"/>
                  </a:cubicBezTo>
                  <a:cubicBezTo>
                    <a:pt x="147" y="11"/>
                    <a:pt x="119" y="0"/>
                    <a:pt x="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4125500" y="1473125"/>
              <a:ext cx="9250" cy="11850"/>
            </a:xfrm>
            <a:custGeom>
              <a:avLst/>
              <a:gdLst/>
              <a:ahLst/>
              <a:cxnLst/>
              <a:rect l="l" t="t" r="r" b="b"/>
              <a:pathLst>
                <a:path w="370" h="474" extrusionOk="0">
                  <a:moveTo>
                    <a:pt x="72" y="0"/>
                  </a:moveTo>
                  <a:cubicBezTo>
                    <a:pt x="62" y="0"/>
                    <a:pt x="54" y="2"/>
                    <a:pt x="48" y="5"/>
                  </a:cubicBezTo>
                  <a:cubicBezTo>
                    <a:pt x="13" y="17"/>
                    <a:pt x="1" y="64"/>
                    <a:pt x="13" y="112"/>
                  </a:cubicBezTo>
                  <a:cubicBezTo>
                    <a:pt x="84" y="219"/>
                    <a:pt x="155" y="338"/>
                    <a:pt x="227" y="433"/>
                  </a:cubicBezTo>
                  <a:cubicBezTo>
                    <a:pt x="236" y="460"/>
                    <a:pt x="272" y="473"/>
                    <a:pt x="304" y="473"/>
                  </a:cubicBezTo>
                  <a:cubicBezTo>
                    <a:pt x="315" y="473"/>
                    <a:pt x="325" y="472"/>
                    <a:pt x="334" y="469"/>
                  </a:cubicBezTo>
                  <a:cubicBezTo>
                    <a:pt x="358" y="445"/>
                    <a:pt x="370" y="409"/>
                    <a:pt x="358" y="362"/>
                  </a:cubicBezTo>
                  <a:cubicBezTo>
                    <a:pt x="286" y="243"/>
                    <a:pt x="215" y="136"/>
                    <a:pt x="155" y="40"/>
                  </a:cubicBezTo>
                  <a:cubicBezTo>
                    <a:pt x="138" y="14"/>
                    <a:pt x="100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4113375" y="1431700"/>
              <a:ext cx="30000" cy="40000"/>
            </a:xfrm>
            <a:custGeom>
              <a:avLst/>
              <a:gdLst/>
              <a:ahLst/>
              <a:cxnLst/>
              <a:rect l="l" t="t" r="r" b="b"/>
              <a:pathLst>
                <a:path w="1200" h="1600" extrusionOk="0">
                  <a:moveTo>
                    <a:pt x="90" y="0"/>
                  </a:moveTo>
                  <a:cubicBezTo>
                    <a:pt x="42" y="0"/>
                    <a:pt x="1" y="73"/>
                    <a:pt x="45" y="126"/>
                  </a:cubicBezTo>
                  <a:cubicBezTo>
                    <a:pt x="426" y="566"/>
                    <a:pt x="748" y="1042"/>
                    <a:pt x="1033" y="1554"/>
                  </a:cubicBezTo>
                  <a:cubicBezTo>
                    <a:pt x="1049" y="1586"/>
                    <a:pt x="1074" y="1599"/>
                    <a:pt x="1099" y="1599"/>
                  </a:cubicBezTo>
                  <a:cubicBezTo>
                    <a:pt x="1150" y="1599"/>
                    <a:pt x="1200" y="1547"/>
                    <a:pt x="1176" y="1483"/>
                  </a:cubicBezTo>
                  <a:cubicBezTo>
                    <a:pt x="879" y="959"/>
                    <a:pt x="533" y="471"/>
                    <a:pt x="140" y="30"/>
                  </a:cubicBezTo>
                  <a:cubicBezTo>
                    <a:pt x="125" y="9"/>
                    <a:pt x="10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4138600" y="1441125"/>
              <a:ext cx="13725" cy="18250"/>
            </a:xfrm>
            <a:custGeom>
              <a:avLst/>
              <a:gdLst/>
              <a:ahLst/>
              <a:cxnLst/>
              <a:rect l="l" t="t" r="r" b="b"/>
              <a:pathLst>
                <a:path w="549" h="730" extrusionOk="0">
                  <a:moveTo>
                    <a:pt x="77" y="1"/>
                  </a:moveTo>
                  <a:cubicBezTo>
                    <a:pt x="64" y="1"/>
                    <a:pt x="50" y="4"/>
                    <a:pt x="36" y="11"/>
                  </a:cubicBezTo>
                  <a:cubicBezTo>
                    <a:pt x="12" y="23"/>
                    <a:pt x="1" y="82"/>
                    <a:pt x="12" y="106"/>
                  </a:cubicBezTo>
                  <a:cubicBezTo>
                    <a:pt x="143" y="308"/>
                    <a:pt x="262" y="499"/>
                    <a:pt x="393" y="689"/>
                  </a:cubicBezTo>
                  <a:cubicBezTo>
                    <a:pt x="411" y="716"/>
                    <a:pt x="436" y="729"/>
                    <a:pt x="467" y="729"/>
                  </a:cubicBezTo>
                  <a:cubicBezTo>
                    <a:pt x="478" y="729"/>
                    <a:pt x="489" y="728"/>
                    <a:pt x="501" y="725"/>
                  </a:cubicBezTo>
                  <a:cubicBezTo>
                    <a:pt x="536" y="701"/>
                    <a:pt x="548" y="642"/>
                    <a:pt x="536" y="618"/>
                  </a:cubicBezTo>
                  <a:cubicBezTo>
                    <a:pt x="417" y="427"/>
                    <a:pt x="286" y="225"/>
                    <a:pt x="143" y="34"/>
                  </a:cubicBezTo>
                  <a:cubicBezTo>
                    <a:pt x="135" y="18"/>
                    <a:pt x="109" y="1"/>
                    <a:pt x="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4146625" y="1427725"/>
              <a:ext cx="11950" cy="15575"/>
            </a:xfrm>
            <a:custGeom>
              <a:avLst/>
              <a:gdLst/>
              <a:ahLst/>
              <a:cxnLst/>
              <a:rect l="l" t="t" r="r" b="b"/>
              <a:pathLst>
                <a:path w="478" h="623" extrusionOk="0">
                  <a:moveTo>
                    <a:pt x="90" y="1"/>
                  </a:moveTo>
                  <a:cubicBezTo>
                    <a:pt x="76" y="1"/>
                    <a:pt x="63" y="4"/>
                    <a:pt x="49" y="11"/>
                  </a:cubicBezTo>
                  <a:cubicBezTo>
                    <a:pt x="13" y="23"/>
                    <a:pt x="1" y="82"/>
                    <a:pt x="13" y="106"/>
                  </a:cubicBezTo>
                  <a:cubicBezTo>
                    <a:pt x="120" y="273"/>
                    <a:pt x="227" y="428"/>
                    <a:pt x="334" y="582"/>
                  </a:cubicBezTo>
                  <a:cubicBezTo>
                    <a:pt x="343" y="609"/>
                    <a:pt x="372" y="623"/>
                    <a:pt x="401" y="623"/>
                  </a:cubicBezTo>
                  <a:cubicBezTo>
                    <a:pt x="411" y="623"/>
                    <a:pt x="421" y="621"/>
                    <a:pt x="430" y="618"/>
                  </a:cubicBezTo>
                  <a:cubicBezTo>
                    <a:pt x="465" y="594"/>
                    <a:pt x="477" y="535"/>
                    <a:pt x="465" y="511"/>
                  </a:cubicBezTo>
                  <a:cubicBezTo>
                    <a:pt x="358" y="368"/>
                    <a:pt x="263" y="201"/>
                    <a:pt x="156" y="35"/>
                  </a:cubicBezTo>
                  <a:cubicBezTo>
                    <a:pt x="147" y="18"/>
                    <a:pt x="121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4152000" y="1412100"/>
              <a:ext cx="11925" cy="14500"/>
            </a:xfrm>
            <a:custGeom>
              <a:avLst/>
              <a:gdLst/>
              <a:ahLst/>
              <a:cxnLst/>
              <a:rect l="l" t="t" r="r" b="b"/>
              <a:pathLst>
                <a:path w="477" h="580" extrusionOk="0">
                  <a:moveTo>
                    <a:pt x="71" y="0"/>
                  </a:moveTo>
                  <a:cubicBezTo>
                    <a:pt x="62" y="0"/>
                    <a:pt x="54" y="2"/>
                    <a:pt x="48" y="5"/>
                  </a:cubicBezTo>
                  <a:cubicBezTo>
                    <a:pt x="12" y="41"/>
                    <a:pt x="0" y="64"/>
                    <a:pt x="12" y="112"/>
                  </a:cubicBezTo>
                  <a:cubicBezTo>
                    <a:pt x="96" y="279"/>
                    <a:pt x="203" y="422"/>
                    <a:pt x="346" y="553"/>
                  </a:cubicBezTo>
                  <a:cubicBezTo>
                    <a:pt x="357" y="570"/>
                    <a:pt x="375" y="579"/>
                    <a:pt x="393" y="579"/>
                  </a:cubicBezTo>
                  <a:cubicBezTo>
                    <a:pt x="411" y="579"/>
                    <a:pt x="429" y="570"/>
                    <a:pt x="441" y="553"/>
                  </a:cubicBezTo>
                  <a:cubicBezTo>
                    <a:pt x="477" y="529"/>
                    <a:pt x="477" y="481"/>
                    <a:pt x="441" y="457"/>
                  </a:cubicBezTo>
                  <a:cubicBezTo>
                    <a:pt x="417" y="410"/>
                    <a:pt x="381" y="374"/>
                    <a:pt x="357" y="350"/>
                  </a:cubicBezTo>
                  <a:lnTo>
                    <a:pt x="310" y="302"/>
                  </a:lnTo>
                  <a:cubicBezTo>
                    <a:pt x="310" y="291"/>
                    <a:pt x="298" y="291"/>
                    <a:pt x="298" y="279"/>
                  </a:cubicBezTo>
                  <a:lnTo>
                    <a:pt x="286" y="255"/>
                  </a:lnTo>
                  <a:cubicBezTo>
                    <a:pt x="227" y="183"/>
                    <a:pt x="179" y="112"/>
                    <a:pt x="143" y="41"/>
                  </a:cubicBezTo>
                  <a:cubicBezTo>
                    <a:pt x="134" y="14"/>
                    <a:pt x="99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4162425" y="1404175"/>
              <a:ext cx="8650" cy="7750"/>
            </a:xfrm>
            <a:custGeom>
              <a:avLst/>
              <a:gdLst/>
              <a:ahLst/>
              <a:cxnLst/>
              <a:rect l="l" t="t" r="r" b="b"/>
              <a:pathLst>
                <a:path w="346" h="310" extrusionOk="0">
                  <a:moveTo>
                    <a:pt x="83" y="0"/>
                  </a:moveTo>
                  <a:cubicBezTo>
                    <a:pt x="71" y="0"/>
                    <a:pt x="48" y="12"/>
                    <a:pt x="24" y="12"/>
                  </a:cubicBezTo>
                  <a:cubicBezTo>
                    <a:pt x="12" y="24"/>
                    <a:pt x="0" y="36"/>
                    <a:pt x="12" y="72"/>
                  </a:cubicBezTo>
                  <a:cubicBezTo>
                    <a:pt x="12" y="84"/>
                    <a:pt x="24" y="119"/>
                    <a:pt x="24" y="131"/>
                  </a:cubicBezTo>
                  <a:lnTo>
                    <a:pt x="191" y="298"/>
                  </a:lnTo>
                  <a:cubicBezTo>
                    <a:pt x="202" y="310"/>
                    <a:pt x="214" y="310"/>
                    <a:pt x="250" y="310"/>
                  </a:cubicBezTo>
                  <a:cubicBezTo>
                    <a:pt x="262" y="310"/>
                    <a:pt x="298" y="298"/>
                    <a:pt x="310" y="298"/>
                  </a:cubicBezTo>
                  <a:cubicBezTo>
                    <a:pt x="321" y="274"/>
                    <a:pt x="345" y="262"/>
                    <a:pt x="321" y="238"/>
                  </a:cubicBezTo>
                  <a:cubicBezTo>
                    <a:pt x="321" y="215"/>
                    <a:pt x="310" y="191"/>
                    <a:pt x="310" y="179"/>
                  </a:cubicBezTo>
                  <a:cubicBezTo>
                    <a:pt x="250" y="119"/>
                    <a:pt x="191" y="72"/>
                    <a:pt x="143" y="12"/>
                  </a:cubicBezTo>
                  <a:cubicBezTo>
                    <a:pt x="131" y="0"/>
                    <a:pt x="119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170450" y="1382600"/>
              <a:ext cx="11025" cy="11550"/>
            </a:xfrm>
            <a:custGeom>
              <a:avLst/>
              <a:gdLst/>
              <a:ahLst/>
              <a:cxnLst/>
              <a:rect l="l" t="t" r="r" b="b"/>
              <a:pathLst>
                <a:path w="441" h="462" extrusionOk="0">
                  <a:moveTo>
                    <a:pt x="85" y="0"/>
                  </a:moveTo>
                  <a:cubicBezTo>
                    <a:pt x="66" y="0"/>
                    <a:pt x="48" y="6"/>
                    <a:pt x="36" y="18"/>
                  </a:cubicBezTo>
                  <a:cubicBezTo>
                    <a:pt x="0" y="54"/>
                    <a:pt x="0" y="101"/>
                    <a:pt x="36" y="125"/>
                  </a:cubicBezTo>
                  <a:lnTo>
                    <a:pt x="298" y="435"/>
                  </a:lnTo>
                  <a:cubicBezTo>
                    <a:pt x="316" y="453"/>
                    <a:pt x="334" y="462"/>
                    <a:pt x="352" y="462"/>
                  </a:cubicBezTo>
                  <a:cubicBezTo>
                    <a:pt x="370" y="462"/>
                    <a:pt x="387" y="453"/>
                    <a:pt x="405" y="435"/>
                  </a:cubicBezTo>
                  <a:cubicBezTo>
                    <a:pt x="441" y="411"/>
                    <a:pt x="441" y="363"/>
                    <a:pt x="405" y="339"/>
                  </a:cubicBezTo>
                  <a:lnTo>
                    <a:pt x="143" y="18"/>
                  </a:lnTo>
                  <a:cubicBezTo>
                    <a:pt x="125" y="6"/>
                    <a:pt x="105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3914475" y="1357075"/>
              <a:ext cx="53175" cy="46525"/>
            </a:xfrm>
            <a:custGeom>
              <a:avLst/>
              <a:gdLst/>
              <a:ahLst/>
              <a:cxnLst/>
              <a:rect l="l" t="t" r="r" b="b"/>
              <a:pathLst>
                <a:path w="2127" h="1861" extrusionOk="0">
                  <a:moveTo>
                    <a:pt x="103" y="1"/>
                  </a:moveTo>
                  <a:cubicBezTo>
                    <a:pt x="40" y="1"/>
                    <a:pt x="0" y="106"/>
                    <a:pt x="60" y="146"/>
                  </a:cubicBezTo>
                  <a:cubicBezTo>
                    <a:pt x="738" y="670"/>
                    <a:pt x="1369" y="1241"/>
                    <a:pt x="1965" y="1837"/>
                  </a:cubicBezTo>
                  <a:cubicBezTo>
                    <a:pt x="1984" y="1853"/>
                    <a:pt x="2004" y="1860"/>
                    <a:pt x="2022" y="1860"/>
                  </a:cubicBezTo>
                  <a:cubicBezTo>
                    <a:pt x="2083" y="1860"/>
                    <a:pt x="2127" y="1784"/>
                    <a:pt x="2072" y="1730"/>
                  </a:cubicBezTo>
                  <a:cubicBezTo>
                    <a:pt x="1465" y="1122"/>
                    <a:pt x="822" y="539"/>
                    <a:pt x="143" y="15"/>
                  </a:cubicBezTo>
                  <a:cubicBezTo>
                    <a:pt x="129" y="5"/>
                    <a:pt x="115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3949600" y="1360350"/>
              <a:ext cx="17575" cy="15650"/>
            </a:xfrm>
            <a:custGeom>
              <a:avLst/>
              <a:gdLst/>
              <a:ahLst/>
              <a:cxnLst/>
              <a:rect l="l" t="t" r="r" b="b"/>
              <a:pathLst>
                <a:path w="703" h="626" extrusionOk="0">
                  <a:moveTo>
                    <a:pt x="82" y="0"/>
                  </a:moveTo>
                  <a:cubicBezTo>
                    <a:pt x="63" y="0"/>
                    <a:pt x="42" y="9"/>
                    <a:pt x="24" y="27"/>
                  </a:cubicBezTo>
                  <a:cubicBezTo>
                    <a:pt x="0" y="51"/>
                    <a:pt x="0" y="98"/>
                    <a:pt x="24" y="122"/>
                  </a:cubicBezTo>
                  <a:cubicBezTo>
                    <a:pt x="202" y="289"/>
                    <a:pt x="381" y="444"/>
                    <a:pt x="560" y="598"/>
                  </a:cubicBezTo>
                  <a:cubicBezTo>
                    <a:pt x="577" y="616"/>
                    <a:pt x="598" y="625"/>
                    <a:pt x="618" y="625"/>
                  </a:cubicBezTo>
                  <a:cubicBezTo>
                    <a:pt x="637" y="625"/>
                    <a:pt x="655" y="616"/>
                    <a:pt x="667" y="598"/>
                  </a:cubicBezTo>
                  <a:cubicBezTo>
                    <a:pt x="703" y="575"/>
                    <a:pt x="703" y="527"/>
                    <a:pt x="667" y="503"/>
                  </a:cubicBezTo>
                  <a:cubicBezTo>
                    <a:pt x="488" y="337"/>
                    <a:pt x="310" y="182"/>
                    <a:pt x="131" y="27"/>
                  </a:cubicBezTo>
                  <a:cubicBezTo>
                    <a:pt x="119" y="9"/>
                    <a:pt x="101" y="0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3971625" y="1365475"/>
              <a:ext cx="8950" cy="7775"/>
            </a:xfrm>
            <a:custGeom>
              <a:avLst/>
              <a:gdLst/>
              <a:ahLst/>
              <a:cxnLst/>
              <a:rect l="l" t="t" r="r" b="b"/>
              <a:pathLst>
                <a:path w="358" h="311" extrusionOk="0">
                  <a:moveTo>
                    <a:pt x="60" y="1"/>
                  </a:moveTo>
                  <a:cubicBezTo>
                    <a:pt x="36" y="1"/>
                    <a:pt x="24" y="12"/>
                    <a:pt x="12" y="24"/>
                  </a:cubicBezTo>
                  <a:cubicBezTo>
                    <a:pt x="0" y="36"/>
                    <a:pt x="0" y="72"/>
                    <a:pt x="0" y="84"/>
                  </a:cubicBezTo>
                  <a:cubicBezTo>
                    <a:pt x="0" y="96"/>
                    <a:pt x="12" y="108"/>
                    <a:pt x="24" y="132"/>
                  </a:cubicBezTo>
                  <a:cubicBezTo>
                    <a:pt x="95" y="191"/>
                    <a:pt x="179" y="239"/>
                    <a:pt x="238" y="298"/>
                  </a:cubicBezTo>
                  <a:cubicBezTo>
                    <a:pt x="250" y="310"/>
                    <a:pt x="274" y="310"/>
                    <a:pt x="298" y="310"/>
                  </a:cubicBezTo>
                  <a:cubicBezTo>
                    <a:pt x="310" y="310"/>
                    <a:pt x="322" y="298"/>
                    <a:pt x="333" y="274"/>
                  </a:cubicBezTo>
                  <a:cubicBezTo>
                    <a:pt x="357" y="262"/>
                    <a:pt x="357" y="239"/>
                    <a:pt x="357" y="215"/>
                  </a:cubicBezTo>
                  <a:cubicBezTo>
                    <a:pt x="357" y="203"/>
                    <a:pt x="333" y="191"/>
                    <a:pt x="322" y="179"/>
                  </a:cubicBezTo>
                  <a:cubicBezTo>
                    <a:pt x="250" y="108"/>
                    <a:pt x="167" y="72"/>
                    <a:pt x="119" y="12"/>
                  </a:cubicBezTo>
                  <a:cubicBezTo>
                    <a:pt x="95" y="1"/>
                    <a:pt x="72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984125" y="1358475"/>
              <a:ext cx="10725" cy="11950"/>
            </a:xfrm>
            <a:custGeom>
              <a:avLst/>
              <a:gdLst/>
              <a:ahLst/>
              <a:cxnLst/>
              <a:rect l="l" t="t" r="r" b="b"/>
              <a:pathLst>
                <a:path w="429" h="478" extrusionOk="0">
                  <a:moveTo>
                    <a:pt x="84" y="1"/>
                  </a:moveTo>
                  <a:cubicBezTo>
                    <a:pt x="66" y="1"/>
                    <a:pt x="48" y="7"/>
                    <a:pt x="36" y="19"/>
                  </a:cubicBezTo>
                  <a:cubicBezTo>
                    <a:pt x="0" y="54"/>
                    <a:pt x="0" y="102"/>
                    <a:pt x="36" y="126"/>
                  </a:cubicBezTo>
                  <a:cubicBezTo>
                    <a:pt x="119" y="245"/>
                    <a:pt x="214" y="352"/>
                    <a:pt x="298" y="459"/>
                  </a:cubicBezTo>
                  <a:cubicBezTo>
                    <a:pt x="316" y="471"/>
                    <a:pt x="334" y="477"/>
                    <a:pt x="351" y="477"/>
                  </a:cubicBezTo>
                  <a:cubicBezTo>
                    <a:pt x="369" y="477"/>
                    <a:pt x="387" y="471"/>
                    <a:pt x="405" y="459"/>
                  </a:cubicBezTo>
                  <a:cubicBezTo>
                    <a:pt x="429" y="423"/>
                    <a:pt x="429" y="376"/>
                    <a:pt x="405" y="352"/>
                  </a:cubicBezTo>
                  <a:cubicBezTo>
                    <a:pt x="310" y="245"/>
                    <a:pt x="226" y="138"/>
                    <a:pt x="131" y="19"/>
                  </a:cubicBezTo>
                  <a:cubicBezTo>
                    <a:pt x="119" y="7"/>
                    <a:pt x="101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4001975" y="1349550"/>
              <a:ext cx="24375" cy="24725"/>
            </a:xfrm>
            <a:custGeom>
              <a:avLst/>
              <a:gdLst/>
              <a:ahLst/>
              <a:cxnLst/>
              <a:rect l="l" t="t" r="r" b="b"/>
              <a:pathLst>
                <a:path w="975" h="989" extrusionOk="0">
                  <a:moveTo>
                    <a:pt x="84" y="1"/>
                  </a:moveTo>
                  <a:cubicBezTo>
                    <a:pt x="66" y="1"/>
                    <a:pt x="48" y="7"/>
                    <a:pt x="36" y="18"/>
                  </a:cubicBezTo>
                  <a:cubicBezTo>
                    <a:pt x="1" y="54"/>
                    <a:pt x="1" y="90"/>
                    <a:pt x="36" y="126"/>
                  </a:cubicBezTo>
                  <a:cubicBezTo>
                    <a:pt x="310" y="364"/>
                    <a:pt x="584" y="649"/>
                    <a:pt x="810" y="959"/>
                  </a:cubicBezTo>
                  <a:cubicBezTo>
                    <a:pt x="828" y="980"/>
                    <a:pt x="850" y="989"/>
                    <a:pt x="872" y="989"/>
                  </a:cubicBezTo>
                  <a:cubicBezTo>
                    <a:pt x="925" y="989"/>
                    <a:pt x="975" y="938"/>
                    <a:pt x="941" y="888"/>
                  </a:cubicBezTo>
                  <a:cubicBezTo>
                    <a:pt x="715" y="554"/>
                    <a:pt x="453" y="257"/>
                    <a:pt x="132" y="18"/>
                  </a:cubicBezTo>
                  <a:cubicBezTo>
                    <a:pt x="120" y="7"/>
                    <a:pt x="102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4020125" y="1347250"/>
              <a:ext cx="14625" cy="15675"/>
            </a:xfrm>
            <a:custGeom>
              <a:avLst/>
              <a:gdLst/>
              <a:ahLst/>
              <a:cxnLst/>
              <a:rect l="l" t="t" r="r" b="b"/>
              <a:pathLst>
                <a:path w="585" h="627" extrusionOk="0">
                  <a:moveTo>
                    <a:pt x="91" y="0"/>
                  </a:moveTo>
                  <a:cubicBezTo>
                    <a:pt x="64" y="0"/>
                    <a:pt x="33" y="22"/>
                    <a:pt x="25" y="39"/>
                  </a:cubicBezTo>
                  <a:cubicBezTo>
                    <a:pt x="1" y="51"/>
                    <a:pt x="25" y="87"/>
                    <a:pt x="48" y="134"/>
                  </a:cubicBezTo>
                  <a:lnTo>
                    <a:pt x="60" y="146"/>
                  </a:lnTo>
                  <a:lnTo>
                    <a:pt x="96" y="170"/>
                  </a:lnTo>
                  <a:cubicBezTo>
                    <a:pt x="108" y="182"/>
                    <a:pt x="144" y="206"/>
                    <a:pt x="156" y="218"/>
                  </a:cubicBezTo>
                  <a:cubicBezTo>
                    <a:pt x="203" y="241"/>
                    <a:pt x="227" y="289"/>
                    <a:pt x="263" y="337"/>
                  </a:cubicBezTo>
                  <a:cubicBezTo>
                    <a:pt x="322" y="408"/>
                    <a:pt x="382" y="491"/>
                    <a:pt x="441" y="587"/>
                  </a:cubicBezTo>
                  <a:cubicBezTo>
                    <a:pt x="450" y="613"/>
                    <a:pt x="486" y="627"/>
                    <a:pt x="513" y="627"/>
                  </a:cubicBezTo>
                  <a:cubicBezTo>
                    <a:pt x="522" y="627"/>
                    <a:pt x="531" y="625"/>
                    <a:pt x="537" y="622"/>
                  </a:cubicBezTo>
                  <a:cubicBezTo>
                    <a:pt x="572" y="610"/>
                    <a:pt x="584" y="539"/>
                    <a:pt x="572" y="515"/>
                  </a:cubicBezTo>
                  <a:cubicBezTo>
                    <a:pt x="453" y="325"/>
                    <a:pt x="298" y="146"/>
                    <a:pt x="120" y="15"/>
                  </a:cubicBezTo>
                  <a:cubicBezTo>
                    <a:pt x="113" y="4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038875" y="1345450"/>
              <a:ext cx="10750" cy="11575"/>
            </a:xfrm>
            <a:custGeom>
              <a:avLst/>
              <a:gdLst/>
              <a:ahLst/>
              <a:cxnLst/>
              <a:rect l="l" t="t" r="r" b="b"/>
              <a:pathLst>
                <a:path w="430" h="463" extrusionOk="0">
                  <a:moveTo>
                    <a:pt x="83" y="1"/>
                  </a:moveTo>
                  <a:cubicBezTo>
                    <a:pt x="63" y="1"/>
                    <a:pt x="43" y="10"/>
                    <a:pt x="25" y="28"/>
                  </a:cubicBezTo>
                  <a:cubicBezTo>
                    <a:pt x="1" y="51"/>
                    <a:pt x="1" y="99"/>
                    <a:pt x="25" y="123"/>
                  </a:cubicBezTo>
                  <a:lnTo>
                    <a:pt x="299" y="444"/>
                  </a:lnTo>
                  <a:cubicBezTo>
                    <a:pt x="310" y="456"/>
                    <a:pt x="328" y="462"/>
                    <a:pt x="348" y="462"/>
                  </a:cubicBezTo>
                  <a:cubicBezTo>
                    <a:pt x="367" y="462"/>
                    <a:pt x="388" y="456"/>
                    <a:pt x="406" y="444"/>
                  </a:cubicBezTo>
                  <a:cubicBezTo>
                    <a:pt x="430" y="409"/>
                    <a:pt x="430" y="361"/>
                    <a:pt x="406" y="337"/>
                  </a:cubicBezTo>
                  <a:lnTo>
                    <a:pt x="132" y="28"/>
                  </a:lnTo>
                  <a:cubicBezTo>
                    <a:pt x="120" y="10"/>
                    <a:pt x="102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4058825" y="1340325"/>
              <a:ext cx="11925" cy="11325"/>
            </a:xfrm>
            <a:custGeom>
              <a:avLst/>
              <a:gdLst/>
              <a:ahLst/>
              <a:cxnLst/>
              <a:rect l="l" t="t" r="r" b="b"/>
              <a:pathLst>
                <a:path w="477" h="453" extrusionOk="0">
                  <a:moveTo>
                    <a:pt x="85" y="0"/>
                  </a:moveTo>
                  <a:cubicBezTo>
                    <a:pt x="66" y="0"/>
                    <a:pt x="48" y="6"/>
                    <a:pt x="36" y="18"/>
                  </a:cubicBezTo>
                  <a:cubicBezTo>
                    <a:pt x="1" y="54"/>
                    <a:pt x="1" y="90"/>
                    <a:pt x="36" y="125"/>
                  </a:cubicBezTo>
                  <a:lnTo>
                    <a:pt x="346" y="435"/>
                  </a:lnTo>
                  <a:cubicBezTo>
                    <a:pt x="364" y="447"/>
                    <a:pt x="382" y="453"/>
                    <a:pt x="399" y="453"/>
                  </a:cubicBezTo>
                  <a:cubicBezTo>
                    <a:pt x="417" y="453"/>
                    <a:pt x="435" y="447"/>
                    <a:pt x="453" y="435"/>
                  </a:cubicBezTo>
                  <a:cubicBezTo>
                    <a:pt x="477" y="411"/>
                    <a:pt x="477" y="364"/>
                    <a:pt x="453" y="328"/>
                  </a:cubicBezTo>
                  <a:lnTo>
                    <a:pt x="144" y="18"/>
                  </a:lnTo>
                  <a:cubicBezTo>
                    <a:pt x="126" y="6"/>
                    <a:pt x="105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074600" y="134047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84" y="0"/>
                  </a:moveTo>
                  <a:cubicBezTo>
                    <a:pt x="72" y="0"/>
                    <a:pt x="48" y="12"/>
                    <a:pt x="24" y="12"/>
                  </a:cubicBezTo>
                  <a:cubicBezTo>
                    <a:pt x="1" y="48"/>
                    <a:pt x="1" y="84"/>
                    <a:pt x="24" y="119"/>
                  </a:cubicBezTo>
                  <a:cubicBezTo>
                    <a:pt x="132" y="179"/>
                    <a:pt x="215" y="250"/>
                    <a:pt x="298" y="322"/>
                  </a:cubicBezTo>
                  <a:cubicBezTo>
                    <a:pt x="310" y="346"/>
                    <a:pt x="322" y="346"/>
                    <a:pt x="358" y="346"/>
                  </a:cubicBezTo>
                  <a:cubicBezTo>
                    <a:pt x="370" y="346"/>
                    <a:pt x="405" y="322"/>
                    <a:pt x="417" y="322"/>
                  </a:cubicBezTo>
                  <a:cubicBezTo>
                    <a:pt x="441" y="298"/>
                    <a:pt x="441" y="250"/>
                    <a:pt x="417" y="227"/>
                  </a:cubicBezTo>
                  <a:cubicBezTo>
                    <a:pt x="322" y="143"/>
                    <a:pt x="239" y="72"/>
                    <a:pt x="144" y="12"/>
                  </a:cubicBezTo>
                  <a:cubicBezTo>
                    <a:pt x="132" y="0"/>
                    <a:pt x="120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4097225" y="1334525"/>
              <a:ext cx="8650" cy="7750"/>
            </a:xfrm>
            <a:custGeom>
              <a:avLst/>
              <a:gdLst/>
              <a:ahLst/>
              <a:cxnLst/>
              <a:rect l="l" t="t" r="r" b="b"/>
              <a:pathLst>
                <a:path w="346" h="310" extrusionOk="0">
                  <a:moveTo>
                    <a:pt x="96" y="0"/>
                  </a:moveTo>
                  <a:cubicBezTo>
                    <a:pt x="72" y="0"/>
                    <a:pt x="48" y="12"/>
                    <a:pt x="36" y="12"/>
                  </a:cubicBezTo>
                  <a:cubicBezTo>
                    <a:pt x="12" y="24"/>
                    <a:pt x="1" y="36"/>
                    <a:pt x="12" y="72"/>
                  </a:cubicBezTo>
                  <a:cubicBezTo>
                    <a:pt x="12" y="84"/>
                    <a:pt x="36" y="119"/>
                    <a:pt x="36" y="131"/>
                  </a:cubicBezTo>
                  <a:cubicBezTo>
                    <a:pt x="96" y="191"/>
                    <a:pt x="155" y="238"/>
                    <a:pt x="191" y="298"/>
                  </a:cubicBezTo>
                  <a:cubicBezTo>
                    <a:pt x="203" y="310"/>
                    <a:pt x="227" y="310"/>
                    <a:pt x="251" y="310"/>
                  </a:cubicBezTo>
                  <a:cubicBezTo>
                    <a:pt x="274" y="310"/>
                    <a:pt x="298" y="298"/>
                    <a:pt x="310" y="298"/>
                  </a:cubicBezTo>
                  <a:cubicBezTo>
                    <a:pt x="334" y="286"/>
                    <a:pt x="346" y="262"/>
                    <a:pt x="334" y="238"/>
                  </a:cubicBezTo>
                  <a:cubicBezTo>
                    <a:pt x="334" y="227"/>
                    <a:pt x="310" y="191"/>
                    <a:pt x="310" y="179"/>
                  </a:cubicBezTo>
                  <a:lnTo>
                    <a:pt x="155" y="12"/>
                  </a:lnTo>
                  <a:cubicBezTo>
                    <a:pt x="132" y="0"/>
                    <a:pt x="120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4038875" y="1450425"/>
              <a:ext cx="14625" cy="15200"/>
            </a:xfrm>
            <a:custGeom>
              <a:avLst/>
              <a:gdLst/>
              <a:ahLst/>
              <a:cxnLst/>
              <a:rect l="l" t="t" r="r" b="b"/>
              <a:pathLst>
                <a:path w="585" h="608" extrusionOk="0">
                  <a:moveTo>
                    <a:pt x="75" y="1"/>
                  </a:moveTo>
                  <a:cubicBezTo>
                    <a:pt x="47" y="1"/>
                    <a:pt x="20" y="9"/>
                    <a:pt x="13" y="32"/>
                  </a:cubicBezTo>
                  <a:cubicBezTo>
                    <a:pt x="1" y="67"/>
                    <a:pt x="1" y="115"/>
                    <a:pt x="49" y="139"/>
                  </a:cubicBezTo>
                  <a:cubicBezTo>
                    <a:pt x="60" y="151"/>
                    <a:pt x="84" y="163"/>
                    <a:pt x="108" y="186"/>
                  </a:cubicBezTo>
                  <a:lnTo>
                    <a:pt x="132" y="210"/>
                  </a:lnTo>
                  <a:cubicBezTo>
                    <a:pt x="132" y="210"/>
                    <a:pt x="144" y="210"/>
                    <a:pt x="144" y="222"/>
                  </a:cubicBezTo>
                  <a:cubicBezTo>
                    <a:pt x="191" y="258"/>
                    <a:pt x="227" y="293"/>
                    <a:pt x="251" y="329"/>
                  </a:cubicBezTo>
                  <a:cubicBezTo>
                    <a:pt x="263" y="341"/>
                    <a:pt x="287" y="365"/>
                    <a:pt x="299" y="389"/>
                  </a:cubicBezTo>
                  <a:lnTo>
                    <a:pt x="322" y="424"/>
                  </a:lnTo>
                  <a:cubicBezTo>
                    <a:pt x="322" y="424"/>
                    <a:pt x="322" y="436"/>
                    <a:pt x="346" y="436"/>
                  </a:cubicBezTo>
                  <a:lnTo>
                    <a:pt x="430" y="567"/>
                  </a:lnTo>
                  <a:cubicBezTo>
                    <a:pt x="438" y="594"/>
                    <a:pt x="474" y="608"/>
                    <a:pt x="507" y="608"/>
                  </a:cubicBezTo>
                  <a:cubicBezTo>
                    <a:pt x="517" y="608"/>
                    <a:pt x="528" y="606"/>
                    <a:pt x="537" y="603"/>
                  </a:cubicBezTo>
                  <a:cubicBezTo>
                    <a:pt x="561" y="579"/>
                    <a:pt x="584" y="544"/>
                    <a:pt x="561" y="496"/>
                  </a:cubicBezTo>
                  <a:cubicBezTo>
                    <a:pt x="453" y="293"/>
                    <a:pt x="310" y="127"/>
                    <a:pt x="120" y="8"/>
                  </a:cubicBezTo>
                  <a:cubicBezTo>
                    <a:pt x="107" y="3"/>
                    <a:pt x="91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4053775" y="1443600"/>
              <a:ext cx="11925" cy="12625"/>
            </a:xfrm>
            <a:custGeom>
              <a:avLst/>
              <a:gdLst/>
              <a:ahLst/>
              <a:cxnLst/>
              <a:rect l="l" t="t" r="r" b="b"/>
              <a:pathLst>
                <a:path w="477" h="505" extrusionOk="0">
                  <a:moveTo>
                    <a:pt x="78" y="0"/>
                  </a:moveTo>
                  <a:cubicBezTo>
                    <a:pt x="49" y="0"/>
                    <a:pt x="20" y="11"/>
                    <a:pt x="12" y="43"/>
                  </a:cubicBezTo>
                  <a:cubicBezTo>
                    <a:pt x="0" y="66"/>
                    <a:pt x="0" y="126"/>
                    <a:pt x="48" y="138"/>
                  </a:cubicBezTo>
                  <a:cubicBezTo>
                    <a:pt x="72" y="162"/>
                    <a:pt x="107" y="185"/>
                    <a:pt x="131" y="197"/>
                  </a:cubicBezTo>
                  <a:lnTo>
                    <a:pt x="143" y="221"/>
                  </a:lnTo>
                  <a:lnTo>
                    <a:pt x="155" y="233"/>
                  </a:lnTo>
                  <a:lnTo>
                    <a:pt x="203" y="281"/>
                  </a:lnTo>
                  <a:lnTo>
                    <a:pt x="250" y="328"/>
                  </a:lnTo>
                  <a:lnTo>
                    <a:pt x="250" y="340"/>
                  </a:lnTo>
                  <a:cubicBezTo>
                    <a:pt x="250" y="352"/>
                    <a:pt x="262" y="352"/>
                    <a:pt x="262" y="364"/>
                  </a:cubicBezTo>
                  <a:cubicBezTo>
                    <a:pt x="274" y="400"/>
                    <a:pt x="310" y="424"/>
                    <a:pt x="322" y="471"/>
                  </a:cubicBezTo>
                  <a:cubicBezTo>
                    <a:pt x="330" y="488"/>
                    <a:pt x="362" y="505"/>
                    <a:pt x="393" y="505"/>
                  </a:cubicBezTo>
                  <a:cubicBezTo>
                    <a:pt x="406" y="505"/>
                    <a:pt x="418" y="502"/>
                    <a:pt x="429" y="495"/>
                  </a:cubicBezTo>
                  <a:cubicBezTo>
                    <a:pt x="453" y="471"/>
                    <a:pt x="476" y="436"/>
                    <a:pt x="453" y="400"/>
                  </a:cubicBezTo>
                  <a:cubicBezTo>
                    <a:pt x="381" y="221"/>
                    <a:pt x="262" y="90"/>
                    <a:pt x="119" y="7"/>
                  </a:cubicBezTo>
                  <a:cubicBezTo>
                    <a:pt x="107" y="3"/>
                    <a:pt x="93" y="0"/>
                    <a:pt x="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4070725" y="1434750"/>
              <a:ext cx="9550" cy="8875"/>
            </a:xfrm>
            <a:custGeom>
              <a:avLst/>
              <a:gdLst/>
              <a:ahLst/>
              <a:cxnLst/>
              <a:rect l="l" t="t" r="r" b="b"/>
              <a:pathLst>
                <a:path w="382" h="355" extrusionOk="0">
                  <a:moveTo>
                    <a:pt x="86" y="1"/>
                  </a:moveTo>
                  <a:cubicBezTo>
                    <a:pt x="66" y="1"/>
                    <a:pt x="49" y="10"/>
                    <a:pt x="37" y="28"/>
                  </a:cubicBezTo>
                  <a:cubicBezTo>
                    <a:pt x="1" y="51"/>
                    <a:pt x="1" y="99"/>
                    <a:pt x="37" y="123"/>
                  </a:cubicBezTo>
                  <a:cubicBezTo>
                    <a:pt x="108" y="182"/>
                    <a:pt x="168" y="266"/>
                    <a:pt x="239" y="337"/>
                  </a:cubicBezTo>
                  <a:cubicBezTo>
                    <a:pt x="257" y="349"/>
                    <a:pt x="278" y="355"/>
                    <a:pt x="297" y="355"/>
                  </a:cubicBezTo>
                  <a:cubicBezTo>
                    <a:pt x="316" y="355"/>
                    <a:pt x="334" y="349"/>
                    <a:pt x="346" y="337"/>
                  </a:cubicBezTo>
                  <a:cubicBezTo>
                    <a:pt x="382" y="301"/>
                    <a:pt x="382" y="266"/>
                    <a:pt x="346" y="230"/>
                  </a:cubicBezTo>
                  <a:lnTo>
                    <a:pt x="144" y="28"/>
                  </a:lnTo>
                  <a:cubicBezTo>
                    <a:pt x="126" y="10"/>
                    <a:pt x="105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4077575" y="1426650"/>
              <a:ext cx="9250" cy="8875"/>
            </a:xfrm>
            <a:custGeom>
              <a:avLst/>
              <a:gdLst/>
              <a:ahLst/>
              <a:cxnLst/>
              <a:rect l="l" t="t" r="r" b="b"/>
              <a:pathLst>
                <a:path w="370" h="355" extrusionOk="0">
                  <a:moveTo>
                    <a:pt x="78" y="0"/>
                  </a:moveTo>
                  <a:cubicBezTo>
                    <a:pt x="60" y="0"/>
                    <a:pt x="42" y="6"/>
                    <a:pt x="25" y="18"/>
                  </a:cubicBezTo>
                  <a:cubicBezTo>
                    <a:pt x="1" y="42"/>
                    <a:pt x="1" y="90"/>
                    <a:pt x="25" y="125"/>
                  </a:cubicBezTo>
                  <a:cubicBezTo>
                    <a:pt x="96" y="197"/>
                    <a:pt x="179" y="256"/>
                    <a:pt x="239" y="328"/>
                  </a:cubicBezTo>
                  <a:cubicBezTo>
                    <a:pt x="251" y="346"/>
                    <a:pt x="269" y="354"/>
                    <a:pt x="288" y="354"/>
                  </a:cubicBezTo>
                  <a:cubicBezTo>
                    <a:pt x="307" y="354"/>
                    <a:pt x="328" y="346"/>
                    <a:pt x="346" y="328"/>
                  </a:cubicBezTo>
                  <a:cubicBezTo>
                    <a:pt x="370" y="304"/>
                    <a:pt x="370" y="256"/>
                    <a:pt x="346" y="232"/>
                  </a:cubicBezTo>
                  <a:cubicBezTo>
                    <a:pt x="263" y="149"/>
                    <a:pt x="191" y="90"/>
                    <a:pt x="132" y="18"/>
                  </a:cubicBezTo>
                  <a:cubicBezTo>
                    <a:pt x="114" y="6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095225" y="1347950"/>
              <a:ext cx="102650" cy="69025"/>
            </a:xfrm>
            <a:custGeom>
              <a:avLst/>
              <a:gdLst/>
              <a:ahLst/>
              <a:cxnLst/>
              <a:rect l="l" t="t" r="r" b="b"/>
              <a:pathLst>
                <a:path w="4106" h="2761" extrusionOk="0">
                  <a:moveTo>
                    <a:pt x="4001" y="0"/>
                  </a:moveTo>
                  <a:cubicBezTo>
                    <a:pt x="3988" y="0"/>
                    <a:pt x="3975" y="3"/>
                    <a:pt x="3962" y="11"/>
                  </a:cubicBezTo>
                  <a:cubicBezTo>
                    <a:pt x="2664" y="880"/>
                    <a:pt x="1378" y="1749"/>
                    <a:pt x="81" y="2618"/>
                  </a:cubicBezTo>
                  <a:cubicBezTo>
                    <a:pt x="1" y="2668"/>
                    <a:pt x="47" y="2760"/>
                    <a:pt x="113" y="2760"/>
                  </a:cubicBezTo>
                  <a:cubicBezTo>
                    <a:pt x="125" y="2760"/>
                    <a:pt x="139" y="2757"/>
                    <a:pt x="152" y="2749"/>
                  </a:cubicBezTo>
                  <a:cubicBezTo>
                    <a:pt x="1450" y="1880"/>
                    <a:pt x="2748" y="1011"/>
                    <a:pt x="4045" y="142"/>
                  </a:cubicBezTo>
                  <a:cubicBezTo>
                    <a:pt x="4105" y="92"/>
                    <a:pt x="4065" y="0"/>
                    <a:pt x="4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4123600" y="1319375"/>
              <a:ext cx="44825" cy="20900"/>
            </a:xfrm>
            <a:custGeom>
              <a:avLst/>
              <a:gdLst/>
              <a:ahLst/>
              <a:cxnLst/>
              <a:rect l="l" t="t" r="r" b="b"/>
              <a:pathLst>
                <a:path w="1793" h="836" extrusionOk="0">
                  <a:moveTo>
                    <a:pt x="1684" y="1"/>
                  </a:moveTo>
                  <a:cubicBezTo>
                    <a:pt x="1673" y="1"/>
                    <a:pt x="1661" y="4"/>
                    <a:pt x="1648" y="11"/>
                  </a:cubicBezTo>
                  <a:cubicBezTo>
                    <a:pt x="1160" y="309"/>
                    <a:pt x="636" y="535"/>
                    <a:pt x="89" y="678"/>
                  </a:cubicBezTo>
                  <a:cubicBezTo>
                    <a:pt x="1" y="711"/>
                    <a:pt x="24" y="835"/>
                    <a:pt x="104" y="835"/>
                  </a:cubicBezTo>
                  <a:cubicBezTo>
                    <a:pt x="110" y="835"/>
                    <a:pt x="117" y="834"/>
                    <a:pt x="124" y="833"/>
                  </a:cubicBezTo>
                  <a:cubicBezTo>
                    <a:pt x="684" y="678"/>
                    <a:pt x="1220" y="452"/>
                    <a:pt x="1732" y="142"/>
                  </a:cubicBezTo>
                  <a:cubicBezTo>
                    <a:pt x="1792" y="101"/>
                    <a:pt x="1750" y="1"/>
                    <a:pt x="1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4"/>
          <p:cNvGrpSpPr/>
          <p:nvPr/>
        </p:nvGrpSpPr>
        <p:grpSpPr>
          <a:xfrm>
            <a:off x="7532474" y="4604092"/>
            <a:ext cx="525727" cy="350498"/>
            <a:chOff x="4147225" y="2312750"/>
            <a:chExt cx="326275" cy="217525"/>
          </a:xfrm>
        </p:grpSpPr>
        <p:sp>
          <p:nvSpPr>
            <p:cNvPr id="52" name="Google Shape;52;p4"/>
            <p:cNvSpPr/>
            <p:nvPr/>
          </p:nvSpPr>
          <p:spPr>
            <a:xfrm>
              <a:off x="4370775" y="2482750"/>
              <a:ext cx="6875" cy="12350"/>
            </a:xfrm>
            <a:custGeom>
              <a:avLst/>
              <a:gdLst/>
              <a:ahLst/>
              <a:cxnLst/>
              <a:rect l="l" t="t" r="r" b="b"/>
              <a:pathLst>
                <a:path w="275" h="494" extrusionOk="0">
                  <a:moveTo>
                    <a:pt x="82" y="1"/>
                  </a:moveTo>
                  <a:cubicBezTo>
                    <a:pt x="61" y="1"/>
                    <a:pt x="37" y="10"/>
                    <a:pt x="24" y="29"/>
                  </a:cubicBezTo>
                  <a:cubicBezTo>
                    <a:pt x="0" y="53"/>
                    <a:pt x="0" y="101"/>
                    <a:pt x="24" y="136"/>
                  </a:cubicBezTo>
                  <a:lnTo>
                    <a:pt x="48" y="148"/>
                  </a:lnTo>
                  <a:cubicBezTo>
                    <a:pt x="60" y="160"/>
                    <a:pt x="60" y="172"/>
                    <a:pt x="72" y="196"/>
                  </a:cubicBezTo>
                  <a:cubicBezTo>
                    <a:pt x="84" y="208"/>
                    <a:pt x="84" y="220"/>
                    <a:pt x="84" y="232"/>
                  </a:cubicBezTo>
                  <a:cubicBezTo>
                    <a:pt x="84" y="232"/>
                    <a:pt x="84" y="256"/>
                    <a:pt x="96" y="256"/>
                  </a:cubicBezTo>
                  <a:cubicBezTo>
                    <a:pt x="119" y="279"/>
                    <a:pt x="119" y="315"/>
                    <a:pt x="131" y="339"/>
                  </a:cubicBezTo>
                  <a:lnTo>
                    <a:pt x="131" y="375"/>
                  </a:lnTo>
                  <a:lnTo>
                    <a:pt x="131" y="410"/>
                  </a:lnTo>
                  <a:cubicBezTo>
                    <a:pt x="131" y="458"/>
                    <a:pt x="167" y="494"/>
                    <a:pt x="203" y="494"/>
                  </a:cubicBezTo>
                  <a:cubicBezTo>
                    <a:pt x="250" y="494"/>
                    <a:pt x="274" y="458"/>
                    <a:pt x="274" y="410"/>
                  </a:cubicBezTo>
                  <a:cubicBezTo>
                    <a:pt x="274" y="267"/>
                    <a:pt x="215" y="113"/>
                    <a:pt x="119" y="17"/>
                  </a:cubicBezTo>
                  <a:cubicBezTo>
                    <a:pt x="114" y="7"/>
                    <a:pt x="99" y="1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4147225" y="2312750"/>
              <a:ext cx="326275" cy="217525"/>
            </a:xfrm>
            <a:custGeom>
              <a:avLst/>
              <a:gdLst/>
              <a:ahLst/>
              <a:cxnLst/>
              <a:rect l="l" t="t" r="r" b="b"/>
              <a:pathLst>
                <a:path w="13051" h="8701" extrusionOk="0">
                  <a:moveTo>
                    <a:pt x="5415" y="291"/>
                  </a:moveTo>
                  <a:cubicBezTo>
                    <a:pt x="5966" y="291"/>
                    <a:pt x="6518" y="345"/>
                    <a:pt x="7061" y="460"/>
                  </a:cubicBezTo>
                  <a:cubicBezTo>
                    <a:pt x="8097" y="686"/>
                    <a:pt x="9085" y="1114"/>
                    <a:pt x="9895" y="1793"/>
                  </a:cubicBezTo>
                  <a:cubicBezTo>
                    <a:pt x="10621" y="2412"/>
                    <a:pt x="11193" y="3162"/>
                    <a:pt x="11621" y="3996"/>
                  </a:cubicBezTo>
                  <a:cubicBezTo>
                    <a:pt x="12109" y="4948"/>
                    <a:pt x="12443" y="5960"/>
                    <a:pt x="12705" y="7008"/>
                  </a:cubicBezTo>
                  <a:cubicBezTo>
                    <a:pt x="10896" y="7622"/>
                    <a:pt x="9037" y="8407"/>
                    <a:pt x="7090" y="8407"/>
                  </a:cubicBezTo>
                  <a:cubicBezTo>
                    <a:pt x="6923" y="8407"/>
                    <a:pt x="6754" y="8401"/>
                    <a:pt x="6585" y="8389"/>
                  </a:cubicBezTo>
                  <a:cubicBezTo>
                    <a:pt x="5478" y="8318"/>
                    <a:pt x="4406" y="7901"/>
                    <a:pt x="3513" y="7210"/>
                  </a:cubicBezTo>
                  <a:cubicBezTo>
                    <a:pt x="2715" y="6603"/>
                    <a:pt x="2096" y="5805"/>
                    <a:pt x="1608" y="4936"/>
                  </a:cubicBezTo>
                  <a:cubicBezTo>
                    <a:pt x="1049" y="3960"/>
                    <a:pt x="656" y="2900"/>
                    <a:pt x="298" y="1829"/>
                  </a:cubicBezTo>
                  <a:cubicBezTo>
                    <a:pt x="1812" y="871"/>
                    <a:pt x="3612" y="291"/>
                    <a:pt x="5415" y="291"/>
                  </a:cubicBezTo>
                  <a:close/>
                  <a:moveTo>
                    <a:pt x="5410" y="0"/>
                  </a:moveTo>
                  <a:cubicBezTo>
                    <a:pt x="4934" y="0"/>
                    <a:pt x="4457" y="39"/>
                    <a:pt x="3989" y="114"/>
                  </a:cubicBezTo>
                  <a:cubicBezTo>
                    <a:pt x="2620" y="340"/>
                    <a:pt x="1287" y="864"/>
                    <a:pt x="120" y="1603"/>
                  </a:cubicBezTo>
                  <a:cubicBezTo>
                    <a:pt x="72" y="1638"/>
                    <a:pt x="37" y="1674"/>
                    <a:pt x="37" y="1722"/>
                  </a:cubicBezTo>
                  <a:cubicBezTo>
                    <a:pt x="13" y="1757"/>
                    <a:pt x="1" y="1793"/>
                    <a:pt x="13" y="1853"/>
                  </a:cubicBezTo>
                  <a:cubicBezTo>
                    <a:pt x="656" y="3793"/>
                    <a:pt x="1453" y="5829"/>
                    <a:pt x="3037" y="7198"/>
                  </a:cubicBezTo>
                  <a:cubicBezTo>
                    <a:pt x="3882" y="7925"/>
                    <a:pt x="4906" y="8437"/>
                    <a:pt x="6013" y="8615"/>
                  </a:cubicBezTo>
                  <a:cubicBezTo>
                    <a:pt x="6372" y="8674"/>
                    <a:pt x="6731" y="8701"/>
                    <a:pt x="7091" y="8701"/>
                  </a:cubicBezTo>
                  <a:cubicBezTo>
                    <a:pt x="7819" y="8701"/>
                    <a:pt x="8547" y="8592"/>
                    <a:pt x="9264" y="8425"/>
                  </a:cubicBezTo>
                  <a:cubicBezTo>
                    <a:pt x="10514" y="8127"/>
                    <a:pt x="11705" y="7663"/>
                    <a:pt x="12931" y="7234"/>
                  </a:cubicBezTo>
                  <a:cubicBezTo>
                    <a:pt x="13002" y="7198"/>
                    <a:pt x="13050" y="7127"/>
                    <a:pt x="13038" y="7056"/>
                  </a:cubicBezTo>
                  <a:cubicBezTo>
                    <a:pt x="12562" y="5127"/>
                    <a:pt x="11824" y="3150"/>
                    <a:pt x="10335" y="1781"/>
                  </a:cubicBezTo>
                  <a:cubicBezTo>
                    <a:pt x="9000" y="549"/>
                    <a:pt x="7204" y="0"/>
                    <a:pt x="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4174750" y="2362275"/>
              <a:ext cx="59325" cy="106200"/>
            </a:xfrm>
            <a:custGeom>
              <a:avLst/>
              <a:gdLst/>
              <a:ahLst/>
              <a:cxnLst/>
              <a:rect l="l" t="t" r="r" b="b"/>
              <a:pathLst>
                <a:path w="2373" h="4248" extrusionOk="0">
                  <a:moveTo>
                    <a:pt x="87" y="0"/>
                  </a:moveTo>
                  <a:cubicBezTo>
                    <a:pt x="43" y="0"/>
                    <a:pt x="0" y="34"/>
                    <a:pt x="7" y="98"/>
                  </a:cubicBezTo>
                  <a:cubicBezTo>
                    <a:pt x="340" y="1276"/>
                    <a:pt x="876" y="2408"/>
                    <a:pt x="1591" y="3408"/>
                  </a:cubicBezTo>
                  <a:cubicBezTo>
                    <a:pt x="1781" y="3682"/>
                    <a:pt x="2007" y="3955"/>
                    <a:pt x="2222" y="4217"/>
                  </a:cubicBezTo>
                  <a:cubicBezTo>
                    <a:pt x="2237" y="4239"/>
                    <a:pt x="2256" y="4248"/>
                    <a:pt x="2274" y="4248"/>
                  </a:cubicBezTo>
                  <a:cubicBezTo>
                    <a:pt x="2325" y="4248"/>
                    <a:pt x="2373" y="4175"/>
                    <a:pt x="2329" y="4122"/>
                  </a:cubicBezTo>
                  <a:cubicBezTo>
                    <a:pt x="1555" y="3193"/>
                    <a:pt x="924" y="2134"/>
                    <a:pt x="483" y="1026"/>
                  </a:cubicBezTo>
                  <a:cubicBezTo>
                    <a:pt x="364" y="705"/>
                    <a:pt x="269" y="383"/>
                    <a:pt x="162" y="50"/>
                  </a:cubicBezTo>
                  <a:cubicBezTo>
                    <a:pt x="147" y="16"/>
                    <a:pt x="117" y="0"/>
                    <a:pt x="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4187650" y="2356850"/>
              <a:ext cx="42600" cy="77075"/>
            </a:xfrm>
            <a:custGeom>
              <a:avLst/>
              <a:gdLst/>
              <a:ahLst/>
              <a:cxnLst/>
              <a:rect l="l" t="t" r="r" b="b"/>
              <a:pathLst>
                <a:path w="1704" h="3083" extrusionOk="0">
                  <a:moveTo>
                    <a:pt x="95" y="0"/>
                  </a:moveTo>
                  <a:cubicBezTo>
                    <a:pt x="48" y="0"/>
                    <a:pt x="0" y="38"/>
                    <a:pt x="15" y="89"/>
                  </a:cubicBezTo>
                  <a:cubicBezTo>
                    <a:pt x="372" y="1136"/>
                    <a:pt x="896" y="2136"/>
                    <a:pt x="1539" y="3053"/>
                  </a:cubicBezTo>
                  <a:cubicBezTo>
                    <a:pt x="1556" y="3074"/>
                    <a:pt x="1579" y="3083"/>
                    <a:pt x="1601" y="3083"/>
                  </a:cubicBezTo>
                  <a:cubicBezTo>
                    <a:pt x="1654" y="3083"/>
                    <a:pt x="1704" y="3032"/>
                    <a:pt x="1670" y="2982"/>
                  </a:cubicBezTo>
                  <a:cubicBezTo>
                    <a:pt x="1027" y="2065"/>
                    <a:pt x="527" y="1089"/>
                    <a:pt x="170" y="53"/>
                  </a:cubicBezTo>
                  <a:cubicBezTo>
                    <a:pt x="156" y="16"/>
                    <a:pt x="125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4201750" y="2351200"/>
              <a:ext cx="28500" cy="52975"/>
            </a:xfrm>
            <a:custGeom>
              <a:avLst/>
              <a:gdLst/>
              <a:ahLst/>
              <a:cxnLst/>
              <a:rect l="l" t="t" r="r" b="b"/>
              <a:pathLst>
                <a:path w="1140" h="2119" extrusionOk="0">
                  <a:moveTo>
                    <a:pt x="99" y="1"/>
                  </a:moveTo>
                  <a:cubicBezTo>
                    <a:pt x="51" y="1"/>
                    <a:pt x="0" y="41"/>
                    <a:pt x="22" y="100"/>
                  </a:cubicBezTo>
                  <a:cubicBezTo>
                    <a:pt x="261" y="779"/>
                    <a:pt x="582" y="1469"/>
                    <a:pt x="975" y="2089"/>
                  </a:cubicBezTo>
                  <a:cubicBezTo>
                    <a:pt x="985" y="2109"/>
                    <a:pt x="1005" y="2118"/>
                    <a:pt x="1026" y="2118"/>
                  </a:cubicBezTo>
                  <a:cubicBezTo>
                    <a:pt x="1078" y="2118"/>
                    <a:pt x="1140" y="2068"/>
                    <a:pt x="1106" y="2017"/>
                  </a:cubicBezTo>
                  <a:cubicBezTo>
                    <a:pt x="713" y="1398"/>
                    <a:pt x="392" y="731"/>
                    <a:pt x="165" y="53"/>
                  </a:cubicBezTo>
                  <a:cubicBezTo>
                    <a:pt x="156" y="16"/>
                    <a:pt x="128" y="1"/>
                    <a:pt x="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216875" y="2346625"/>
              <a:ext cx="19200" cy="34800"/>
            </a:xfrm>
            <a:custGeom>
              <a:avLst/>
              <a:gdLst/>
              <a:ahLst/>
              <a:cxnLst/>
              <a:rect l="l" t="t" r="r" b="b"/>
              <a:pathLst>
                <a:path w="768" h="1392" extrusionOk="0">
                  <a:moveTo>
                    <a:pt x="93" y="0"/>
                  </a:moveTo>
                  <a:cubicBezTo>
                    <a:pt x="46" y="0"/>
                    <a:pt x="1" y="53"/>
                    <a:pt x="25" y="117"/>
                  </a:cubicBezTo>
                  <a:cubicBezTo>
                    <a:pt x="215" y="533"/>
                    <a:pt x="429" y="938"/>
                    <a:pt x="620" y="1355"/>
                  </a:cubicBezTo>
                  <a:cubicBezTo>
                    <a:pt x="635" y="1381"/>
                    <a:pt x="655" y="1392"/>
                    <a:pt x="676" y="1392"/>
                  </a:cubicBezTo>
                  <a:cubicBezTo>
                    <a:pt x="721" y="1392"/>
                    <a:pt x="767" y="1337"/>
                    <a:pt x="751" y="1271"/>
                  </a:cubicBezTo>
                  <a:cubicBezTo>
                    <a:pt x="560" y="855"/>
                    <a:pt x="370" y="438"/>
                    <a:pt x="156" y="45"/>
                  </a:cubicBezTo>
                  <a:cubicBezTo>
                    <a:pt x="140" y="13"/>
                    <a:pt x="116" y="0"/>
                    <a:pt x="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4233550" y="2342275"/>
              <a:ext cx="12825" cy="22275"/>
            </a:xfrm>
            <a:custGeom>
              <a:avLst/>
              <a:gdLst/>
              <a:ahLst/>
              <a:cxnLst/>
              <a:rect l="l" t="t" r="r" b="b"/>
              <a:pathLst>
                <a:path w="513" h="891" extrusionOk="0">
                  <a:moveTo>
                    <a:pt x="66" y="0"/>
                  </a:moveTo>
                  <a:cubicBezTo>
                    <a:pt x="56" y="0"/>
                    <a:pt x="45" y="2"/>
                    <a:pt x="36" y="5"/>
                  </a:cubicBezTo>
                  <a:cubicBezTo>
                    <a:pt x="13" y="17"/>
                    <a:pt x="1" y="64"/>
                    <a:pt x="13" y="112"/>
                  </a:cubicBezTo>
                  <a:cubicBezTo>
                    <a:pt x="132" y="362"/>
                    <a:pt x="251" y="600"/>
                    <a:pt x="370" y="850"/>
                  </a:cubicBezTo>
                  <a:cubicBezTo>
                    <a:pt x="379" y="877"/>
                    <a:pt x="414" y="890"/>
                    <a:pt x="447" y="890"/>
                  </a:cubicBezTo>
                  <a:cubicBezTo>
                    <a:pt x="458" y="890"/>
                    <a:pt x="468" y="889"/>
                    <a:pt x="477" y="886"/>
                  </a:cubicBezTo>
                  <a:cubicBezTo>
                    <a:pt x="501" y="862"/>
                    <a:pt x="513" y="826"/>
                    <a:pt x="501" y="779"/>
                  </a:cubicBezTo>
                  <a:cubicBezTo>
                    <a:pt x="382" y="529"/>
                    <a:pt x="263" y="291"/>
                    <a:pt x="143" y="41"/>
                  </a:cubicBezTo>
                  <a:cubicBezTo>
                    <a:pt x="135" y="14"/>
                    <a:pt x="99" y="0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4246050" y="2339600"/>
              <a:ext cx="8650" cy="13750"/>
            </a:xfrm>
            <a:custGeom>
              <a:avLst/>
              <a:gdLst/>
              <a:ahLst/>
              <a:cxnLst/>
              <a:rect l="l" t="t" r="r" b="b"/>
              <a:pathLst>
                <a:path w="346" h="550" extrusionOk="0">
                  <a:moveTo>
                    <a:pt x="75" y="0"/>
                  </a:moveTo>
                  <a:cubicBezTo>
                    <a:pt x="66" y="0"/>
                    <a:pt x="57" y="2"/>
                    <a:pt x="48" y="5"/>
                  </a:cubicBezTo>
                  <a:cubicBezTo>
                    <a:pt x="13" y="28"/>
                    <a:pt x="1" y="88"/>
                    <a:pt x="13" y="112"/>
                  </a:cubicBezTo>
                  <a:cubicBezTo>
                    <a:pt x="60" y="171"/>
                    <a:pt x="84" y="231"/>
                    <a:pt x="120" y="290"/>
                  </a:cubicBezTo>
                  <a:cubicBezTo>
                    <a:pt x="155" y="326"/>
                    <a:pt x="155" y="326"/>
                    <a:pt x="155" y="338"/>
                  </a:cubicBezTo>
                  <a:lnTo>
                    <a:pt x="155" y="350"/>
                  </a:lnTo>
                  <a:cubicBezTo>
                    <a:pt x="155" y="362"/>
                    <a:pt x="167" y="386"/>
                    <a:pt x="167" y="398"/>
                  </a:cubicBezTo>
                  <a:cubicBezTo>
                    <a:pt x="179" y="421"/>
                    <a:pt x="179" y="469"/>
                    <a:pt x="191" y="505"/>
                  </a:cubicBezTo>
                  <a:cubicBezTo>
                    <a:pt x="200" y="530"/>
                    <a:pt x="227" y="550"/>
                    <a:pt x="255" y="550"/>
                  </a:cubicBezTo>
                  <a:cubicBezTo>
                    <a:pt x="266" y="550"/>
                    <a:pt x="276" y="547"/>
                    <a:pt x="286" y="540"/>
                  </a:cubicBezTo>
                  <a:cubicBezTo>
                    <a:pt x="322" y="529"/>
                    <a:pt x="346" y="505"/>
                    <a:pt x="322" y="457"/>
                  </a:cubicBezTo>
                  <a:cubicBezTo>
                    <a:pt x="298" y="302"/>
                    <a:pt x="239" y="159"/>
                    <a:pt x="144" y="40"/>
                  </a:cubicBezTo>
                  <a:cubicBezTo>
                    <a:pt x="126" y="14"/>
                    <a:pt x="101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4405650" y="2392550"/>
              <a:ext cx="38725" cy="79700"/>
            </a:xfrm>
            <a:custGeom>
              <a:avLst/>
              <a:gdLst/>
              <a:ahLst/>
              <a:cxnLst/>
              <a:rect l="l" t="t" r="r" b="b"/>
              <a:pathLst>
                <a:path w="1549" h="3188" extrusionOk="0">
                  <a:moveTo>
                    <a:pt x="109" y="0"/>
                  </a:moveTo>
                  <a:cubicBezTo>
                    <a:pt x="57" y="0"/>
                    <a:pt x="0" y="54"/>
                    <a:pt x="34" y="113"/>
                  </a:cubicBezTo>
                  <a:cubicBezTo>
                    <a:pt x="629" y="1042"/>
                    <a:pt x="1082" y="2054"/>
                    <a:pt x="1380" y="3125"/>
                  </a:cubicBezTo>
                  <a:cubicBezTo>
                    <a:pt x="1394" y="3169"/>
                    <a:pt x="1427" y="3187"/>
                    <a:pt x="1459" y="3187"/>
                  </a:cubicBezTo>
                  <a:cubicBezTo>
                    <a:pt x="1505" y="3187"/>
                    <a:pt x="1548" y="3151"/>
                    <a:pt x="1534" y="3102"/>
                  </a:cubicBezTo>
                  <a:cubicBezTo>
                    <a:pt x="1225" y="2018"/>
                    <a:pt x="760" y="982"/>
                    <a:pt x="165" y="30"/>
                  </a:cubicBezTo>
                  <a:cubicBezTo>
                    <a:pt x="151" y="9"/>
                    <a:pt x="131" y="0"/>
                    <a:pt x="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4400000" y="2416675"/>
              <a:ext cx="30700" cy="59800"/>
            </a:xfrm>
            <a:custGeom>
              <a:avLst/>
              <a:gdLst/>
              <a:ahLst/>
              <a:cxnLst/>
              <a:rect l="l" t="t" r="r" b="b"/>
              <a:pathLst>
                <a:path w="1228" h="2392" extrusionOk="0">
                  <a:moveTo>
                    <a:pt x="112" y="1"/>
                  </a:moveTo>
                  <a:cubicBezTo>
                    <a:pt x="60" y="1"/>
                    <a:pt x="1" y="63"/>
                    <a:pt x="34" y="112"/>
                  </a:cubicBezTo>
                  <a:cubicBezTo>
                    <a:pt x="451" y="815"/>
                    <a:pt x="796" y="1565"/>
                    <a:pt x="1058" y="2339"/>
                  </a:cubicBezTo>
                  <a:cubicBezTo>
                    <a:pt x="1072" y="2376"/>
                    <a:pt x="1102" y="2392"/>
                    <a:pt x="1132" y="2392"/>
                  </a:cubicBezTo>
                  <a:cubicBezTo>
                    <a:pt x="1180" y="2392"/>
                    <a:pt x="1227" y="2354"/>
                    <a:pt x="1213" y="2303"/>
                  </a:cubicBezTo>
                  <a:cubicBezTo>
                    <a:pt x="939" y="1506"/>
                    <a:pt x="594" y="755"/>
                    <a:pt x="165" y="41"/>
                  </a:cubicBezTo>
                  <a:cubicBezTo>
                    <a:pt x="154" y="12"/>
                    <a:pt x="134" y="1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4395525" y="2456250"/>
              <a:ext cx="16600" cy="22325"/>
            </a:xfrm>
            <a:custGeom>
              <a:avLst/>
              <a:gdLst/>
              <a:ahLst/>
              <a:cxnLst/>
              <a:rect l="l" t="t" r="r" b="b"/>
              <a:pathLst>
                <a:path w="664" h="893" extrusionOk="0">
                  <a:moveTo>
                    <a:pt x="114" y="0"/>
                  </a:moveTo>
                  <a:cubicBezTo>
                    <a:pt x="62" y="0"/>
                    <a:pt x="1" y="51"/>
                    <a:pt x="34" y="101"/>
                  </a:cubicBezTo>
                  <a:cubicBezTo>
                    <a:pt x="177" y="363"/>
                    <a:pt x="344" y="613"/>
                    <a:pt x="499" y="863"/>
                  </a:cubicBezTo>
                  <a:cubicBezTo>
                    <a:pt x="509" y="884"/>
                    <a:pt x="529" y="893"/>
                    <a:pt x="550" y="893"/>
                  </a:cubicBezTo>
                  <a:cubicBezTo>
                    <a:pt x="602" y="893"/>
                    <a:pt x="663" y="842"/>
                    <a:pt x="630" y="792"/>
                  </a:cubicBezTo>
                  <a:cubicBezTo>
                    <a:pt x="475" y="542"/>
                    <a:pt x="332" y="280"/>
                    <a:pt x="165" y="30"/>
                  </a:cubicBezTo>
                  <a:cubicBezTo>
                    <a:pt x="155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4385950" y="2467275"/>
              <a:ext cx="11625" cy="18125"/>
            </a:xfrm>
            <a:custGeom>
              <a:avLst/>
              <a:gdLst/>
              <a:ahLst/>
              <a:cxnLst/>
              <a:rect l="l" t="t" r="r" b="b"/>
              <a:pathLst>
                <a:path w="465" h="725" extrusionOk="0">
                  <a:moveTo>
                    <a:pt x="72" y="1"/>
                  </a:moveTo>
                  <a:cubicBezTo>
                    <a:pt x="62" y="1"/>
                    <a:pt x="54" y="2"/>
                    <a:pt x="48" y="5"/>
                  </a:cubicBezTo>
                  <a:cubicBezTo>
                    <a:pt x="13" y="17"/>
                    <a:pt x="1" y="65"/>
                    <a:pt x="13" y="113"/>
                  </a:cubicBezTo>
                  <a:cubicBezTo>
                    <a:pt x="120" y="303"/>
                    <a:pt x="203" y="494"/>
                    <a:pt x="310" y="696"/>
                  </a:cubicBezTo>
                  <a:cubicBezTo>
                    <a:pt x="319" y="713"/>
                    <a:pt x="353" y="724"/>
                    <a:pt x="385" y="724"/>
                  </a:cubicBezTo>
                  <a:cubicBezTo>
                    <a:pt x="396" y="724"/>
                    <a:pt x="408" y="723"/>
                    <a:pt x="417" y="720"/>
                  </a:cubicBezTo>
                  <a:cubicBezTo>
                    <a:pt x="453" y="708"/>
                    <a:pt x="465" y="660"/>
                    <a:pt x="453" y="613"/>
                  </a:cubicBezTo>
                  <a:cubicBezTo>
                    <a:pt x="358" y="422"/>
                    <a:pt x="251" y="232"/>
                    <a:pt x="155" y="41"/>
                  </a:cubicBezTo>
                  <a:cubicBezTo>
                    <a:pt x="138" y="14"/>
                    <a:pt x="100" y="1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4241300" y="2351500"/>
              <a:ext cx="146175" cy="139825"/>
            </a:xfrm>
            <a:custGeom>
              <a:avLst/>
              <a:gdLst/>
              <a:ahLst/>
              <a:cxnLst/>
              <a:rect l="l" t="t" r="r" b="b"/>
              <a:pathLst>
                <a:path w="5847" h="5593" extrusionOk="0">
                  <a:moveTo>
                    <a:pt x="4810" y="1600"/>
                  </a:moveTo>
                  <a:lnTo>
                    <a:pt x="4810" y="1600"/>
                  </a:lnTo>
                  <a:cubicBezTo>
                    <a:pt x="4846" y="1707"/>
                    <a:pt x="4882" y="1827"/>
                    <a:pt x="4906" y="1934"/>
                  </a:cubicBezTo>
                  <a:cubicBezTo>
                    <a:pt x="4894" y="1934"/>
                    <a:pt x="4882" y="1934"/>
                    <a:pt x="4870" y="1946"/>
                  </a:cubicBezTo>
                  <a:cubicBezTo>
                    <a:pt x="4846" y="1827"/>
                    <a:pt x="4834" y="1719"/>
                    <a:pt x="4810" y="1600"/>
                  </a:cubicBezTo>
                  <a:close/>
                  <a:moveTo>
                    <a:pt x="3513" y="2184"/>
                  </a:moveTo>
                  <a:cubicBezTo>
                    <a:pt x="3524" y="2196"/>
                    <a:pt x="3536" y="2196"/>
                    <a:pt x="3536" y="2208"/>
                  </a:cubicBezTo>
                  <a:cubicBezTo>
                    <a:pt x="3524" y="2208"/>
                    <a:pt x="3524" y="2231"/>
                    <a:pt x="3513" y="2243"/>
                  </a:cubicBezTo>
                  <a:cubicBezTo>
                    <a:pt x="3513" y="2243"/>
                    <a:pt x="3513" y="2255"/>
                    <a:pt x="3501" y="2255"/>
                  </a:cubicBezTo>
                  <a:cubicBezTo>
                    <a:pt x="3477" y="2243"/>
                    <a:pt x="3465" y="2243"/>
                    <a:pt x="3453" y="2243"/>
                  </a:cubicBezTo>
                  <a:lnTo>
                    <a:pt x="3513" y="2184"/>
                  </a:lnTo>
                  <a:close/>
                  <a:moveTo>
                    <a:pt x="5429" y="2243"/>
                  </a:moveTo>
                  <a:cubicBezTo>
                    <a:pt x="5465" y="2386"/>
                    <a:pt x="5489" y="2541"/>
                    <a:pt x="5489" y="2684"/>
                  </a:cubicBezTo>
                  <a:cubicBezTo>
                    <a:pt x="5489" y="2600"/>
                    <a:pt x="5465" y="2529"/>
                    <a:pt x="5441" y="2446"/>
                  </a:cubicBezTo>
                  <a:cubicBezTo>
                    <a:pt x="5429" y="2374"/>
                    <a:pt x="5429" y="2303"/>
                    <a:pt x="5429" y="2243"/>
                  </a:cubicBezTo>
                  <a:close/>
                  <a:moveTo>
                    <a:pt x="3370" y="2970"/>
                  </a:moveTo>
                  <a:cubicBezTo>
                    <a:pt x="3358" y="3041"/>
                    <a:pt x="3346" y="3124"/>
                    <a:pt x="3346" y="3196"/>
                  </a:cubicBezTo>
                  <a:cubicBezTo>
                    <a:pt x="3346" y="3160"/>
                    <a:pt x="3334" y="3124"/>
                    <a:pt x="3334" y="3077"/>
                  </a:cubicBezTo>
                  <a:cubicBezTo>
                    <a:pt x="3346" y="3041"/>
                    <a:pt x="3358" y="3017"/>
                    <a:pt x="3370" y="2970"/>
                  </a:cubicBezTo>
                  <a:close/>
                  <a:moveTo>
                    <a:pt x="3215" y="3315"/>
                  </a:moveTo>
                  <a:lnTo>
                    <a:pt x="3215" y="3327"/>
                  </a:lnTo>
                  <a:lnTo>
                    <a:pt x="3203" y="3327"/>
                  </a:lnTo>
                  <a:cubicBezTo>
                    <a:pt x="3215" y="3327"/>
                    <a:pt x="3215" y="3315"/>
                    <a:pt x="3215" y="3315"/>
                  </a:cubicBezTo>
                  <a:close/>
                  <a:moveTo>
                    <a:pt x="3001" y="1791"/>
                  </a:moveTo>
                  <a:cubicBezTo>
                    <a:pt x="3203" y="1791"/>
                    <a:pt x="3322" y="1850"/>
                    <a:pt x="3405" y="1957"/>
                  </a:cubicBezTo>
                  <a:cubicBezTo>
                    <a:pt x="3370" y="2029"/>
                    <a:pt x="3346" y="2088"/>
                    <a:pt x="3322" y="2148"/>
                  </a:cubicBezTo>
                  <a:cubicBezTo>
                    <a:pt x="3001" y="2469"/>
                    <a:pt x="2870" y="2922"/>
                    <a:pt x="2989" y="3362"/>
                  </a:cubicBezTo>
                  <a:cubicBezTo>
                    <a:pt x="2941" y="3362"/>
                    <a:pt x="2917" y="3362"/>
                    <a:pt x="2870" y="3339"/>
                  </a:cubicBezTo>
                  <a:cubicBezTo>
                    <a:pt x="2096" y="3208"/>
                    <a:pt x="2203" y="1791"/>
                    <a:pt x="3001" y="1791"/>
                  </a:cubicBezTo>
                  <a:close/>
                  <a:moveTo>
                    <a:pt x="4703" y="3089"/>
                  </a:moveTo>
                  <a:lnTo>
                    <a:pt x="4703" y="3089"/>
                  </a:lnTo>
                  <a:cubicBezTo>
                    <a:pt x="4656" y="3279"/>
                    <a:pt x="4584" y="3446"/>
                    <a:pt x="4489" y="3612"/>
                  </a:cubicBezTo>
                  <a:cubicBezTo>
                    <a:pt x="4405" y="3732"/>
                    <a:pt x="4298" y="3851"/>
                    <a:pt x="4191" y="3958"/>
                  </a:cubicBezTo>
                  <a:cubicBezTo>
                    <a:pt x="4227" y="3910"/>
                    <a:pt x="4239" y="3862"/>
                    <a:pt x="4263" y="3815"/>
                  </a:cubicBezTo>
                  <a:cubicBezTo>
                    <a:pt x="4465" y="3612"/>
                    <a:pt x="4596" y="3362"/>
                    <a:pt x="4703" y="3089"/>
                  </a:cubicBezTo>
                  <a:close/>
                  <a:moveTo>
                    <a:pt x="5477" y="2981"/>
                  </a:moveTo>
                  <a:lnTo>
                    <a:pt x="5477" y="2981"/>
                  </a:lnTo>
                  <a:cubicBezTo>
                    <a:pt x="5441" y="3374"/>
                    <a:pt x="5346" y="3732"/>
                    <a:pt x="5156" y="4053"/>
                  </a:cubicBezTo>
                  <a:cubicBezTo>
                    <a:pt x="5263" y="3791"/>
                    <a:pt x="5370" y="3505"/>
                    <a:pt x="5429" y="3220"/>
                  </a:cubicBezTo>
                  <a:cubicBezTo>
                    <a:pt x="5441" y="3148"/>
                    <a:pt x="5453" y="3053"/>
                    <a:pt x="5477" y="2981"/>
                  </a:cubicBezTo>
                  <a:close/>
                  <a:moveTo>
                    <a:pt x="4513" y="3910"/>
                  </a:moveTo>
                  <a:lnTo>
                    <a:pt x="4513" y="3910"/>
                  </a:lnTo>
                  <a:cubicBezTo>
                    <a:pt x="4429" y="4077"/>
                    <a:pt x="4358" y="4232"/>
                    <a:pt x="4275" y="4386"/>
                  </a:cubicBezTo>
                  <a:cubicBezTo>
                    <a:pt x="4239" y="4374"/>
                    <a:pt x="4227" y="4351"/>
                    <a:pt x="4215" y="4339"/>
                  </a:cubicBezTo>
                  <a:cubicBezTo>
                    <a:pt x="4310" y="4208"/>
                    <a:pt x="4417" y="4053"/>
                    <a:pt x="4513" y="3910"/>
                  </a:cubicBezTo>
                  <a:close/>
                  <a:moveTo>
                    <a:pt x="4929" y="4267"/>
                  </a:moveTo>
                  <a:lnTo>
                    <a:pt x="4882" y="4398"/>
                  </a:lnTo>
                  <a:cubicBezTo>
                    <a:pt x="4870" y="4422"/>
                    <a:pt x="4882" y="4446"/>
                    <a:pt x="4894" y="4458"/>
                  </a:cubicBezTo>
                  <a:cubicBezTo>
                    <a:pt x="4786" y="4577"/>
                    <a:pt x="4667" y="4696"/>
                    <a:pt x="4548" y="4803"/>
                  </a:cubicBezTo>
                  <a:cubicBezTo>
                    <a:pt x="4667" y="4684"/>
                    <a:pt x="4775" y="4529"/>
                    <a:pt x="4858" y="4386"/>
                  </a:cubicBezTo>
                  <a:cubicBezTo>
                    <a:pt x="4894" y="4339"/>
                    <a:pt x="4906" y="4291"/>
                    <a:pt x="4929" y="4267"/>
                  </a:cubicBezTo>
                  <a:close/>
                  <a:moveTo>
                    <a:pt x="691" y="2124"/>
                  </a:moveTo>
                  <a:lnTo>
                    <a:pt x="691" y="2124"/>
                  </a:lnTo>
                  <a:cubicBezTo>
                    <a:pt x="560" y="2719"/>
                    <a:pt x="619" y="3362"/>
                    <a:pt x="857" y="3910"/>
                  </a:cubicBezTo>
                  <a:cubicBezTo>
                    <a:pt x="1143" y="4577"/>
                    <a:pt x="1667" y="5041"/>
                    <a:pt x="2274" y="5267"/>
                  </a:cubicBezTo>
                  <a:cubicBezTo>
                    <a:pt x="1727" y="5160"/>
                    <a:pt x="1250" y="4851"/>
                    <a:pt x="917" y="4374"/>
                  </a:cubicBezTo>
                  <a:cubicBezTo>
                    <a:pt x="476" y="3720"/>
                    <a:pt x="429" y="2862"/>
                    <a:pt x="691" y="2124"/>
                  </a:cubicBezTo>
                  <a:close/>
                  <a:moveTo>
                    <a:pt x="3040" y="1"/>
                  </a:moveTo>
                  <a:cubicBezTo>
                    <a:pt x="2242" y="1"/>
                    <a:pt x="1463" y="440"/>
                    <a:pt x="953" y="1053"/>
                  </a:cubicBezTo>
                  <a:cubicBezTo>
                    <a:pt x="214" y="1946"/>
                    <a:pt x="0" y="3267"/>
                    <a:pt x="536" y="4315"/>
                  </a:cubicBezTo>
                  <a:cubicBezTo>
                    <a:pt x="949" y="5090"/>
                    <a:pt x="1736" y="5593"/>
                    <a:pt x="2589" y="5593"/>
                  </a:cubicBezTo>
                  <a:cubicBezTo>
                    <a:pt x="2744" y="5593"/>
                    <a:pt x="2902" y="5576"/>
                    <a:pt x="3060" y="5541"/>
                  </a:cubicBezTo>
                  <a:cubicBezTo>
                    <a:pt x="4060" y="5470"/>
                    <a:pt x="5001" y="4863"/>
                    <a:pt x="5406" y="3934"/>
                  </a:cubicBezTo>
                  <a:cubicBezTo>
                    <a:pt x="5846" y="2910"/>
                    <a:pt x="5644" y="1672"/>
                    <a:pt x="4834" y="874"/>
                  </a:cubicBezTo>
                  <a:cubicBezTo>
                    <a:pt x="4775" y="814"/>
                    <a:pt x="4727" y="767"/>
                    <a:pt x="4667" y="719"/>
                  </a:cubicBezTo>
                  <a:cubicBezTo>
                    <a:pt x="4429" y="457"/>
                    <a:pt x="4120" y="267"/>
                    <a:pt x="3774" y="160"/>
                  </a:cubicBezTo>
                  <a:cubicBezTo>
                    <a:pt x="3763" y="148"/>
                    <a:pt x="3751" y="124"/>
                    <a:pt x="3715" y="112"/>
                  </a:cubicBezTo>
                  <a:cubicBezTo>
                    <a:pt x="3492" y="36"/>
                    <a:pt x="3265" y="1"/>
                    <a:pt x="3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/>
          <p:nvPr/>
        </p:nvSpPr>
        <p:spPr>
          <a:xfrm flipH="1">
            <a:off x="5471809" y="0"/>
            <a:ext cx="3672191" cy="2830771"/>
          </a:xfrm>
          <a:custGeom>
            <a:avLst/>
            <a:gdLst/>
            <a:ahLst/>
            <a:cxnLst/>
            <a:rect l="l" t="t" r="r" b="b"/>
            <a:pathLst>
              <a:path w="65104" h="30791" extrusionOk="0">
                <a:moveTo>
                  <a:pt x="0" y="1"/>
                </a:moveTo>
                <a:lnTo>
                  <a:pt x="0" y="30719"/>
                </a:lnTo>
                <a:cubicBezTo>
                  <a:pt x="0" y="30719"/>
                  <a:pt x="1406" y="30790"/>
                  <a:pt x="3773" y="30790"/>
                </a:cubicBezTo>
                <a:cubicBezTo>
                  <a:pt x="10984" y="30790"/>
                  <a:pt x="27120" y="30129"/>
                  <a:pt x="39660" y="24778"/>
                </a:cubicBezTo>
                <a:cubicBezTo>
                  <a:pt x="56329" y="17658"/>
                  <a:pt x="65104" y="1"/>
                  <a:pt x="651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 flipH="1">
            <a:off x="0" y="4123800"/>
            <a:ext cx="2312800" cy="1019700"/>
          </a:xfrm>
          <a:custGeom>
            <a:avLst/>
            <a:gdLst/>
            <a:ahLst/>
            <a:cxnLst/>
            <a:rect l="l" t="t" r="r" b="b"/>
            <a:pathLst>
              <a:path w="92512" h="40788" extrusionOk="0">
                <a:moveTo>
                  <a:pt x="65320" y="1"/>
                </a:moveTo>
                <a:cubicBezTo>
                  <a:pt x="61977" y="1"/>
                  <a:pt x="58631" y="573"/>
                  <a:pt x="55483" y="1997"/>
                </a:cubicBezTo>
                <a:cubicBezTo>
                  <a:pt x="39517" y="9236"/>
                  <a:pt x="34659" y="26179"/>
                  <a:pt x="21562" y="28060"/>
                </a:cubicBezTo>
                <a:cubicBezTo>
                  <a:pt x="8477" y="29929"/>
                  <a:pt x="0" y="40788"/>
                  <a:pt x="0" y="40788"/>
                </a:cubicBezTo>
                <a:lnTo>
                  <a:pt x="92512" y="40788"/>
                </a:lnTo>
                <a:lnTo>
                  <a:pt x="92512" y="9486"/>
                </a:lnTo>
                <a:cubicBezTo>
                  <a:pt x="92512" y="9486"/>
                  <a:pt x="78935" y="1"/>
                  <a:pt x="65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5"/>
          <p:cNvGrpSpPr/>
          <p:nvPr/>
        </p:nvGrpSpPr>
        <p:grpSpPr>
          <a:xfrm>
            <a:off x="-115293" y="4043407"/>
            <a:ext cx="962932" cy="1034638"/>
            <a:chOff x="6610350" y="1214800"/>
            <a:chExt cx="630150" cy="677075"/>
          </a:xfrm>
        </p:grpSpPr>
        <p:sp>
          <p:nvSpPr>
            <p:cNvPr id="71" name="Google Shape;71;p5"/>
            <p:cNvSpPr/>
            <p:nvPr/>
          </p:nvSpPr>
          <p:spPr>
            <a:xfrm>
              <a:off x="6668975" y="1214800"/>
              <a:ext cx="571525" cy="677075"/>
            </a:xfrm>
            <a:custGeom>
              <a:avLst/>
              <a:gdLst/>
              <a:ahLst/>
              <a:cxnLst/>
              <a:rect l="l" t="t" r="r" b="b"/>
              <a:pathLst>
                <a:path w="22861" h="27083" extrusionOk="0">
                  <a:moveTo>
                    <a:pt x="9776" y="372"/>
                  </a:moveTo>
                  <a:cubicBezTo>
                    <a:pt x="9776" y="491"/>
                    <a:pt x="9764" y="622"/>
                    <a:pt x="9764" y="741"/>
                  </a:cubicBezTo>
                  <a:cubicBezTo>
                    <a:pt x="9752" y="622"/>
                    <a:pt x="9716" y="491"/>
                    <a:pt x="9704" y="372"/>
                  </a:cubicBezTo>
                  <a:close/>
                  <a:moveTo>
                    <a:pt x="8966" y="2837"/>
                  </a:moveTo>
                  <a:cubicBezTo>
                    <a:pt x="8942" y="2872"/>
                    <a:pt x="8942" y="2896"/>
                    <a:pt x="8930" y="2932"/>
                  </a:cubicBezTo>
                  <a:lnTo>
                    <a:pt x="8930" y="2884"/>
                  </a:lnTo>
                  <a:cubicBezTo>
                    <a:pt x="8930" y="2872"/>
                    <a:pt x="8930" y="2849"/>
                    <a:pt x="8918" y="2837"/>
                  </a:cubicBezTo>
                  <a:close/>
                  <a:moveTo>
                    <a:pt x="7668" y="2694"/>
                  </a:moveTo>
                  <a:lnTo>
                    <a:pt x="7668" y="2694"/>
                  </a:lnTo>
                  <a:cubicBezTo>
                    <a:pt x="6942" y="2837"/>
                    <a:pt x="6228" y="3075"/>
                    <a:pt x="5537" y="3384"/>
                  </a:cubicBezTo>
                  <a:cubicBezTo>
                    <a:pt x="5513" y="3384"/>
                    <a:pt x="5489" y="3372"/>
                    <a:pt x="5466" y="3372"/>
                  </a:cubicBezTo>
                  <a:cubicBezTo>
                    <a:pt x="5870" y="3182"/>
                    <a:pt x="6299" y="3015"/>
                    <a:pt x="6728" y="2896"/>
                  </a:cubicBezTo>
                  <a:cubicBezTo>
                    <a:pt x="7037" y="2825"/>
                    <a:pt x="7359" y="2753"/>
                    <a:pt x="7668" y="2694"/>
                  </a:cubicBezTo>
                  <a:close/>
                  <a:moveTo>
                    <a:pt x="8644" y="2860"/>
                  </a:moveTo>
                  <a:cubicBezTo>
                    <a:pt x="8573" y="3111"/>
                    <a:pt x="8514" y="3361"/>
                    <a:pt x="8454" y="3611"/>
                  </a:cubicBezTo>
                  <a:cubicBezTo>
                    <a:pt x="8466" y="3492"/>
                    <a:pt x="8502" y="3372"/>
                    <a:pt x="8514" y="3253"/>
                  </a:cubicBezTo>
                  <a:cubicBezTo>
                    <a:pt x="8549" y="3194"/>
                    <a:pt x="8561" y="3134"/>
                    <a:pt x="8561" y="3075"/>
                  </a:cubicBezTo>
                  <a:cubicBezTo>
                    <a:pt x="8573" y="3003"/>
                    <a:pt x="8585" y="2944"/>
                    <a:pt x="8609" y="2860"/>
                  </a:cubicBezTo>
                  <a:close/>
                  <a:moveTo>
                    <a:pt x="5013" y="3611"/>
                  </a:moveTo>
                  <a:cubicBezTo>
                    <a:pt x="5025" y="3646"/>
                    <a:pt x="5025" y="3658"/>
                    <a:pt x="5049" y="3670"/>
                  </a:cubicBezTo>
                  <a:cubicBezTo>
                    <a:pt x="5013" y="3658"/>
                    <a:pt x="5001" y="3646"/>
                    <a:pt x="4989" y="3622"/>
                  </a:cubicBezTo>
                  <a:cubicBezTo>
                    <a:pt x="4989" y="3622"/>
                    <a:pt x="5001" y="3622"/>
                    <a:pt x="5013" y="3611"/>
                  </a:cubicBezTo>
                  <a:close/>
                  <a:moveTo>
                    <a:pt x="9037" y="3730"/>
                  </a:moveTo>
                  <a:cubicBezTo>
                    <a:pt x="9085" y="3956"/>
                    <a:pt x="9180" y="4182"/>
                    <a:pt x="9335" y="4349"/>
                  </a:cubicBezTo>
                  <a:lnTo>
                    <a:pt x="9383" y="4396"/>
                  </a:lnTo>
                  <a:cubicBezTo>
                    <a:pt x="9276" y="4313"/>
                    <a:pt x="9180" y="4182"/>
                    <a:pt x="9109" y="4027"/>
                  </a:cubicBezTo>
                  <a:cubicBezTo>
                    <a:pt x="9097" y="3980"/>
                    <a:pt x="9049" y="3944"/>
                    <a:pt x="9002" y="3908"/>
                  </a:cubicBezTo>
                  <a:cubicBezTo>
                    <a:pt x="9014" y="3849"/>
                    <a:pt x="9014" y="3789"/>
                    <a:pt x="9037" y="3730"/>
                  </a:cubicBezTo>
                  <a:close/>
                  <a:moveTo>
                    <a:pt x="5835" y="3956"/>
                  </a:moveTo>
                  <a:cubicBezTo>
                    <a:pt x="5966" y="4134"/>
                    <a:pt x="6073" y="4349"/>
                    <a:pt x="6144" y="4492"/>
                  </a:cubicBezTo>
                  <a:cubicBezTo>
                    <a:pt x="6175" y="4537"/>
                    <a:pt x="6225" y="4559"/>
                    <a:pt x="6269" y="4559"/>
                  </a:cubicBezTo>
                  <a:cubicBezTo>
                    <a:pt x="6294" y="4559"/>
                    <a:pt x="6318" y="4552"/>
                    <a:pt x="6335" y="4539"/>
                  </a:cubicBezTo>
                  <a:cubicBezTo>
                    <a:pt x="6358" y="4611"/>
                    <a:pt x="6382" y="4694"/>
                    <a:pt x="6406" y="4789"/>
                  </a:cubicBezTo>
                  <a:cubicBezTo>
                    <a:pt x="6132" y="4480"/>
                    <a:pt x="5787" y="4206"/>
                    <a:pt x="5466" y="3968"/>
                  </a:cubicBezTo>
                  <a:lnTo>
                    <a:pt x="5466" y="3968"/>
                  </a:lnTo>
                  <a:cubicBezTo>
                    <a:pt x="5515" y="3973"/>
                    <a:pt x="5564" y="3976"/>
                    <a:pt x="5614" y="3976"/>
                  </a:cubicBezTo>
                  <a:cubicBezTo>
                    <a:pt x="5685" y="3976"/>
                    <a:pt x="5758" y="3970"/>
                    <a:pt x="5835" y="3956"/>
                  </a:cubicBezTo>
                  <a:close/>
                  <a:moveTo>
                    <a:pt x="6620" y="4980"/>
                  </a:moveTo>
                  <a:cubicBezTo>
                    <a:pt x="6644" y="5027"/>
                    <a:pt x="6656" y="5075"/>
                    <a:pt x="6656" y="5099"/>
                  </a:cubicBezTo>
                  <a:cubicBezTo>
                    <a:pt x="6620" y="5051"/>
                    <a:pt x="6597" y="5027"/>
                    <a:pt x="6585" y="4992"/>
                  </a:cubicBezTo>
                  <a:cubicBezTo>
                    <a:pt x="6597" y="4992"/>
                    <a:pt x="6609" y="4992"/>
                    <a:pt x="6620" y="4980"/>
                  </a:cubicBezTo>
                  <a:close/>
                  <a:moveTo>
                    <a:pt x="6978" y="5313"/>
                  </a:moveTo>
                  <a:cubicBezTo>
                    <a:pt x="6978" y="5349"/>
                    <a:pt x="6978" y="5385"/>
                    <a:pt x="7001" y="5432"/>
                  </a:cubicBezTo>
                  <a:cubicBezTo>
                    <a:pt x="7001" y="5456"/>
                    <a:pt x="7013" y="5492"/>
                    <a:pt x="7025" y="5516"/>
                  </a:cubicBezTo>
                  <a:cubicBezTo>
                    <a:pt x="7013" y="5539"/>
                    <a:pt x="7013" y="5575"/>
                    <a:pt x="7013" y="5611"/>
                  </a:cubicBezTo>
                  <a:cubicBezTo>
                    <a:pt x="7013" y="5635"/>
                    <a:pt x="7025" y="5670"/>
                    <a:pt x="7025" y="5706"/>
                  </a:cubicBezTo>
                  <a:cubicBezTo>
                    <a:pt x="7025" y="5742"/>
                    <a:pt x="7013" y="5766"/>
                    <a:pt x="7013" y="5813"/>
                  </a:cubicBezTo>
                  <a:cubicBezTo>
                    <a:pt x="7013" y="5853"/>
                    <a:pt x="7013" y="5901"/>
                    <a:pt x="7020" y="5936"/>
                  </a:cubicBezTo>
                  <a:lnTo>
                    <a:pt x="7020" y="5936"/>
                  </a:lnTo>
                  <a:cubicBezTo>
                    <a:pt x="6973" y="5752"/>
                    <a:pt x="6903" y="5569"/>
                    <a:pt x="6811" y="5408"/>
                  </a:cubicBezTo>
                  <a:cubicBezTo>
                    <a:pt x="6894" y="5408"/>
                    <a:pt x="6966" y="5385"/>
                    <a:pt x="6978" y="5313"/>
                  </a:cubicBezTo>
                  <a:close/>
                  <a:moveTo>
                    <a:pt x="10168" y="5801"/>
                  </a:moveTo>
                  <a:lnTo>
                    <a:pt x="10168" y="5801"/>
                  </a:lnTo>
                  <a:cubicBezTo>
                    <a:pt x="10192" y="5813"/>
                    <a:pt x="10228" y="5849"/>
                    <a:pt x="10252" y="5861"/>
                  </a:cubicBezTo>
                  <a:cubicBezTo>
                    <a:pt x="10228" y="5920"/>
                    <a:pt x="10216" y="5980"/>
                    <a:pt x="10180" y="6039"/>
                  </a:cubicBezTo>
                  <a:cubicBezTo>
                    <a:pt x="10180" y="5968"/>
                    <a:pt x="10168" y="5873"/>
                    <a:pt x="10168" y="5801"/>
                  </a:cubicBezTo>
                  <a:close/>
                  <a:moveTo>
                    <a:pt x="11133" y="6766"/>
                  </a:moveTo>
                  <a:cubicBezTo>
                    <a:pt x="11073" y="6897"/>
                    <a:pt x="11002" y="7016"/>
                    <a:pt x="10930" y="7159"/>
                  </a:cubicBezTo>
                  <a:cubicBezTo>
                    <a:pt x="10966" y="7028"/>
                    <a:pt x="11026" y="6921"/>
                    <a:pt x="11073" y="6801"/>
                  </a:cubicBezTo>
                  <a:lnTo>
                    <a:pt x="11073" y="6778"/>
                  </a:lnTo>
                  <a:cubicBezTo>
                    <a:pt x="11085" y="6778"/>
                    <a:pt x="11109" y="6766"/>
                    <a:pt x="11133" y="6766"/>
                  </a:cubicBezTo>
                  <a:close/>
                  <a:moveTo>
                    <a:pt x="5073" y="8504"/>
                  </a:moveTo>
                  <a:cubicBezTo>
                    <a:pt x="5073" y="8516"/>
                    <a:pt x="5061" y="8540"/>
                    <a:pt x="5049" y="8552"/>
                  </a:cubicBezTo>
                  <a:cubicBezTo>
                    <a:pt x="4954" y="8599"/>
                    <a:pt x="4882" y="8647"/>
                    <a:pt x="4799" y="8683"/>
                  </a:cubicBezTo>
                  <a:cubicBezTo>
                    <a:pt x="4751" y="8706"/>
                    <a:pt x="4715" y="8718"/>
                    <a:pt x="4680" y="8730"/>
                  </a:cubicBezTo>
                  <a:cubicBezTo>
                    <a:pt x="4811" y="8647"/>
                    <a:pt x="4942" y="8564"/>
                    <a:pt x="5073" y="8504"/>
                  </a:cubicBezTo>
                  <a:close/>
                  <a:moveTo>
                    <a:pt x="10228" y="8683"/>
                  </a:moveTo>
                  <a:cubicBezTo>
                    <a:pt x="10240" y="8766"/>
                    <a:pt x="10276" y="8837"/>
                    <a:pt x="10299" y="8909"/>
                  </a:cubicBezTo>
                  <a:cubicBezTo>
                    <a:pt x="10311" y="8921"/>
                    <a:pt x="10311" y="8945"/>
                    <a:pt x="10335" y="8968"/>
                  </a:cubicBezTo>
                  <a:cubicBezTo>
                    <a:pt x="10288" y="8956"/>
                    <a:pt x="10240" y="8945"/>
                    <a:pt x="10192" y="8945"/>
                  </a:cubicBezTo>
                  <a:cubicBezTo>
                    <a:pt x="10192" y="8849"/>
                    <a:pt x="10204" y="8778"/>
                    <a:pt x="10228" y="8683"/>
                  </a:cubicBezTo>
                  <a:close/>
                  <a:moveTo>
                    <a:pt x="5168" y="9599"/>
                  </a:moveTo>
                  <a:cubicBezTo>
                    <a:pt x="5192" y="9611"/>
                    <a:pt x="5227" y="9623"/>
                    <a:pt x="5275" y="9623"/>
                  </a:cubicBezTo>
                  <a:cubicBezTo>
                    <a:pt x="5251" y="9647"/>
                    <a:pt x="5227" y="9695"/>
                    <a:pt x="5215" y="9730"/>
                  </a:cubicBezTo>
                  <a:cubicBezTo>
                    <a:pt x="5180" y="9695"/>
                    <a:pt x="5156" y="9671"/>
                    <a:pt x="5120" y="9659"/>
                  </a:cubicBezTo>
                  <a:cubicBezTo>
                    <a:pt x="5132" y="9635"/>
                    <a:pt x="5156" y="9623"/>
                    <a:pt x="5168" y="9599"/>
                  </a:cubicBezTo>
                  <a:close/>
                  <a:moveTo>
                    <a:pt x="10633" y="10159"/>
                  </a:moveTo>
                  <a:cubicBezTo>
                    <a:pt x="10669" y="10183"/>
                    <a:pt x="10728" y="10219"/>
                    <a:pt x="10776" y="10254"/>
                  </a:cubicBezTo>
                  <a:cubicBezTo>
                    <a:pt x="10847" y="10314"/>
                    <a:pt x="10907" y="10385"/>
                    <a:pt x="10954" y="10445"/>
                  </a:cubicBezTo>
                  <a:cubicBezTo>
                    <a:pt x="10835" y="10350"/>
                    <a:pt x="10728" y="10266"/>
                    <a:pt x="10633" y="10159"/>
                  </a:cubicBezTo>
                  <a:close/>
                  <a:moveTo>
                    <a:pt x="12443" y="9969"/>
                  </a:moveTo>
                  <a:cubicBezTo>
                    <a:pt x="12824" y="10099"/>
                    <a:pt x="13205" y="10260"/>
                    <a:pt x="13567" y="10450"/>
                  </a:cubicBezTo>
                  <a:lnTo>
                    <a:pt x="13567" y="10450"/>
                  </a:lnTo>
                  <a:cubicBezTo>
                    <a:pt x="13208" y="10280"/>
                    <a:pt x="12830" y="10124"/>
                    <a:pt x="12443" y="10016"/>
                  </a:cubicBezTo>
                  <a:lnTo>
                    <a:pt x="12443" y="9969"/>
                  </a:lnTo>
                  <a:close/>
                  <a:moveTo>
                    <a:pt x="12788" y="10909"/>
                  </a:moveTo>
                  <a:cubicBezTo>
                    <a:pt x="12812" y="10921"/>
                    <a:pt x="12835" y="10921"/>
                    <a:pt x="12859" y="10933"/>
                  </a:cubicBezTo>
                  <a:lnTo>
                    <a:pt x="12835" y="10969"/>
                  </a:lnTo>
                  <a:cubicBezTo>
                    <a:pt x="12835" y="10969"/>
                    <a:pt x="12812" y="10969"/>
                    <a:pt x="12812" y="10945"/>
                  </a:cubicBezTo>
                  <a:cubicBezTo>
                    <a:pt x="12800" y="10933"/>
                    <a:pt x="12800" y="10921"/>
                    <a:pt x="12788" y="10909"/>
                  </a:cubicBezTo>
                  <a:close/>
                  <a:moveTo>
                    <a:pt x="8680" y="11695"/>
                  </a:moveTo>
                  <a:cubicBezTo>
                    <a:pt x="8740" y="11695"/>
                    <a:pt x="8799" y="11707"/>
                    <a:pt x="8859" y="11707"/>
                  </a:cubicBezTo>
                  <a:lnTo>
                    <a:pt x="8621" y="11707"/>
                  </a:lnTo>
                  <a:cubicBezTo>
                    <a:pt x="8644" y="11695"/>
                    <a:pt x="8668" y="11695"/>
                    <a:pt x="8680" y="11695"/>
                  </a:cubicBezTo>
                  <a:close/>
                  <a:moveTo>
                    <a:pt x="9680" y="11874"/>
                  </a:moveTo>
                  <a:cubicBezTo>
                    <a:pt x="9761" y="11944"/>
                    <a:pt x="9832" y="12056"/>
                    <a:pt x="9874" y="12168"/>
                  </a:cubicBezTo>
                  <a:lnTo>
                    <a:pt x="9874" y="12168"/>
                  </a:lnTo>
                  <a:cubicBezTo>
                    <a:pt x="9803" y="12045"/>
                    <a:pt x="9700" y="11954"/>
                    <a:pt x="9585" y="11885"/>
                  </a:cubicBezTo>
                  <a:lnTo>
                    <a:pt x="9585" y="11885"/>
                  </a:lnTo>
                  <a:cubicBezTo>
                    <a:pt x="9596" y="11889"/>
                    <a:pt x="9605" y="11890"/>
                    <a:pt x="9614" y="11890"/>
                  </a:cubicBezTo>
                  <a:cubicBezTo>
                    <a:pt x="9636" y="11890"/>
                    <a:pt x="9655" y="11882"/>
                    <a:pt x="9680" y="11874"/>
                  </a:cubicBezTo>
                  <a:close/>
                  <a:moveTo>
                    <a:pt x="4025" y="11754"/>
                  </a:moveTo>
                  <a:lnTo>
                    <a:pt x="4025" y="11754"/>
                  </a:lnTo>
                  <a:cubicBezTo>
                    <a:pt x="3965" y="11897"/>
                    <a:pt x="3870" y="12052"/>
                    <a:pt x="3727" y="12183"/>
                  </a:cubicBezTo>
                  <a:cubicBezTo>
                    <a:pt x="3822" y="12052"/>
                    <a:pt x="3930" y="11897"/>
                    <a:pt x="4025" y="11754"/>
                  </a:cubicBezTo>
                  <a:close/>
                  <a:moveTo>
                    <a:pt x="5477" y="12076"/>
                  </a:moveTo>
                  <a:cubicBezTo>
                    <a:pt x="5489" y="12100"/>
                    <a:pt x="5489" y="12112"/>
                    <a:pt x="5513" y="12124"/>
                  </a:cubicBezTo>
                  <a:cubicBezTo>
                    <a:pt x="5454" y="12159"/>
                    <a:pt x="5406" y="12171"/>
                    <a:pt x="5346" y="12195"/>
                  </a:cubicBezTo>
                  <a:cubicBezTo>
                    <a:pt x="5394" y="12171"/>
                    <a:pt x="5430" y="12124"/>
                    <a:pt x="5477" y="12076"/>
                  </a:cubicBezTo>
                  <a:close/>
                  <a:moveTo>
                    <a:pt x="11907" y="13064"/>
                  </a:moveTo>
                  <a:cubicBezTo>
                    <a:pt x="11943" y="13112"/>
                    <a:pt x="11978" y="13147"/>
                    <a:pt x="12026" y="13183"/>
                  </a:cubicBezTo>
                  <a:cubicBezTo>
                    <a:pt x="11954" y="13195"/>
                    <a:pt x="11859" y="13207"/>
                    <a:pt x="11788" y="13231"/>
                  </a:cubicBezTo>
                  <a:cubicBezTo>
                    <a:pt x="11847" y="13207"/>
                    <a:pt x="11895" y="13147"/>
                    <a:pt x="11907" y="13064"/>
                  </a:cubicBezTo>
                  <a:close/>
                  <a:moveTo>
                    <a:pt x="4692" y="3789"/>
                  </a:moveTo>
                  <a:lnTo>
                    <a:pt x="4727" y="3837"/>
                  </a:lnTo>
                  <a:cubicBezTo>
                    <a:pt x="5513" y="4361"/>
                    <a:pt x="6382" y="4932"/>
                    <a:pt x="6680" y="5861"/>
                  </a:cubicBezTo>
                  <a:cubicBezTo>
                    <a:pt x="6787" y="6182"/>
                    <a:pt x="6811" y="6575"/>
                    <a:pt x="6728" y="6921"/>
                  </a:cubicBezTo>
                  <a:lnTo>
                    <a:pt x="6692" y="6944"/>
                  </a:lnTo>
                  <a:cubicBezTo>
                    <a:pt x="6478" y="7230"/>
                    <a:pt x="6251" y="7528"/>
                    <a:pt x="6001" y="7790"/>
                  </a:cubicBezTo>
                  <a:cubicBezTo>
                    <a:pt x="5858" y="7861"/>
                    <a:pt x="5727" y="7921"/>
                    <a:pt x="5585" y="7992"/>
                  </a:cubicBezTo>
                  <a:cubicBezTo>
                    <a:pt x="4882" y="8266"/>
                    <a:pt x="3882" y="8599"/>
                    <a:pt x="3775" y="9492"/>
                  </a:cubicBezTo>
                  <a:cubicBezTo>
                    <a:pt x="3715" y="9957"/>
                    <a:pt x="4001" y="10373"/>
                    <a:pt x="3977" y="10850"/>
                  </a:cubicBezTo>
                  <a:cubicBezTo>
                    <a:pt x="3942" y="11302"/>
                    <a:pt x="3703" y="11743"/>
                    <a:pt x="3394" y="12064"/>
                  </a:cubicBezTo>
                  <a:cubicBezTo>
                    <a:pt x="2632" y="12886"/>
                    <a:pt x="1477" y="13076"/>
                    <a:pt x="429" y="13243"/>
                  </a:cubicBezTo>
                  <a:cubicBezTo>
                    <a:pt x="405" y="13100"/>
                    <a:pt x="382" y="12957"/>
                    <a:pt x="370" y="12826"/>
                  </a:cubicBezTo>
                  <a:cubicBezTo>
                    <a:pt x="155" y="10814"/>
                    <a:pt x="584" y="8742"/>
                    <a:pt x="1584" y="6992"/>
                  </a:cubicBezTo>
                  <a:cubicBezTo>
                    <a:pt x="1834" y="6563"/>
                    <a:pt x="2096" y="6159"/>
                    <a:pt x="2418" y="5766"/>
                  </a:cubicBezTo>
                  <a:cubicBezTo>
                    <a:pt x="3072" y="4980"/>
                    <a:pt x="3822" y="4313"/>
                    <a:pt x="4692" y="3789"/>
                  </a:cubicBezTo>
                  <a:close/>
                  <a:moveTo>
                    <a:pt x="11466" y="13290"/>
                  </a:moveTo>
                  <a:cubicBezTo>
                    <a:pt x="11478" y="13290"/>
                    <a:pt x="11502" y="13302"/>
                    <a:pt x="11526" y="13302"/>
                  </a:cubicBezTo>
                  <a:cubicBezTo>
                    <a:pt x="11490" y="13302"/>
                    <a:pt x="11442" y="13314"/>
                    <a:pt x="11419" y="13314"/>
                  </a:cubicBezTo>
                  <a:cubicBezTo>
                    <a:pt x="11431" y="13314"/>
                    <a:pt x="11442" y="13302"/>
                    <a:pt x="11466" y="13290"/>
                  </a:cubicBezTo>
                  <a:close/>
                  <a:moveTo>
                    <a:pt x="15586" y="12421"/>
                  </a:moveTo>
                  <a:lnTo>
                    <a:pt x="15586" y="12540"/>
                  </a:lnTo>
                  <a:cubicBezTo>
                    <a:pt x="15538" y="13362"/>
                    <a:pt x="14598" y="13493"/>
                    <a:pt x="13883" y="13564"/>
                  </a:cubicBezTo>
                  <a:cubicBezTo>
                    <a:pt x="14121" y="13528"/>
                    <a:pt x="14359" y="13481"/>
                    <a:pt x="14586" y="13409"/>
                  </a:cubicBezTo>
                  <a:cubicBezTo>
                    <a:pt x="14931" y="13302"/>
                    <a:pt x="15252" y="13136"/>
                    <a:pt x="15455" y="12826"/>
                  </a:cubicBezTo>
                  <a:cubicBezTo>
                    <a:pt x="15526" y="12695"/>
                    <a:pt x="15574" y="12552"/>
                    <a:pt x="15586" y="12421"/>
                  </a:cubicBezTo>
                  <a:close/>
                  <a:moveTo>
                    <a:pt x="6323" y="12576"/>
                  </a:moveTo>
                  <a:lnTo>
                    <a:pt x="6323" y="12576"/>
                  </a:lnTo>
                  <a:cubicBezTo>
                    <a:pt x="5930" y="12838"/>
                    <a:pt x="5537" y="13124"/>
                    <a:pt x="5156" y="13386"/>
                  </a:cubicBezTo>
                  <a:cubicBezTo>
                    <a:pt x="4977" y="13505"/>
                    <a:pt x="4799" y="13648"/>
                    <a:pt x="4620" y="13767"/>
                  </a:cubicBezTo>
                  <a:cubicBezTo>
                    <a:pt x="4858" y="13600"/>
                    <a:pt x="5073" y="13421"/>
                    <a:pt x="5299" y="13255"/>
                  </a:cubicBezTo>
                  <a:cubicBezTo>
                    <a:pt x="5549" y="13064"/>
                    <a:pt x="5823" y="12874"/>
                    <a:pt x="6108" y="12671"/>
                  </a:cubicBezTo>
                  <a:cubicBezTo>
                    <a:pt x="6180" y="12647"/>
                    <a:pt x="6251" y="12600"/>
                    <a:pt x="6323" y="12576"/>
                  </a:cubicBezTo>
                  <a:close/>
                  <a:moveTo>
                    <a:pt x="2727" y="13552"/>
                  </a:moveTo>
                  <a:lnTo>
                    <a:pt x="2727" y="13552"/>
                  </a:lnTo>
                  <a:cubicBezTo>
                    <a:pt x="2620" y="13624"/>
                    <a:pt x="2513" y="13707"/>
                    <a:pt x="2429" y="13790"/>
                  </a:cubicBezTo>
                  <a:cubicBezTo>
                    <a:pt x="2358" y="13838"/>
                    <a:pt x="2298" y="13862"/>
                    <a:pt x="2215" y="13909"/>
                  </a:cubicBezTo>
                  <a:cubicBezTo>
                    <a:pt x="2120" y="13969"/>
                    <a:pt x="2001" y="14016"/>
                    <a:pt x="1882" y="14028"/>
                  </a:cubicBezTo>
                  <a:lnTo>
                    <a:pt x="1882" y="14028"/>
                  </a:lnTo>
                  <a:cubicBezTo>
                    <a:pt x="1882" y="14028"/>
                    <a:pt x="1832" y="14023"/>
                    <a:pt x="1807" y="14023"/>
                  </a:cubicBezTo>
                  <a:cubicBezTo>
                    <a:pt x="1793" y="14023"/>
                    <a:pt x="1786" y="14025"/>
                    <a:pt x="1798" y="14029"/>
                  </a:cubicBezTo>
                  <a:cubicBezTo>
                    <a:pt x="1786" y="14029"/>
                    <a:pt x="1775" y="14017"/>
                    <a:pt x="1775" y="14017"/>
                  </a:cubicBezTo>
                  <a:cubicBezTo>
                    <a:pt x="1727" y="13957"/>
                    <a:pt x="1679" y="13921"/>
                    <a:pt x="1620" y="13898"/>
                  </a:cubicBezTo>
                  <a:cubicBezTo>
                    <a:pt x="2001" y="13802"/>
                    <a:pt x="2370" y="13707"/>
                    <a:pt x="2727" y="13552"/>
                  </a:cubicBezTo>
                  <a:close/>
                  <a:moveTo>
                    <a:pt x="1894" y="15029"/>
                  </a:moveTo>
                  <a:cubicBezTo>
                    <a:pt x="1846" y="15052"/>
                    <a:pt x="1798" y="15100"/>
                    <a:pt x="1751" y="15136"/>
                  </a:cubicBezTo>
                  <a:cubicBezTo>
                    <a:pt x="1739" y="15100"/>
                    <a:pt x="1727" y="15052"/>
                    <a:pt x="1715" y="15029"/>
                  </a:cubicBezTo>
                  <a:close/>
                  <a:moveTo>
                    <a:pt x="9466" y="15219"/>
                  </a:moveTo>
                  <a:cubicBezTo>
                    <a:pt x="9466" y="15255"/>
                    <a:pt x="9466" y="15267"/>
                    <a:pt x="9454" y="15279"/>
                  </a:cubicBezTo>
                  <a:lnTo>
                    <a:pt x="9442" y="15279"/>
                  </a:lnTo>
                  <a:cubicBezTo>
                    <a:pt x="9454" y="15267"/>
                    <a:pt x="9466" y="15255"/>
                    <a:pt x="9466" y="15219"/>
                  </a:cubicBezTo>
                  <a:close/>
                  <a:moveTo>
                    <a:pt x="11645" y="15945"/>
                  </a:moveTo>
                  <a:cubicBezTo>
                    <a:pt x="11657" y="15969"/>
                    <a:pt x="11669" y="15969"/>
                    <a:pt x="11681" y="15981"/>
                  </a:cubicBezTo>
                  <a:cubicBezTo>
                    <a:pt x="11669" y="15993"/>
                    <a:pt x="11657" y="16005"/>
                    <a:pt x="11657" y="16041"/>
                  </a:cubicBezTo>
                  <a:cubicBezTo>
                    <a:pt x="11657" y="16053"/>
                    <a:pt x="11645" y="16088"/>
                    <a:pt x="11645" y="16100"/>
                  </a:cubicBezTo>
                  <a:lnTo>
                    <a:pt x="11645" y="15945"/>
                  </a:lnTo>
                  <a:close/>
                  <a:moveTo>
                    <a:pt x="12312" y="16922"/>
                  </a:moveTo>
                  <a:cubicBezTo>
                    <a:pt x="12312" y="16981"/>
                    <a:pt x="12300" y="17041"/>
                    <a:pt x="12276" y="17100"/>
                  </a:cubicBezTo>
                  <a:cubicBezTo>
                    <a:pt x="12276" y="17041"/>
                    <a:pt x="12300" y="16981"/>
                    <a:pt x="12312" y="16922"/>
                  </a:cubicBezTo>
                  <a:close/>
                  <a:moveTo>
                    <a:pt x="8942" y="16862"/>
                  </a:moveTo>
                  <a:lnTo>
                    <a:pt x="8942" y="16862"/>
                  </a:lnTo>
                  <a:cubicBezTo>
                    <a:pt x="9002" y="16874"/>
                    <a:pt x="9049" y="16886"/>
                    <a:pt x="9109" y="16886"/>
                  </a:cubicBezTo>
                  <a:cubicBezTo>
                    <a:pt x="9097" y="16957"/>
                    <a:pt x="9097" y="17053"/>
                    <a:pt x="9085" y="17124"/>
                  </a:cubicBezTo>
                  <a:cubicBezTo>
                    <a:pt x="9085" y="17184"/>
                    <a:pt x="9061" y="17243"/>
                    <a:pt x="9061" y="17303"/>
                  </a:cubicBezTo>
                  <a:cubicBezTo>
                    <a:pt x="9025" y="17160"/>
                    <a:pt x="8990" y="17005"/>
                    <a:pt x="8942" y="16862"/>
                  </a:cubicBezTo>
                  <a:close/>
                  <a:moveTo>
                    <a:pt x="12800" y="17779"/>
                  </a:moveTo>
                  <a:lnTo>
                    <a:pt x="12800" y="17779"/>
                  </a:lnTo>
                  <a:cubicBezTo>
                    <a:pt x="12788" y="17827"/>
                    <a:pt x="12776" y="17886"/>
                    <a:pt x="12752" y="17934"/>
                  </a:cubicBezTo>
                  <a:cubicBezTo>
                    <a:pt x="12716" y="18089"/>
                    <a:pt x="12669" y="18267"/>
                    <a:pt x="12669" y="18446"/>
                  </a:cubicBezTo>
                  <a:cubicBezTo>
                    <a:pt x="12621" y="18231"/>
                    <a:pt x="12728" y="17969"/>
                    <a:pt x="12800" y="17779"/>
                  </a:cubicBezTo>
                  <a:close/>
                  <a:moveTo>
                    <a:pt x="11943" y="18553"/>
                  </a:moveTo>
                  <a:cubicBezTo>
                    <a:pt x="11943" y="18601"/>
                    <a:pt x="11954" y="18648"/>
                    <a:pt x="11966" y="18672"/>
                  </a:cubicBezTo>
                  <a:cubicBezTo>
                    <a:pt x="11919" y="18684"/>
                    <a:pt x="11895" y="18708"/>
                    <a:pt x="11847" y="18720"/>
                  </a:cubicBezTo>
                  <a:cubicBezTo>
                    <a:pt x="11883" y="18672"/>
                    <a:pt x="11907" y="18612"/>
                    <a:pt x="11943" y="18553"/>
                  </a:cubicBezTo>
                  <a:close/>
                  <a:moveTo>
                    <a:pt x="9537" y="2658"/>
                  </a:moveTo>
                  <a:cubicBezTo>
                    <a:pt x="12038" y="2670"/>
                    <a:pt x="14443" y="3849"/>
                    <a:pt x="16026" y="5754"/>
                  </a:cubicBezTo>
                  <a:cubicBezTo>
                    <a:pt x="16074" y="5825"/>
                    <a:pt x="16110" y="5837"/>
                    <a:pt x="16122" y="5873"/>
                  </a:cubicBezTo>
                  <a:cubicBezTo>
                    <a:pt x="17205" y="7349"/>
                    <a:pt x="17800" y="9207"/>
                    <a:pt x="17872" y="11028"/>
                  </a:cubicBezTo>
                  <a:cubicBezTo>
                    <a:pt x="17931" y="12707"/>
                    <a:pt x="17538" y="14398"/>
                    <a:pt x="16645" y="15826"/>
                  </a:cubicBezTo>
                  <a:cubicBezTo>
                    <a:pt x="16074" y="16743"/>
                    <a:pt x="15336" y="17517"/>
                    <a:pt x="14467" y="18124"/>
                  </a:cubicBezTo>
                  <a:cubicBezTo>
                    <a:pt x="13990" y="18386"/>
                    <a:pt x="13502" y="18612"/>
                    <a:pt x="12990" y="18791"/>
                  </a:cubicBezTo>
                  <a:cubicBezTo>
                    <a:pt x="12859" y="18434"/>
                    <a:pt x="13038" y="18005"/>
                    <a:pt x="13145" y="17660"/>
                  </a:cubicBezTo>
                  <a:cubicBezTo>
                    <a:pt x="13276" y="17243"/>
                    <a:pt x="13347" y="16826"/>
                    <a:pt x="13205" y="16410"/>
                  </a:cubicBezTo>
                  <a:cubicBezTo>
                    <a:pt x="13074" y="16041"/>
                    <a:pt x="12835" y="15731"/>
                    <a:pt x="12550" y="15469"/>
                  </a:cubicBezTo>
                  <a:cubicBezTo>
                    <a:pt x="12395" y="15338"/>
                    <a:pt x="12252" y="15231"/>
                    <a:pt x="12085" y="15136"/>
                  </a:cubicBezTo>
                  <a:cubicBezTo>
                    <a:pt x="11907" y="15017"/>
                    <a:pt x="11681" y="14957"/>
                    <a:pt x="11526" y="14814"/>
                  </a:cubicBezTo>
                  <a:cubicBezTo>
                    <a:pt x="11442" y="14755"/>
                    <a:pt x="11407" y="14695"/>
                    <a:pt x="11383" y="14624"/>
                  </a:cubicBezTo>
                  <a:lnTo>
                    <a:pt x="11383" y="14541"/>
                  </a:lnTo>
                  <a:cubicBezTo>
                    <a:pt x="11407" y="14457"/>
                    <a:pt x="11431" y="14374"/>
                    <a:pt x="11490" y="14302"/>
                  </a:cubicBezTo>
                  <a:cubicBezTo>
                    <a:pt x="11645" y="14124"/>
                    <a:pt x="11883" y="14064"/>
                    <a:pt x="12097" y="14029"/>
                  </a:cubicBezTo>
                  <a:cubicBezTo>
                    <a:pt x="12633" y="13957"/>
                    <a:pt x="13169" y="13921"/>
                    <a:pt x="13693" y="13862"/>
                  </a:cubicBezTo>
                  <a:cubicBezTo>
                    <a:pt x="14395" y="13790"/>
                    <a:pt x="15360" y="13743"/>
                    <a:pt x="15729" y="13028"/>
                  </a:cubicBezTo>
                  <a:cubicBezTo>
                    <a:pt x="16169" y="12195"/>
                    <a:pt x="15514" y="11362"/>
                    <a:pt x="14860" y="10885"/>
                  </a:cubicBezTo>
                  <a:cubicBezTo>
                    <a:pt x="14086" y="10326"/>
                    <a:pt x="13193" y="9873"/>
                    <a:pt x="12276" y="9576"/>
                  </a:cubicBezTo>
                  <a:cubicBezTo>
                    <a:pt x="11895" y="9445"/>
                    <a:pt x="11466" y="9373"/>
                    <a:pt x="11085" y="9195"/>
                  </a:cubicBezTo>
                  <a:cubicBezTo>
                    <a:pt x="10811" y="9052"/>
                    <a:pt x="10466" y="8849"/>
                    <a:pt x="10490" y="8492"/>
                  </a:cubicBezTo>
                  <a:cubicBezTo>
                    <a:pt x="10514" y="8266"/>
                    <a:pt x="10645" y="8075"/>
                    <a:pt x="10764" y="7885"/>
                  </a:cubicBezTo>
                  <a:cubicBezTo>
                    <a:pt x="10883" y="7694"/>
                    <a:pt x="11014" y="7492"/>
                    <a:pt x="11133" y="7302"/>
                  </a:cubicBezTo>
                  <a:cubicBezTo>
                    <a:pt x="11347" y="6956"/>
                    <a:pt x="11550" y="6599"/>
                    <a:pt x="11585" y="6206"/>
                  </a:cubicBezTo>
                  <a:cubicBezTo>
                    <a:pt x="11609" y="5754"/>
                    <a:pt x="11419" y="5444"/>
                    <a:pt x="11133" y="5182"/>
                  </a:cubicBezTo>
                  <a:cubicBezTo>
                    <a:pt x="11061" y="5063"/>
                    <a:pt x="10966" y="4968"/>
                    <a:pt x="10835" y="4873"/>
                  </a:cubicBezTo>
                  <a:cubicBezTo>
                    <a:pt x="10771" y="4826"/>
                    <a:pt x="10706" y="4809"/>
                    <a:pt x="10641" y="4809"/>
                  </a:cubicBezTo>
                  <a:cubicBezTo>
                    <a:pt x="10623" y="4809"/>
                    <a:pt x="10604" y="4810"/>
                    <a:pt x="10585" y="4813"/>
                  </a:cubicBezTo>
                  <a:cubicBezTo>
                    <a:pt x="10430" y="4730"/>
                    <a:pt x="10276" y="4646"/>
                    <a:pt x="10121" y="4563"/>
                  </a:cubicBezTo>
                  <a:cubicBezTo>
                    <a:pt x="9764" y="4373"/>
                    <a:pt x="9418" y="4123"/>
                    <a:pt x="9323" y="3706"/>
                  </a:cubicBezTo>
                  <a:cubicBezTo>
                    <a:pt x="9228" y="3349"/>
                    <a:pt x="9323" y="2944"/>
                    <a:pt x="9537" y="2658"/>
                  </a:cubicBezTo>
                  <a:close/>
                  <a:moveTo>
                    <a:pt x="10752" y="18791"/>
                  </a:moveTo>
                  <a:lnTo>
                    <a:pt x="10788" y="18839"/>
                  </a:lnTo>
                  <a:cubicBezTo>
                    <a:pt x="10764" y="18862"/>
                    <a:pt x="10716" y="18898"/>
                    <a:pt x="10680" y="18910"/>
                  </a:cubicBezTo>
                  <a:cubicBezTo>
                    <a:pt x="10704" y="18862"/>
                    <a:pt x="10716" y="18827"/>
                    <a:pt x="10752" y="18791"/>
                  </a:cubicBezTo>
                  <a:close/>
                  <a:moveTo>
                    <a:pt x="9097" y="19077"/>
                  </a:moveTo>
                  <a:cubicBezTo>
                    <a:pt x="9109" y="19136"/>
                    <a:pt x="9145" y="19184"/>
                    <a:pt x="9180" y="19220"/>
                  </a:cubicBezTo>
                  <a:cubicBezTo>
                    <a:pt x="9145" y="19220"/>
                    <a:pt x="9109" y="19243"/>
                    <a:pt x="9061" y="19243"/>
                  </a:cubicBezTo>
                  <a:cubicBezTo>
                    <a:pt x="9085" y="19184"/>
                    <a:pt x="9097" y="19136"/>
                    <a:pt x="9097" y="19077"/>
                  </a:cubicBezTo>
                  <a:close/>
                  <a:moveTo>
                    <a:pt x="8709" y="12012"/>
                  </a:moveTo>
                  <a:cubicBezTo>
                    <a:pt x="8935" y="12012"/>
                    <a:pt x="9156" y="12048"/>
                    <a:pt x="9359" y="12135"/>
                  </a:cubicBezTo>
                  <a:cubicBezTo>
                    <a:pt x="10038" y="12421"/>
                    <a:pt x="9418" y="13171"/>
                    <a:pt x="9145" y="13505"/>
                  </a:cubicBezTo>
                  <a:cubicBezTo>
                    <a:pt x="8823" y="13898"/>
                    <a:pt x="8490" y="14255"/>
                    <a:pt x="8252" y="14683"/>
                  </a:cubicBezTo>
                  <a:cubicBezTo>
                    <a:pt x="7978" y="15195"/>
                    <a:pt x="7918" y="15743"/>
                    <a:pt x="7978" y="16303"/>
                  </a:cubicBezTo>
                  <a:cubicBezTo>
                    <a:pt x="8085" y="17315"/>
                    <a:pt x="8644" y="18612"/>
                    <a:pt x="8109" y="19577"/>
                  </a:cubicBezTo>
                  <a:lnTo>
                    <a:pt x="8073" y="19577"/>
                  </a:lnTo>
                  <a:cubicBezTo>
                    <a:pt x="8067" y="19576"/>
                    <a:pt x="8061" y="19576"/>
                    <a:pt x="8055" y="19576"/>
                  </a:cubicBezTo>
                  <a:cubicBezTo>
                    <a:pt x="7961" y="19576"/>
                    <a:pt x="7919" y="19665"/>
                    <a:pt x="7930" y="19744"/>
                  </a:cubicBezTo>
                  <a:cubicBezTo>
                    <a:pt x="6299" y="19553"/>
                    <a:pt x="4680" y="19005"/>
                    <a:pt x="3346" y="18065"/>
                  </a:cubicBezTo>
                  <a:cubicBezTo>
                    <a:pt x="2656" y="17577"/>
                    <a:pt x="2072" y="16934"/>
                    <a:pt x="1620" y="16231"/>
                  </a:cubicBezTo>
                  <a:cubicBezTo>
                    <a:pt x="2620" y="15529"/>
                    <a:pt x="3620" y="14850"/>
                    <a:pt x="4620" y="14148"/>
                  </a:cubicBezTo>
                  <a:cubicBezTo>
                    <a:pt x="5132" y="13779"/>
                    <a:pt x="5668" y="13409"/>
                    <a:pt x="6192" y="13052"/>
                  </a:cubicBezTo>
                  <a:cubicBezTo>
                    <a:pt x="6668" y="12719"/>
                    <a:pt x="7180" y="12397"/>
                    <a:pt x="7740" y="12195"/>
                  </a:cubicBezTo>
                  <a:cubicBezTo>
                    <a:pt x="8043" y="12089"/>
                    <a:pt x="8381" y="12012"/>
                    <a:pt x="8709" y="12012"/>
                  </a:cubicBezTo>
                  <a:close/>
                  <a:moveTo>
                    <a:pt x="16943" y="20613"/>
                  </a:moveTo>
                  <a:lnTo>
                    <a:pt x="16943" y="20613"/>
                  </a:lnTo>
                  <a:cubicBezTo>
                    <a:pt x="16935" y="20617"/>
                    <a:pt x="16927" y="20621"/>
                    <a:pt x="16919" y="20625"/>
                  </a:cubicBezTo>
                  <a:cubicBezTo>
                    <a:pt x="16919" y="20625"/>
                    <a:pt x="16919" y="20613"/>
                    <a:pt x="16943" y="20613"/>
                  </a:cubicBezTo>
                  <a:close/>
                  <a:moveTo>
                    <a:pt x="12502" y="551"/>
                  </a:moveTo>
                  <a:cubicBezTo>
                    <a:pt x="13871" y="729"/>
                    <a:pt x="15217" y="1039"/>
                    <a:pt x="16467" y="1646"/>
                  </a:cubicBezTo>
                  <a:cubicBezTo>
                    <a:pt x="16264" y="1634"/>
                    <a:pt x="16086" y="1622"/>
                    <a:pt x="15895" y="1598"/>
                  </a:cubicBezTo>
                  <a:cubicBezTo>
                    <a:pt x="15892" y="1598"/>
                    <a:pt x="15889" y="1598"/>
                    <a:pt x="15886" y="1598"/>
                  </a:cubicBezTo>
                  <a:cubicBezTo>
                    <a:pt x="15812" y="1598"/>
                    <a:pt x="15815" y="1742"/>
                    <a:pt x="15895" y="1753"/>
                  </a:cubicBezTo>
                  <a:cubicBezTo>
                    <a:pt x="16205" y="1777"/>
                    <a:pt x="16503" y="1813"/>
                    <a:pt x="16824" y="1837"/>
                  </a:cubicBezTo>
                  <a:cubicBezTo>
                    <a:pt x="17062" y="1956"/>
                    <a:pt x="17277" y="2098"/>
                    <a:pt x="17503" y="2229"/>
                  </a:cubicBezTo>
                  <a:cubicBezTo>
                    <a:pt x="17324" y="2218"/>
                    <a:pt x="17146" y="2218"/>
                    <a:pt x="16967" y="2194"/>
                  </a:cubicBezTo>
                  <a:cubicBezTo>
                    <a:pt x="16884" y="2194"/>
                    <a:pt x="16884" y="2349"/>
                    <a:pt x="16967" y="2349"/>
                  </a:cubicBezTo>
                  <a:cubicBezTo>
                    <a:pt x="17241" y="2360"/>
                    <a:pt x="17503" y="2372"/>
                    <a:pt x="17753" y="2396"/>
                  </a:cubicBezTo>
                  <a:cubicBezTo>
                    <a:pt x="17967" y="2527"/>
                    <a:pt x="18169" y="2670"/>
                    <a:pt x="18384" y="2837"/>
                  </a:cubicBezTo>
                  <a:cubicBezTo>
                    <a:pt x="18258" y="2823"/>
                    <a:pt x="18133" y="2817"/>
                    <a:pt x="18007" y="2817"/>
                  </a:cubicBezTo>
                  <a:cubicBezTo>
                    <a:pt x="17918" y="2817"/>
                    <a:pt x="17830" y="2820"/>
                    <a:pt x="17741" y="2825"/>
                  </a:cubicBezTo>
                  <a:cubicBezTo>
                    <a:pt x="17658" y="2825"/>
                    <a:pt x="17658" y="2968"/>
                    <a:pt x="17741" y="2968"/>
                  </a:cubicBezTo>
                  <a:cubicBezTo>
                    <a:pt x="17808" y="2965"/>
                    <a:pt x="17874" y="2964"/>
                    <a:pt x="17940" y="2964"/>
                  </a:cubicBezTo>
                  <a:cubicBezTo>
                    <a:pt x="18168" y="2964"/>
                    <a:pt x="18391" y="2981"/>
                    <a:pt x="18622" y="3027"/>
                  </a:cubicBezTo>
                  <a:cubicBezTo>
                    <a:pt x="18789" y="3170"/>
                    <a:pt x="18967" y="3313"/>
                    <a:pt x="19110" y="3468"/>
                  </a:cubicBezTo>
                  <a:cubicBezTo>
                    <a:pt x="18884" y="3420"/>
                    <a:pt x="18646" y="3408"/>
                    <a:pt x="18431" y="3384"/>
                  </a:cubicBezTo>
                  <a:cubicBezTo>
                    <a:pt x="18336" y="3384"/>
                    <a:pt x="18336" y="3539"/>
                    <a:pt x="18431" y="3539"/>
                  </a:cubicBezTo>
                  <a:cubicBezTo>
                    <a:pt x="18729" y="3551"/>
                    <a:pt x="19003" y="3599"/>
                    <a:pt x="19289" y="3658"/>
                  </a:cubicBezTo>
                  <a:cubicBezTo>
                    <a:pt x="19443" y="3801"/>
                    <a:pt x="19574" y="3956"/>
                    <a:pt x="19705" y="4123"/>
                  </a:cubicBezTo>
                  <a:cubicBezTo>
                    <a:pt x="19467" y="4075"/>
                    <a:pt x="19217" y="4039"/>
                    <a:pt x="18979" y="4039"/>
                  </a:cubicBezTo>
                  <a:cubicBezTo>
                    <a:pt x="18884" y="4039"/>
                    <a:pt x="18884" y="4194"/>
                    <a:pt x="18979" y="4194"/>
                  </a:cubicBezTo>
                  <a:cubicBezTo>
                    <a:pt x="19265" y="4206"/>
                    <a:pt x="19539" y="4242"/>
                    <a:pt x="19813" y="4301"/>
                  </a:cubicBezTo>
                  <a:lnTo>
                    <a:pt x="19836" y="4301"/>
                  </a:lnTo>
                  <a:cubicBezTo>
                    <a:pt x="19955" y="4444"/>
                    <a:pt x="20074" y="4611"/>
                    <a:pt x="20194" y="4777"/>
                  </a:cubicBezTo>
                  <a:cubicBezTo>
                    <a:pt x="19979" y="4730"/>
                    <a:pt x="19765" y="4694"/>
                    <a:pt x="19539" y="4658"/>
                  </a:cubicBezTo>
                  <a:cubicBezTo>
                    <a:pt x="19503" y="4658"/>
                    <a:pt x="19467" y="4670"/>
                    <a:pt x="19455" y="4694"/>
                  </a:cubicBezTo>
                  <a:cubicBezTo>
                    <a:pt x="19443" y="4730"/>
                    <a:pt x="19467" y="4789"/>
                    <a:pt x="19503" y="4789"/>
                  </a:cubicBezTo>
                  <a:cubicBezTo>
                    <a:pt x="19753" y="4837"/>
                    <a:pt x="20015" y="4873"/>
                    <a:pt x="20277" y="4932"/>
                  </a:cubicBezTo>
                  <a:lnTo>
                    <a:pt x="20313" y="4932"/>
                  </a:lnTo>
                  <a:cubicBezTo>
                    <a:pt x="20432" y="5111"/>
                    <a:pt x="20551" y="5289"/>
                    <a:pt x="20658" y="5492"/>
                  </a:cubicBezTo>
                  <a:cubicBezTo>
                    <a:pt x="20420" y="5468"/>
                    <a:pt x="20170" y="5432"/>
                    <a:pt x="19932" y="5373"/>
                  </a:cubicBezTo>
                  <a:cubicBezTo>
                    <a:pt x="19922" y="5369"/>
                    <a:pt x="19913" y="5367"/>
                    <a:pt x="19904" y="5367"/>
                  </a:cubicBezTo>
                  <a:cubicBezTo>
                    <a:pt x="19830" y="5367"/>
                    <a:pt x="19809" y="5494"/>
                    <a:pt x="19884" y="5516"/>
                  </a:cubicBezTo>
                  <a:cubicBezTo>
                    <a:pt x="20170" y="5587"/>
                    <a:pt x="20455" y="5635"/>
                    <a:pt x="20729" y="5647"/>
                  </a:cubicBezTo>
                  <a:cubicBezTo>
                    <a:pt x="20872" y="5873"/>
                    <a:pt x="20991" y="6111"/>
                    <a:pt x="21087" y="6349"/>
                  </a:cubicBezTo>
                  <a:cubicBezTo>
                    <a:pt x="21004" y="6352"/>
                    <a:pt x="20921" y="6354"/>
                    <a:pt x="20838" y="6354"/>
                  </a:cubicBezTo>
                  <a:cubicBezTo>
                    <a:pt x="20611" y="6354"/>
                    <a:pt x="20384" y="6343"/>
                    <a:pt x="20158" y="6325"/>
                  </a:cubicBezTo>
                  <a:cubicBezTo>
                    <a:pt x="20151" y="6324"/>
                    <a:pt x="20145" y="6323"/>
                    <a:pt x="20139" y="6323"/>
                  </a:cubicBezTo>
                  <a:cubicBezTo>
                    <a:pt x="20063" y="6323"/>
                    <a:pt x="20069" y="6457"/>
                    <a:pt x="20158" y="6468"/>
                  </a:cubicBezTo>
                  <a:cubicBezTo>
                    <a:pt x="20341" y="6488"/>
                    <a:pt x="20525" y="6497"/>
                    <a:pt x="20710" y="6497"/>
                  </a:cubicBezTo>
                  <a:cubicBezTo>
                    <a:pt x="20862" y="6497"/>
                    <a:pt x="21015" y="6491"/>
                    <a:pt x="21170" y="6480"/>
                  </a:cubicBezTo>
                  <a:lnTo>
                    <a:pt x="21384" y="7016"/>
                  </a:lnTo>
                  <a:cubicBezTo>
                    <a:pt x="21110" y="7004"/>
                    <a:pt x="20825" y="6980"/>
                    <a:pt x="20539" y="6956"/>
                  </a:cubicBezTo>
                  <a:cubicBezTo>
                    <a:pt x="20455" y="6956"/>
                    <a:pt x="20455" y="7111"/>
                    <a:pt x="20539" y="7111"/>
                  </a:cubicBezTo>
                  <a:cubicBezTo>
                    <a:pt x="20836" y="7135"/>
                    <a:pt x="21146" y="7159"/>
                    <a:pt x="21444" y="7182"/>
                  </a:cubicBezTo>
                  <a:cubicBezTo>
                    <a:pt x="21479" y="7242"/>
                    <a:pt x="21491" y="7313"/>
                    <a:pt x="21527" y="7373"/>
                  </a:cubicBezTo>
                  <a:cubicBezTo>
                    <a:pt x="21587" y="7528"/>
                    <a:pt x="21622" y="7671"/>
                    <a:pt x="21670" y="7825"/>
                  </a:cubicBezTo>
                  <a:cubicBezTo>
                    <a:pt x="21360" y="7813"/>
                    <a:pt x="21051" y="7766"/>
                    <a:pt x="20729" y="7718"/>
                  </a:cubicBezTo>
                  <a:cubicBezTo>
                    <a:pt x="20694" y="7718"/>
                    <a:pt x="20658" y="7730"/>
                    <a:pt x="20646" y="7766"/>
                  </a:cubicBezTo>
                  <a:cubicBezTo>
                    <a:pt x="20634" y="7790"/>
                    <a:pt x="20658" y="7849"/>
                    <a:pt x="20694" y="7849"/>
                  </a:cubicBezTo>
                  <a:cubicBezTo>
                    <a:pt x="21027" y="7897"/>
                    <a:pt x="21372" y="7944"/>
                    <a:pt x="21718" y="7956"/>
                  </a:cubicBezTo>
                  <a:cubicBezTo>
                    <a:pt x="21777" y="8183"/>
                    <a:pt x="21837" y="8385"/>
                    <a:pt x="21896" y="8611"/>
                  </a:cubicBezTo>
                  <a:cubicBezTo>
                    <a:pt x="21622" y="8564"/>
                    <a:pt x="21360" y="8540"/>
                    <a:pt x="21087" y="8540"/>
                  </a:cubicBezTo>
                  <a:cubicBezTo>
                    <a:pt x="21003" y="8540"/>
                    <a:pt x="21003" y="8683"/>
                    <a:pt x="21087" y="8683"/>
                  </a:cubicBezTo>
                  <a:cubicBezTo>
                    <a:pt x="21372" y="8683"/>
                    <a:pt x="21658" y="8718"/>
                    <a:pt x="21920" y="8766"/>
                  </a:cubicBezTo>
                  <a:cubicBezTo>
                    <a:pt x="21979" y="9016"/>
                    <a:pt x="22027" y="9266"/>
                    <a:pt x="22075" y="9504"/>
                  </a:cubicBezTo>
                  <a:cubicBezTo>
                    <a:pt x="21765" y="9492"/>
                    <a:pt x="21444" y="9480"/>
                    <a:pt x="21134" y="9445"/>
                  </a:cubicBezTo>
                  <a:cubicBezTo>
                    <a:pt x="21051" y="9445"/>
                    <a:pt x="21051" y="9599"/>
                    <a:pt x="21134" y="9599"/>
                  </a:cubicBezTo>
                  <a:cubicBezTo>
                    <a:pt x="21468" y="9611"/>
                    <a:pt x="21777" y="9635"/>
                    <a:pt x="22099" y="9659"/>
                  </a:cubicBezTo>
                  <a:cubicBezTo>
                    <a:pt x="22134" y="9838"/>
                    <a:pt x="22146" y="10016"/>
                    <a:pt x="22182" y="10171"/>
                  </a:cubicBezTo>
                  <a:cubicBezTo>
                    <a:pt x="21896" y="10147"/>
                    <a:pt x="21598" y="10135"/>
                    <a:pt x="21313" y="10099"/>
                  </a:cubicBezTo>
                  <a:cubicBezTo>
                    <a:pt x="21309" y="10099"/>
                    <a:pt x="21306" y="10099"/>
                    <a:pt x="21303" y="10099"/>
                  </a:cubicBezTo>
                  <a:cubicBezTo>
                    <a:pt x="21230" y="10099"/>
                    <a:pt x="21233" y="10231"/>
                    <a:pt x="21313" y="10254"/>
                  </a:cubicBezTo>
                  <a:cubicBezTo>
                    <a:pt x="21610" y="10278"/>
                    <a:pt x="21896" y="10290"/>
                    <a:pt x="22194" y="10326"/>
                  </a:cubicBezTo>
                  <a:cubicBezTo>
                    <a:pt x="22218" y="10635"/>
                    <a:pt x="22241" y="10933"/>
                    <a:pt x="22241" y="11242"/>
                  </a:cubicBezTo>
                  <a:cubicBezTo>
                    <a:pt x="21968" y="11231"/>
                    <a:pt x="21706" y="11207"/>
                    <a:pt x="21432" y="11183"/>
                  </a:cubicBezTo>
                  <a:cubicBezTo>
                    <a:pt x="21429" y="11183"/>
                    <a:pt x="21426" y="11182"/>
                    <a:pt x="21423" y="11182"/>
                  </a:cubicBezTo>
                  <a:cubicBezTo>
                    <a:pt x="21349" y="11182"/>
                    <a:pt x="21352" y="11326"/>
                    <a:pt x="21432" y="11338"/>
                  </a:cubicBezTo>
                  <a:cubicBezTo>
                    <a:pt x="21706" y="11350"/>
                    <a:pt x="21968" y="11385"/>
                    <a:pt x="22241" y="11397"/>
                  </a:cubicBezTo>
                  <a:cubicBezTo>
                    <a:pt x="22241" y="11623"/>
                    <a:pt x="22218" y="11826"/>
                    <a:pt x="22218" y="12052"/>
                  </a:cubicBezTo>
                  <a:cubicBezTo>
                    <a:pt x="22003" y="12040"/>
                    <a:pt x="21765" y="12004"/>
                    <a:pt x="21539" y="11957"/>
                  </a:cubicBezTo>
                  <a:cubicBezTo>
                    <a:pt x="21535" y="11956"/>
                    <a:pt x="21531" y="11956"/>
                    <a:pt x="21527" y="11956"/>
                  </a:cubicBezTo>
                  <a:cubicBezTo>
                    <a:pt x="21441" y="11956"/>
                    <a:pt x="21412" y="12077"/>
                    <a:pt x="21491" y="12112"/>
                  </a:cubicBezTo>
                  <a:cubicBezTo>
                    <a:pt x="21729" y="12171"/>
                    <a:pt x="21968" y="12195"/>
                    <a:pt x="22206" y="12195"/>
                  </a:cubicBezTo>
                  <a:cubicBezTo>
                    <a:pt x="22158" y="12814"/>
                    <a:pt x="22075" y="13421"/>
                    <a:pt x="21920" y="14017"/>
                  </a:cubicBezTo>
                  <a:cubicBezTo>
                    <a:pt x="21646" y="14005"/>
                    <a:pt x="21372" y="13981"/>
                    <a:pt x="21087" y="13969"/>
                  </a:cubicBezTo>
                  <a:cubicBezTo>
                    <a:pt x="21003" y="13969"/>
                    <a:pt x="21003" y="14124"/>
                    <a:pt x="21087" y="14124"/>
                  </a:cubicBezTo>
                  <a:lnTo>
                    <a:pt x="21896" y="14160"/>
                  </a:lnTo>
                  <a:cubicBezTo>
                    <a:pt x="21860" y="14302"/>
                    <a:pt x="21825" y="14433"/>
                    <a:pt x="21789" y="14564"/>
                  </a:cubicBezTo>
                  <a:lnTo>
                    <a:pt x="21741" y="14695"/>
                  </a:lnTo>
                  <a:cubicBezTo>
                    <a:pt x="21503" y="14660"/>
                    <a:pt x="21265" y="14612"/>
                    <a:pt x="21027" y="14552"/>
                  </a:cubicBezTo>
                  <a:cubicBezTo>
                    <a:pt x="21023" y="14552"/>
                    <a:pt x="21020" y="14552"/>
                    <a:pt x="21016" y="14552"/>
                  </a:cubicBezTo>
                  <a:cubicBezTo>
                    <a:pt x="20940" y="14552"/>
                    <a:pt x="20900" y="14673"/>
                    <a:pt x="20991" y="14695"/>
                  </a:cubicBezTo>
                  <a:lnTo>
                    <a:pt x="21706" y="14838"/>
                  </a:lnTo>
                  <a:lnTo>
                    <a:pt x="21527" y="15326"/>
                  </a:lnTo>
                  <a:cubicBezTo>
                    <a:pt x="21265" y="15314"/>
                    <a:pt x="21015" y="15279"/>
                    <a:pt x="20765" y="15267"/>
                  </a:cubicBezTo>
                  <a:cubicBezTo>
                    <a:pt x="20761" y="15266"/>
                    <a:pt x="20758" y="15266"/>
                    <a:pt x="20754" y="15266"/>
                  </a:cubicBezTo>
                  <a:cubicBezTo>
                    <a:pt x="20670" y="15266"/>
                    <a:pt x="20674" y="15398"/>
                    <a:pt x="20765" y="15410"/>
                  </a:cubicBezTo>
                  <a:cubicBezTo>
                    <a:pt x="21003" y="15433"/>
                    <a:pt x="21241" y="15457"/>
                    <a:pt x="21479" y="15469"/>
                  </a:cubicBezTo>
                  <a:cubicBezTo>
                    <a:pt x="21420" y="15624"/>
                    <a:pt x="21360" y="15767"/>
                    <a:pt x="21289" y="15922"/>
                  </a:cubicBezTo>
                  <a:cubicBezTo>
                    <a:pt x="21087" y="15910"/>
                    <a:pt x="20908" y="15886"/>
                    <a:pt x="20717" y="15886"/>
                  </a:cubicBezTo>
                  <a:cubicBezTo>
                    <a:pt x="20634" y="15886"/>
                    <a:pt x="20634" y="16041"/>
                    <a:pt x="20717" y="16041"/>
                  </a:cubicBezTo>
                  <a:cubicBezTo>
                    <a:pt x="20884" y="16053"/>
                    <a:pt x="21051" y="16053"/>
                    <a:pt x="21206" y="16064"/>
                  </a:cubicBezTo>
                  <a:cubicBezTo>
                    <a:pt x="21122" y="16267"/>
                    <a:pt x="21015" y="16469"/>
                    <a:pt x="20908" y="16660"/>
                  </a:cubicBezTo>
                  <a:cubicBezTo>
                    <a:pt x="20694" y="16600"/>
                    <a:pt x="20479" y="16565"/>
                    <a:pt x="20253" y="16529"/>
                  </a:cubicBezTo>
                  <a:cubicBezTo>
                    <a:pt x="20217" y="16529"/>
                    <a:pt x="20182" y="16576"/>
                    <a:pt x="20182" y="16600"/>
                  </a:cubicBezTo>
                  <a:cubicBezTo>
                    <a:pt x="20182" y="16648"/>
                    <a:pt x="20217" y="16684"/>
                    <a:pt x="20253" y="16684"/>
                  </a:cubicBezTo>
                  <a:cubicBezTo>
                    <a:pt x="20455" y="16707"/>
                    <a:pt x="20646" y="16743"/>
                    <a:pt x="20836" y="16803"/>
                  </a:cubicBezTo>
                  <a:cubicBezTo>
                    <a:pt x="20706" y="17041"/>
                    <a:pt x="20551" y="17255"/>
                    <a:pt x="20408" y="17481"/>
                  </a:cubicBezTo>
                  <a:cubicBezTo>
                    <a:pt x="20158" y="17469"/>
                    <a:pt x="19896" y="17434"/>
                    <a:pt x="19658" y="17422"/>
                  </a:cubicBezTo>
                  <a:cubicBezTo>
                    <a:pt x="19622" y="17422"/>
                    <a:pt x="19586" y="17458"/>
                    <a:pt x="19586" y="17493"/>
                  </a:cubicBezTo>
                  <a:cubicBezTo>
                    <a:pt x="19586" y="17541"/>
                    <a:pt x="19622" y="17577"/>
                    <a:pt x="19658" y="17577"/>
                  </a:cubicBezTo>
                  <a:cubicBezTo>
                    <a:pt x="19884" y="17588"/>
                    <a:pt x="20098" y="17600"/>
                    <a:pt x="20313" y="17612"/>
                  </a:cubicBezTo>
                  <a:cubicBezTo>
                    <a:pt x="20194" y="17779"/>
                    <a:pt x="20074" y="17946"/>
                    <a:pt x="19944" y="18112"/>
                  </a:cubicBezTo>
                  <a:cubicBezTo>
                    <a:pt x="19944" y="18077"/>
                    <a:pt x="19920" y="18065"/>
                    <a:pt x="19896" y="18053"/>
                  </a:cubicBezTo>
                  <a:cubicBezTo>
                    <a:pt x="19658" y="18017"/>
                    <a:pt x="19408" y="17969"/>
                    <a:pt x="19170" y="17946"/>
                  </a:cubicBezTo>
                  <a:cubicBezTo>
                    <a:pt x="19122" y="17946"/>
                    <a:pt x="19098" y="17958"/>
                    <a:pt x="19086" y="17993"/>
                  </a:cubicBezTo>
                  <a:cubicBezTo>
                    <a:pt x="19062" y="18017"/>
                    <a:pt x="19098" y="18077"/>
                    <a:pt x="19122" y="18077"/>
                  </a:cubicBezTo>
                  <a:cubicBezTo>
                    <a:pt x="19360" y="18112"/>
                    <a:pt x="19622" y="18148"/>
                    <a:pt x="19860" y="18184"/>
                  </a:cubicBezTo>
                  <a:lnTo>
                    <a:pt x="19872" y="18184"/>
                  </a:lnTo>
                  <a:cubicBezTo>
                    <a:pt x="19634" y="18446"/>
                    <a:pt x="19360" y="18731"/>
                    <a:pt x="19098" y="19005"/>
                  </a:cubicBezTo>
                  <a:lnTo>
                    <a:pt x="19086" y="19005"/>
                  </a:lnTo>
                  <a:cubicBezTo>
                    <a:pt x="18848" y="18946"/>
                    <a:pt x="18586" y="18898"/>
                    <a:pt x="18348" y="18839"/>
                  </a:cubicBezTo>
                  <a:cubicBezTo>
                    <a:pt x="18344" y="18838"/>
                    <a:pt x="18341" y="18838"/>
                    <a:pt x="18337" y="18838"/>
                  </a:cubicBezTo>
                  <a:cubicBezTo>
                    <a:pt x="18261" y="18838"/>
                    <a:pt x="18221" y="18959"/>
                    <a:pt x="18312" y="18982"/>
                  </a:cubicBezTo>
                  <a:cubicBezTo>
                    <a:pt x="18527" y="19029"/>
                    <a:pt x="18741" y="19089"/>
                    <a:pt x="18967" y="19136"/>
                  </a:cubicBezTo>
                  <a:cubicBezTo>
                    <a:pt x="18753" y="19327"/>
                    <a:pt x="18527" y="19517"/>
                    <a:pt x="18312" y="19696"/>
                  </a:cubicBezTo>
                  <a:cubicBezTo>
                    <a:pt x="18289" y="19684"/>
                    <a:pt x="18277" y="19660"/>
                    <a:pt x="18265" y="19660"/>
                  </a:cubicBezTo>
                  <a:cubicBezTo>
                    <a:pt x="18086" y="19624"/>
                    <a:pt x="17896" y="19613"/>
                    <a:pt x="17717" y="19577"/>
                  </a:cubicBezTo>
                  <a:cubicBezTo>
                    <a:pt x="17669" y="19577"/>
                    <a:pt x="17634" y="19601"/>
                    <a:pt x="17622" y="19624"/>
                  </a:cubicBezTo>
                  <a:cubicBezTo>
                    <a:pt x="17610" y="19660"/>
                    <a:pt x="17634" y="19720"/>
                    <a:pt x="17669" y="19720"/>
                  </a:cubicBezTo>
                  <a:cubicBezTo>
                    <a:pt x="17848" y="19744"/>
                    <a:pt x="18015" y="19755"/>
                    <a:pt x="18193" y="19791"/>
                  </a:cubicBezTo>
                  <a:lnTo>
                    <a:pt x="17693" y="20148"/>
                  </a:lnTo>
                  <a:cubicBezTo>
                    <a:pt x="17538" y="20101"/>
                    <a:pt x="17372" y="20053"/>
                    <a:pt x="17217" y="19982"/>
                  </a:cubicBezTo>
                  <a:cubicBezTo>
                    <a:pt x="17209" y="19978"/>
                    <a:pt x="17198" y="19975"/>
                    <a:pt x="17187" y="19975"/>
                  </a:cubicBezTo>
                  <a:cubicBezTo>
                    <a:pt x="17164" y="19975"/>
                    <a:pt x="17138" y="19986"/>
                    <a:pt x="17122" y="20017"/>
                  </a:cubicBezTo>
                  <a:cubicBezTo>
                    <a:pt x="17098" y="20041"/>
                    <a:pt x="17098" y="20101"/>
                    <a:pt x="17146" y="20113"/>
                  </a:cubicBezTo>
                  <a:cubicBezTo>
                    <a:pt x="17265" y="20172"/>
                    <a:pt x="17396" y="20220"/>
                    <a:pt x="17538" y="20267"/>
                  </a:cubicBezTo>
                  <a:cubicBezTo>
                    <a:pt x="17419" y="20339"/>
                    <a:pt x="17312" y="20410"/>
                    <a:pt x="17193" y="20470"/>
                  </a:cubicBezTo>
                  <a:cubicBezTo>
                    <a:pt x="17106" y="20524"/>
                    <a:pt x="17029" y="20569"/>
                    <a:pt x="16943" y="20613"/>
                  </a:cubicBezTo>
                  <a:lnTo>
                    <a:pt x="16943" y="20613"/>
                  </a:lnTo>
                  <a:cubicBezTo>
                    <a:pt x="16955" y="20577"/>
                    <a:pt x="16919" y="20517"/>
                    <a:pt x="16896" y="20517"/>
                  </a:cubicBezTo>
                  <a:cubicBezTo>
                    <a:pt x="16729" y="20494"/>
                    <a:pt x="16586" y="20458"/>
                    <a:pt x="16419" y="20434"/>
                  </a:cubicBezTo>
                  <a:cubicBezTo>
                    <a:pt x="16372" y="20434"/>
                    <a:pt x="16324" y="20446"/>
                    <a:pt x="16324" y="20470"/>
                  </a:cubicBezTo>
                  <a:cubicBezTo>
                    <a:pt x="16312" y="20506"/>
                    <a:pt x="16348" y="20565"/>
                    <a:pt x="16372" y="20565"/>
                  </a:cubicBezTo>
                  <a:cubicBezTo>
                    <a:pt x="16538" y="20589"/>
                    <a:pt x="16681" y="20625"/>
                    <a:pt x="16848" y="20648"/>
                  </a:cubicBezTo>
                  <a:lnTo>
                    <a:pt x="16860" y="20648"/>
                  </a:lnTo>
                  <a:cubicBezTo>
                    <a:pt x="16669" y="20756"/>
                    <a:pt x="16479" y="20851"/>
                    <a:pt x="16288" y="20934"/>
                  </a:cubicBezTo>
                  <a:cubicBezTo>
                    <a:pt x="16134" y="20910"/>
                    <a:pt x="15967" y="20875"/>
                    <a:pt x="15824" y="20851"/>
                  </a:cubicBezTo>
                  <a:cubicBezTo>
                    <a:pt x="15776" y="20851"/>
                    <a:pt x="15753" y="20863"/>
                    <a:pt x="15729" y="20887"/>
                  </a:cubicBezTo>
                  <a:cubicBezTo>
                    <a:pt x="15717" y="20922"/>
                    <a:pt x="15753" y="20982"/>
                    <a:pt x="15776" y="20982"/>
                  </a:cubicBezTo>
                  <a:cubicBezTo>
                    <a:pt x="15872" y="20994"/>
                    <a:pt x="15955" y="21006"/>
                    <a:pt x="16026" y="21029"/>
                  </a:cubicBezTo>
                  <a:cubicBezTo>
                    <a:pt x="14764" y="21565"/>
                    <a:pt x="13395" y="21875"/>
                    <a:pt x="12014" y="21994"/>
                  </a:cubicBezTo>
                  <a:cubicBezTo>
                    <a:pt x="12538" y="21875"/>
                    <a:pt x="13050" y="21708"/>
                    <a:pt x="13562" y="21518"/>
                  </a:cubicBezTo>
                  <a:cubicBezTo>
                    <a:pt x="15753" y="20672"/>
                    <a:pt x="17634" y="19184"/>
                    <a:pt x="18872" y="17172"/>
                  </a:cubicBezTo>
                  <a:cubicBezTo>
                    <a:pt x="20229" y="14981"/>
                    <a:pt x="20706" y="12338"/>
                    <a:pt x="20348" y="9802"/>
                  </a:cubicBezTo>
                  <a:cubicBezTo>
                    <a:pt x="19991" y="7171"/>
                    <a:pt x="18812" y="4456"/>
                    <a:pt x="16705" y="2765"/>
                  </a:cubicBezTo>
                  <a:cubicBezTo>
                    <a:pt x="15455" y="1765"/>
                    <a:pt x="14026" y="1003"/>
                    <a:pt x="12502" y="551"/>
                  </a:cubicBezTo>
                  <a:close/>
                  <a:moveTo>
                    <a:pt x="10061" y="384"/>
                  </a:moveTo>
                  <a:cubicBezTo>
                    <a:pt x="12038" y="563"/>
                    <a:pt x="13978" y="1241"/>
                    <a:pt x="15645" y="2372"/>
                  </a:cubicBezTo>
                  <a:cubicBezTo>
                    <a:pt x="16788" y="3146"/>
                    <a:pt x="17729" y="4099"/>
                    <a:pt x="18443" y="5277"/>
                  </a:cubicBezTo>
                  <a:cubicBezTo>
                    <a:pt x="19122" y="6409"/>
                    <a:pt x="19598" y="7671"/>
                    <a:pt x="19872" y="8968"/>
                  </a:cubicBezTo>
                  <a:cubicBezTo>
                    <a:pt x="20396" y="11445"/>
                    <a:pt x="20122" y="14076"/>
                    <a:pt x="18967" y="16338"/>
                  </a:cubicBezTo>
                  <a:cubicBezTo>
                    <a:pt x="17919" y="18362"/>
                    <a:pt x="16193" y="19970"/>
                    <a:pt x="14145" y="20934"/>
                  </a:cubicBezTo>
                  <a:cubicBezTo>
                    <a:pt x="12609" y="21660"/>
                    <a:pt x="10883" y="22041"/>
                    <a:pt x="9156" y="22041"/>
                  </a:cubicBezTo>
                  <a:lnTo>
                    <a:pt x="9097" y="22041"/>
                  </a:lnTo>
                  <a:cubicBezTo>
                    <a:pt x="9145" y="21398"/>
                    <a:pt x="9180" y="20744"/>
                    <a:pt x="9216" y="20101"/>
                  </a:cubicBezTo>
                  <a:cubicBezTo>
                    <a:pt x="10228" y="20089"/>
                    <a:pt x="11252" y="19922"/>
                    <a:pt x="12216" y="19613"/>
                  </a:cubicBezTo>
                  <a:cubicBezTo>
                    <a:pt x="13086" y="19327"/>
                    <a:pt x="13883" y="18922"/>
                    <a:pt x="14633" y="18410"/>
                  </a:cubicBezTo>
                  <a:cubicBezTo>
                    <a:pt x="15395" y="17969"/>
                    <a:pt x="16062" y="17434"/>
                    <a:pt x="16598" y="16743"/>
                  </a:cubicBezTo>
                  <a:cubicBezTo>
                    <a:pt x="17193" y="15969"/>
                    <a:pt x="17622" y="15052"/>
                    <a:pt x="17908" y="14136"/>
                  </a:cubicBezTo>
                  <a:cubicBezTo>
                    <a:pt x="18455" y="12314"/>
                    <a:pt x="18443" y="10338"/>
                    <a:pt x="17872" y="8516"/>
                  </a:cubicBezTo>
                  <a:cubicBezTo>
                    <a:pt x="17538" y="7456"/>
                    <a:pt x="16979" y="6468"/>
                    <a:pt x="16288" y="5611"/>
                  </a:cubicBezTo>
                  <a:cubicBezTo>
                    <a:pt x="16026" y="5277"/>
                    <a:pt x="15764" y="4980"/>
                    <a:pt x="15455" y="4694"/>
                  </a:cubicBezTo>
                  <a:cubicBezTo>
                    <a:pt x="14764" y="4075"/>
                    <a:pt x="13943" y="3563"/>
                    <a:pt x="13097" y="3170"/>
                  </a:cubicBezTo>
                  <a:cubicBezTo>
                    <a:pt x="12121" y="2706"/>
                    <a:pt x="11061" y="2420"/>
                    <a:pt x="9990" y="2313"/>
                  </a:cubicBezTo>
                  <a:cubicBezTo>
                    <a:pt x="10014" y="1682"/>
                    <a:pt x="10049" y="1027"/>
                    <a:pt x="10061" y="384"/>
                  </a:cubicBezTo>
                  <a:close/>
                  <a:moveTo>
                    <a:pt x="8097" y="23863"/>
                  </a:moveTo>
                  <a:cubicBezTo>
                    <a:pt x="8109" y="23958"/>
                    <a:pt x="8109" y="24018"/>
                    <a:pt x="8109" y="24089"/>
                  </a:cubicBezTo>
                  <a:cubicBezTo>
                    <a:pt x="8097" y="24339"/>
                    <a:pt x="8097" y="24613"/>
                    <a:pt x="8085" y="24863"/>
                  </a:cubicBezTo>
                  <a:lnTo>
                    <a:pt x="8049" y="24863"/>
                  </a:lnTo>
                  <a:cubicBezTo>
                    <a:pt x="8073" y="24542"/>
                    <a:pt x="8085" y="24208"/>
                    <a:pt x="8097" y="23863"/>
                  </a:cubicBezTo>
                  <a:close/>
                  <a:moveTo>
                    <a:pt x="5716" y="25208"/>
                  </a:moveTo>
                  <a:cubicBezTo>
                    <a:pt x="5668" y="25220"/>
                    <a:pt x="5644" y="25256"/>
                    <a:pt x="5608" y="25292"/>
                  </a:cubicBezTo>
                  <a:cubicBezTo>
                    <a:pt x="5608" y="25268"/>
                    <a:pt x="5608" y="25232"/>
                    <a:pt x="5632" y="25208"/>
                  </a:cubicBezTo>
                  <a:close/>
                  <a:moveTo>
                    <a:pt x="8823" y="25339"/>
                  </a:moveTo>
                  <a:cubicBezTo>
                    <a:pt x="9704" y="25399"/>
                    <a:pt x="10597" y="25470"/>
                    <a:pt x="11478" y="25566"/>
                  </a:cubicBezTo>
                  <a:lnTo>
                    <a:pt x="11478" y="25697"/>
                  </a:lnTo>
                  <a:cubicBezTo>
                    <a:pt x="11419" y="25649"/>
                    <a:pt x="11347" y="25625"/>
                    <a:pt x="11252" y="25625"/>
                  </a:cubicBezTo>
                  <a:cubicBezTo>
                    <a:pt x="10930" y="25613"/>
                    <a:pt x="10597" y="25589"/>
                    <a:pt x="10288" y="25566"/>
                  </a:cubicBezTo>
                  <a:cubicBezTo>
                    <a:pt x="9799" y="25494"/>
                    <a:pt x="9323" y="25411"/>
                    <a:pt x="8823" y="25375"/>
                  </a:cubicBezTo>
                  <a:lnTo>
                    <a:pt x="8823" y="25351"/>
                  </a:lnTo>
                  <a:lnTo>
                    <a:pt x="8823" y="25339"/>
                  </a:lnTo>
                  <a:close/>
                  <a:moveTo>
                    <a:pt x="5525" y="26316"/>
                  </a:moveTo>
                  <a:cubicBezTo>
                    <a:pt x="5525" y="26375"/>
                    <a:pt x="5537" y="26435"/>
                    <a:pt x="5573" y="26482"/>
                  </a:cubicBezTo>
                  <a:cubicBezTo>
                    <a:pt x="5561" y="26494"/>
                    <a:pt x="5549" y="26500"/>
                    <a:pt x="5540" y="26500"/>
                  </a:cubicBezTo>
                  <a:cubicBezTo>
                    <a:pt x="5531" y="26500"/>
                    <a:pt x="5525" y="26494"/>
                    <a:pt x="5525" y="26482"/>
                  </a:cubicBezTo>
                  <a:cubicBezTo>
                    <a:pt x="5513" y="26471"/>
                    <a:pt x="5525" y="26399"/>
                    <a:pt x="5525" y="26316"/>
                  </a:cubicBezTo>
                  <a:close/>
                  <a:moveTo>
                    <a:pt x="9326" y="0"/>
                  </a:moveTo>
                  <a:cubicBezTo>
                    <a:pt x="9297" y="0"/>
                    <a:pt x="9268" y="4"/>
                    <a:pt x="9240" y="15"/>
                  </a:cubicBezTo>
                  <a:cubicBezTo>
                    <a:pt x="9216" y="27"/>
                    <a:pt x="9192" y="27"/>
                    <a:pt x="9168" y="39"/>
                  </a:cubicBezTo>
                  <a:cubicBezTo>
                    <a:pt x="8871" y="39"/>
                    <a:pt x="8585" y="39"/>
                    <a:pt x="8287" y="74"/>
                  </a:cubicBezTo>
                  <a:cubicBezTo>
                    <a:pt x="7930" y="98"/>
                    <a:pt x="7573" y="146"/>
                    <a:pt x="7228" y="205"/>
                  </a:cubicBezTo>
                  <a:cubicBezTo>
                    <a:pt x="7045" y="228"/>
                    <a:pt x="7125" y="493"/>
                    <a:pt x="7290" y="493"/>
                  </a:cubicBezTo>
                  <a:cubicBezTo>
                    <a:pt x="7297" y="493"/>
                    <a:pt x="7304" y="492"/>
                    <a:pt x="7311" y="491"/>
                  </a:cubicBezTo>
                  <a:cubicBezTo>
                    <a:pt x="7847" y="396"/>
                    <a:pt x="8394" y="348"/>
                    <a:pt x="8942" y="336"/>
                  </a:cubicBezTo>
                  <a:lnTo>
                    <a:pt x="8942" y="336"/>
                  </a:lnTo>
                  <a:cubicBezTo>
                    <a:pt x="8918" y="979"/>
                    <a:pt x="8883" y="1634"/>
                    <a:pt x="8835" y="2277"/>
                  </a:cubicBezTo>
                  <a:cubicBezTo>
                    <a:pt x="8537" y="2289"/>
                    <a:pt x="8240" y="2301"/>
                    <a:pt x="7966" y="2349"/>
                  </a:cubicBezTo>
                  <a:cubicBezTo>
                    <a:pt x="6192" y="2587"/>
                    <a:pt x="4537" y="3349"/>
                    <a:pt x="3215" y="4539"/>
                  </a:cubicBezTo>
                  <a:cubicBezTo>
                    <a:pt x="2858" y="4849"/>
                    <a:pt x="2525" y="5194"/>
                    <a:pt x="2227" y="5563"/>
                  </a:cubicBezTo>
                  <a:cubicBezTo>
                    <a:pt x="917" y="7171"/>
                    <a:pt x="167" y="9195"/>
                    <a:pt x="72" y="11266"/>
                  </a:cubicBezTo>
                  <a:cubicBezTo>
                    <a:pt x="1" y="12957"/>
                    <a:pt x="382" y="14719"/>
                    <a:pt x="1251" y="16172"/>
                  </a:cubicBezTo>
                  <a:cubicBezTo>
                    <a:pt x="1215" y="16267"/>
                    <a:pt x="1298" y="16362"/>
                    <a:pt x="1382" y="16386"/>
                  </a:cubicBezTo>
                  <a:cubicBezTo>
                    <a:pt x="1548" y="16636"/>
                    <a:pt x="1727" y="16886"/>
                    <a:pt x="1941" y="17124"/>
                  </a:cubicBezTo>
                  <a:cubicBezTo>
                    <a:pt x="3263" y="18720"/>
                    <a:pt x="5311" y="19601"/>
                    <a:pt x="7323" y="19934"/>
                  </a:cubicBezTo>
                  <a:cubicBezTo>
                    <a:pt x="7537" y="19970"/>
                    <a:pt x="7752" y="19994"/>
                    <a:pt x="7966" y="20029"/>
                  </a:cubicBezTo>
                  <a:cubicBezTo>
                    <a:pt x="7978" y="20053"/>
                    <a:pt x="8002" y="20077"/>
                    <a:pt x="8037" y="20089"/>
                  </a:cubicBezTo>
                  <a:cubicBezTo>
                    <a:pt x="8037" y="20101"/>
                    <a:pt x="8025" y="20113"/>
                    <a:pt x="8025" y="20136"/>
                  </a:cubicBezTo>
                  <a:lnTo>
                    <a:pt x="8025" y="20148"/>
                  </a:lnTo>
                  <a:cubicBezTo>
                    <a:pt x="7966" y="20208"/>
                    <a:pt x="7930" y="20291"/>
                    <a:pt x="7930" y="20386"/>
                  </a:cubicBezTo>
                  <a:cubicBezTo>
                    <a:pt x="7954" y="20553"/>
                    <a:pt x="7966" y="20696"/>
                    <a:pt x="7978" y="20863"/>
                  </a:cubicBezTo>
                  <a:cubicBezTo>
                    <a:pt x="7966" y="21232"/>
                    <a:pt x="7954" y="21625"/>
                    <a:pt x="7918" y="21994"/>
                  </a:cubicBezTo>
                  <a:cubicBezTo>
                    <a:pt x="7740" y="21982"/>
                    <a:pt x="7549" y="21958"/>
                    <a:pt x="7371" y="21934"/>
                  </a:cubicBezTo>
                  <a:cubicBezTo>
                    <a:pt x="7073" y="21887"/>
                    <a:pt x="6775" y="21839"/>
                    <a:pt x="6478" y="21779"/>
                  </a:cubicBezTo>
                  <a:cubicBezTo>
                    <a:pt x="6467" y="21777"/>
                    <a:pt x="6456" y="21777"/>
                    <a:pt x="6446" y="21777"/>
                  </a:cubicBezTo>
                  <a:cubicBezTo>
                    <a:pt x="6279" y="21777"/>
                    <a:pt x="6215" y="22043"/>
                    <a:pt x="6406" y="22065"/>
                  </a:cubicBezTo>
                  <a:cubicBezTo>
                    <a:pt x="6906" y="22172"/>
                    <a:pt x="7406" y="22244"/>
                    <a:pt x="7918" y="22291"/>
                  </a:cubicBezTo>
                  <a:cubicBezTo>
                    <a:pt x="7871" y="23184"/>
                    <a:pt x="7835" y="24077"/>
                    <a:pt x="7799" y="24982"/>
                  </a:cubicBezTo>
                  <a:lnTo>
                    <a:pt x="7787" y="24994"/>
                  </a:lnTo>
                  <a:cubicBezTo>
                    <a:pt x="7073" y="24970"/>
                    <a:pt x="6358" y="24935"/>
                    <a:pt x="5644" y="24923"/>
                  </a:cubicBezTo>
                  <a:cubicBezTo>
                    <a:pt x="5549" y="24923"/>
                    <a:pt x="5513" y="24982"/>
                    <a:pt x="5513" y="25054"/>
                  </a:cubicBezTo>
                  <a:cubicBezTo>
                    <a:pt x="5430" y="25078"/>
                    <a:pt x="5370" y="25113"/>
                    <a:pt x="5370" y="25197"/>
                  </a:cubicBezTo>
                  <a:cubicBezTo>
                    <a:pt x="5346" y="25518"/>
                    <a:pt x="5323" y="25840"/>
                    <a:pt x="5299" y="26173"/>
                  </a:cubicBezTo>
                  <a:cubicBezTo>
                    <a:pt x="5287" y="26387"/>
                    <a:pt x="5215" y="26685"/>
                    <a:pt x="5477" y="26768"/>
                  </a:cubicBezTo>
                  <a:cubicBezTo>
                    <a:pt x="5565" y="26800"/>
                    <a:pt x="5673" y="26805"/>
                    <a:pt x="5775" y="26805"/>
                  </a:cubicBezTo>
                  <a:cubicBezTo>
                    <a:pt x="5825" y="26805"/>
                    <a:pt x="5874" y="26804"/>
                    <a:pt x="5918" y="26804"/>
                  </a:cubicBezTo>
                  <a:cubicBezTo>
                    <a:pt x="6085" y="26804"/>
                    <a:pt x="6263" y="26816"/>
                    <a:pt x="6430" y="26816"/>
                  </a:cubicBezTo>
                  <a:cubicBezTo>
                    <a:pt x="6775" y="26828"/>
                    <a:pt x="7109" y="26828"/>
                    <a:pt x="7454" y="26828"/>
                  </a:cubicBezTo>
                  <a:cubicBezTo>
                    <a:pt x="8133" y="26828"/>
                    <a:pt x="8799" y="26840"/>
                    <a:pt x="9466" y="26875"/>
                  </a:cubicBezTo>
                  <a:cubicBezTo>
                    <a:pt x="9811" y="26887"/>
                    <a:pt x="10133" y="26923"/>
                    <a:pt x="10478" y="26947"/>
                  </a:cubicBezTo>
                  <a:cubicBezTo>
                    <a:pt x="10811" y="26983"/>
                    <a:pt x="11121" y="27054"/>
                    <a:pt x="11442" y="27078"/>
                  </a:cubicBezTo>
                  <a:cubicBezTo>
                    <a:pt x="11470" y="27081"/>
                    <a:pt x="11496" y="27082"/>
                    <a:pt x="11520" y="27082"/>
                  </a:cubicBezTo>
                  <a:cubicBezTo>
                    <a:pt x="11779" y="27082"/>
                    <a:pt x="11859" y="26911"/>
                    <a:pt x="11859" y="26649"/>
                  </a:cubicBezTo>
                  <a:cubicBezTo>
                    <a:pt x="11847" y="26292"/>
                    <a:pt x="11847" y="25947"/>
                    <a:pt x="11835" y="25589"/>
                  </a:cubicBezTo>
                  <a:cubicBezTo>
                    <a:pt x="11954" y="25554"/>
                    <a:pt x="11943" y="25328"/>
                    <a:pt x="11776" y="25316"/>
                  </a:cubicBezTo>
                  <a:cubicBezTo>
                    <a:pt x="10847" y="25208"/>
                    <a:pt x="9942" y="25137"/>
                    <a:pt x="9014" y="25078"/>
                  </a:cubicBezTo>
                  <a:cubicBezTo>
                    <a:pt x="9014" y="25042"/>
                    <a:pt x="9002" y="25018"/>
                    <a:pt x="8978" y="24994"/>
                  </a:cubicBezTo>
                  <a:cubicBezTo>
                    <a:pt x="9037" y="24125"/>
                    <a:pt x="9097" y="23244"/>
                    <a:pt x="9133" y="22363"/>
                  </a:cubicBezTo>
                  <a:lnTo>
                    <a:pt x="9168" y="22363"/>
                  </a:lnTo>
                  <a:cubicBezTo>
                    <a:pt x="9594" y="22391"/>
                    <a:pt x="10022" y="22406"/>
                    <a:pt x="10450" y="22406"/>
                  </a:cubicBezTo>
                  <a:cubicBezTo>
                    <a:pt x="12540" y="22406"/>
                    <a:pt x="14643" y="22052"/>
                    <a:pt x="16550" y="21172"/>
                  </a:cubicBezTo>
                  <a:cubicBezTo>
                    <a:pt x="16562" y="21160"/>
                    <a:pt x="16574" y="21160"/>
                    <a:pt x="16598" y="21148"/>
                  </a:cubicBezTo>
                  <a:cubicBezTo>
                    <a:pt x="16622" y="21148"/>
                    <a:pt x="16657" y="21125"/>
                    <a:pt x="16669" y="21113"/>
                  </a:cubicBezTo>
                  <a:cubicBezTo>
                    <a:pt x="18586" y="20196"/>
                    <a:pt x="20170" y="18708"/>
                    <a:pt x="21206" y="16874"/>
                  </a:cubicBezTo>
                  <a:cubicBezTo>
                    <a:pt x="21241" y="16862"/>
                    <a:pt x="21253" y="16826"/>
                    <a:pt x="21253" y="16803"/>
                  </a:cubicBezTo>
                  <a:cubicBezTo>
                    <a:pt x="21384" y="16576"/>
                    <a:pt x="21503" y="16338"/>
                    <a:pt x="21610" y="16100"/>
                  </a:cubicBezTo>
                  <a:cubicBezTo>
                    <a:pt x="21670" y="16100"/>
                    <a:pt x="21694" y="16029"/>
                    <a:pt x="21670" y="15981"/>
                  </a:cubicBezTo>
                  <a:lnTo>
                    <a:pt x="21849" y="15576"/>
                  </a:lnTo>
                  <a:cubicBezTo>
                    <a:pt x="22801" y="13207"/>
                    <a:pt x="22861" y="10588"/>
                    <a:pt x="22182" y="8147"/>
                  </a:cubicBezTo>
                  <a:cubicBezTo>
                    <a:pt x="21765" y="6897"/>
                    <a:pt x="21241" y="5706"/>
                    <a:pt x="20527" y="4670"/>
                  </a:cubicBezTo>
                  <a:cubicBezTo>
                    <a:pt x="19801" y="3611"/>
                    <a:pt x="18872" y="2730"/>
                    <a:pt x="17800" y="2051"/>
                  </a:cubicBezTo>
                  <a:cubicBezTo>
                    <a:pt x="15514" y="575"/>
                    <a:pt x="12835" y="158"/>
                    <a:pt x="10168" y="86"/>
                  </a:cubicBezTo>
                  <a:lnTo>
                    <a:pt x="10038" y="86"/>
                  </a:lnTo>
                  <a:cubicBezTo>
                    <a:pt x="9871" y="74"/>
                    <a:pt x="9692" y="51"/>
                    <a:pt x="9526" y="51"/>
                  </a:cubicBezTo>
                  <a:cubicBezTo>
                    <a:pt x="9467" y="25"/>
                    <a:pt x="9396" y="0"/>
                    <a:pt x="9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7194725" y="1540475"/>
              <a:ext cx="27225" cy="8400"/>
            </a:xfrm>
            <a:custGeom>
              <a:avLst/>
              <a:gdLst/>
              <a:ahLst/>
              <a:cxnLst/>
              <a:rect l="l" t="t" r="r" b="b"/>
              <a:pathLst>
                <a:path w="1089" h="336" extrusionOk="0">
                  <a:moveTo>
                    <a:pt x="140" y="1"/>
                  </a:moveTo>
                  <a:cubicBezTo>
                    <a:pt x="41" y="1"/>
                    <a:pt x="1" y="145"/>
                    <a:pt x="104" y="156"/>
                  </a:cubicBezTo>
                  <a:lnTo>
                    <a:pt x="949" y="335"/>
                  </a:lnTo>
                  <a:cubicBezTo>
                    <a:pt x="954" y="335"/>
                    <a:pt x="958" y="336"/>
                    <a:pt x="962" y="336"/>
                  </a:cubicBezTo>
                  <a:cubicBezTo>
                    <a:pt x="1049" y="336"/>
                    <a:pt x="1088" y="214"/>
                    <a:pt x="997" y="180"/>
                  </a:cubicBezTo>
                  <a:lnTo>
                    <a:pt x="152" y="1"/>
                  </a:lnTo>
                  <a:cubicBezTo>
                    <a:pt x="148" y="1"/>
                    <a:pt x="144" y="1"/>
                    <a:pt x="1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6932650" y="1298675"/>
              <a:ext cx="171225" cy="213875"/>
            </a:xfrm>
            <a:custGeom>
              <a:avLst/>
              <a:gdLst/>
              <a:ahLst/>
              <a:cxnLst/>
              <a:rect l="l" t="t" r="r" b="b"/>
              <a:pathLst>
                <a:path w="6849" h="8555" extrusionOk="0">
                  <a:moveTo>
                    <a:pt x="97" y="0"/>
                  </a:moveTo>
                  <a:cubicBezTo>
                    <a:pt x="30" y="0"/>
                    <a:pt x="0" y="127"/>
                    <a:pt x="86" y="148"/>
                  </a:cubicBezTo>
                  <a:cubicBezTo>
                    <a:pt x="1479" y="601"/>
                    <a:pt x="2800" y="1291"/>
                    <a:pt x="3920" y="2280"/>
                  </a:cubicBezTo>
                  <a:cubicBezTo>
                    <a:pt x="5039" y="3268"/>
                    <a:pt x="5896" y="4542"/>
                    <a:pt x="6313" y="5982"/>
                  </a:cubicBezTo>
                  <a:cubicBezTo>
                    <a:pt x="6551" y="6792"/>
                    <a:pt x="6646" y="7637"/>
                    <a:pt x="6551" y="8483"/>
                  </a:cubicBezTo>
                  <a:cubicBezTo>
                    <a:pt x="6545" y="8530"/>
                    <a:pt x="6581" y="8554"/>
                    <a:pt x="6619" y="8554"/>
                  </a:cubicBezTo>
                  <a:cubicBezTo>
                    <a:pt x="6658" y="8554"/>
                    <a:pt x="6700" y="8530"/>
                    <a:pt x="6706" y="8483"/>
                  </a:cubicBezTo>
                  <a:cubicBezTo>
                    <a:pt x="6849" y="6959"/>
                    <a:pt x="6432" y="5423"/>
                    <a:pt x="5646" y="4113"/>
                  </a:cubicBezTo>
                  <a:cubicBezTo>
                    <a:pt x="4872" y="2815"/>
                    <a:pt x="3729" y="1791"/>
                    <a:pt x="2443" y="1029"/>
                  </a:cubicBezTo>
                  <a:cubicBezTo>
                    <a:pt x="1717" y="601"/>
                    <a:pt x="931" y="267"/>
                    <a:pt x="122" y="6"/>
                  </a:cubicBezTo>
                  <a:cubicBezTo>
                    <a:pt x="113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7039550" y="1550300"/>
              <a:ext cx="50825" cy="73850"/>
            </a:xfrm>
            <a:custGeom>
              <a:avLst/>
              <a:gdLst/>
              <a:ahLst/>
              <a:cxnLst/>
              <a:rect l="l" t="t" r="r" b="b"/>
              <a:pathLst>
                <a:path w="2033" h="2954" extrusionOk="0">
                  <a:moveTo>
                    <a:pt x="1940" y="0"/>
                  </a:moveTo>
                  <a:cubicBezTo>
                    <a:pt x="1912" y="0"/>
                    <a:pt x="1887" y="19"/>
                    <a:pt x="1882" y="61"/>
                  </a:cubicBezTo>
                  <a:cubicBezTo>
                    <a:pt x="1620" y="1156"/>
                    <a:pt x="965" y="2144"/>
                    <a:pt x="60" y="2811"/>
                  </a:cubicBezTo>
                  <a:cubicBezTo>
                    <a:pt x="0" y="2861"/>
                    <a:pt x="41" y="2953"/>
                    <a:pt x="98" y="2953"/>
                  </a:cubicBezTo>
                  <a:cubicBezTo>
                    <a:pt x="109" y="2953"/>
                    <a:pt x="120" y="2950"/>
                    <a:pt x="132" y="2942"/>
                  </a:cubicBezTo>
                  <a:cubicBezTo>
                    <a:pt x="1072" y="2252"/>
                    <a:pt x="1763" y="1240"/>
                    <a:pt x="2025" y="108"/>
                  </a:cubicBezTo>
                  <a:cubicBezTo>
                    <a:pt x="2032" y="44"/>
                    <a:pt x="1982" y="0"/>
                    <a:pt x="1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7029150" y="1636650"/>
              <a:ext cx="11625" cy="7875"/>
            </a:xfrm>
            <a:custGeom>
              <a:avLst/>
              <a:gdLst/>
              <a:ahLst/>
              <a:cxnLst/>
              <a:rect l="l" t="t" r="r" b="b"/>
              <a:pathLst>
                <a:path w="465" h="315" extrusionOk="0">
                  <a:moveTo>
                    <a:pt x="389" y="0"/>
                  </a:moveTo>
                  <a:cubicBezTo>
                    <a:pt x="376" y="0"/>
                    <a:pt x="361" y="4"/>
                    <a:pt x="345" y="12"/>
                  </a:cubicBezTo>
                  <a:cubicBezTo>
                    <a:pt x="238" y="72"/>
                    <a:pt x="155" y="131"/>
                    <a:pt x="48" y="179"/>
                  </a:cubicBezTo>
                  <a:cubicBezTo>
                    <a:pt x="12" y="191"/>
                    <a:pt x="0" y="250"/>
                    <a:pt x="12" y="286"/>
                  </a:cubicBezTo>
                  <a:cubicBezTo>
                    <a:pt x="29" y="303"/>
                    <a:pt x="53" y="314"/>
                    <a:pt x="83" y="314"/>
                  </a:cubicBezTo>
                  <a:cubicBezTo>
                    <a:pt x="95" y="314"/>
                    <a:pt x="106" y="313"/>
                    <a:pt x="119" y="310"/>
                  </a:cubicBezTo>
                  <a:cubicBezTo>
                    <a:pt x="226" y="250"/>
                    <a:pt x="310" y="191"/>
                    <a:pt x="417" y="143"/>
                  </a:cubicBezTo>
                  <a:cubicBezTo>
                    <a:pt x="453" y="131"/>
                    <a:pt x="464" y="72"/>
                    <a:pt x="453" y="48"/>
                  </a:cubicBezTo>
                  <a:cubicBezTo>
                    <a:pt x="437" y="16"/>
                    <a:pt x="416" y="0"/>
                    <a:pt x="3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6844000" y="1538575"/>
              <a:ext cx="46100" cy="138700"/>
            </a:xfrm>
            <a:custGeom>
              <a:avLst/>
              <a:gdLst/>
              <a:ahLst/>
              <a:cxnLst/>
              <a:rect l="l" t="t" r="r" b="b"/>
              <a:pathLst>
                <a:path w="1844" h="5548" extrusionOk="0">
                  <a:moveTo>
                    <a:pt x="1726" y="0"/>
                  </a:moveTo>
                  <a:cubicBezTo>
                    <a:pt x="1710" y="0"/>
                    <a:pt x="1694" y="6"/>
                    <a:pt x="1679" y="18"/>
                  </a:cubicBezTo>
                  <a:cubicBezTo>
                    <a:pt x="1084" y="482"/>
                    <a:pt x="500" y="1030"/>
                    <a:pt x="203" y="1744"/>
                  </a:cubicBezTo>
                  <a:cubicBezTo>
                    <a:pt x="60" y="2090"/>
                    <a:pt x="0" y="2482"/>
                    <a:pt x="36" y="2852"/>
                  </a:cubicBezTo>
                  <a:cubicBezTo>
                    <a:pt x="84" y="3268"/>
                    <a:pt x="262" y="3637"/>
                    <a:pt x="334" y="4042"/>
                  </a:cubicBezTo>
                  <a:cubicBezTo>
                    <a:pt x="429" y="4507"/>
                    <a:pt x="429" y="4995"/>
                    <a:pt x="334" y="5459"/>
                  </a:cubicBezTo>
                  <a:cubicBezTo>
                    <a:pt x="327" y="5510"/>
                    <a:pt x="372" y="5547"/>
                    <a:pt x="417" y="5547"/>
                  </a:cubicBezTo>
                  <a:cubicBezTo>
                    <a:pt x="446" y="5547"/>
                    <a:pt x="475" y="5532"/>
                    <a:pt x="489" y="5495"/>
                  </a:cubicBezTo>
                  <a:cubicBezTo>
                    <a:pt x="560" y="5114"/>
                    <a:pt x="572" y="4709"/>
                    <a:pt x="536" y="4304"/>
                  </a:cubicBezTo>
                  <a:cubicBezTo>
                    <a:pt x="512" y="4102"/>
                    <a:pt x="477" y="3911"/>
                    <a:pt x="429" y="3709"/>
                  </a:cubicBezTo>
                  <a:cubicBezTo>
                    <a:pt x="381" y="3518"/>
                    <a:pt x="310" y="3340"/>
                    <a:pt x="262" y="3149"/>
                  </a:cubicBezTo>
                  <a:cubicBezTo>
                    <a:pt x="60" y="2375"/>
                    <a:pt x="334" y="1601"/>
                    <a:pt x="846" y="1006"/>
                  </a:cubicBezTo>
                  <a:cubicBezTo>
                    <a:pt x="1108" y="673"/>
                    <a:pt x="1441" y="399"/>
                    <a:pt x="1786" y="125"/>
                  </a:cubicBezTo>
                  <a:cubicBezTo>
                    <a:pt x="1843" y="78"/>
                    <a:pt x="1787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6745600" y="1550175"/>
              <a:ext cx="93525" cy="76800"/>
            </a:xfrm>
            <a:custGeom>
              <a:avLst/>
              <a:gdLst/>
              <a:ahLst/>
              <a:cxnLst/>
              <a:rect l="l" t="t" r="r" b="b"/>
              <a:pathLst>
                <a:path w="3741" h="3072" extrusionOk="0">
                  <a:moveTo>
                    <a:pt x="3626" y="1"/>
                  </a:moveTo>
                  <a:cubicBezTo>
                    <a:pt x="3610" y="1"/>
                    <a:pt x="3594" y="6"/>
                    <a:pt x="3579" y="18"/>
                  </a:cubicBezTo>
                  <a:cubicBezTo>
                    <a:pt x="2401" y="1006"/>
                    <a:pt x="1234" y="1971"/>
                    <a:pt x="67" y="2947"/>
                  </a:cubicBezTo>
                  <a:cubicBezTo>
                    <a:pt x="1" y="2994"/>
                    <a:pt x="55" y="3072"/>
                    <a:pt x="115" y="3072"/>
                  </a:cubicBezTo>
                  <a:cubicBezTo>
                    <a:pt x="131" y="3072"/>
                    <a:pt x="147" y="3067"/>
                    <a:pt x="162" y="3054"/>
                  </a:cubicBezTo>
                  <a:cubicBezTo>
                    <a:pt x="1341" y="2066"/>
                    <a:pt x="2508" y="1102"/>
                    <a:pt x="3674" y="125"/>
                  </a:cubicBezTo>
                  <a:cubicBezTo>
                    <a:pt x="3741" y="78"/>
                    <a:pt x="3687" y="1"/>
                    <a:pt x="3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6856500" y="1529675"/>
              <a:ext cx="12225" cy="9450"/>
            </a:xfrm>
            <a:custGeom>
              <a:avLst/>
              <a:gdLst/>
              <a:ahLst/>
              <a:cxnLst/>
              <a:rect l="l" t="t" r="r" b="b"/>
              <a:pathLst>
                <a:path w="489" h="378" extrusionOk="0">
                  <a:moveTo>
                    <a:pt x="400" y="0"/>
                  </a:moveTo>
                  <a:cubicBezTo>
                    <a:pt x="389" y="0"/>
                    <a:pt x="379" y="2"/>
                    <a:pt x="370" y="5"/>
                  </a:cubicBezTo>
                  <a:cubicBezTo>
                    <a:pt x="274" y="76"/>
                    <a:pt x="155" y="160"/>
                    <a:pt x="48" y="231"/>
                  </a:cubicBezTo>
                  <a:cubicBezTo>
                    <a:pt x="12" y="243"/>
                    <a:pt x="0" y="291"/>
                    <a:pt x="12" y="338"/>
                  </a:cubicBezTo>
                  <a:cubicBezTo>
                    <a:pt x="37" y="355"/>
                    <a:pt x="68" y="377"/>
                    <a:pt x="92" y="377"/>
                  </a:cubicBezTo>
                  <a:cubicBezTo>
                    <a:pt x="103" y="377"/>
                    <a:pt x="112" y="373"/>
                    <a:pt x="120" y="362"/>
                  </a:cubicBezTo>
                  <a:cubicBezTo>
                    <a:pt x="227" y="291"/>
                    <a:pt x="346" y="219"/>
                    <a:pt x="453" y="136"/>
                  </a:cubicBezTo>
                  <a:cubicBezTo>
                    <a:pt x="477" y="124"/>
                    <a:pt x="489" y="76"/>
                    <a:pt x="477" y="41"/>
                  </a:cubicBezTo>
                  <a:cubicBezTo>
                    <a:pt x="468" y="14"/>
                    <a:pt x="432" y="0"/>
                    <a:pt x="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6699250" y="1325150"/>
              <a:ext cx="89275" cy="125075"/>
            </a:xfrm>
            <a:custGeom>
              <a:avLst/>
              <a:gdLst/>
              <a:ahLst/>
              <a:cxnLst/>
              <a:rect l="l" t="t" r="r" b="b"/>
              <a:pathLst>
                <a:path w="3571" h="5003" extrusionOk="0">
                  <a:moveTo>
                    <a:pt x="3456" y="1"/>
                  </a:moveTo>
                  <a:cubicBezTo>
                    <a:pt x="3440" y="1"/>
                    <a:pt x="3424" y="6"/>
                    <a:pt x="3409" y="18"/>
                  </a:cubicBezTo>
                  <a:cubicBezTo>
                    <a:pt x="2219" y="1030"/>
                    <a:pt x="1230" y="2292"/>
                    <a:pt x="528" y="3697"/>
                  </a:cubicBezTo>
                  <a:cubicBezTo>
                    <a:pt x="337" y="4090"/>
                    <a:pt x="159" y="4495"/>
                    <a:pt x="16" y="4912"/>
                  </a:cubicBezTo>
                  <a:cubicBezTo>
                    <a:pt x="1" y="4964"/>
                    <a:pt x="52" y="5003"/>
                    <a:pt x="99" y="5003"/>
                  </a:cubicBezTo>
                  <a:cubicBezTo>
                    <a:pt x="125" y="5003"/>
                    <a:pt x="150" y="4990"/>
                    <a:pt x="159" y="4959"/>
                  </a:cubicBezTo>
                  <a:cubicBezTo>
                    <a:pt x="683" y="3495"/>
                    <a:pt x="1504" y="2161"/>
                    <a:pt x="2552" y="1030"/>
                  </a:cubicBezTo>
                  <a:cubicBezTo>
                    <a:pt x="2850" y="721"/>
                    <a:pt x="3183" y="399"/>
                    <a:pt x="3504" y="125"/>
                  </a:cubicBezTo>
                  <a:cubicBezTo>
                    <a:pt x="3571" y="78"/>
                    <a:pt x="3517" y="1"/>
                    <a:pt x="3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733625" y="1380800"/>
              <a:ext cx="18425" cy="19675"/>
            </a:xfrm>
            <a:custGeom>
              <a:avLst/>
              <a:gdLst/>
              <a:ahLst/>
              <a:cxnLst/>
              <a:rect l="l" t="t" r="r" b="b"/>
              <a:pathLst>
                <a:path w="737" h="787" extrusionOk="0">
                  <a:moveTo>
                    <a:pt x="653" y="1"/>
                  </a:moveTo>
                  <a:cubicBezTo>
                    <a:pt x="635" y="1"/>
                    <a:pt x="617" y="7"/>
                    <a:pt x="605" y="19"/>
                  </a:cubicBezTo>
                  <a:cubicBezTo>
                    <a:pt x="379" y="197"/>
                    <a:pt x="189" y="423"/>
                    <a:pt x="34" y="673"/>
                  </a:cubicBezTo>
                  <a:cubicBezTo>
                    <a:pt x="0" y="733"/>
                    <a:pt x="51" y="786"/>
                    <a:pt x="104" y="786"/>
                  </a:cubicBezTo>
                  <a:cubicBezTo>
                    <a:pt x="126" y="786"/>
                    <a:pt x="148" y="777"/>
                    <a:pt x="165" y="757"/>
                  </a:cubicBezTo>
                  <a:cubicBezTo>
                    <a:pt x="308" y="519"/>
                    <a:pt x="498" y="304"/>
                    <a:pt x="701" y="126"/>
                  </a:cubicBezTo>
                  <a:cubicBezTo>
                    <a:pt x="736" y="102"/>
                    <a:pt x="736" y="54"/>
                    <a:pt x="701" y="19"/>
                  </a:cubicBezTo>
                  <a:cubicBezTo>
                    <a:pt x="689" y="7"/>
                    <a:pt x="671" y="1"/>
                    <a:pt x="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6693075" y="1461500"/>
              <a:ext cx="12200" cy="51875"/>
            </a:xfrm>
            <a:custGeom>
              <a:avLst/>
              <a:gdLst/>
              <a:ahLst/>
              <a:cxnLst/>
              <a:rect l="l" t="t" r="r" b="b"/>
              <a:pathLst>
                <a:path w="488" h="2075" extrusionOk="0">
                  <a:moveTo>
                    <a:pt x="389" y="1"/>
                  </a:moveTo>
                  <a:cubicBezTo>
                    <a:pt x="360" y="1"/>
                    <a:pt x="332" y="17"/>
                    <a:pt x="322" y="53"/>
                  </a:cubicBezTo>
                  <a:cubicBezTo>
                    <a:pt x="96" y="672"/>
                    <a:pt x="1" y="1327"/>
                    <a:pt x="49" y="1982"/>
                  </a:cubicBezTo>
                  <a:cubicBezTo>
                    <a:pt x="49" y="2041"/>
                    <a:pt x="96" y="2075"/>
                    <a:pt x="139" y="2075"/>
                  </a:cubicBezTo>
                  <a:cubicBezTo>
                    <a:pt x="173" y="2075"/>
                    <a:pt x="203" y="2053"/>
                    <a:pt x="203" y="2006"/>
                  </a:cubicBezTo>
                  <a:cubicBezTo>
                    <a:pt x="168" y="1363"/>
                    <a:pt x="263" y="708"/>
                    <a:pt x="465" y="101"/>
                  </a:cubicBezTo>
                  <a:cubicBezTo>
                    <a:pt x="487" y="42"/>
                    <a:pt x="43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6738325" y="1409175"/>
              <a:ext cx="43025" cy="73650"/>
            </a:xfrm>
            <a:custGeom>
              <a:avLst/>
              <a:gdLst/>
              <a:ahLst/>
              <a:cxnLst/>
              <a:rect l="l" t="t" r="r" b="b"/>
              <a:pathLst>
                <a:path w="1721" h="2946" extrusionOk="0">
                  <a:moveTo>
                    <a:pt x="1605" y="0"/>
                  </a:moveTo>
                  <a:cubicBezTo>
                    <a:pt x="1599" y="0"/>
                    <a:pt x="1592" y="1"/>
                    <a:pt x="1584" y="3"/>
                  </a:cubicBezTo>
                  <a:cubicBezTo>
                    <a:pt x="1037" y="146"/>
                    <a:pt x="548" y="539"/>
                    <a:pt x="298" y="1062"/>
                  </a:cubicBezTo>
                  <a:cubicBezTo>
                    <a:pt x="1" y="1634"/>
                    <a:pt x="13" y="2324"/>
                    <a:pt x="298" y="2908"/>
                  </a:cubicBezTo>
                  <a:cubicBezTo>
                    <a:pt x="310" y="2934"/>
                    <a:pt x="329" y="2945"/>
                    <a:pt x="350" y="2945"/>
                  </a:cubicBezTo>
                  <a:cubicBezTo>
                    <a:pt x="395" y="2945"/>
                    <a:pt x="446" y="2894"/>
                    <a:pt x="429" y="2836"/>
                  </a:cubicBezTo>
                  <a:cubicBezTo>
                    <a:pt x="155" y="2301"/>
                    <a:pt x="155" y="1634"/>
                    <a:pt x="441" y="1110"/>
                  </a:cubicBezTo>
                  <a:cubicBezTo>
                    <a:pt x="691" y="634"/>
                    <a:pt x="1132" y="289"/>
                    <a:pt x="1644" y="134"/>
                  </a:cubicBezTo>
                  <a:cubicBezTo>
                    <a:pt x="1721" y="123"/>
                    <a:pt x="1686" y="0"/>
                    <a:pt x="1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6796850" y="1340700"/>
              <a:ext cx="30075" cy="37075"/>
            </a:xfrm>
            <a:custGeom>
              <a:avLst/>
              <a:gdLst/>
              <a:ahLst/>
              <a:cxnLst/>
              <a:rect l="l" t="t" r="r" b="b"/>
              <a:pathLst>
                <a:path w="1203" h="1483" extrusionOk="0">
                  <a:moveTo>
                    <a:pt x="137" y="0"/>
                  </a:moveTo>
                  <a:cubicBezTo>
                    <a:pt x="54" y="0"/>
                    <a:pt x="0" y="112"/>
                    <a:pt x="77" y="134"/>
                  </a:cubicBezTo>
                  <a:cubicBezTo>
                    <a:pt x="601" y="372"/>
                    <a:pt x="958" y="872"/>
                    <a:pt x="1053" y="1432"/>
                  </a:cubicBezTo>
                  <a:cubicBezTo>
                    <a:pt x="1058" y="1466"/>
                    <a:pt x="1084" y="1482"/>
                    <a:pt x="1113" y="1482"/>
                  </a:cubicBezTo>
                  <a:cubicBezTo>
                    <a:pt x="1156" y="1482"/>
                    <a:pt x="1203" y="1448"/>
                    <a:pt x="1196" y="1384"/>
                  </a:cubicBezTo>
                  <a:cubicBezTo>
                    <a:pt x="1113" y="789"/>
                    <a:pt x="708" y="253"/>
                    <a:pt x="160" y="3"/>
                  </a:cubicBezTo>
                  <a:cubicBezTo>
                    <a:pt x="152" y="1"/>
                    <a:pt x="144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990450" y="1348500"/>
              <a:ext cx="28300" cy="24675"/>
            </a:xfrm>
            <a:custGeom>
              <a:avLst/>
              <a:gdLst/>
              <a:ahLst/>
              <a:cxnLst/>
              <a:rect l="l" t="t" r="r" b="b"/>
              <a:pathLst>
                <a:path w="1132" h="987" extrusionOk="0">
                  <a:moveTo>
                    <a:pt x="180" y="0"/>
                  </a:moveTo>
                  <a:cubicBezTo>
                    <a:pt x="131" y="0"/>
                    <a:pt x="79" y="29"/>
                    <a:pt x="48" y="84"/>
                  </a:cubicBezTo>
                  <a:cubicBezTo>
                    <a:pt x="0" y="156"/>
                    <a:pt x="36" y="227"/>
                    <a:pt x="107" y="287"/>
                  </a:cubicBezTo>
                  <a:cubicBezTo>
                    <a:pt x="179" y="334"/>
                    <a:pt x="238" y="394"/>
                    <a:pt x="310" y="441"/>
                  </a:cubicBezTo>
                  <a:cubicBezTo>
                    <a:pt x="334" y="441"/>
                    <a:pt x="334" y="453"/>
                    <a:pt x="346" y="453"/>
                  </a:cubicBezTo>
                  <a:lnTo>
                    <a:pt x="393" y="501"/>
                  </a:lnTo>
                  <a:cubicBezTo>
                    <a:pt x="417" y="525"/>
                    <a:pt x="453" y="560"/>
                    <a:pt x="488" y="584"/>
                  </a:cubicBezTo>
                  <a:cubicBezTo>
                    <a:pt x="631" y="703"/>
                    <a:pt x="750" y="822"/>
                    <a:pt x="869" y="941"/>
                  </a:cubicBezTo>
                  <a:cubicBezTo>
                    <a:pt x="899" y="971"/>
                    <a:pt x="938" y="986"/>
                    <a:pt x="975" y="986"/>
                  </a:cubicBezTo>
                  <a:cubicBezTo>
                    <a:pt x="1012" y="986"/>
                    <a:pt x="1048" y="971"/>
                    <a:pt x="1072" y="941"/>
                  </a:cubicBezTo>
                  <a:cubicBezTo>
                    <a:pt x="1131" y="882"/>
                    <a:pt x="1131" y="799"/>
                    <a:pt x="1072" y="739"/>
                  </a:cubicBezTo>
                  <a:cubicBezTo>
                    <a:pt x="822" y="465"/>
                    <a:pt x="548" y="227"/>
                    <a:pt x="250" y="25"/>
                  </a:cubicBezTo>
                  <a:cubicBezTo>
                    <a:pt x="230" y="8"/>
                    <a:pt x="205" y="0"/>
                    <a:pt x="1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027650" y="1388700"/>
              <a:ext cx="10750" cy="8950"/>
            </a:xfrm>
            <a:custGeom>
              <a:avLst/>
              <a:gdLst/>
              <a:ahLst/>
              <a:cxnLst/>
              <a:rect l="l" t="t" r="r" b="b"/>
              <a:pathLst>
                <a:path w="430" h="358" extrusionOk="0">
                  <a:moveTo>
                    <a:pt x="108" y="0"/>
                  </a:moveTo>
                  <a:cubicBezTo>
                    <a:pt x="84" y="0"/>
                    <a:pt x="72" y="12"/>
                    <a:pt x="60" y="36"/>
                  </a:cubicBezTo>
                  <a:lnTo>
                    <a:pt x="12" y="72"/>
                  </a:lnTo>
                  <a:cubicBezTo>
                    <a:pt x="12" y="95"/>
                    <a:pt x="1" y="107"/>
                    <a:pt x="1" y="107"/>
                  </a:cubicBezTo>
                  <a:lnTo>
                    <a:pt x="1" y="179"/>
                  </a:lnTo>
                  <a:cubicBezTo>
                    <a:pt x="1" y="191"/>
                    <a:pt x="12" y="215"/>
                    <a:pt x="12" y="215"/>
                  </a:cubicBezTo>
                  <a:cubicBezTo>
                    <a:pt x="24" y="238"/>
                    <a:pt x="48" y="250"/>
                    <a:pt x="72" y="274"/>
                  </a:cubicBezTo>
                  <a:cubicBezTo>
                    <a:pt x="120" y="298"/>
                    <a:pt x="167" y="310"/>
                    <a:pt x="203" y="346"/>
                  </a:cubicBezTo>
                  <a:cubicBezTo>
                    <a:pt x="227" y="357"/>
                    <a:pt x="239" y="357"/>
                    <a:pt x="274" y="357"/>
                  </a:cubicBezTo>
                  <a:lnTo>
                    <a:pt x="334" y="357"/>
                  </a:lnTo>
                  <a:cubicBezTo>
                    <a:pt x="346" y="357"/>
                    <a:pt x="358" y="346"/>
                    <a:pt x="370" y="334"/>
                  </a:cubicBezTo>
                  <a:lnTo>
                    <a:pt x="417" y="286"/>
                  </a:lnTo>
                  <a:cubicBezTo>
                    <a:pt x="417" y="274"/>
                    <a:pt x="429" y="250"/>
                    <a:pt x="429" y="250"/>
                  </a:cubicBezTo>
                  <a:lnTo>
                    <a:pt x="429" y="179"/>
                  </a:lnTo>
                  <a:cubicBezTo>
                    <a:pt x="429" y="179"/>
                    <a:pt x="417" y="167"/>
                    <a:pt x="417" y="155"/>
                  </a:cubicBezTo>
                  <a:cubicBezTo>
                    <a:pt x="405" y="119"/>
                    <a:pt x="393" y="107"/>
                    <a:pt x="358" y="95"/>
                  </a:cubicBezTo>
                  <a:cubicBezTo>
                    <a:pt x="310" y="60"/>
                    <a:pt x="274" y="48"/>
                    <a:pt x="227" y="12"/>
                  </a:cubicBezTo>
                  <a:cubicBezTo>
                    <a:pt x="203" y="0"/>
                    <a:pt x="191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976450" y="1409225"/>
              <a:ext cx="9550" cy="7475"/>
            </a:xfrm>
            <a:custGeom>
              <a:avLst/>
              <a:gdLst/>
              <a:ahLst/>
              <a:cxnLst/>
              <a:rect l="l" t="t" r="r" b="b"/>
              <a:pathLst>
                <a:path w="382" h="299" extrusionOk="0">
                  <a:moveTo>
                    <a:pt x="191" y="1"/>
                  </a:moveTo>
                  <a:cubicBezTo>
                    <a:pt x="1" y="1"/>
                    <a:pt x="1" y="298"/>
                    <a:pt x="191" y="298"/>
                  </a:cubicBezTo>
                  <a:cubicBezTo>
                    <a:pt x="382" y="298"/>
                    <a:pt x="382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7009800" y="1427400"/>
              <a:ext cx="9850" cy="7450"/>
            </a:xfrm>
            <a:custGeom>
              <a:avLst/>
              <a:gdLst/>
              <a:ahLst/>
              <a:cxnLst/>
              <a:rect l="l" t="t" r="r" b="b"/>
              <a:pathLst>
                <a:path w="394" h="298" extrusionOk="0">
                  <a:moveTo>
                    <a:pt x="191" y="0"/>
                  </a:moveTo>
                  <a:cubicBezTo>
                    <a:pt x="0" y="0"/>
                    <a:pt x="0" y="298"/>
                    <a:pt x="191" y="298"/>
                  </a:cubicBezTo>
                  <a:cubicBezTo>
                    <a:pt x="393" y="298"/>
                    <a:pt x="393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6793400" y="1629200"/>
              <a:ext cx="9550" cy="7475"/>
            </a:xfrm>
            <a:custGeom>
              <a:avLst/>
              <a:gdLst/>
              <a:ahLst/>
              <a:cxnLst/>
              <a:rect l="l" t="t" r="r" b="b"/>
              <a:pathLst>
                <a:path w="382" h="299" extrusionOk="0">
                  <a:moveTo>
                    <a:pt x="191" y="0"/>
                  </a:moveTo>
                  <a:cubicBezTo>
                    <a:pt x="0" y="0"/>
                    <a:pt x="0" y="298"/>
                    <a:pt x="191" y="298"/>
                  </a:cubicBezTo>
                  <a:cubicBezTo>
                    <a:pt x="381" y="298"/>
                    <a:pt x="381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6799950" y="1666100"/>
              <a:ext cx="9850" cy="7475"/>
            </a:xfrm>
            <a:custGeom>
              <a:avLst/>
              <a:gdLst/>
              <a:ahLst/>
              <a:cxnLst/>
              <a:rect l="l" t="t" r="r" b="b"/>
              <a:pathLst>
                <a:path w="394" h="299" extrusionOk="0">
                  <a:moveTo>
                    <a:pt x="191" y="1"/>
                  </a:moveTo>
                  <a:cubicBezTo>
                    <a:pt x="0" y="1"/>
                    <a:pt x="0" y="298"/>
                    <a:pt x="191" y="298"/>
                  </a:cubicBezTo>
                  <a:cubicBezTo>
                    <a:pt x="393" y="298"/>
                    <a:pt x="393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6815125" y="1678025"/>
              <a:ext cx="9850" cy="7450"/>
            </a:xfrm>
            <a:custGeom>
              <a:avLst/>
              <a:gdLst/>
              <a:ahLst/>
              <a:cxnLst/>
              <a:rect l="l" t="t" r="r" b="b"/>
              <a:pathLst>
                <a:path w="394" h="298" extrusionOk="0">
                  <a:moveTo>
                    <a:pt x="203" y="0"/>
                  </a:moveTo>
                  <a:cubicBezTo>
                    <a:pt x="1" y="0"/>
                    <a:pt x="1" y="298"/>
                    <a:pt x="203" y="298"/>
                  </a:cubicBezTo>
                  <a:cubicBezTo>
                    <a:pt x="393" y="298"/>
                    <a:pt x="393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6717800" y="1271300"/>
              <a:ext cx="19950" cy="19425"/>
            </a:xfrm>
            <a:custGeom>
              <a:avLst/>
              <a:gdLst/>
              <a:ahLst/>
              <a:cxnLst/>
              <a:rect l="l" t="t" r="r" b="b"/>
              <a:pathLst>
                <a:path w="798" h="777" extrusionOk="0">
                  <a:moveTo>
                    <a:pt x="155" y="1"/>
                  </a:moveTo>
                  <a:cubicBezTo>
                    <a:pt x="121" y="1"/>
                    <a:pt x="88" y="13"/>
                    <a:pt x="60" y="41"/>
                  </a:cubicBezTo>
                  <a:cubicBezTo>
                    <a:pt x="0" y="100"/>
                    <a:pt x="0" y="196"/>
                    <a:pt x="60" y="255"/>
                  </a:cubicBezTo>
                  <a:lnTo>
                    <a:pt x="536" y="731"/>
                  </a:lnTo>
                  <a:cubicBezTo>
                    <a:pt x="566" y="761"/>
                    <a:pt x="601" y="776"/>
                    <a:pt x="637" y="776"/>
                  </a:cubicBezTo>
                  <a:cubicBezTo>
                    <a:pt x="673" y="776"/>
                    <a:pt x="709" y="761"/>
                    <a:pt x="738" y="731"/>
                  </a:cubicBezTo>
                  <a:cubicBezTo>
                    <a:pt x="798" y="672"/>
                    <a:pt x="798" y="577"/>
                    <a:pt x="738" y="517"/>
                  </a:cubicBezTo>
                  <a:lnTo>
                    <a:pt x="262" y="41"/>
                  </a:lnTo>
                  <a:cubicBezTo>
                    <a:pt x="231" y="16"/>
                    <a:pt x="193" y="1"/>
                    <a:pt x="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6676725" y="1309700"/>
              <a:ext cx="25025" cy="14850"/>
            </a:xfrm>
            <a:custGeom>
              <a:avLst/>
              <a:gdLst/>
              <a:ahLst/>
              <a:cxnLst/>
              <a:rect l="l" t="t" r="r" b="b"/>
              <a:pathLst>
                <a:path w="1001" h="594" extrusionOk="0">
                  <a:moveTo>
                    <a:pt x="182" y="0"/>
                  </a:moveTo>
                  <a:cubicBezTo>
                    <a:pt x="149" y="0"/>
                    <a:pt x="113" y="11"/>
                    <a:pt x="95" y="29"/>
                  </a:cubicBezTo>
                  <a:cubicBezTo>
                    <a:pt x="60" y="41"/>
                    <a:pt x="36" y="88"/>
                    <a:pt x="24" y="112"/>
                  </a:cubicBezTo>
                  <a:cubicBezTo>
                    <a:pt x="0" y="160"/>
                    <a:pt x="24" y="184"/>
                    <a:pt x="36" y="231"/>
                  </a:cubicBezTo>
                  <a:cubicBezTo>
                    <a:pt x="60" y="255"/>
                    <a:pt x="83" y="291"/>
                    <a:pt x="119" y="303"/>
                  </a:cubicBezTo>
                  <a:cubicBezTo>
                    <a:pt x="345" y="398"/>
                    <a:pt x="572" y="493"/>
                    <a:pt x="798" y="588"/>
                  </a:cubicBezTo>
                  <a:cubicBezTo>
                    <a:pt x="805" y="592"/>
                    <a:pt x="815" y="593"/>
                    <a:pt x="826" y="593"/>
                  </a:cubicBezTo>
                  <a:cubicBezTo>
                    <a:pt x="854" y="593"/>
                    <a:pt x="892" y="585"/>
                    <a:pt x="917" y="577"/>
                  </a:cubicBezTo>
                  <a:cubicBezTo>
                    <a:pt x="941" y="553"/>
                    <a:pt x="976" y="517"/>
                    <a:pt x="988" y="481"/>
                  </a:cubicBezTo>
                  <a:cubicBezTo>
                    <a:pt x="1000" y="446"/>
                    <a:pt x="988" y="410"/>
                    <a:pt x="976" y="362"/>
                  </a:cubicBezTo>
                  <a:cubicBezTo>
                    <a:pt x="953" y="327"/>
                    <a:pt x="929" y="303"/>
                    <a:pt x="881" y="291"/>
                  </a:cubicBezTo>
                  <a:cubicBezTo>
                    <a:pt x="655" y="207"/>
                    <a:pt x="441" y="100"/>
                    <a:pt x="214" y="5"/>
                  </a:cubicBezTo>
                  <a:cubicBezTo>
                    <a:pt x="205" y="2"/>
                    <a:pt x="194" y="0"/>
                    <a:pt x="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6646350" y="1383500"/>
              <a:ext cx="17900" cy="9950"/>
            </a:xfrm>
            <a:custGeom>
              <a:avLst/>
              <a:gdLst/>
              <a:ahLst/>
              <a:cxnLst/>
              <a:rect l="l" t="t" r="r" b="b"/>
              <a:pathLst>
                <a:path w="716" h="398" extrusionOk="0">
                  <a:moveTo>
                    <a:pt x="171" y="1"/>
                  </a:moveTo>
                  <a:cubicBezTo>
                    <a:pt x="145" y="1"/>
                    <a:pt x="118" y="9"/>
                    <a:pt x="84" y="18"/>
                  </a:cubicBezTo>
                  <a:cubicBezTo>
                    <a:pt x="60" y="30"/>
                    <a:pt x="24" y="77"/>
                    <a:pt x="13" y="113"/>
                  </a:cubicBezTo>
                  <a:cubicBezTo>
                    <a:pt x="1" y="184"/>
                    <a:pt x="48" y="268"/>
                    <a:pt x="120" y="292"/>
                  </a:cubicBezTo>
                  <a:cubicBezTo>
                    <a:pt x="251" y="327"/>
                    <a:pt x="370" y="363"/>
                    <a:pt x="501" y="387"/>
                  </a:cubicBezTo>
                  <a:cubicBezTo>
                    <a:pt x="516" y="394"/>
                    <a:pt x="529" y="397"/>
                    <a:pt x="542" y="397"/>
                  </a:cubicBezTo>
                  <a:cubicBezTo>
                    <a:pt x="571" y="397"/>
                    <a:pt x="595" y="383"/>
                    <a:pt x="620" y="375"/>
                  </a:cubicBezTo>
                  <a:cubicBezTo>
                    <a:pt x="656" y="363"/>
                    <a:pt x="679" y="315"/>
                    <a:pt x="703" y="292"/>
                  </a:cubicBezTo>
                  <a:cubicBezTo>
                    <a:pt x="715" y="208"/>
                    <a:pt x="667" y="125"/>
                    <a:pt x="596" y="113"/>
                  </a:cubicBezTo>
                  <a:cubicBezTo>
                    <a:pt x="465" y="77"/>
                    <a:pt x="346" y="30"/>
                    <a:pt x="203" y="6"/>
                  </a:cubicBezTo>
                  <a:cubicBezTo>
                    <a:pt x="193" y="2"/>
                    <a:pt x="182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6618075" y="1454525"/>
              <a:ext cx="19975" cy="9925"/>
            </a:xfrm>
            <a:custGeom>
              <a:avLst/>
              <a:gdLst/>
              <a:ahLst/>
              <a:cxnLst/>
              <a:rect l="l" t="t" r="r" b="b"/>
              <a:pathLst>
                <a:path w="799" h="397" extrusionOk="0">
                  <a:moveTo>
                    <a:pt x="169" y="0"/>
                  </a:moveTo>
                  <a:cubicBezTo>
                    <a:pt x="144" y="0"/>
                    <a:pt x="117" y="14"/>
                    <a:pt x="84" y="22"/>
                  </a:cubicBezTo>
                  <a:cubicBezTo>
                    <a:pt x="60" y="34"/>
                    <a:pt x="24" y="82"/>
                    <a:pt x="12" y="106"/>
                  </a:cubicBezTo>
                  <a:cubicBezTo>
                    <a:pt x="1" y="189"/>
                    <a:pt x="48" y="272"/>
                    <a:pt x="120" y="284"/>
                  </a:cubicBezTo>
                  <a:cubicBezTo>
                    <a:pt x="263" y="320"/>
                    <a:pt x="429" y="344"/>
                    <a:pt x="596" y="391"/>
                  </a:cubicBezTo>
                  <a:cubicBezTo>
                    <a:pt x="610" y="395"/>
                    <a:pt x="622" y="396"/>
                    <a:pt x="633" y="396"/>
                  </a:cubicBezTo>
                  <a:cubicBezTo>
                    <a:pt x="660" y="396"/>
                    <a:pt x="681" y="388"/>
                    <a:pt x="715" y="380"/>
                  </a:cubicBezTo>
                  <a:cubicBezTo>
                    <a:pt x="739" y="368"/>
                    <a:pt x="774" y="320"/>
                    <a:pt x="786" y="284"/>
                  </a:cubicBezTo>
                  <a:cubicBezTo>
                    <a:pt x="798" y="213"/>
                    <a:pt x="763" y="129"/>
                    <a:pt x="679" y="106"/>
                  </a:cubicBezTo>
                  <a:cubicBezTo>
                    <a:pt x="524" y="82"/>
                    <a:pt x="370" y="46"/>
                    <a:pt x="203" y="10"/>
                  </a:cubicBezTo>
                  <a:cubicBezTo>
                    <a:pt x="192" y="3"/>
                    <a:pt x="181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6610350" y="1555050"/>
              <a:ext cx="27100" cy="12725"/>
            </a:xfrm>
            <a:custGeom>
              <a:avLst/>
              <a:gdLst/>
              <a:ahLst/>
              <a:cxnLst/>
              <a:rect l="l" t="t" r="r" b="b"/>
              <a:pathLst>
                <a:path w="1084" h="509" extrusionOk="0">
                  <a:moveTo>
                    <a:pt x="873" y="1"/>
                  </a:moveTo>
                  <a:cubicBezTo>
                    <a:pt x="595" y="1"/>
                    <a:pt x="330" y="83"/>
                    <a:pt x="95" y="228"/>
                  </a:cubicBezTo>
                  <a:cubicBezTo>
                    <a:pt x="36" y="276"/>
                    <a:pt x="0" y="359"/>
                    <a:pt x="36" y="430"/>
                  </a:cubicBezTo>
                  <a:cubicBezTo>
                    <a:pt x="67" y="485"/>
                    <a:pt x="119" y="509"/>
                    <a:pt x="170" y="509"/>
                  </a:cubicBezTo>
                  <a:cubicBezTo>
                    <a:pt x="198" y="509"/>
                    <a:pt x="225" y="502"/>
                    <a:pt x="250" y="490"/>
                  </a:cubicBezTo>
                  <a:lnTo>
                    <a:pt x="333" y="454"/>
                  </a:lnTo>
                  <a:cubicBezTo>
                    <a:pt x="345" y="454"/>
                    <a:pt x="369" y="430"/>
                    <a:pt x="381" y="430"/>
                  </a:cubicBezTo>
                  <a:lnTo>
                    <a:pt x="417" y="419"/>
                  </a:lnTo>
                  <a:cubicBezTo>
                    <a:pt x="476" y="395"/>
                    <a:pt x="524" y="371"/>
                    <a:pt x="572" y="359"/>
                  </a:cubicBezTo>
                  <a:cubicBezTo>
                    <a:pt x="607" y="347"/>
                    <a:pt x="631" y="347"/>
                    <a:pt x="667" y="347"/>
                  </a:cubicBezTo>
                  <a:cubicBezTo>
                    <a:pt x="679" y="299"/>
                    <a:pt x="714" y="299"/>
                    <a:pt x="738" y="299"/>
                  </a:cubicBezTo>
                  <a:cubicBezTo>
                    <a:pt x="778" y="299"/>
                    <a:pt x="823" y="294"/>
                    <a:pt x="866" y="294"/>
                  </a:cubicBezTo>
                  <a:cubicBezTo>
                    <a:pt x="888" y="294"/>
                    <a:pt x="909" y="296"/>
                    <a:pt x="929" y="299"/>
                  </a:cubicBezTo>
                  <a:cubicBezTo>
                    <a:pt x="1012" y="299"/>
                    <a:pt x="1083" y="228"/>
                    <a:pt x="1083" y="157"/>
                  </a:cubicBezTo>
                  <a:cubicBezTo>
                    <a:pt x="1083" y="61"/>
                    <a:pt x="1024" y="2"/>
                    <a:pt x="929" y="2"/>
                  </a:cubicBezTo>
                  <a:cubicBezTo>
                    <a:pt x="910" y="1"/>
                    <a:pt x="891" y="1"/>
                    <a:pt x="8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6631475" y="1605550"/>
              <a:ext cx="32775" cy="21250"/>
            </a:xfrm>
            <a:custGeom>
              <a:avLst/>
              <a:gdLst/>
              <a:ahLst/>
              <a:cxnLst/>
              <a:rect l="l" t="t" r="r" b="b"/>
              <a:pathLst>
                <a:path w="1311" h="850" extrusionOk="0">
                  <a:moveTo>
                    <a:pt x="1134" y="1"/>
                  </a:moveTo>
                  <a:cubicBezTo>
                    <a:pt x="1121" y="1"/>
                    <a:pt x="1108" y="2"/>
                    <a:pt x="1096" y="6"/>
                  </a:cubicBezTo>
                  <a:cubicBezTo>
                    <a:pt x="739" y="161"/>
                    <a:pt x="417" y="351"/>
                    <a:pt x="108" y="577"/>
                  </a:cubicBezTo>
                  <a:cubicBezTo>
                    <a:pt x="48" y="613"/>
                    <a:pt x="0" y="708"/>
                    <a:pt x="48" y="780"/>
                  </a:cubicBezTo>
                  <a:cubicBezTo>
                    <a:pt x="72" y="820"/>
                    <a:pt x="129" y="849"/>
                    <a:pt x="182" y="849"/>
                  </a:cubicBezTo>
                  <a:cubicBezTo>
                    <a:pt x="207" y="849"/>
                    <a:pt x="231" y="843"/>
                    <a:pt x="250" y="827"/>
                  </a:cubicBezTo>
                  <a:cubicBezTo>
                    <a:pt x="536" y="613"/>
                    <a:pt x="858" y="423"/>
                    <a:pt x="1179" y="292"/>
                  </a:cubicBezTo>
                  <a:cubicBezTo>
                    <a:pt x="1251" y="256"/>
                    <a:pt x="1310" y="184"/>
                    <a:pt x="1274" y="113"/>
                  </a:cubicBezTo>
                  <a:cubicBezTo>
                    <a:pt x="1264" y="53"/>
                    <a:pt x="1203" y="1"/>
                    <a:pt x="1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6679700" y="1669750"/>
              <a:ext cx="22350" cy="19125"/>
            </a:xfrm>
            <a:custGeom>
              <a:avLst/>
              <a:gdLst/>
              <a:ahLst/>
              <a:cxnLst/>
              <a:rect l="l" t="t" r="r" b="b"/>
              <a:pathLst>
                <a:path w="894" h="765" extrusionOk="0">
                  <a:moveTo>
                    <a:pt x="732" y="1"/>
                  </a:moveTo>
                  <a:cubicBezTo>
                    <a:pt x="697" y="1"/>
                    <a:pt x="661" y="16"/>
                    <a:pt x="631" y="45"/>
                  </a:cubicBezTo>
                  <a:cubicBezTo>
                    <a:pt x="429" y="212"/>
                    <a:pt x="238" y="355"/>
                    <a:pt x="60" y="522"/>
                  </a:cubicBezTo>
                  <a:cubicBezTo>
                    <a:pt x="0" y="569"/>
                    <a:pt x="0" y="688"/>
                    <a:pt x="60" y="724"/>
                  </a:cubicBezTo>
                  <a:cubicBezTo>
                    <a:pt x="88" y="752"/>
                    <a:pt x="124" y="764"/>
                    <a:pt x="160" y="764"/>
                  </a:cubicBezTo>
                  <a:cubicBezTo>
                    <a:pt x="201" y="764"/>
                    <a:pt x="243" y="749"/>
                    <a:pt x="274" y="724"/>
                  </a:cubicBezTo>
                  <a:cubicBezTo>
                    <a:pt x="465" y="569"/>
                    <a:pt x="655" y="414"/>
                    <a:pt x="834" y="248"/>
                  </a:cubicBezTo>
                  <a:cubicBezTo>
                    <a:pt x="893" y="212"/>
                    <a:pt x="893" y="93"/>
                    <a:pt x="834" y="45"/>
                  </a:cubicBezTo>
                  <a:cubicBezTo>
                    <a:pt x="804" y="16"/>
                    <a:pt x="768" y="1"/>
                    <a:pt x="7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6738625" y="1711650"/>
              <a:ext cx="22950" cy="26875"/>
            </a:xfrm>
            <a:custGeom>
              <a:avLst/>
              <a:gdLst/>
              <a:ahLst/>
              <a:cxnLst/>
              <a:rect l="l" t="t" r="r" b="b"/>
              <a:pathLst>
                <a:path w="918" h="1075" extrusionOk="0">
                  <a:moveTo>
                    <a:pt x="741" y="0"/>
                  </a:moveTo>
                  <a:cubicBezTo>
                    <a:pt x="691" y="0"/>
                    <a:pt x="647" y="29"/>
                    <a:pt x="608" y="84"/>
                  </a:cubicBezTo>
                  <a:cubicBezTo>
                    <a:pt x="417" y="334"/>
                    <a:pt x="239" y="584"/>
                    <a:pt x="48" y="858"/>
                  </a:cubicBezTo>
                  <a:cubicBezTo>
                    <a:pt x="1" y="917"/>
                    <a:pt x="24" y="1013"/>
                    <a:pt x="108" y="1060"/>
                  </a:cubicBezTo>
                  <a:cubicBezTo>
                    <a:pt x="127" y="1070"/>
                    <a:pt x="147" y="1074"/>
                    <a:pt x="167" y="1074"/>
                  </a:cubicBezTo>
                  <a:cubicBezTo>
                    <a:pt x="218" y="1074"/>
                    <a:pt x="267" y="1044"/>
                    <a:pt x="310" y="1001"/>
                  </a:cubicBezTo>
                  <a:cubicBezTo>
                    <a:pt x="501" y="751"/>
                    <a:pt x="679" y="501"/>
                    <a:pt x="882" y="227"/>
                  </a:cubicBezTo>
                  <a:cubicBezTo>
                    <a:pt x="917" y="167"/>
                    <a:pt x="894" y="60"/>
                    <a:pt x="822" y="24"/>
                  </a:cubicBezTo>
                  <a:cubicBezTo>
                    <a:pt x="794" y="8"/>
                    <a:pt x="766" y="0"/>
                    <a:pt x="7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6781500" y="1735575"/>
              <a:ext cx="12825" cy="17150"/>
            </a:xfrm>
            <a:custGeom>
              <a:avLst/>
              <a:gdLst/>
              <a:ahLst/>
              <a:cxnLst/>
              <a:rect l="l" t="t" r="r" b="b"/>
              <a:pathLst>
                <a:path w="513" h="686" extrusionOk="0">
                  <a:moveTo>
                    <a:pt x="349" y="1"/>
                  </a:moveTo>
                  <a:cubicBezTo>
                    <a:pt x="297" y="1"/>
                    <a:pt x="246" y="25"/>
                    <a:pt x="214" y="79"/>
                  </a:cubicBezTo>
                  <a:cubicBezTo>
                    <a:pt x="155" y="210"/>
                    <a:pt x="83" y="329"/>
                    <a:pt x="24" y="460"/>
                  </a:cubicBezTo>
                  <a:cubicBezTo>
                    <a:pt x="12" y="496"/>
                    <a:pt x="0" y="532"/>
                    <a:pt x="12" y="579"/>
                  </a:cubicBezTo>
                  <a:cubicBezTo>
                    <a:pt x="36" y="615"/>
                    <a:pt x="60" y="651"/>
                    <a:pt x="83" y="675"/>
                  </a:cubicBezTo>
                  <a:cubicBezTo>
                    <a:pt x="105" y="682"/>
                    <a:pt x="129" y="686"/>
                    <a:pt x="153" y="686"/>
                  </a:cubicBezTo>
                  <a:cubicBezTo>
                    <a:pt x="208" y="686"/>
                    <a:pt x="265" y="665"/>
                    <a:pt x="298" y="615"/>
                  </a:cubicBezTo>
                  <a:cubicBezTo>
                    <a:pt x="357" y="472"/>
                    <a:pt x="429" y="353"/>
                    <a:pt x="488" y="222"/>
                  </a:cubicBezTo>
                  <a:cubicBezTo>
                    <a:pt x="500" y="198"/>
                    <a:pt x="512" y="151"/>
                    <a:pt x="500" y="103"/>
                  </a:cubicBezTo>
                  <a:cubicBezTo>
                    <a:pt x="488" y="79"/>
                    <a:pt x="476" y="32"/>
                    <a:pt x="429" y="20"/>
                  </a:cubicBezTo>
                  <a:cubicBezTo>
                    <a:pt x="404" y="7"/>
                    <a:pt x="377" y="1"/>
                    <a:pt x="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5"/>
          <p:cNvGrpSpPr/>
          <p:nvPr/>
        </p:nvGrpSpPr>
        <p:grpSpPr>
          <a:xfrm rot="5946829">
            <a:off x="-238483" y="959455"/>
            <a:ext cx="1143248" cy="858793"/>
            <a:chOff x="2001121" y="270931"/>
            <a:chExt cx="1143220" cy="858772"/>
          </a:xfrm>
        </p:grpSpPr>
        <p:sp>
          <p:nvSpPr>
            <p:cNvPr id="101" name="Google Shape;101;p5"/>
            <p:cNvSpPr/>
            <p:nvPr/>
          </p:nvSpPr>
          <p:spPr>
            <a:xfrm>
              <a:off x="2621614" y="270931"/>
              <a:ext cx="37618" cy="42321"/>
            </a:xfrm>
            <a:custGeom>
              <a:avLst/>
              <a:gdLst/>
              <a:ahLst/>
              <a:cxnLst/>
              <a:rect l="l" t="t" r="r" b="b"/>
              <a:pathLst>
                <a:path w="192" h="216" extrusionOk="0">
                  <a:moveTo>
                    <a:pt x="60" y="1"/>
                  </a:moveTo>
                  <a:cubicBezTo>
                    <a:pt x="48" y="1"/>
                    <a:pt x="36" y="13"/>
                    <a:pt x="36" y="13"/>
                  </a:cubicBezTo>
                  <a:cubicBezTo>
                    <a:pt x="24" y="25"/>
                    <a:pt x="1" y="37"/>
                    <a:pt x="1" y="61"/>
                  </a:cubicBezTo>
                  <a:lnTo>
                    <a:pt x="1" y="72"/>
                  </a:lnTo>
                  <a:cubicBezTo>
                    <a:pt x="1" y="84"/>
                    <a:pt x="1" y="96"/>
                    <a:pt x="24" y="108"/>
                  </a:cubicBezTo>
                  <a:cubicBezTo>
                    <a:pt x="36" y="144"/>
                    <a:pt x="48" y="156"/>
                    <a:pt x="60" y="191"/>
                  </a:cubicBezTo>
                  <a:cubicBezTo>
                    <a:pt x="60" y="203"/>
                    <a:pt x="84" y="203"/>
                    <a:pt x="84" y="203"/>
                  </a:cubicBezTo>
                  <a:cubicBezTo>
                    <a:pt x="84" y="203"/>
                    <a:pt x="96" y="215"/>
                    <a:pt x="108" y="215"/>
                  </a:cubicBezTo>
                  <a:lnTo>
                    <a:pt x="132" y="215"/>
                  </a:lnTo>
                  <a:cubicBezTo>
                    <a:pt x="155" y="215"/>
                    <a:pt x="155" y="215"/>
                    <a:pt x="167" y="203"/>
                  </a:cubicBezTo>
                  <a:cubicBezTo>
                    <a:pt x="179" y="191"/>
                    <a:pt x="191" y="168"/>
                    <a:pt x="191" y="156"/>
                  </a:cubicBezTo>
                  <a:lnTo>
                    <a:pt x="191" y="144"/>
                  </a:lnTo>
                  <a:cubicBezTo>
                    <a:pt x="191" y="132"/>
                    <a:pt x="191" y="108"/>
                    <a:pt x="179" y="96"/>
                  </a:cubicBezTo>
                  <a:cubicBezTo>
                    <a:pt x="167" y="72"/>
                    <a:pt x="155" y="61"/>
                    <a:pt x="132" y="25"/>
                  </a:cubicBezTo>
                  <a:cubicBezTo>
                    <a:pt x="132" y="13"/>
                    <a:pt x="120" y="13"/>
                    <a:pt x="120" y="13"/>
                  </a:cubicBezTo>
                  <a:cubicBezTo>
                    <a:pt x="120" y="13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2616912" y="403970"/>
              <a:ext cx="37618" cy="30565"/>
            </a:xfrm>
            <a:custGeom>
              <a:avLst/>
              <a:gdLst/>
              <a:ahLst/>
              <a:cxnLst/>
              <a:rect l="l" t="t" r="r" b="b"/>
              <a:pathLst>
                <a:path w="192" h="156" extrusionOk="0">
                  <a:moveTo>
                    <a:pt x="84" y="1"/>
                  </a:moveTo>
                  <a:cubicBezTo>
                    <a:pt x="1" y="1"/>
                    <a:pt x="1" y="155"/>
                    <a:pt x="84" y="155"/>
                  </a:cubicBezTo>
                  <a:cubicBezTo>
                    <a:pt x="191" y="155"/>
                    <a:pt x="191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3104568" y="569532"/>
              <a:ext cx="39773" cy="35268"/>
            </a:xfrm>
            <a:custGeom>
              <a:avLst/>
              <a:gdLst/>
              <a:ahLst/>
              <a:cxnLst/>
              <a:rect l="l" t="t" r="r" b="b"/>
              <a:pathLst>
                <a:path w="203" h="180" extrusionOk="0">
                  <a:moveTo>
                    <a:pt x="48" y="1"/>
                  </a:moveTo>
                  <a:cubicBezTo>
                    <a:pt x="36" y="1"/>
                    <a:pt x="36" y="25"/>
                    <a:pt x="24" y="25"/>
                  </a:cubicBezTo>
                  <a:lnTo>
                    <a:pt x="12" y="37"/>
                  </a:lnTo>
                  <a:cubicBezTo>
                    <a:pt x="12" y="49"/>
                    <a:pt x="0" y="61"/>
                    <a:pt x="0" y="84"/>
                  </a:cubicBezTo>
                  <a:lnTo>
                    <a:pt x="0" y="96"/>
                  </a:lnTo>
                  <a:cubicBezTo>
                    <a:pt x="0" y="96"/>
                    <a:pt x="0" y="108"/>
                    <a:pt x="12" y="120"/>
                  </a:cubicBezTo>
                  <a:lnTo>
                    <a:pt x="60" y="168"/>
                  </a:lnTo>
                  <a:cubicBezTo>
                    <a:pt x="60" y="168"/>
                    <a:pt x="72" y="180"/>
                    <a:pt x="84" y="180"/>
                  </a:cubicBezTo>
                  <a:lnTo>
                    <a:pt x="143" y="180"/>
                  </a:lnTo>
                  <a:cubicBezTo>
                    <a:pt x="155" y="180"/>
                    <a:pt x="155" y="168"/>
                    <a:pt x="167" y="168"/>
                  </a:cubicBezTo>
                  <a:lnTo>
                    <a:pt x="191" y="156"/>
                  </a:lnTo>
                  <a:cubicBezTo>
                    <a:pt x="191" y="144"/>
                    <a:pt x="203" y="120"/>
                    <a:pt x="203" y="108"/>
                  </a:cubicBezTo>
                  <a:lnTo>
                    <a:pt x="203" y="96"/>
                  </a:lnTo>
                  <a:cubicBezTo>
                    <a:pt x="203" y="84"/>
                    <a:pt x="191" y="61"/>
                    <a:pt x="191" y="61"/>
                  </a:cubicBezTo>
                  <a:lnTo>
                    <a:pt x="143" y="25"/>
                  </a:lnTo>
                  <a:cubicBezTo>
                    <a:pt x="143" y="25"/>
                    <a:pt x="131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2078119" y="599902"/>
              <a:ext cx="49177" cy="39970"/>
            </a:xfrm>
            <a:custGeom>
              <a:avLst/>
              <a:gdLst/>
              <a:ahLst/>
              <a:cxnLst/>
              <a:rect l="l" t="t" r="r" b="b"/>
              <a:pathLst>
                <a:path w="251" h="204" extrusionOk="0">
                  <a:moveTo>
                    <a:pt x="48" y="1"/>
                  </a:moveTo>
                  <a:cubicBezTo>
                    <a:pt x="36" y="1"/>
                    <a:pt x="36" y="13"/>
                    <a:pt x="24" y="13"/>
                  </a:cubicBezTo>
                  <a:cubicBezTo>
                    <a:pt x="12" y="25"/>
                    <a:pt x="1" y="48"/>
                    <a:pt x="12" y="72"/>
                  </a:cubicBezTo>
                  <a:lnTo>
                    <a:pt x="12" y="84"/>
                  </a:lnTo>
                  <a:cubicBezTo>
                    <a:pt x="12" y="84"/>
                    <a:pt x="12" y="108"/>
                    <a:pt x="24" y="120"/>
                  </a:cubicBezTo>
                  <a:lnTo>
                    <a:pt x="96" y="191"/>
                  </a:lnTo>
                  <a:cubicBezTo>
                    <a:pt x="96" y="191"/>
                    <a:pt x="120" y="203"/>
                    <a:pt x="131" y="203"/>
                  </a:cubicBezTo>
                  <a:lnTo>
                    <a:pt x="191" y="203"/>
                  </a:lnTo>
                  <a:cubicBezTo>
                    <a:pt x="203" y="203"/>
                    <a:pt x="203" y="191"/>
                    <a:pt x="215" y="191"/>
                  </a:cubicBezTo>
                  <a:cubicBezTo>
                    <a:pt x="227" y="179"/>
                    <a:pt x="251" y="167"/>
                    <a:pt x="227" y="132"/>
                  </a:cubicBezTo>
                  <a:lnTo>
                    <a:pt x="227" y="120"/>
                  </a:lnTo>
                  <a:cubicBezTo>
                    <a:pt x="227" y="108"/>
                    <a:pt x="215" y="84"/>
                    <a:pt x="215" y="84"/>
                  </a:cubicBezTo>
                  <a:lnTo>
                    <a:pt x="143" y="13"/>
                  </a:lnTo>
                  <a:cubicBezTo>
                    <a:pt x="143" y="13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2281097" y="744500"/>
              <a:ext cx="37422" cy="30565"/>
            </a:xfrm>
            <a:custGeom>
              <a:avLst/>
              <a:gdLst/>
              <a:ahLst/>
              <a:cxnLst/>
              <a:rect l="l" t="t" r="r" b="b"/>
              <a:pathLst>
                <a:path w="191" h="156" extrusionOk="0">
                  <a:moveTo>
                    <a:pt x="108" y="1"/>
                  </a:moveTo>
                  <a:cubicBezTo>
                    <a:pt x="0" y="1"/>
                    <a:pt x="0" y="156"/>
                    <a:pt x="108" y="156"/>
                  </a:cubicBezTo>
                  <a:cubicBezTo>
                    <a:pt x="191" y="156"/>
                    <a:pt x="191" y="1"/>
                    <a:pt x="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2253080" y="1101489"/>
              <a:ext cx="35267" cy="28214"/>
            </a:xfrm>
            <a:custGeom>
              <a:avLst/>
              <a:gdLst/>
              <a:ahLst/>
              <a:cxnLst/>
              <a:rect l="l" t="t" r="r" b="b"/>
              <a:pathLst>
                <a:path w="180" h="144" extrusionOk="0">
                  <a:moveTo>
                    <a:pt x="84" y="1"/>
                  </a:moveTo>
                  <a:cubicBezTo>
                    <a:pt x="0" y="1"/>
                    <a:pt x="0" y="143"/>
                    <a:pt x="84" y="143"/>
                  </a:cubicBezTo>
                  <a:cubicBezTo>
                    <a:pt x="179" y="143"/>
                    <a:pt x="179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2001121" y="984909"/>
              <a:ext cx="35267" cy="28214"/>
            </a:xfrm>
            <a:custGeom>
              <a:avLst/>
              <a:gdLst/>
              <a:ahLst/>
              <a:cxnLst/>
              <a:rect l="l" t="t" r="r" b="b"/>
              <a:pathLst>
                <a:path w="180" h="144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179" y="143"/>
                    <a:pt x="179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348691" y="835609"/>
              <a:ext cx="37618" cy="30565"/>
            </a:xfrm>
            <a:custGeom>
              <a:avLst/>
              <a:gdLst/>
              <a:ahLst/>
              <a:cxnLst/>
              <a:rect l="l" t="t" r="r" b="b"/>
              <a:pathLst>
                <a:path w="192" h="156" extrusionOk="0">
                  <a:moveTo>
                    <a:pt x="108" y="0"/>
                  </a:moveTo>
                  <a:cubicBezTo>
                    <a:pt x="1" y="0"/>
                    <a:pt x="1" y="155"/>
                    <a:pt x="108" y="155"/>
                  </a:cubicBezTo>
                  <a:cubicBezTo>
                    <a:pt x="191" y="155"/>
                    <a:pt x="191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2742892" y="576586"/>
              <a:ext cx="37618" cy="28214"/>
            </a:xfrm>
            <a:custGeom>
              <a:avLst/>
              <a:gdLst/>
              <a:ahLst/>
              <a:cxnLst/>
              <a:rect l="l" t="t" r="r" b="b"/>
              <a:pathLst>
                <a:path w="192" h="144" extrusionOk="0">
                  <a:moveTo>
                    <a:pt x="84" y="1"/>
                  </a:moveTo>
                  <a:cubicBezTo>
                    <a:pt x="1" y="1"/>
                    <a:pt x="1" y="144"/>
                    <a:pt x="84" y="144"/>
                  </a:cubicBezTo>
                  <a:cubicBezTo>
                    <a:pt x="191" y="144"/>
                    <a:pt x="191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2437445" y="366742"/>
              <a:ext cx="37422" cy="28214"/>
            </a:xfrm>
            <a:custGeom>
              <a:avLst/>
              <a:gdLst/>
              <a:ahLst/>
              <a:cxnLst/>
              <a:rect l="l" t="t" r="r" b="b"/>
              <a:pathLst>
                <a:path w="191" h="144" extrusionOk="0">
                  <a:moveTo>
                    <a:pt x="95" y="0"/>
                  </a:moveTo>
                  <a:cubicBezTo>
                    <a:pt x="0" y="0"/>
                    <a:pt x="0" y="143"/>
                    <a:pt x="95" y="143"/>
                  </a:cubicBezTo>
                  <a:cubicBezTo>
                    <a:pt x="191" y="143"/>
                    <a:pt x="19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5"/>
          <p:cNvGrpSpPr/>
          <p:nvPr/>
        </p:nvGrpSpPr>
        <p:grpSpPr>
          <a:xfrm>
            <a:off x="8229831" y="2866481"/>
            <a:ext cx="691835" cy="572686"/>
            <a:chOff x="3867150" y="1292450"/>
            <a:chExt cx="376550" cy="311700"/>
          </a:xfrm>
        </p:grpSpPr>
        <p:sp>
          <p:nvSpPr>
            <p:cNvPr id="112" name="Google Shape;112;p5"/>
            <p:cNvSpPr/>
            <p:nvPr/>
          </p:nvSpPr>
          <p:spPr>
            <a:xfrm>
              <a:off x="3867150" y="1292450"/>
              <a:ext cx="376550" cy="311700"/>
            </a:xfrm>
            <a:custGeom>
              <a:avLst/>
              <a:gdLst/>
              <a:ahLst/>
              <a:cxnLst/>
              <a:rect l="l" t="t" r="r" b="b"/>
              <a:pathLst>
                <a:path w="15062" h="12468" extrusionOk="0">
                  <a:moveTo>
                    <a:pt x="14514" y="314"/>
                  </a:moveTo>
                  <a:lnTo>
                    <a:pt x="14514" y="314"/>
                  </a:lnTo>
                  <a:cubicBezTo>
                    <a:pt x="11775" y="1529"/>
                    <a:pt x="9096" y="2898"/>
                    <a:pt x="6525" y="4434"/>
                  </a:cubicBezTo>
                  <a:cubicBezTo>
                    <a:pt x="5810" y="4850"/>
                    <a:pt x="5108" y="5279"/>
                    <a:pt x="4417" y="5731"/>
                  </a:cubicBezTo>
                  <a:lnTo>
                    <a:pt x="4393" y="5731"/>
                  </a:lnTo>
                  <a:cubicBezTo>
                    <a:pt x="3143" y="4636"/>
                    <a:pt x="1881" y="3564"/>
                    <a:pt x="607" y="2529"/>
                  </a:cubicBezTo>
                  <a:cubicBezTo>
                    <a:pt x="4274" y="1921"/>
                    <a:pt x="7953" y="1338"/>
                    <a:pt x="11632" y="755"/>
                  </a:cubicBezTo>
                  <a:cubicBezTo>
                    <a:pt x="12597" y="612"/>
                    <a:pt x="13561" y="457"/>
                    <a:pt x="14514" y="314"/>
                  </a:cubicBezTo>
                  <a:close/>
                  <a:moveTo>
                    <a:pt x="5548" y="7529"/>
                  </a:moveTo>
                  <a:cubicBezTo>
                    <a:pt x="5560" y="7553"/>
                    <a:pt x="5584" y="7589"/>
                    <a:pt x="5608" y="7613"/>
                  </a:cubicBezTo>
                  <a:cubicBezTo>
                    <a:pt x="5584" y="7625"/>
                    <a:pt x="5572" y="7625"/>
                    <a:pt x="5572" y="7636"/>
                  </a:cubicBezTo>
                  <a:cubicBezTo>
                    <a:pt x="5525" y="7708"/>
                    <a:pt x="5489" y="7779"/>
                    <a:pt x="5441" y="7875"/>
                  </a:cubicBezTo>
                  <a:lnTo>
                    <a:pt x="5525" y="7648"/>
                  </a:lnTo>
                  <a:cubicBezTo>
                    <a:pt x="5548" y="7601"/>
                    <a:pt x="5548" y="7577"/>
                    <a:pt x="5548" y="7529"/>
                  </a:cubicBezTo>
                  <a:close/>
                  <a:moveTo>
                    <a:pt x="5691" y="7720"/>
                  </a:moveTo>
                  <a:cubicBezTo>
                    <a:pt x="5703" y="7755"/>
                    <a:pt x="5739" y="7779"/>
                    <a:pt x="5751" y="7815"/>
                  </a:cubicBezTo>
                  <a:cubicBezTo>
                    <a:pt x="5715" y="7863"/>
                    <a:pt x="5679" y="7898"/>
                    <a:pt x="5644" y="7946"/>
                  </a:cubicBezTo>
                  <a:cubicBezTo>
                    <a:pt x="5644" y="7934"/>
                    <a:pt x="5667" y="7922"/>
                    <a:pt x="5667" y="7898"/>
                  </a:cubicBezTo>
                  <a:cubicBezTo>
                    <a:pt x="5679" y="7875"/>
                    <a:pt x="5667" y="7839"/>
                    <a:pt x="5644" y="7827"/>
                  </a:cubicBezTo>
                  <a:cubicBezTo>
                    <a:pt x="5667" y="7803"/>
                    <a:pt x="5679" y="7767"/>
                    <a:pt x="5691" y="7720"/>
                  </a:cubicBezTo>
                  <a:close/>
                  <a:moveTo>
                    <a:pt x="5858" y="7648"/>
                  </a:moveTo>
                  <a:lnTo>
                    <a:pt x="6036" y="7827"/>
                  </a:lnTo>
                  <a:cubicBezTo>
                    <a:pt x="6144" y="7934"/>
                    <a:pt x="6227" y="8041"/>
                    <a:pt x="6334" y="8136"/>
                  </a:cubicBezTo>
                  <a:cubicBezTo>
                    <a:pt x="6167" y="7994"/>
                    <a:pt x="6001" y="7827"/>
                    <a:pt x="5858" y="7648"/>
                  </a:cubicBezTo>
                  <a:close/>
                  <a:moveTo>
                    <a:pt x="5822" y="7958"/>
                  </a:moveTo>
                  <a:lnTo>
                    <a:pt x="5929" y="8065"/>
                  </a:lnTo>
                  <a:cubicBezTo>
                    <a:pt x="5929" y="8077"/>
                    <a:pt x="5929" y="8077"/>
                    <a:pt x="5917" y="8089"/>
                  </a:cubicBezTo>
                  <a:lnTo>
                    <a:pt x="5917" y="8113"/>
                  </a:lnTo>
                  <a:lnTo>
                    <a:pt x="5906" y="8113"/>
                  </a:lnTo>
                  <a:cubicBezTo>
                    <a:pt x="5882" y="8128"/>
                    <a:pt x="5863" y="8149"/>
                    <a:pt x="5843" y="8172"/>
                  </a:cubicBezTo>
                  <a:lnTo>
                    <a:pt x="5843" y="8172"/>
                  </a:lnTo>
                  <a:cubicBezTo>
                    <a:pt x="5855" y="8147"/>
                    <a:pt x="5848" y="8115"/>
                    <a:pt x="5822" y="8089"/>
                  </a:cubicBezTo>
                  <a:cubicBezTo>
                    <a:pt x="5810" y="8077"/>
                    <a:pt x="5792" y="8071"/>
                    <a:pt x="5775" y="8071"/>
                  </a:cubicBezTo>
                  <a:cubicBezTo>
                    <a:pt x="5764" y="8071"/>
                    <a:pt x="5753" y="8073"/>
                    <a:pt x="5744" y="8077"/>
                  </a:cubicBezTo>
                  <a:lnTo>
                    <a:pt x="5744" y="8077"/>
                  </a:lnTo>
                  <a:cubicBezTo>
                    <a:pt x="5771" y="8039"/>
                    <a:pt x="5797" y="7999"/>
                    <a:pt x="5822" y="7958"/>
                  </a:cubicBezTo>
                  <a:close/>
                  <a:moveTo>
                    <a:pt x="5822" y="8196"/>
                  </a:moveTo>
                  <a:cubicBezTo>
                    <a:pt x="5818" y="8200"/>
                    <a:pt x="5814" y="8204"/>
                    <a:pt x="5810" y="8208"/>
                  </a:cubicBezTo>
                  <a:cubicBezTo>
                    <a:pt x="5810" y="8208"/>
                    <a:pt x="5810" y="8196"/>
                    <a:pt x="5822" y="8196"/>
                  </a:cubicBezTo>
                  <a:close/>
                  <a:moveTo>
                    <a:pt x="5382" y="7160"/>
                  </a:moveTo>
                  <a:cubicBezTo>
                    <a:pt x="5394" y="7184"/>
                    <a:pt x="5405" y="7208"/>
                    <a:pt x="5429" y="7220"/>
                  </a:cubicBezTo>
                  <a:lnTo>
                    <a:pt x="5453" y="7244"/>
                  </a:lnTo>
                  <a:lnTo>
                    <a:pt x="5405" y="7291"/>
                  </a:lnTo>
                  <a:cubicBezTo>
                    <a:pt x="5382" y="7291"/>
                    <a:pt x="5346" y="7303"/>
                    <a:pt x="5334" y="7327"/>
                  </a:cubicBezTo>
                  <a:lnTo>
                    <a:pt x="4751" y="8351"/>
                  </a:lnTo>
                  <a:cubicBezTo>
                    <a:pt x="4965" y="7946"/>
                    <a:pt x="5167" y="7565"/>
                    <a:pt x="5382" y="7160"/>
                  </a:cubicBezTo>
                  <a:close/>
                  <a:moveTo>
                    <a:pt x="6203" y="8256"/>
                  </a:moveTo>
                  <a:cubicBezTo>
                    <a:pt x="6215" y="8279"/>
                    <a:pt x="6239" y="8291"/>
                    <a:pt x="6263" y="8291"/>
                  </a:cubicBezTo>
                  <a:cubicBezTo>
                    <a:pt x="6167" y="8363"/>
                    <a:pt x="6060" y="8422"/>
                    <a:pt x="5977" y="8494"/>
                  </a:cubicBezTo>
                  <a:cubicBezTo>
                    <a:pt x="6001" y="8458"/>
                    <a:pt x="6025" y="8410"/>
                    <a:pt x="6036" y="8363"/>
                  </a:cubicBezTo>
                  <a:cubicBezTo>
                    <a:pt x="6096" y="8315"/>
                    <a:pt x="6144" y="8291"/>
                    <a:pt x="6203" y="8256"/>
                  </a:cubicBezTo>
                  <a:close/>
                  <a:moveTo>
                    <a:pt x="5620" y="8249"/>
                  </a:moveTo>
                  <a:cubicBezTo>
                    <a:pt x="5576" y="8327"/>
                    <a:pt x="5540" y="8411"/>
                    <a:pt x="5513" y="8494"/>
                  </a:cubicBezTo>
                  <a:cubicBezTo>
                    <a:pt x="5489" y="8506"/>
                    <a:pt x="5453" y="8541"/>
                    <a:pt x="5441" y="8553"/>
                  </a:cubicBezTo>
                  <a:cubicBezTo>
                    <a:pt x="5465" y="8517"/>
                    <a:pt x="5489" y="8458"/>
                    <a:pt x="5513" y="8398"/>
                  </a:cubicBezTo>
                  <a:cubicBezTo>
                    <a:pt x="5549" y="8347"/>
                    <a:pt x="5584" y="8297"/>
                    <a:pt x="5620" y="8249"/>
                  </a:cubicBezTo>
                  <a:close/>
                  <a:moveTo>
                    <a:pt x="5744" y="8600"/>
                  </a:moveTo>
                  <a:cubicBezTo>
                    <a:pt x="5739" y="8616"/>
                    <a:pt x="5742" y="8642"/>
                    <a:pt x="5751" y="8660"/>
                  </a:cubicBezTo>
                  <a:lnTo>
                    <a:pt x="5628" y="8750"/>
                  </a:lnTo>
                  <a:lnTo>
                    <a:pt x="5628" y="8750"/>
                  </a:lnTo>
                  <a:cubicBezTo>
                    <a:pt x="5632" y="8742"/>
                    <a:pt x="5632" y="8728"/>
                    <a:pt x="5632" y="8720"/>
                  </a:cubicBezTo>
                  <a:cubicBezTo>
                    <a:pt x="5675" y="8676"/>
                    <a:pt x="5719" y="8642"/>
                    <a:pt x="5744" y="8600"/>
                  </a:cubicBezTo>
                  <a:close/>
                  <a:moveTo>
                    <a:pt x="5394" y="8779"/>
                  </a:moveTo>
                  <a:cubicBezTo>
                    <a:pt x="5394" y="8827"/>
                    <a:pt x="5429" y="8875"/>
                    <a:pt x="5465" y="8875"/>
                  </a:cubicBezTo>
                  <a:lnTo>
                    <a:pt x="5108" y="9137"/>
                  </a:lnTo>
                  <a:cubicBezTo>
                    <a:pt x="5155" y="9053"/>
                    <a:pt x="5191" y="8970"/>
                    <a:pt x="5215" y="8898"/>
                  </a:cubicBezTo>
                  <a:cubicBezTo>
                    <a:pt x="5215" y="8898"/>
                    <a:pt x="5227" y="8898"/>
                    <a:pt x="5227" y="8887"/>
                  </a:cubicBezTo>
                  <a:cubicBezTo>
                    <a:pt x="5286" y="8851"/>
                    <a:pt x="5346" y="8815"/>
                    <a:pt x="5394" y="8779"/>
                  </a:cubicBezTo>
                  <a:close/>
                  <a:moveTo>
                    <a:pt x="4965" y="8470"/>
                  </a:moveTo>
                  <a:lnTo>
                    <a:pt x="4834" y="8779"/>
                  </a:lnTo>
                  <a:lnTo>
                    <a:pt x="4512" y="9268"/>
                  </a:lnTo>
                  <a:cubicBezTo>
                    <a:pt x="4655" y="9006"/>
                    <a:pt x="4810" y="8732"/>
                    <a:pt x="4965" y="8470"/>
                  </a:cubicBezTo>
                  <a:close/>
                  <a:moveTo>
                    <a:pt x="4834" y="9149"/>
                  </a:moveTo>
                  <a:cubicBezTo>
                    <a:pt x="4810" y="9160"/>
                    <a:pt x="4810" y="9196"/>
                    <a:pt x="4798" y="9208"/>
                  </a:cubicBezTo>
                  <a:cubicBezTo>
                    <a:pt x="4765" y="9274"/>
                    <a:pt x="4812" y="9328"/>
                    <a:pt x="4863" y="9328"/>
                  </a:cubicBezTo>
                  <a:cubicBezTo>
                    <a:pt x="4887" y="9328"/>
                    <a:pt x="4911" y="9317"/>
                    <a:pt x="4929" y="9291"/>
                  </a:cubicBezTo>
                  <a:lnTo>
                    <a:pt x="4929" y="9303"/>
                  </a:lnTo>
                  <a:cubicBezTo>
                    <a:pt x="4846" y="9363"/>
                    <a:pt x="4751" y="9422"/>
                    <a:pt x="4667" y="9494"/>
                  </a:cubicBezTo>
                  <a:cubicBezTo>
                    <a:pt x="4715" y="9375"/>
                    <a:pt x="4774" y="9268"/>
                    <a:pt x="4810" y="9149"/>
                  </a:cubicBezTo>
                  <a:close/>
                  <a:moveTo>
                    <a:pt x="4453" y="9601"/>
                  </a:moveTo>
                  <a:lnTo>
                    <a:pt x="4453" y="9601"/>
                  </a:lnTo>
                  <a:cubicBezTo>
                    <a:pt x="4441" y="9625"/>
                    <a:pt x="4441" y="9649"/>
                    <a:pt x="4429" y="9672"/>
                  </a:cubicBezTo>
                  <a:cubicBezTo>
                    <a:pt x="4393" y="9684"/>
                    <a:pt x="4382" y="9708"/>
                    <a:pt x="4370" y="9720"/>
                  </a:cubicBezTo>
                  <a:cubicBezTo>
                    <a:pt x="4393" y="9672"/>
                    <a:pt x="4429" y="9649"/>
                    <a:pt x="4453" y="9601"/>
                  </a:cubicBezTo>
                  <a:close/>
                  <a:moveTo>
                    <a:pt x="13228" y="1219"/>
                  </a:moveTo>
                  <a:cubicBezTo>
                    <a:pt x="11585" y="2302"/>
                    <a:pt x="9930" y="3410"/>
                    <a:pt x="8299" y="4493"/>
                  </a:cubicBezTo>
                  <a:cubicBezTo>
                    <a:pt x="7751" y="4850"/>
                    <a:pt x="7215" y="5219"/>
                    <a:pt x="6656" y="5577"/>
                  </a:cubicBezTo>
                  <a:cubicBezTo>
                    <a:pt x="6382" y="5755"/>
                    <a:pt x="6108" y="5958"/>
                    <a:pt x="5822" y="6136"/>
                  </a:cubicBezTo>
                  <a:cubicBezTo>
                    <a:pt x="5882" y="5898"/>
                    <a:pt x="5929" y="5636"/>
                    <a:pt x="5929" y="5386"/>
                  </a:cubicBezTo>
                  <a:cubicBezTo>
                    <a:pt x="5929" y="5344"/>
                    <a:pt x="5894" y="5324"/>
                    <a:pt x="5858" y="5324"/>
                  </a:cubicBezTo>
                  <a:cubicBezTo>
                    <a:pt x="5822" y="5324"/>
                    <a:pt x="5786" y="5344"/>
                    <a:pt x="5786" y="5386"/>
                  </a:cubicBezTo>
                  <a:cubicBezTo>
                    <a:pt x="5763" y="5624"/>
                    <a:pt x="5739" y="5874"/>
                    <a:pt x="5679" y="6112"/>
                  </a:cubicBezTo>
                  <a:cubicBezTo>
                    <a:pt x="5667" y="6160"/>
                    <a:pt x="5691" y="6196"/>
                    <a:pt x="5727" y="6208"/>
                  </a:cubicBezTo>
                  <a:cubicBezTo>
                    <a:pt x="5548" y="6315"/>
                    <a:pt x="5334" y="6434"/>
                    <a:pt x="5227" y="6612"/>
                  </a:cubicBezTo>
                  <a:cubicBezTo>
                    <a:pt x="5191" y="6684"/>
                    <a:pt x="5167" y="6767"/>
                    <a:pt x="5191" y="6851"/>
                  </a:cubicBezTo>
                  <a:cubicBezTo>
                    <a:pt x="5084" y="7053"/>
                    <a:pt x="4977" y="7244"/>
                    <a:pt x="4858" y="7458"/>
                  </a:cubicBezTo>
                  <a:cubicBezTo>
                    <a:pt x="4965" y="7029"/>
                    <a:pt x="4989" y="6577"/>
                    <a:pt x="4953" y="6136"/>
                  </a:cubicBezTo>
                  <a:cubicBezTo>
                    <a:pt x="4941" y="6089"/>
                    <a:pt x="4899" y="6065"/>
                    <a:pt x="4862" y="6065"/>
                  </a:cubicBezTo>
                  <a:cubicBezTo>
                    <a:pt x="4825" y="6065"/>
                    <a:pt x="4792" y="6089"/>
                    <a:pt x="4798" y="6136"/>
                  </a:cubicBezTo>
                  <a:cubicBezTo>
                    <a:pt x="4846" y="6577"/>
                    <a:pt x="4810" y="7005"/>
                    <a:pt x="4715" y="7446"/>
                  </a:cubicBezTo>
                  <a:cubicBezTo>
                    <a:pt x="4698" y="7497"/>
                    <a:pt x="4736" y="7537"/>
                    <a:pt x="4781" y="7537"/>
                  </a:cubicBezTo>
                  <a:cubicBezTo>
                    <a:pt x="4799" y="7537"/>
                    <a:pt x="4817" y="7531"/>
                    <a:pt x="4834" y="7517"/>
                  </a:cubicBezTo>
                  <a:lnTo>
                    <a:pt x="4834" y="7517"/>
                  </a:lnTo>
                  <a:cubicBezTo>
                    <a:pt x="4667" y="7839"/>
                    <a:pt x="4501" y="8160"/>
                    <a:pt x="4322" y="8482"/>
                  </a:cubicBezTo>
                  <a:cubicBezTo>
                    <a:pt x="4441" y="7755"/>
                    <a:pt x="4572" y="7041"/>
                    <a:pt x="4691" y="6315"/>
                  </a:cubicBezTo>
                  <a:cubicBezTo>
                    <a:pt x="4706" y="6256"/>
                    <a:pt x="4652" y="6215"/>
                    <a:pt x="4606" y="6215"/>
                  </a:cubicBezTo>
                  <a:cubicBezTo>
                    <a:pt x="4578" y="6215"/>
                    <a:pt x="4553" y="6231"/>
                    <a:pt x="4548" y="6267"/>
                  </a:cubicBezTo>
                  <a:lnTo>
                    <a:pt x="4096" y="8898"/>
                  </a:lnTo>
                  <a:cubicBezTo>
                    <a:pt x="3905" y="9268"/>
                    <a:pt x="3703" y="9649"/>
                    <a:pt x="3500" y="10018"/>
                  </a:cubicBezTo>
                  <a:cubicBezTo>
                    <a:pt x="3655" y="9494"/>
                    <a:pt x="3762" y="8958"/>
                    <a:pt x="3846" y="8434"/>
                  </a:cubicBezTo>
                  <a:cubicBezTo>
                    <a:pt x="3917" y="8017"/>
                    <a:pt x="4012" y="7601"/>
                    <a:pt x="4084" y="7172"/>
                  </a:cubicBezTo>
                  <a:cubicBezTo>
                    <a:pt x="4131" y="6970"/>
                    <a:pt x="4155" y="6767"/>
                    <a:pt x="4203" y="6565"/>
                  </a:cubicBezTo>
                  <a:cubicBezTo>
                    <a:pt x="4215" y="6458"/>
                    <a:pt x="4251" y="6339"/>
                    <a:pt x="4262" y="6231"/>
                  </a:cubicBezTo>
                  <a:cubicBezTo>
                    <a:pt x="4274" y="6172"/>
                    <a:pt x="4298" y="6112"/>
                    <a:pt x="4298" y="6053"/>
                  </a:cubicBezTo>
                  <a:lnTo>
                    <a:pt x="4358" y="6053"/>
                  </a:lnTo>
                  <a:cubicBezTo>
                    <a:pt x="4365" y="6060"/>
                    <a:pt x="4375" y="6063"/>
                    <a:pt x="4385" y="6063"/>
                  </a:cubicBezTo>
                  <a:cubicBezTo>
                    <a:pt x="4409" y="6063"/>
                    <a:pt x="4437" y="6049"/>
                    <a:pt x="4453" y="6041"/>
                  </a:cubicBezTo>
                  <a:cubicBezTo>
                    <a:pt x="7037" y="4410"/>
                    <a:pt x="9716" y="2898"/>
                    <a:pt x="12466" y="1576"/>
                  </a:cubicBezTo>
                  <a:lnTo>
                    <a:pt x="13228" y="1219"/>
                  </a:lnTo>
                  <a:close/>
                  <a:moveTo>
                    <a:pt x="3977" y="9851"/>
                  </a:moveTo>
                  <a:cubicBezTo>
                    <a:pt x="4001" y="9863"/>
                    <a:pt x="4012" y="9887"/>
                    <a:pt x="4036" y="9887"/>
                  </a:cubicBezTo>
                  <a:cubicBezTo>
                    <a:pt x="4024" y="9899"/>
                    <a:pt x="4024" y="9911"/>
                    <a:pt x="4012" y="9922"/>
                  </a:cubicBezTo>
                  <a:cubicBezTo>
                    <a:pt x="4001" y="9946"/>
                    <a:pt x="4001" y="9970"/>
                    <a:pt x="4012" y="9982"/>
                  </a:cubicBezTo>
                  <a:cubicBezTo>
                    <a:pt x="3953" y="10030"/>
                    <a:pt x="3893" y="10077"/>
                    <a:pt x="3846" y="10101"/>
                  </a:cubicBezTo>
                  <a:cubicBezTo>
                    <a:pt x="3881" y="10030"/>
                    <a:pt x="3941" y="9946"/>
                    <a:pt x="3977" y="9851"/>
                  </a:cubicBezTo>
                  <a:close/>
                  <a:moveTo>
                    <a:pt x="14561" y="731"/>
                  </a:moveTo>
                  <a:lnTo>
                    <a:pt x="14561" y="731"/>
                  </a:lnTo>
                  <a:cubicBezTo>
                    <a:pt x="13133" y="3612"/>
                    <a:pt x="11835" y="6565"/>
                    <a:pt x="10680" y="9589"/>
                  </a:cubicBezTo>
                  <a:cubicBezTo>
                    <a:pt x="10382" y="10375"/>
                    <a:pt x="10085" y="11173"/>
                    <a:pt x="9799" y="11982"/>
                  </a:cubicBezTo>
                  <a:cubicBezTo>
                    <a:pt x="9227" y="11137"/>
                    <a:pt x="8608" y="10315"/>
                    <a:pt x="7965" y="9530"/>
                  </a:cubicBezTo>
                  <a:cubicBezTo>
                    <a:pt x="7596" y="9077"/>
                    <a:pt x="7227" y="8660"/>
                    <a:pt x="6834" y="8232"/>
                  </a:cubicBezTo>
                  <a:cubicBezTo>
                    <a:pt x="6453" y="7815"/>
                    <a:pt x="6013" y="7422"/>
                    <a:pt x="5644" y="7005"/>
                  </a:cubicBezTo>
                  <a:cubicBezTo>
                    <a:pt x="5596" y="6970"/>
                    <a:pt x="5572" y="6922"/>
                    <a:pt x="5560" y="6874"/>
                  </a:cubicBezTo>
                  <a:cubicBezTo>
                    <a:pt x="5572" y="6851"/>
                    <a:pt x="5584" y="6827"/>
                    <a:pt x="5596" y="6803"/>
                  </a:cubicBezTo>
                  <a:cubicBezTo>
                    <a:pt x="5632" y="6755"/>
                    <a:pt x="5620" y="6708"/>
                    <a:pt x="5596" y="6684"/>
                  </a:cubicBezTo>
                  <a:lnTo>
                    <a:pt x="5632" y="6648"/>
                  </a:lnTo>
                  <a:cubicBezTo>
                    <a:pt x="5751" y="6565"/>
                    <a:pt x="5882" y="6493"/>
                    <a:pt x="6001" y="6398"/>
                  </a:cubicBezTo>
                  <a:cubicBezTo>
                    <a:pt x="6251" y="6220"/>
                    <a:pt x="6525" y="6053"/>
                    <a:pt x="6775" y="5874"/>
                  </a:cubicBezTo>
                  <a:cubicBezTo>
                    <a:pt x="7299" y="5541"/>
                    <a:pt x="7834" y="5184"/>
                    <a:pt x="8358" y="4838"/>
                  </a:cubicBezTo>
                  <a:cubicBezTo>
                    <a:pt x="9394" y="4148"/>
                    <a:pt x="10442" y="3457"/>
                    <a:pt x="11478" y="2767"/>
                  </a:cubicBezTo>
                  <a:cubicBezTo>
                    <a:pt x="12502" y="2088"/>
                    <a:pt x="13537" y="1398"/>
                    <a:pt x="14561" y="731"/>
                  </a:cubicBezTo>
                  <a:close/>
                  <a:moveTo>
                    <a:pt x="14737" y="1"/>
                  </a:moveTo>
                  <a:cubicBezTo>
                    <a:pt x="14727" y="1"/>
                    <a:pt x="14716" y="2"/>
                    <a:pt x="14704" y="5"/>
                  </a:cubicBezTo>
                  <a:cubicBezTo>
                    <a:pt x="10930" y="576"/>
                    <a:pt x="7144" y="1171"/>
                    <a:pt x="3369" y="1790"/>
                  </a:cubicBezTo>
                  <a:cubicBezTo>
                    <a:pt x="2298" y="1969"/>
                    <a:pt x="1226" y="2124"/>
                    <a:pt x="155" y="2302"/>
                  </a:cubicBezTo>
                  <a:cubicBezTo>
                    <a:pt x="48" y="2326"/>
                    <a:pt x="0" y="2481"/>
                    <a:pt x="95" y="2564"/>
                  </a:cubicBezTo>
                  <a:cubicBezTo>
                    <a:pt x="1476" y="3600"/>
                    <a:pt x="2786" y="4707"/>
                    <a:pt x="4072" y="5839"/>
                  </a:cubicBezTo>
                  <a:cubicBezTo>
                    <a:pt x="4036" y="5910"/>
                    <a:pt x="4024" y="5981"/>
                    <a:pt x="4012" y="6053"/>
                  </a:cubicBezTo>
                  <a:cubicBezTo>
                    <a:pt x="3905" y="6589"/>
                    <a:pt x="3798" y="7148"/>
                    <a:pt x="3703" y="7684"/>
                  </a:cubicBezTo>
                  <a:lnTo>
                    <a:pt x="3119" y="10673"/>
                  </a:lnTo>
                  <a:cubicBezTo>
                    <a:pt x="3084" y="10720"/>
                    <a:pt x="3084" y="10756"/>
                    <a:pt x="3084" y="10803"/>
                  </a:cubicBezTo>
                  <a:cubicBezTo>
                    <a:pt x="3072" y="10851"/>
                    <a:pt x="3072" y="10875"/>
                    <a:pt x="3060" y="10923"/>
                  </a:cubicBezTo>
                  <a:cubicBezTo>
                    <a:pt x="3036" y="11033"/>
                    <a:pt x="3127" y="11117"/>
                    <a:pt x="3212" y="11117"/>
                  </a:cubicBezTo>
                  <a:cubicBezTo>
                    <a:pt x="3255" y="11117"/>
                    <a:pt x="3298" y="11094"/>
                    <a:pt x="3322" y="11042"/>
                  </a:cubicBezTo>
                  <a:cubicBezTo>
                    <a:pt x="3381" y="10958"/>
                    <a:pt x="3429" y="10851"/>
                    <a:pt x="3477" y="10756"/>
                  </a:cubicBezTo>
                  <a:cubicBezTo>
                    <a:pt x="4489" y="10006"/>
                    <a:pt x="5513" y="9232"/>
                    <a:pt x="6525" y="8470"/>
                  </a:cubicBezTo>
                  <a:cubicBezTo>
                    <a:pt x="6537" y="8458"/>
                    <a:pt x="6560" y="8458"/>
                    <a:pt x="6560" y="8434"/>
                  </a:cubicBezTo>
                  <a:cubicBezTo>
                    <a:pt x="6775" y="8672"/>
                    <a:pt x="7001" y="8910"/>
                    <a:pt x="7215" y="9172"/>
                  </a:cubicBezTo>
                  <a:cubicBezTo>
                    <a:pt x="8108" y="10196"/>
                    <a:pt x="8918" y="11268"/>
                    <a:pt x="9668" y="12399"/>
                  </a:cubicBezTo>
                  <a:cubicBezTo>
                    <a:pt x="9699" y="12446"/>
                    <a:pt x="9746" y="12467"/>
                    <a:pt x="9792" y="12467"/>
                  </a:cubicBezTo>
                  <a:cubicBezTo>
                    <a:pt x="9851" y="12467"/>
                    <a:pt x="9910" y="12430"/>
                    <a:pt x="9930" y="12363"/>
                  </a:cubicBezTo>
                  <a:cubicBezTo>
                    <a:pt x="11049" y="9232"/>
                    <a:pt x="12299" y="6136"/>
                    <a:pt x="13692" y="3100"/>
                  </a:cubicBezTo>
                  <a:cubicBezTo>
                    <a:pt x="14097" y="2231"/>
                    <a:pt x="14502" y="1374"/>
                    <a:pt x="14919" y="516"/>
                  </a:cubicBezTo>
                  <a:cubicBezTo>
                    <a:pt x="14930" y="493"/>
                    <a:pt x="14930" y="481"/>
                    <a:pt x="14930" y="445"/>
                  </a:cubicBezTo>
                  <a:lnTo>
                    <a:pt x="14942" y="433"/>
                  </a:lnTo>
                  <a:cubicBezTo>
                    <a:pt x="15061" y="338"/>
                    <a:pt x="15002" y="159"/>
                    <a:pt x="14883" y="147"/>
                  </a:cubicBezTo>
                  <a:cubicBezTo>
                    <a:pt x="14872" y="84"/>
                    <a:pt x="14824" y="1"/>
                    <a:pt x="147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4066325" y="1485150"/>
              <a:ext cx="43150" cy="63575"/>
            </a:xfrm>
            <a:custGeom>
              <a:avLst/>
              <a:gdLst/>
              <a:ahLst/>
              <a:cxnLst/>
              <a:rect l="l" t="t" r="r" b="b"/>
              <a:pathLst>
                <a:path w="1726" h="2543" extrusionOk="0">
                  <a:moveTo>
                    <a:pt x="102" y="1"/>
                  </a:moveTo>
                  <a:cubicBezTo>
                    <a:pt x="49" y="1"/>
                    <a:pt x="1" y="57"/>
                    <a:pt x="34" y="107"/>
                  </a:cubicBezTo>
                  <a:cubicBezTo>
                    <a:pt x="594" y="869"/>
                    <a:pt x="1106" y="1667"/>
                    <a:pt x="1558" y="2500"/>
                  </a:cubicBezTo>
                  <a:cubicBezTo>
                    <a:pt x="1573" y="2530"/>
                    <a:pt x="1597" y="2543"/>
                    <a:pt x="1620" y="2543"/>
                  </a:cubicBezTo>
                  <a:cubicBezTo>
                    <a:pt x="1672" y="2543"/>
                    <a:pt x="1725" y="2486"/>
                    <a:pt x="1701" y="2429"/>
                  </a:cubicBezTo>
                  <a:cubicBezTo>
                    <a:pt x="1248" y="1607"/>
                    <a:pt x="736" y="809"/>
                    <a:pt x="165" y="36"/>
                  </a:cubicBezTo>
                  <a:cubicBezTo>
                    <a:pt x="147" y="11"/>
                    <a:pt x="124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4090425" y="1493325"/>
              <a:ext cx="27325" cy="38400"/>
            </a:xfrm>
            <a:custGeom>
              <a:avLst/>
              <a:gdLst/>
              <a:ahLst/>
              <a:cxnLst/>
              <a:rect l="l" t="t" r="r" b="b"/>
              <a:pathLst>
                <a:path w="1093" h="1536" extrusionOk="0">
                  <a:moveTo>
                    <a:pt x="114" y="0"/>
                  </a:moveTo>
                  <a:cubicBezTo>
                    <a:pt x="62" y="0"/>
                    <a:pt x="1" y="51"/>
                    <a:pt x="34" y="101"/>
                  </a:cubicBezTo>
                  <a:cubicBezTo>
                    <a:pt x="332" y="566"/>
                    <a:pt x="630" y="1030"/>
                    <a:pt x="927" y="1506"/>
                  </a:cubicBezTo>
                  <a:cubicBezTo>
                    <a:pt x="941" y="1527"/>
                    <a:pt x="962" y="1536"/>
                    <a:pt x="984" y="1536"/>
                  </a:cubicBezTo>
                  <a:cubicBezTo>
                    <a:pt x="1036" y="1536"/>
                    <a:pt x="1092" y="1485"/>
                    <a:pt x="1058" y="1435"/>
                  </a:cubicBezTo>
                  <a:cubicBezTo>
                    <a:pt x="749" y="959"/>
                    <a:pt x="463" y="494"/>
                    <a:pt x="165" y="30"/>
                  </a:cubicBezTo>
                  <a:cubicBezTo>
                    <a:pt x="155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106250" y="1495975"/>
              <a:ext cx="15700" cy="18000"/>
            </a:xfrm>
            <a:custGeom>
              <a:avLst/>
              <a:gdLst/>
              <a:ahLst/>
              <a:cxnLst/>
              <a:rect l="l" t="t" r="r" b="b"/>
              <a:pathLst>
                <a:path w="628" h="720" extrusionOk="0">
                  <a:moveTo>
                    <a:pt x="113" y="0"/>
                  </a:moveTo>
                  <a:cubicBezTo>
                    <a:pt x="53" y="0"/>
                    <a:pt x="1" y="68"/>
                    <a:pt x="56" y="115"/>
                  </a:cubicBezTo>
                  <a:cubicBezTo>
                    <a:pt x="235" y="281"/>
                    <a:pt x="366" y="472"/>
                    <a:pt x="473" y="686"/>
                  </a:cubicBezTo>
                  <a:cubicBezTo>
                    <a:pt x="481" y="703"/>
                    <a:pt x="514" y="720"/>
                    <a:pt x="544" y="720"/>
                  </a:cubicBezTo>
                  <a:cubicBezTo>
                    <a:pt x="557" y="720"/>
                    <a:pt x="570" y="717"/>
                    <a:pt x="580" y="710"/>
                  </a:cubicBezTo>
                  <a:cubicBezTo>
                    <a:pt x="604" y="698"/>
                    <a:pt x="628" y="650"/>
                    <a:pt x="604" y="615"/>
                  </a:cubicBezTo>
                  <a:cubicBezTo>
                    <a:pt x="485" y="388"/>
                    <a:pt x="342" y="198"/>
                    <a:pt x="163" y="19"/>
                  </a:cubicBezTo>
                  <a:cubicBezTo>
                    <a:pt x="147" y="6"/>
                    <a:pt x="130" y="0"/>
                    <a:pt x="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4118350" y="1490675"/>
              <a:ext cx="9550" cy="11850"/>
            </a:xfrm>
            <a:custGeom>
              <a:avLst/>
              <a:gdLst/>
              <a:ahLst/>
              <a:cxnLst/>
              <a:rect l="l" t="t" r="r" b="b"/>
              <a:pathLst>
                <a:path w="382" h="474" extrusionOk="0">
                  <a:moveTo>
                    <a:pt x="86" y="0"/>
                  </a:moveTo>
                  <a:cubicBezTo>
                    <a:pt x="74" y="0"/>
                    <a:pt x="61" y="2"/>
                    <a:pt x="49" y="5"/>
                  </a:cubicBezTo>
                  <a:cubicBezTo>
                    <a:pt x="25" y="17"/>
                    <a:pt x="1" y="77"/>
                    <a:pt x="25" y="112"/>
                  </a:cubicBezTo>
                  <a:cubicBezTo>
                    <a:pt x="96" y="207"/>
                    <a:pt x="156" y="315"/>
                    <a:pt x="227" y="434"/>
                  </a:cubicBezTo>
                  <a:cubicBezTo>
                    <a:pt x="236" y="460"/>
                    <a:pt x="265" y="474"/>
                    <a:pt x="299" y="474"/>
                  </a:cubicBezTo>
                  <a:cubicBezTo>
                    <a:pt x="310" y="474"/>
                    <a:pt x="322" y="472"/>
                    <a:pt x="334" y="469"/>
                  </a:cubicBezTo>
                  <a:cubicBezTo>
                    <a:pt x="358" y="446"/>
                    <a:pt x="382" y="386"/>
                    <a:pt x="358" y="362"/>
                  </a:cubicBezTo>
                  <a:cubicBezTo>
                    <a:pt x="287" y="243"/>
                    <a:pt x="227" y="136"/>
                    <a:pt x="156" y="29"/>
                  </a:cubicBezTo>
                  <a:cubicBezTo>
                    <a:pt x="147" y="11"/>
                    <a:pt x="119" y="0"/>
                    <a:pt x="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4125500" y="1473125"/>
              <a:ext cx="9250" cy="11850"/>
            </a:xfrm>
            <a:custGeom>
              <a:avLst/>
              <a:gdLst/>
              <a:ahLst/>
              <a:cxnLst/>
              <a:rect l="l" t="t" r="r" b="b"/>
              <a:pathLst>
                <a:path w="370" h="474" extrusionOk="0">
                  <a:moveTo>
                    <a:pt x="72" y="0"/>
                  </a:moveTo>
                  <a:cubicBezTo>
                    <a:pt x="62" y="0"/>
                    <a:pt x="54" y="2"/>
                    <a:pt x="48" y="5"/>
                  </a:cubicBezTo>
                  <a:cubicBezTo>
                    <a:pt x="13" y="17"/>
                    <a:pt x="1" y="64"/>
                    <a:pt x="13" y="112"/>
                  </a:cubicBezTo>
                  <a:cubicBezTo>
                    <a:pt x="84" y="219"/>
                    <a:pt x="155" y="338"/>
                    <a:pt x="227" y="433"/>
                  </a:cubicBezTo>
                  <a:cubicBezTo>
                    <a:pt x="236" y="460"/>
                    <a:pt x="272" y="473"/>
                    <a:pt x="304" y="473"/>
                  </a:cubicBezTo>
                  <a:cubicBezTo>
                    <a:pt x="315" y="473"/>
                    <a:pt x="325" y="472"/>
                    <a:pt x="334" y="469"/>
                  </a:cubicBezTo>
                  <a:cubicBezTo>
                    <a:pt x="358" y="445"/>
                    <a:pt x="370" y="409"/>
                    <a:pt x="358" y="362"/>
                  </a:cubicBezTo>
                  <a:cubicBezTo>
                    <a:pt x="286" y="243"/>
                    <a:pt x="215" y="136"/>
                    <a:pt x="155" y="40"/>
                  </a:cubicBezTo>
                  <a:cubicBezTo>
                    <a:pt x="138" y="14"/>
                    <a:pt x="100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4113375" y="1431700"/>
              <a:ext cx="30000" cy="40000"/>
            </a:xfrm>
            <a:custGeom>
              <a:avLst/>
              <a:gdLst/>
              <a:ahLst/>
              <a:cxnLst/>
              <a:rect l="l" t="t" r="r" b="b"/>
              <a:pathLst>
                <a:path w="1200" h="1600" extrusionOk="0">
                  <a:moveTo>
                    <a:pt x="90" y="0"/>
                  </a:moveTo>
                  <a:cubicBezTo>
                    <a:pt x="42" y="0"/>
                    <a:pt x="1" y="73"/>
                    <a:pt x="45" y="126"/>
                  </a:cubicBezTo>
                  <a:cubicBezTo>
                    <a:pt x="426" y="566"/>
                    <a:pt x="748" y="1042"/>
                    <a:pt x="1033" y="1554"/>
                  </a:cubicBezTo>
                  <a:cubicBezTo>
                    <a:pt x="1049" y="1586"/>
                    <a:pt x="1074" y="1599"/>
                    <a:pt x="1099" y="1599"/>
                  </a:cubicBezTo>
                  <a:cubicBezTo>
                    <a:pt x="1150" y="1599"/>
                    <a:pt x="1200" y="1547"/>
                    <a:pt x="1176" y="1483"/>
                  </a:cubicBezTo>
                  <a:cubicBezTo>
                    <a:pt x="879" y="959"/>
                    <a:pt x="533" y="471"/>
                    <a:pt x="140" y="30"/>
                  </a:cubicBezTo>
                  <a:cubicBezTo>
                    <a:pt x="125" y="9"/>
                    <a:pt x="10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4138600" y="1441125"/>
              <a:ext cx="13725" cy="18250"/>
            </a:xfrm>
            <a:custGeom>
              <a:avLst/>
              <a:gdLst/>
              <a:ahLst/>
              <a:cxnLst/>
              <a:rect l="l" t="t" r="r" b="b"/>
              <a:pathLst>
                <a:path w="549" h="730" extrusionOk="0">
                  <a:moveTo>
                    <a:pt x="77" y="1"/>
                  </a:moveTo>
                  <a:cubicBezTo>
                    <a:pt x="64" y="1"/>
                    <a:pt x="50" y="4"/>
                    <a:pt x="36" y="11"/>
                  </a:cubicBezTo>
                  <a:cubicBezTo>
                    <a:pt x="12" y="23"/>
                    <a:pt x="1" y="82"/>
                    <a:pt x="12" y="106"/>
                  </a:cubicBezTo>
                  <a:cubicBezTo>
                    <a:pt x="143" y="308"/>
                    <a:pt x="262" y="499"/>
                    <a:pt x="393" y="689"/>
                  </a:cubicBezTo>
                  <a:cubicBezTo>
                    <a:pt x="411" y="716"/>
                    <a:pt x="436" y="729"/>
                    <a:pt x="467" y="729"/>
                  </a:cubicBezTo>
                  <a:cubicBezTo>
                    <a:pt x="478" y="729"/>
                    <a:pt x="489" y="728"/>
                    <a:pt x="501" y="725"/>
                  </a:cubicBezTo>
                  <a:cubicBezTo>
                    <a:pt x="536" y="701"/>
                    <a:pt x="548" y="642"/>
                    <a:pt x="536" y="618"/>
                  </a:cubicBezTo>
                  <a:cubicBezTo>
                    <a:pt x="417" y="427"/>
                    <a:pt x="286" y="225"/>
                    <a:pt x="143" y="34"/>
                  </a:cubicBezTo>
                  <a:cubicBezTo>
                    <a:pt x="135" y="18"/>
                    <a:pt x="109" y="1"/>
                    <a:pt x="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4146625" y="1427725"/>
              <a:ext cx="11950" cy="15575"/>
            </a:xfrm>
            <a:custGeom>
              <a:avLst/>
              <a:gdLst/>
              <a:ahLst/>
              <a:cxnLst/>
              <a:rect l="l" t="t" r="r" b="b"/>
              <a:pathLst>
                <a:path w="478" h="623" extrusionOk="0">
                  <a:moveTo>
                    <a:pt x="90" y="1"/>
                  </a:moveTo>
                  <a:cubicBezTo>
                    <a:pt x="76" y="1"/>
                    <a:pt x="63" y="4"/>
                    <a:pt x="49" y="11"/>
                  </a:cubicBezTo>
                  <a:cubicBezTo>
                    <a:pt x="13" y="23"/>
                    <a:pt x="1" y="82"/>
                    <a:pt x="13" y="106"/>
                  </a:cubicBezTo>
                  <a:cubicBezTo>
                    <a:pt x="120" y="273"/>
                    <a:pt x="227" y="428"/>
                    <a:pt x="334" y="582"/>
                  </a:cubicBezTo>
                  <a:cubicBezTo>
                    <a:pt x="343" y="609"/>
                    <a:pt x="372" y="623"/>
                    <a:pt x="401" y="623"/>
                  </a:cubicBezTo>
                  <a:cubicBezTo>
                    <a:pt x="411" y="623"/>
                    <a:pt x="421" y="621"/>
                    <a:pt x="430" y="618"/>
                  </a:cubicBezTo>
                  <a:cubicBezTo>
                    <a:pt x="465" y="594"/>
                    <a:pt x="477" y="535"/>
                    <a:pt x="465" y="511"/>
                  </a:cubicBezTo>
                  <a:cubicBezTo>
                    <a:pt x="358" y="368"/>
                    <a:pt x="263" y="201"/>
                    <a:pt x="156" y="35"/>
                  </a:cubicBezTo>
                  <a:cubicBezTo>
                    <a:pt x="147" y="18"/>
                    <a:pt x="121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4152000" y="1412100"/>
              <a:ext cx="11925" cy="14500"/>
            </a:xfrm>
            <a:custGeom>
              <a:avLst/>
              <a:gdLst/>
              <a:ahLst/>
              <a:cxnLst/>
              <a:rect l="l" t="t" r="r" b="b"/>
              <a:pathLst>
                <a:path w="477" h="580" extrusionOk="0">
                  <a:moveTo>
                    <a:pt x="71" y="0"/>
                  </a:moveTo>
                  <a:cubicBezTo>
                    <a:pt x="62" y="0"/>
                    <a:pt x="54" y="2"/>
                    <a:pt x="48" y="5"/>
                  </a:cubicBezTo>
                  <a:cubicBezTo>
                    <a:pt x="12" y="41"/>
                    <a:pt x="0" y="64"/>
                    <a:pt x="12" y="112"/>
                  </a:cubicBezTo>
                  <a:cubicBezTo>
                    <a:pt x="96" y="279"/>
                    <a:pt x="203" y="422"/>
                    <a:pt x="346" y="553"/>
                  </a:cubicBezTo>
                  <a:cubicBezTo>
                    <a:pt x="357" y="570"/>
                    <a:pt x="375" y="579"/>
                    <a:pt x="393" y="579"/>
                  </a:cubicBezTo>
                  <a:cubicBezTo>
                    <a:pt x="411" y="579"/>
                    <a:pt x="429" y="570"/>
                    <a:pt x="441" y="553"/>
                  </a:cubicBezTo>
                  <a:cubicBezTo>
                    <a:pt x="477" y="529"/>
                    <a:pt x="477" y="481"/>
                    <a:pt x="441" y="457"/>
                  </a:cubicBezTo>
                  <a:cubicBezTo>
                    <a:pt x="417" y="410"/>
                    <a:pt x="381" y="374"/>
                    <a:pt x="357" y="350"/>
                  </a:cubicBezTo>
                  <a:lnTo>
                    <a:pt x="310" y="302"/>
                  </a:lnTo>
                  <a:cubicBezTo>
                    <a:pt x="310" y="291"/>
                    <a:pt x="298" y="291"/>
                    <a:pt x="298" y="279"/>
                  </a:cubicBezTo>
                  <a:lnTo>
                    <a:pt x="286" y="255"/>
                  </a:lnTo>
                  <a:cubicBezTo>
                    <a:pt x="227" y="183"/>
                    <a:pt x="179" y="112"/>
                    <a:pt x="143" y="41"/>
                  </a:cubicBezTo>
                  <a:cubicBezTo>
                    <a:pt x="134" y="14"/>
                    <a:pt x="99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162425" y="1404175"/>
              <a:ext cx="8650" cy="7750"/>
            </a:xfrm>
            <a:custGeom>
              <a:avLst/>
              <a:gdLst/>
              <a:ahLst/>
              <a:cxnLst/>
              <a:rect l="l" t="t" r="r" b="b"/>
              <a:pathLst>
                <a:path w="346" h="310" extrusionOk="0">
                  <a:moveTo>
                    <a:pt x="83" y="0"/>
                  </a:moveTo>
                  <a:cubicBezTo>
                    <a:pt x="71" y="0"/>
                    <a:pt x="48" y="12"/>
                    <a:pt x="24" y="12"/>
                  </a:cubicBezTo>
                  <a:cubicBezTo>
                    <a:pt x="12" y="24"/>
                    <a:pt x="0" y="36"/>
                    <a:pt x="12" y="72"/>
                  </a:cubicBezTo>
                  <a:cubicBezTo>
                    <a:pt x="12" y="84"/>
                    <a:pt x="24" y="119"/>
                    <a:pt x="24" y="131"/>
                  </a:cubicBezTo>
                  <a:lnTo>
                    <a:pt x="191" y="298"/>
                  </a:lnTo>
                  <a:cubicBezTo>
                    <a:pt x="202" y="310"/>
                    <a:pt x="214" y="310"/>
                    <a:pt x="250" y="310"/>
                  </a:cubicBezTo>
                  <a:cubicBezTo>
                    <a:pt x="262" y="310"/>
                    <a:pt x="298" y="298"/>
                    <a:pt x="310" y="298"/>
                  </a:cubicBezTo>
                  <a:cubicBezTo>
                    <a:pt x="321" y="274"/>
                    <a:pt x="345" y="262"/>
                    <a:pt x="321" y="238"/>
                  </a:cubicBezTo>
                  <a:cubicBezTo>
                    <a:pt x="321" y="215"/>
                    <a:pt x="310" y="191"/>
                    <a:pt x="310" y="179"/>
                  </a:cubicBezTo>
                  <a:cubicBezTo>
                    <a:pt x="250" y="119"/>
                    <a:pt x="191" y="72"/>
                    <a:pt x="143" y="12"/>
                  </a:cubicBezTo>
                  <a:cubicBezTo>
                    <a:pt x="131" y="0"/>
                    <a:pt x="119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170450" y="1382600"/>
              <a:ext cx="11025" cy="11550"/>
            </a:xfrm>
            <a:custGeom>
              <a:avLst/>
              <a:gdLst/>
              <a:ahLst/>
              <a:cxnLst/>
              <a:rect l="l" t="t" r="r" b="b"/>
              <a:pathLst>
                <a:path w="441" h="462" extrusionOk="0">
                  <a:moveTo>
                    <a:pt x="85" y="0"/>
                  </a:moveTo>
                  <a:cubicBezTo>
                    <a:pt x="66" y="0"/>
                    <a:pt x="48" y="6"/>
                    <a:pt x="36" y="18"/>
                  </a:cubicBezTo>
                  <a:cubicBezTo>
                    <a:pt x="0" y="54"/>
                    <a:pt x="0" y="101"/>
                    <a:pt x="36" y="125"/>
                  </a:cubicBezTo>
                  <a:lnTo>
                    <a:pt x="298" y="435"/>
                  </a:lnTo>
                  <a:cubicBezTo>
                    <a:pt x="316" y="453"/>
                    <a:pt x="334" y="462"/>
                    <a:pt x="352" y="462"/>
                  </a:cubicBezTo>
                  <a:cubicBezTo>
                    <a:pt x="370" y="462"/>
                    <a:pt x="387" y="453"/>
                    <a:pt x="405" y="435"/>
                  </a:cubicBezTo>
                  <a:cubicBezTo>
                    <a:pt x="441" y="411"/>
                    <a:pt x="441" y="363"/>
                    <a:pt x="405" y="339"/>
                  </a:cubicBezTo>
                  <a:lnTo>
                    <a:pt x="143" y="18"/>
                  </a:lnTo>
                  <a:cubicBezTo>
                    <a:pt x="125" y="6"/>
                    <a:pt x="105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3914475" y="1357075"/>
              <a:ext cx="53175" cy="46525"/>
            </a:xfrm>
            <a:custGeom>
              <a:avLst/>
              <a:gdLst/>
              <a:ahLst/>
              <a:cxnLst/>
              <a:rect l="l" t="t" r="r" b="b"/>
              <a:pathLst>
                <a:path w="2127" h="1861" extrusionOk="0">
                  <a:moveTo>
                    <a:pt x="103" y="1"/>
                  </a:moveTo>
                  <a:cubicBezTo>
                    <a:pt x="40" y="1"/>
                    <a:pt x="0" y="106"/>
                    <a:pt x="60" y="146"/>
                  </a:cubicBezTo>
                  <a:cubicBezTo>
                    <a:pt x="738" y="670"/>
                    <a:pt x="1369" y="1241"/>
                    <a:pt x="1965" y="1837"/>
                  </a:cubicBezTo>
                  <a:cubicBezTo>
                    <a:pt x="1984" y="1853"/>
                    <a:pt x="2004" y="1860"/>
                    <a:pt x="2022" y="1860"/>
                  </a:cubicBezTo>
                  <a:cubicBezTo>
                    <a:pt x="2083" y="1860"/>
                    <a:pt x="2127" y="1784"/>
                    <a:pt x="2072" y="1730"/>
                  </a:cubicBezTo>
                  <a:cubicBezTo>
                    <a:pt x="1465" y="1122"/>
                    <a:pt x="822" y="539"/>
                    <a:pt x="143" y="15"/>
                  </a:cubicBezTo>
                  <a:cubicBezTo>
                    <a:pt x="129" y="5"/>
                    <a:pt x="115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949600" y="1360350"/>
              <a:ext cx="17575" cy="15650"/>
            </a:xfrm>
            <a:custGeom>
              <a:avLst/>
              <a:gdLst/>
              <a:ahLst/>
              <a:cxnLst/>
              <a:rect l="l" t="t" r="r" b="b"/>
              <a:pathLst>
                <a:path w="703" h="626" extrusionOk="0">
                  <a:moveTo>
                    <a:pt x="82" y="0"/>
                  </a:moveTo>
                  <a:cubicBezTo>
                    <a:pt x="63" y="0"/>
                    <a:pt x="42" y="9"/>
                    <a:pt x="24" y="27"/>
                  </a:cubicBezTo>
                  <a:cubicBezTo>
                    <a:pt x="0" y="51"/>
                    <a:pt x="0" y="98"/>
                    <a:pt x="24" y="122"/>
                  </a:cubicBezTo>
                  <a:cubicBezTo>
                    <a:pt x="202" y="289"/>
                    <a:pt x="381" y="444"/>
                    <a:pt x="560" y="598"/>
                  </a:cubicBezTo>
                  <a:cubicBezTo>
                    <a:pt x="577" y="616"/>
                    <a:pt x="598" y="625"/>
                    <a:pt x="618" y="625"/>
                  </a:cubicBezTo>
                  <a:cubicBezTo>
                    <a:pt x="637" y="625"/>
                    <a:pt x="655" y="616"/>
                    <a:pt x="667" y="598"/>
                  </a:cubicBezTo>
                  <a:cubicBezTo>
                    <a:pt x="703" y="575"/>
                    <a:pt x="703" y="527"/>
                    <a:pt x="667" y="503"/>
                  </a:cubicBezTo>
                  <a:cubicBezTo>
                    <a:pt x="488" y="337"/>
                    <a:pt x="310" y="182"/>
                    <a:pt x="131" y="27"/>
                  </a:cubicBezTo>
                  <a:cubicBezTo>
                    <a:pt x="119" y="9"/>
                    <a:pt x="101" y="0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971625" y="1365475"/>
              <a:ext cx="8950" cy="7775"/>
            </a:xfrm>
            <a:custGeom>
              <a:avLst/>
              <a:gdLst/>
              <a:ahLst/>
              <a:cxnLst/>
              <a:rect l="l" t="t" r="r" b="b"/>
              <a:pathLst>
                <a:path w="358" h="311" extrusionOk="0">
                  <a:moveTo>
                    <a:pt x="60" y="1"/>
                  </a:moveTo>
                  <a:cubicBezTo>
                    <a:pt x="36" y="1"/>
                    <a:pt x="24" y="12"/>
                    <a:pt x="12" y="24"/>
                  </a:cubicBezTo>
                  <a:cubicBezTo>
                    <a:pt x="0" y="36"/>
                    <a:pt x="0" y="72"/>
                    <a:pt x="0" y="84"/>
                  </a:cubicBezTo>
                  <a:cubicBezTo>
                    <a:pt x="0" y="96"/>
                    <a:pt x="12" y="108"/>
                    <a:pt x="24" y="132"/>
                  </a:cubicBezTo>
                  <a:cubicBezTo>
                    <a:pt x="95" y="191"/>
                    <a:pt x="179" y="239"/>
                    <a:pt x="238" y="298"/>
                  </a:cubicBezTo>
                  <a:cubicBezTo>
                    <a:pt x="250" y="310"/>
                    <a:pt x="274" y="310"/>
                    <a:pt x="298" y="310"/>
                  </a:cubicBezTo>
                  <a:cubicBezTo>
                    <a:pt x="310" y="310"/>
                    <a:pt x="322" y="298"/>
                    <a:pt x="333" y="274"/>
                  </a:cubicBezTo>
                  <a:cubicBezTo>
                    <a:pt x="357" y="262"/>
                    <a:pt x="357" y="239"/>
                    <a:pt x="357" y="215"/>
                  </a:cubicBezTo>
                  <a:cubicBezTo>
                    <a:pt x="357" y="203"/>
                    <a:pt x="333" y="191"/>
                    <a:pt x="322" y="179"/>
                  </a:cubicBezTo>
                  <a:cubicBezTo>
                    <a:pt x="250" y="108"/>
                    <a:pt x="167" y="72"/>
                    <a:pt x="119" y="12"/>
                  </a:cubicBezTo>
                  <a:cubicBezTo>
                    <a:pt x="95" y="1"/>
                    <a:pt x="72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984125" y="1358475"/>
              <a:ext cx="10725" cy="11950"/>
            </a:xfrm>
            <a:custGeom>
              <a:avLst/>
              <a:gdLst/>
              <a:ahLst/>
              <a:cxnLst/>
              <a:rect l="l" t="t" r="r" b="b"/>
              <a:pathLst>
                <a:path w="429" h="478" extrusionOk="0">
                  <a:moveTo>
                    <a:pt x="84" y="1"/>
                  </a:moveTo>
                  <a:cubicBezTo>
                    <a:pt x="66" y="1"/>
                    <a:pt x="48" y="7"/>
                    <a:pt x="36" y="19"/>
                  </a:cubicBezTo>
                  <a:cubicBezTo>
                    <a:pt x="0" y="54"/>
                    <a:pt x="0" y="102"/>
                    <a:pt x="36" y="126"/>
                  </a:cubicBezTo>
                  <a:cubicBezTo>
                    <a:pt x="119" y="245"/>
                    <a:pt x="214" y="352"/>
                    <a:pt x="298" y="459"/>
                  </a:cubicBezTo>
                  <a:cubicBezTo>
                    <a:pt x="316" y="471"/>
                    <a:pt x="334" y="477"/>
                    <a:pt x="351" y="477"/>
                  </a:cubicBezTo>
                  <a:cubicBezTo>
                    <a:pt x="369" y="477"/>
                    <a:pt x="387" y="471"/>
                    <a:pt x="405" y="459"/>
                  </a:cubicBezTo>
                  <a:cubicBezTo>
                    <a:pt x="429" y="423"/>
                    <a:pt x="429" y="376"/>
                    <a:pt x="405" y="352"/>
                  </a:cubicBezTo>
                  <a:cubicBezTo>
                    <a:pt x="310" y="245"/>
                    <a:pt x="226" y="138"/>
                    <a:pt x="131" y="19"/>
                  </a:cubicBezTo>
                  <a:cubicBezTo>
                    <a:pt x="119" y="7"/>
                    <a:pt x="101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4001975" y="1349550"/>
              <a:ext cx="24375" cy="24725"/>
            </a:xfrm>
            <a:custGeom>
              <a:avLst/>
              <a:gdLst/>
              <a:ahLst/>
              <a:cxnLst/>
              <a:rect l="l" t="t" r="r" b="b"/>
              <a:pathLst>
                <a:path w="975" h="989" extrusionOk="0">
                  <a:moveTo>
                    <a:pt x="84" y="1"/>
                  </a:moveTo>
                  <a:cubicBezTo>
                    <a:pt x="66" y="1"/>
                    <a:pt x="48" y="7"/>
                    <a:pt x="36" y="18"/>
                  </a:cubicBezTo>
                  <a:cubicBezTo>
                    <a:pt x="1" y="54"/>
                    <a:pt x="1" y="90"/>
                    <a:pt x="36" y="126"/>
                  </a:cubicBezTo>
                  <a:cubicBezTo>
                    <a:pt x="310" y="364"/>
                    <a:pt x="584" y="649"/>
                    <a:pt x="810" y="959"/>
                  </a:cubicBezTo>
                  <a:cubicBezTo>
                    <a:pt x="828" y="980"/>
                    <a:pt x="850" y="989"/>
                    <a:pt x="872" y="989"/>
                  </a:cubicBezTo>
                  <a:cubicBezTo>
                    <a:pt x="925" y="989"/>
                    <a:pt x="975" y="938"/>
                    <a:pt x="941" y="888"/>
                  </a:cubicBezTo>
                  <a:cubicBezTo>
                    <a:pt x="715" y="554"/>
                    <a:pt x="453" y="257"/>
                    <a:pt x="132" y="18"/>
                  </a:cubicBezTo>
                  <a:cubicBezTo>
                    <a:pt x="120" y="7"/>
                    <a:pt x="102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4020125" y="1347250"/>
              <a:ext cx="14625" cy="15675"/>
            </a:xfrm>
            <a:custGeom>
              <a:avLst/>
              <a:gdLst/>
              <a:ahLst/>
              <a:cxnLst/>
              <a:rect l="l" t="t" r="r" b="b"/>
              <a:pathLst>
                <a:path w="585" h="627" extrusionOk="0">
                  <a:moveTo>
                    <a:pt x="91" y="0"/>
                  </a:moveTo>
                  <a:cubicBezTo>
                    <a:pt x="64" y="0"/>
                    <a:pt x="33" y="22"/>
                    <a:pt x="25" y="39"/>
                  </a:cubicBezTo>
                  <a:cubicBezTo>
                    <a:pt x="1" y="51"/>
                    <a:pt x="25" y="87"/>
                    <a:pt x="48" y="134"/>
                  </a:cubicBezTo>
                  <a:lnTo>
                    <a:pt x="60" y="146"/>
                  </a:lnTo>
                  <a:lnTo>
                    <a:pt x="96" y="170"/>
                  </a:lnTo>
                  <a:cubicBezTo>
                    <a:pt x="108" y="182"/>
                    <a:pt x="144" y="206"/>
                    <a:pt x="156" y="218"/>
                  </a:cubicBezTo>
                  <a:cubicBezTo>
                    <a:pt x="203" y="241"/>
                    <a:pt x="227" y="289"/>
                    <a:pt x="263" y="337"/>
                  </a:cubicBezTo>
                  <a:cubicBezTo>
                    <a:pt x="322" y="408"/>
                    <a:pt x="382" y="491"/>
                    <a:pt x="441" y="587"/>
                  </a:cubicBezTo>
                  <a:cubicBezTo>
                    <a:pt x="450" y="613"/>
                    <a:pt x="486" y="627"/>
                    <a:pt x="513" y="627"/>
                  </a:cubicBezTo>
                  <a:cubicBezTo>
                    <a:pt x="522" y="627"/>
                    <a:pt x="531" y="625"/>
                    <a:pt x="537" y="622"/>
                  </a:cubicBezTo>
                  <a:cubicBezTo>
                    <a:pt x="572" y="610"/>
                    <a:pt x="584" y="539"/>
                    <a:pt x="572" y="515"/>
                  </a:cubicBezTo>
                  <a:cubicBezTo>
                    <a:pt x="453" y="325"/>
                    <a:pt x="298" y="146"/>
                    <a:pt x="120" y="15"/>
                  </a:cubicBezTo>
                  <a:cubicBezTo>
                    <a:pt x="113" y="4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4038875" y="1345450"/>
              <a:ext cx="10750" cy="11575"/>
            </a:xfrm>
            <a:custGeom>
              <a:avLst/>
              <a:gdLst/>
              <a:ahLst/>
              <a:cxnLst/>
              <a:rect l="l" t="t" r="r" b="b"/>
              <a:pathLst>
                <a:path w="430" h="463" extrusionOk="0">
                  <a:moveTo>
                    <a:pt x="83" y="1"/>
                  </a:moveTo>
                  <a:cubicBezTo>
                    <a:pt x="63" y="1"/>
                    <a:pt x="43" y="10"/>
                    <a:pt x="25" y="28"/>
                  </a:cubicBezTo>
                  <a:cubicBezTo>
                    <a:pt x="1" y="51"/>
                    <a:pt x="1" y="99"/>
                    <a:pt x="25" y="123"/>
                  </a:cubicBezTo>
                  <a:lnTo>
                    <a:pt x="299" y="444"/>
                  </a:lnTo>
                  <a:cubicBezTo>
                    <a:pt x="310" y="456"/>
                    <a:pt x="328" y="462"/>
                    <a:pt x="348" y="462"/>
                  </a:cubicBezTo>
                  <a:cubicBezTo>
                    <a:pt x="367" y="462"/>
                    <a:pt x="388" y="456"/>
                    <a:pt x="406" y="444"/>
                  </a:cubicBezTo>
                  <a:cubicBezTo>
                    <a:pt x="430" y="409"/>
                    <a:pt x="430" y="361"/>
                    <a:pt x="406" y="337"/>
                  </a:cubicBezTo>
                  <a:lnTo>
                    <a:pt x="132" y="28"/>
                  </a:lnTo>
                  <a:cubicBezTo>
                    <a:pt x="120" y="10"/>
                    <a:pt x="102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4058825" y="1340325"/>
              <a:ext cx="11925" cy="11325"/>
            </a:xfrm>
            <a:custGeom>
              <a:avLst/>
              <a:gdLst/>
              <a:ahLst/>
              <a:cxnLst/>
              <a:rect l="l" t="t" r="r" b="b"/>
              <a:pathLst>
                <a:path w="477" h="453" extrusionOk="0">
                  <a:moveTo>
                    <a:pt x="85" y="0"/>
                  </a:moveTo>
                  <a:cubicBezTo>
                    <a:pt x="66" y="0"/>
                    <a:pt x="48" y="6"/>
                    <a:pt x="36" y="18"/>
                  </a:cubicBezTo>
                  <a:cubicBezTo>
                    <a:pt x="1" y="54"/>
                    <a:pt x="1" y="90"/>
                    <a:pt x="36" y="125"/>
                  </a:cubicBezTo>
                  <a:lnTo>
                    <a:pt x="346" y="435"/>
                  </a:lnTo>
                  <a:cubicBezTo>
                    <a:pt x="364" y="447"/>
                    <a:pt x="382" y="453"/>
                    <a:pt x="399" y="453"/>
                  </a:cubicBezTo>
                  <a:cubicBezTo>
                    <a:pt x="417" y="453"/>
                    <a:pt x="435" y="447"/>
                    <a:pt x="453" y="435"/>
                  </a:cubicBezTo>
                  <a:cubicBezTo>
                    <a:pt x="477" y="411"/>
                    <a:pt x="477" y="364"/>
                    <a:pt x="453" y="328"/>
                  </a:cubicBezTo>
                  <a:lnTo>
                    <a:pt x="144" y="18"/>
                  </a:lnTo>
                  <a:cubicBezTo>
                    <a:pt x="126" y="6"/>
                    <a:pt x="105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4074600" y="134047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84" y="0"/>
                  </a:moveTo>
                  <a:cubicBezTo>
                    <a:pt x="72" y="0"/>
                    <a:pt x="48" y="12"/>
                    <a:pt x="24" y="12"/>
                  </a:cubicBezTo>
                  <a:cubicBezTo>
                    <a:pt x="1" y="48"/>
                    <a:pt x="1" y="84"/>
                    <a:pt x="24" y="119"/>
                  </a:cubicBezTo>
                  <a:cubicBezTo>
                    <a:pt x="132" y="179"/>
                    <a:pt x="215" y="250"/>
                    <a:pt x="298" y="322"/>
                  </a:cubicBezTo>
                  <a:cubicBezTo>
                    <a:pt x="310" y="346"/>
                    <a:pt x="322" y="346"/>
                    <a:pt x="358" y="346"/>
                  </a:cubicBezTo>
                  <a:cubicBezTo>
                    <a:pt x="370" y="346"/>
                    <a:pt x="405" y="322"/>
                    <a:pt x="417" y="322"/>
                  </a:cubicBezTo>
                  <a:cubicBezTo>
                    <a:pt x="441" y="298"/>
                    <a:pt x="441" y="250"/>
                    <a:pt x="417" y="227"/>
                  </a:cubicBezTo>
                  <a:cubicBezTo>
                    <a:pt x="322" y="143"/>
                    <a:pt x="239" y="72"/>
                    <a:pt x="144" y="12"/>
                  </a:cubicBezTo>
                  <a:cubicBezTo>
                    <a:pt x="132" y="0"/>
                    <a:pt x="120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097225" y="1334525"/>
              <a:ext cx="8650" cy="7750"/>
            </a:xfrm>
            <a:custGeom>
              <a:avLst/>
              <a:gdLst/>
              <a:ahLst/>
              <a:cxnLst/>
              <a:rect l="l" t="t" r="r" b="b"/>
              <a:pathLst>
                <a:path w="346" h="310" extrusionOk="0">
                  <a:moveTo>
                    <a:pt x="96" y="0"/>
                  </a:moveTo>
                  <a:cubicBezTo>
                    <a:pt x="72" y="0"/>
                    <a:pt x="48" y="12"/>
                    <a:pt x="36" y="12"/>
                  </a:cubicBezTo>
                  <a:cubicBezTo>
                    <a:pt x="12" y="24"/>
                    <a:pt x="1" y="36"/>
                    <a:pt x="12" y="72"/>
                  </a:cubicBezTo>
                  <a:cubicBezTo>
                    <a:pt x="12" y="84"/>
                    <a:pt x="36" y="119"/>
                    <a:pt x="36" y="131"/>
                  </a:cubicBezTo>
                  <a:cubicBezTo>
                    <a:pt x="96" y="191"/>
                    <a:pt x="155" y="238"/>
                    <a:pt x="191" y="298"/>
                  </a:cubicBezTo>
                  <a:cubicBezTo>
                    <a:pt x="203" y="310"/>
                    <a:pt x="227" y="310"/>
                    <a:pt x="251" y="310"/>
                  </a:cubicBezTo>
                  <a:cubicBezTo>
                    <a:pt x="274" y="310"/>
                    <a:pt x="298" y="298"/>
                    <a:pt x="310" y="298"/>
                  </a:cubicBezTo>
                  <a:cubicBezTo>
                    <a:pt x="334" y="286"/>
                    <a:pt x="346" y="262"/>
                    <a:pt x="334" y="238"/>
                  </a:cubicBezTo>
                  <a:cubicBezTo>
                    <a:pt x="334" y="227"/>
                    <a:pt x="310" y="191"/>
                    <a:pt x="310" y="179"/>
                  </a:cubicBezTo>
                  <a:lnTo>
                    <a:pt x="155" y="12"/>
                  </a:lnTo>
                  <a:cubicBezTo>
                    <a:pt x="132" y="0"/>
                    <a:pt x="120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4038875" y="1450425"/>
              <a:ext cx="14625" cy="15200"/>
            </a:xfrm>
            <a:custGeom>
              <a:avLst/>
              <a:gdLst/>
              <a:ahLst/>
              <a:cxnLst/>
              <a:rect l="l" t="t" r="r" b="b"/>
              <a:pathLst>
                <a:path w="585" h="608" extrusionOk="0">
                  <a:moveTo>
                    <a:pt x="75" y="1"/>
                  </a:moveTo>
                  <a:cubicBezTo>
                    <a:pt x="47" y="1"/>
                    <a:pt x="20" y="9"/>
                    <a:pt x="13" y="32"/>
                  </a:cubicBezTo>
                  <a:cubicBezTo>
                    <a:pt x="1" y="67"/>
                    <a:pt x="1" y="115"/>
                    <a:pt x="49" y="139"/>
                  </a:cubicBezTo>
                  <a:cubicBezTo>
                    <a:pt x="60" y="151"/>
                    <a:pt x="84" y="163"/>
                    <a:pt x="108" y="186"/>
                  </a:cubicBezTo>
                  <a:lnTo>
                    <a:pt x="132" y="210"/>
                  </a:lnTo>
                  <a:cubicBezTo>
                    <a:pt x="132" y="210"/>
                    <a:pt x="144" y="210"/>
                    <a:pt x="144" y="222"/>
                  </a:cubicBezTo>
                  <a:cubicBezTo>
                    <a:pt x="191" y="258"/>
                    <a:pt x="227" y="293"/>
                    <a:pt x="251" y="329"/>
                  </a:cubicBezTo>
                  <a:cubicBezTo>
                    <a:pt x="263" y="341"/>
                    <a:pt x="287" y="365"/>
                    <a:pt x="299" y="389"/>
                  </a:cubicBezTo>
                  <a:lnTo>
                    <a:pt x="322" y="424"/>
                  </a:lnTo>
                  <a:cubicBezTo>
                    <a:pt x="322" y="424"/>
                    <a:pt x="322" y="436"/>
                    <a:pt x="346" y="436"/>
                  </a:cubicBezTo>
                  <a:lnTo>
                    <a:pt x="430" y="567"/>
                  </a:lnTo>
                  <a:cubicBezTo>
                    <a:pt x="438" y="594"/>
                    <a:pt x="474" y="608"/>
                    <a:pt x="507" y="608"/>
                  </a:cubicBezTo>
                  <a:cubicBezTo>
                    <a:pt x="517" y="608"/>
                    <a:pt x="528" y="606"/>
                    <a:pt x="537" y="603"/>
                  </a:cubicBezTo>
                  <a:cubicBezTo>
                    <a:pt x="561" y="579"/>
                    <a:pt x="584" y="544"/>
                    <a:pt x="561" y="496"/>
                  </a:cubicBezTo>
                  <a:cubicBezTo>
                    <a:pt x="453" y="293"/>
                    <a:pt x="310" y="127"/>
                    <a:pt x="120" y="8"/>
                  </a:cubicBezTo>
                  <a:cubicBezTo>
                    <a:pt x="107" y="3"/>
                    <a:pt x="91" y="1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053775" y="1443600"/>
              <a:ext cx="11925" cy="12625"/>
            </a:xfrm>
            <a:custGeom>
              <a:avLst/>
              <a:gdLst/>
              <a:ahLst/>
              <a:cxnLst/>
              <a:rect l="l" t="t" r="r" b="b"/>
              <a:pathLst>
                <a:path w="477" h="505" extrusionOk="0">
                  <a:moveTo>
                    <a:pt x="78" y="0"/>
                  </a:moveTo>
                  <a:cubicBezTo>
                    <a:pt x="49" y="0"/>
                    <a:pt x="20" y="11"/>
                    <a:pt x="12" y="43"/>
                  </a:cubicBezTo>
                  <a:cubicBezTo>
                    <a:pt x="0" y="66"/>
                    <a:pt x="0" y="126"/>
                    <a:pt x="48" y="138"/>
                  </a:cubicBezTo>
                  <a:cubicBezTo>
                    <a:pt x="72" y="162"/>
                    <a:pt x="107" y="185"/>
                    <a:pt x="131" y="197"/>
                  </a:cubicBezTo>
                  <a:lnTo>
                    <a:pt x="143" y="221"/>
                  </a:lnTo>
                  <a:lnTo>
                    <a:pt x="155" y="233"/>
                  </a:lnTo>
                  <a:lnTo>
                    <a:pt x="203" y="281"/>
                  </a:lnTo>
                  <a:lnTo>
                    <a:pt x="250" y="328"/>
                  </a:lnTo>
                  <a:lnTo>
                    <a:pt x="250" y="340"/>
                  </a:lnTo>
                  <a:cubicBezTo>
                    <a:pt x="250" y="352"/>
                    <a:pt x="262" y="352"/>
                    <a:pt x="262" y="364"/>
                  </a:cubicBezTo>
                  <a:cubicBezTo>
                    <a:pt x="274" y="400"/>
                    <a:pt x="310" y="424"/>
                    <a:pt x="322" y="471"/>
                  </a:cubicBezTo>
                  <a:cubicBezTo>
                    <a:pt x="330" y="488"/>
                    <a:pt x="362" y="505"/>
                    <a:pt x="393" y="505"/>
                  </a:cubicBezTo>
                  <a:cubicBezTo>
                    <a:pt x="406" y="505"/>
                    <a:pt x="418" y="502"/>
                    <a:pt x="429" y="495"/>
                  </a:cubicBezTo>
                  <a:cubicBezTo>
                    <a:pt x="453" y="471"/>
                    <a:pt x="476" y="436"/>
                    <a:pt x="453" y="400"/>
                  </a:cubicBezTo>
                  <a:cubicBezTo>
                    <a:pt x="381" y="221"/>
                    <a:pt x="262" y="90"/>
                    <a:pt x="119" y="7"/>
                  </a:cubicBezTo>
                  <a:cubicBezTo>
                    <a:pt x="107" y="3"/>
                    <a:pt x="93" y="0"/>
                    <a:pt x="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4070725" y="1434750"/>
              <a:ext cx="9550" cy="8875"/>
            </a:xfrm>
            <a:custGeom>
              <a:avLst/>
              <a:gdLst/>
              <a:ahLst/>
              <a:cxnLst/>
              <a:rect l="l" t="t" r="r" b="b"/>
              <a:pathLst>
                <a:path w="382" h="355" extrusionOk="0">
                  <a:moveTo>
                    <a:pt x="86" y="1"/>
                  </a:moveTo>
                  <a:cubicBezTo>
                    <a:pt x="66" y="1"/>
                    <a:pt x="49" y="10"/>
                    <a:pt x="37" y="28"/>
                  </a:cubicBezTo>
                  <a:cubicBezTo>
                    <a:pt x="1" y="51"/>
                    <a:pt x="1" y="99"/>
                    <a:pt x="37" y="123"/>
                  </a:cubicBezTo>
                  <a:cubicBezTo>
                    <a:pt x="108" y="182"/>
                    <a:pt x="168" y="266"/>
                    <a:pt x="239" y="337"/>
                  </a:cubicBezTo>
                  <a:cubicBezTo>
                    <a:pt x="257" y="349"/>
                    <a:pt x="278" y="355"/>
                    <a:pt x="297" y="355"/>
                  </a:cubicBezTo>
                  <a:cubicBezTo>
                    <a:pt x="316" y="355"/>
                    <a:pt x="334" y="349"/>
                    <a:pt x="346" y="337"/>
                  </a:cubicBezTo>
                  <a:cubicBezTo>
                    <a:pt x="382" y="301"/>
                    <a:pt x="382" y="266"/>
                    <a:pt x="346" y="230"/>
                  </a:cubicBezTo>
                  <a:lnTo>
                    <a:pt x="144" y="28"/>
                  </a:lnTo>
                  <a:cubicBezTo>
                    <a:pt x="126" y="10"/>
                    <a:pt x="105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4077575" y="1426650"/>
              <a:ext cx="9250" cy="8875"/>
            </a:xfrm>
            <a:custGeom>
              <a:avLst/>
              <a:gdLst/>
              <a:ahLst/>
              <a:cxnLst/>
              <a:rect l="l" t="t" r="r" b="b"/>
              <a:pathLst>
                <a:path w="370" h="355" extrusionOk="0">
                  <a:moveTo>
                    <a:pt x="78" y="0"/>
                  </a:moveTo>
                  <a:cubicBezTo>
                    <a:pt x="60" y="0"/>
                    <a:pt x="42" y="6"/>
                    <a:pt x="25" y="18"/>
                  </a:cubicBezTo>
                  <a:cubicBezTo>
                    <a:pt x="1" y="42"/>
                    <a:pt x="1" y="90"/>
                    <a:pt x="25" y="125"/>
                  </a:cubicBezTo>
                  <a:cubicBezTo>
                    <a:pt x="96" y="197"/>
                    <a:pt x="179" y="256"/>
                    <a:pt x="239" y="328"/>
                  </a:cubicBezTo>
                  <a:cubicBezTo>
                    <a:pt x="251" y="346"/>
                    <a:pt x="269" y="354"/>
                    <a:pt x="288" y="354"/>
                  </a:cubicBezTo>
                  <a:cubicBezTo>
                    <a:pt x="307" y="354"/>
                    <a:pt x="328" y="346"/>
                    <a:pt x="346" y="328"/>
                  </a:cubicBezTo>
                  <a:cubicBezTo>
                    <a:pt x="370" y="304"/>
                    <a:pt x="370" y="256"/>
                    <a:pt x="346" y="232"/>
                  </a:cubicBezTo>
                  <a:cubicBezTo>
                    <a:pt x="263" y="149"/>
                    <a:pt x="191" y="90"/>
                    <a:pt x="132" y="18"/>
                  </a:cubicBezTo>
                  <a:cubicBezTo>
                    <a:pt x="114" y="6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095225" y="1347950"/>
              <a:ext cx="102650" cy="69025"/>
            </a:xfrm>
            <a:custGeom>
              <a:avLst/>
              <a:gdLst/>
              <a:ahLst/>
              <a:cxnLst/>
              <a:rect l="l" t="t" r="r" b="b"/>
              <a:pathLst>
                <a:path w="4106" h="2761" extrusionOk="0">
                  <a:moveTo>
                    <a:pt x="4001" y="0"/>
                  </a:moveTo>
                  <a:cubicBezTo>
                    <a:pt x="3988" y="0"/>
                    <a:pt x="3975" y="3"/>
                    <a:pt x="3962" y="11"/>
                  </a:cubicBezTo>
                  <a:cubicBezTo>
                    <a:pt x="2664" y="880"/>
                    <a:pt x="1378" y="1749"/>
                    <a:pt x="81" y="2618"/>
                  </a:cubicBezTo>
                  <a:cubicBezTo>
                    <a:pt x="1" y="2668"/>
                    <a:pt x="47" y="2760"/>
                    <a:pt x="113" y="2760"/>
                  </a:cubicBezTo>
                  <a:cubicBezTo>
                    <a:pt x="125" y="2760"/>
                    <a:pt x="139" y="2757"/>
                    <a:pt x="152" y="2749"/>
                  </a:cubicBezTo>
                  <a:cubicBezTo>
                    <a:pt x="1450" y="1880"/>
                    <a:pt x="2748" y="1011"/>
                    <a:pt x="4045" y="142"/>
                  </a:cubicBezTo>
                  <a:cubicBezTo>
                    <a:pt x="4105" y="92"/>
                    <a:pt x="4065" y="0"/>
                    <a:pt x="4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4123600" y="1319375"/>
              <a:ext cx="44825" cy="20900"/>
            </a:xfrm>
            <a:custGeom>
              <a:avLst/>
              <a:gdLst/>
              <a:ahLst/>
              <a:cxnLst/>
              <a:rect l="l" t="t" r="r" b="b"/>
              <a:pathLst>
                <a:path w="1793" h="836" extrusionOk="0">
                  <a:moveTo>
                    <a:pt x="1684" y="1"/>
                  </a:moveTo>
                  <a:cubicBezTo>
                    <a:pt x="1673" y="1"/>
                    <a:pt x="1661" y="4"/>
                    <a:pt x="1648" y="11"/>
                  </a:cubicBezTo>
                  <a:cubicBezTo>
                    <a:pt x="1160" y="309"/>
                    <a:pt x="636" y="535"/>
                    <a:pt x="89" y="678"/>
                  </a:cubicBezTo>
                  <a:cubicBezTo>
                    <a:pt x="1" y="711"/>
                    <a:pt x="24" y="835"/>
                    <a:pt x="104" y="835"/>
                  </a:cubicBezTo>
                  <a:cubicBezTo>
                    <a:pt x="110" y="835"/>
                    <a:pt x="117" y="834"/>
                    <a:pt x="124" y="833"/>
                  </a:cubicBezTo>
                  <a:cubicBezTo>
                    <a:pt x="684" y="678"/>
                    <a:pt x="1220" y="452"/>
                    <a:pt x="1732" y="142"/>
                  </a:cubicBezTo>
                  <a:cubicBezTo>
                    <a:pt x="1792" y="101"/>
                    <a:pt x="1750" y="1"/>
                    <a:pt x="1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5"/>
          <p:cNvGrpSpPr/>
          <p:nvPr/>
        </p:nvGrpSpPr>
        <p:grpSpPr>
          <a:xfrm rot="3332446">
            <a:off x="8335685" y="2245660"/>
            <a:ext cx="1143180" cy="858742"/>
            <a:chOff x="2001121" y="270931"/>
            <a:chExt cx="1143220" cy="858772"/>
          </a:xfrm>
        </p:grpSpPr>
        <p:sp>
          <p:nvSpPr>
            <p:cNvPr id="141" name="Google Shape;141;p5"/>
            <p:cNvSpPr/>
            <p:nvPr/>
          </p:nvSpPr>
          <p:spPr>
            <a:xfrm>
              <a:off x="2621614" y="270931"/>
              <a:ext cx="37618" cy="42321"/>
            </a:xfrm>
            <a:custGeom>
              <a:avLst/>
              <a:gdLst/>
              <a:ahLst/>
              <a:cxnLst/>
              <a:rect l="l" t="t" r="r" b="b"/>
              <a:pathLst>
                <a:path w="192" h="216" extrusionOk="0">
                  <a:moveTo>
                    <a:pt x="60" y="1"/>
                  </a:moveTo>
                  <a:cubicBezTo>
                    <a:pt x="48" y="1"/>
                    <a:pt x="36" y="13"/>
                    <a:pt x="36" y="13"/>
                  </a:cubicBezTo>
                  <a:cubicBezTo>
                    <a:pt x="24" y="25"/>
                    <a:pt x="1" y="37"/>
                    <a:pt x="1" y="61"/>
                  </a:cubicBezTo>
                  <a:lnTo>
                    <a:pt x="1" y="72"/>
                  </a:lnTo>
                  <a:cubicBezTo>
                    <a:pt x="1" y="84"/>
                    <a:pt x="1" y="96"/>
                    <a:pt x="24" y="108"/>
                  </a:cubicBezTo>
                  <a:cubicBezTo>
                    <a:pt x="36" y="144"/>
                    <a:pt x="48" y="156"/>
                    <a:pt x="60" y="191"/>
                  </a:cubicBezTo>
                  <a:cubicBezTo>
                    <a:pt x="60" y="203"/>
                    <a:pt x="84" y="203"/>
                    <a:pt x="84" y="203"/>
                  </a:cubicBezTo>
                  <a:cubicBezTo>
                    <a:pt x="84" y="203"/>
                    <a:pt x="96" y="215"/>
                    <a:pt x="108" y="215"/>
                  </a:cubicBezTo>
                  <a:lnTo>
                    <a:pt x="132" y="215"/>
                  </a:lnTo>
                  <a:cubicBezTo>
                    <a:pt x="155" y="215"/>
                    <a:pt x="155" y="215"/>
                    <a:pt x="167" y="203"/>
                  </a:cubicBezTo>
                  <a:cubicBezTo>
                    <a:pt x="179" y="191"/>
                    <a:pt x="191" y="168"/>
                    <a:pt x="191" y="156"/>
                  </a:cubicBezTo>
                  <a:lnTo>
                    <a:pt x="191" y="144"/>
                  </a:lnTo>
                  <a:cubicBezTo>
                    <a:pt x="191" y="132"/>
                    <a:pt x="191" y="108"/>
                    <a:pt x="179" y="96"/>
                  </a:cubicBezTo>
                  <a:cubicBezTo>
                    <a:pt x="167" y="72"/>
                    <a:pt x="155" y="61"/>
                    <a:pt x="132" y="25"/>
                  </a:cubicBezTo>
                  <a:cubicBezTo>
                    <a:pt x="132" y="13"/>
                    <a:pt x="120" y="13"/>
                    <a:pt x="120" y="13"/>
                  </a:cubicBezTo>
                  <a:cubicBezTo>
                    <a:pt x="120" y="13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2616912" y="403970"/>
              <a:ext cx="37618" cy="30565"/>
            </a:xfrm>
            <a:custGeom>
              <a:avLst/>
              <a:gdLst/>
              <a:ahLst/>
              <a:cxnLst/>
              <a:rect l="l" t="t" r="r" b="b"/>
              <a:pathLst>
                <a:path w="192" h="156" extrusionOk="0">
                  <a:moveTo>
                    <a:pt x="84" y="1"/>
                  </a:moveTo>
                  <a:cubicBezTo>
                    <a:pt x="1" y="1"/>
                    <a:pt x="1" y="155"/>
                    <a:pt x="84" y="155"/>
                  </a:cubicBezTo>
                  <a:cubicBezTo>
                    <a:pt x="191" y="155"/>
                    <a:pt x="191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104568" y="569532"/>
              <a:ext cx="39773" cy="35268"/>
            </a:xfrm>
            <a:custGeom>
              <a:avLst/>
              <a:gdLst/>
              <a:ahLst/>
              <a:cxnLst/>
              <a:rect l="l" t="t" r="r" b="b"/>
              <a:pathLst>
                <a:path w="203" h="180" extrusionOk="0">
                  <a:moveTo>
                    <a:pt x="48" y="1"/>
                  </a:moveTo>
                  <a:cubicBezTo>
                    <a:pt x="36" y="1"/>
                    <a:pt x="36" y="25"/>
                    <a:pt x="24" y="25"/>
                  </a:cubicBezTo>
                  <a:lnTo>
                    <a:pt x="12" y="37"/>
                  </a:lnTo>
                  <a:cubicBezTo>
                    <a:pt x="12" y="49"/>
                    <a:pt x="0" y="61"/>
                    <a:pt x="0" y="84"/>
                  </a:cubicBezTo>
                  <a:lnTo>
                    <a:pt x="0" y="96"/>
                  </a:lnTo>
                  <a:cubicBezTo>
                    <a:pt x="0" y="96"/>
                    <a:pt x="0" y="108"/>
                    <a:pt x="12" y="120"/>
                  </a:cubicBezTo>
                  <a:lnTo>
                    <a:pt x="60" y="168"/>
                  </a:lnTo>
                  <a:cubicBezTo>
                    <a:pt x="60" y="168"/>
                    <a:pt x="72" y="180"/>
                    <a:pt x="84" y="180"/>
                  </a:cubicBezTo>
                  <a:lnTo>
                    <a:pt x="143" y="180"/>
                  </a:lnTo>
                  <a:cubicBezTo>
                    <a:pt x="155" y="180"/>
                    <a:pt x="155" y="168"/>
                    <a:pt x="167" y="168"/>
                  </a:cubicBezTo>
                  <a:lnTo>
                    <a:pt x="191" y="156"/>
                  </a:lnTo>
                  <a:cubicBezTo>
                    <a:pt x="191" y="144"/>
                    <a:pt x="203" y="120"/>
                    <a:pt x="203" y="108"/>
                  </a:cubicBezTo>
                  <a:lnTo>
                    <a:pt x="203" y="96"/>
                  </a:lnTo>
                  <a:cubicBezTo>
                    <a:pt x="203" y="84"/>
                    <a:pt x="191" y="61"/>
                    <a:pt x="191" y="61"/>
                  </a:cubicBezTo>
                  <a:lnTo>
                    <a:pt x="143" y="25"/>
                  </a:lnTo>
                  <a:cubicBezTo>
                    <a:pt x="143" y="25"/>
                    <a:pt x="131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078119" y="599902"/>
              <a:ext cx="49177" cy="39970"/>
            </a:xfrm>
            <a:custGeom>
              <a:avLst/>
              <a:gdLst/>
              <a:ahLst/>
              <a:cxnLst/>
              <a:rect l="l" t="t" r="r" b="b"/>
              <a:pathLst>
                <a:path w="251" h="204" extrusionOk="0">
                  <a:moveTo>
                    <a:pt x="48" y="1"/>
                  </a:moveTo>
                  <a:cubicBezTo>
                    <a:pt x="36" y="1"/>
                    <a:pt x="36" y="13"/>
                    <a:pt x="24" y="13"/>
                  </a:cubicBezTo>
                  <a:cubicBezTo>
                    <a:pt x="12" y="25"/>
                    <a:pt x="1" y="48"/>
                    <a:pt x="12" y="72"/>
                  </a:cubicBezTo>
                  <a:lnTo>
                    <a:pt x="12" y="84"/>
                  </a:lnTo>
                  <a:cubicBezTo>
                    <a:pt x="12" y="84"/>
                    <a:pt x="12" y="108"/>
                    <a:pt x="24" y="120"/>
                  </a:cubicBezTo>
                  <a:lnTo>
                    <a:pt x="96" y="191"/>
                  </a:lnTo>
                  <a:cubicBezTo>
                    <a:pt x="96" y="191"/>
                    <a:pt x="120" y="203"/>
                    <a:pt x="131" y="203"/>
                  </a:cubicBezTo>
                  <a:lnTo>
                    <a:pt x="191" y="203"/>
                  </a:lnTo>
                  <a:cubicBezTo>
                    <a:pt x="203" y="203"/>
                    <a:pt x="203" y="191"/>
                    <a:pt x="215" y="191"/>
                  </a:cubicBezTo>
                  <a:cubicBezTo>
                    <a:pt x="227" y="179"/>
                    <a:pt x="251" y="167"/>
                    <a:pt x="227" y="132"/>
                  </a:cubicBezTo>
                  <a:lnTo>
                    <a:pt x="227" y="120"/>
                  </a:lnTo>
                  <a:cubicBezTo>
                    <a:pt x="227" y="108"/>
                    <a:pt x="215" y="84"/>
                    <a:pt x="215" y="84"/>
                  </a:cubicBezTo>
                  <a:lnTo>
                    <a:pt x="143" y="13"/>
                  </a:lnTo>
                  <a:cubicBezTo>
                    <a:pt x="143" y="13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2281097" y="744500"/>
              <a:ext cx="37422" cy="30565"/>
            </a:xfrm>
            <a:custGeom>
              <a:avLst/>
              <a:gdLst/>
              <a:ahLst/>
              <a:cxnLst/>
              <a:rect l="l" t="t" r="r" b="b"/>
              <a:pathLst>
                <a:path w="191" h="156" extrusionOk="0">
                  <a:moveTo>
                    <a:pt x="108" y="1"/>
                  </a:moveTo>
                  <a:cubicBezTo>
                    <a:pt x="0" y="1"/>
                    <a:pt x="0" y="156"/>
                    <a:pt x="108" y="156"/>
                  </a:cubicBezTo>
                  <a:cubicBezTo>
                    <a:pt x="191" y="156"/>
                    <a:pt x="191" y="1"/>
                    <a:pt x="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253080" y="1101489"/>
              <a:ext cx="35267" cy="28214"/>
            </a:xfrm>
            <a:custGeom>
              <a:avLst/>
              <a:gdLst/>
              <a:ahLst/>
              <a:cxnLst/>
              <a:rect l="l" t="t" r="r" b="b"/>
              <a:pathLst>
                <a:path w="180" h="144" extrusionOk="0">
                  <a:moveTo>
                    <a:pt x="84" y="1"/>
                  </a:moveTo>
                  <a:cubicBezTo>
                    <a:pt x="0" y="1"/>
                    <a:pt x="0" y="143"/>
                    <a:pt x="84" y="143"/>
                  </a:cubicBezTo>
                  <a:cubicBezTo>
                    <a:pt x="179" y="143"/>
                    <a:pt x="179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001121" y="984909"/>
              <a:ext cx="35267" cy="28214"/>
            </a:xfrm>
            <a:custGeom>
              <a:avLst/>
              <a:gdLst/>
              <a:ahLst/>
              <a:cxnLst/>
              <a:rect l="l" t="t" r="r" b="b"/>
              <a:pathLst>
                <a:path w="180" h="144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179" y="143"/>
                    <a:pt x="179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2348691" y="835609"/>
              <a:ext cx="37618" cy="30565"/>
            </a:xfrm>
            <a:custGeom>
              <a:avLst/>
              <a:gdLst/>
              <a:ahLst/>
              <a:cxnLst/>
              <a:rect l="l" t="t" r="r" b="b"/>
              <a:pathLst>
                <a:path w="192" h="156" extrusionOk="0">
                  <a:moveTo>
                    <a:pt x="108" y="0"/>
                  </a:moveTo>
                  <a:cubicBezTo>
                    <a:pt x="1" y="0"/>
                    <a:pt x="1" y="155"/>
                    <a:pt x="108" y="155"/>
                  </a:cubicBezTo>
                  <a:cubicBezTo>
                    <a:pt x="191" y="155"/>
                    <a:pt x="191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2742892" y="576586"/>
              <a:ext cx="37618" cy="28214"/>
            </a:xfrm>
            <a:custGeom>
              <a:avLst/>
              <a:gdLst/>
              <a:ahLst/>
              <a:cxnLst/>
              <a:rect l="l" t="t" r="r" b="b"/>
              <a:pathLst>
                <a:path w="192" h="144" extrusionOk="0">
                  <a:moveTo>
                    <a:pt x="84" y="1"/>
                  </a:moveTo>
                  <a:cubicBezTo>
                    <a:pt x="1" y="1"/>
                    <a:pt x="1" y="144"/>
                    <a:pt x="84" y="144"/>
                  </a:cubicBezTo>
                  <a:cubicBezTo>
                    <a:pt x="191" y="144"/>
                    <a:pt x="191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2437445" y="366742"/>
              <a:ext cx="37422" cy="28214"/>
            </a:xfrm>
            <a:custGeom>
              <a:avLst/>
              <a:gdLst/>
              <a:ahLst/>
              <a:cxnLst/>
              <a:rect l="l" t="t" r="r" b="b"/>
              <a:pathLst>
                <a:path w="191" h="144" extrusionOk="0">
                  <a:moveTo>
                    <a:pt x="95" y="0"/>
                  </a:moveTo>
                  <a:cubicBezTo>
                    <a:pt x="0" y="0"/>
                    <a:pt x="0" y="143"/>
                    <a:pt x="95" y="143"/>
                  </a:cubicBezTo>
                  <a:cubicBezTo>
                    <a:pt x="191" y="143"/>
                    <a:pt x="19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5"/>
          <p:cNvSpPr txBox="1">
            <a:spLocks noGrp="1"/>
          </p:cNvSpPr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subTitle" idx="1"/>
          </p:nvPr>
        </p:nvSpPr>
        <p:spPr>
          <a:xfrm>
            <a:off x="1564454" y="4154395"/>
            <a:ext cx="25653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ubTitle" idx="2"/>
          </p:nvPr>
        </p:nvSpPr>
        <p:spPr>
          <a:xfrm>
            <a:off x="1562579" y="3057150"/>
            <a:ext cx="2565300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subTitle" idx="3"/>
          </p:nvPr>
        </p:nvSpPr>
        <p:spPr>
          <a:xfrm>
            <a:off x="5032879" y="4183495"/>
            <a:ext cx="25653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bin"/>
              <a:buNone/>
              <a:defRPr sz="18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4"/>
          </p:nvPr>
        </p:nvSpPr>
        <p:spPr>
          <a:xfrm>
            <a:off x="5031054" y="3057150"/>
            <a:ext cx="2565300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/>
          <p:nvPr/>
        </p:nvSpPr>
        <p:spPr>
          <a:xfrm rot="10800000" flipH="1">
            <a:off x="6945325" y="-51"/>
            <a:ext cx="2198779" cy="531876"/>
          </a:xfrm>
          <a:custGeom>
            <a:avLst/>
            <a:gdLst/>
            <a:ahLst/>
            <a:cxnLst/>
            <a:rect l="l" t="t" r="r" b="b"/>
            <a:pathLst>
              <a:path w="92512" h="40788" extrusionOk="0">
                <a:moveTo>
                  <a:pt x="65320" y="1"/>
                </a:moveTo>
                <a:cubicBezTo>
                  <a:pt x="61977" y="1"/>
                  <a:pt x="58631" y="573"/>
                  <a:pt x="55483" y="1997"/>
                </a:cubicBezTo>
                <a:cubicBezTo>
                  <a:pt x="39517" y="9236"/>
                  <a:pt x="34659" y="26179"/>
                  <a:pt x="21562" y="28060"/>
                </a:cubicBezTo>
                <a:cubicBezTo>
                  <a:pt x="8477" y="29929"/>
                  <a:pt x="0" y="40788"/>
                  <a:pt x="0" y="40788"/>
                </a:cubicBezTo>
                <a:lnTo>
                  <a:pt x="92512" y="40788"/>
                </a:lnTo>
                <a:lnTo>
                  <a:pt x="92512" y="9486"/>
                </a:lnTo>
                <a:cubicBezTo>
                  <a:pt x="92512" y="9486"/>
                  <a:pt x="78935" y="1"/>
                  <a:pt x="65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593125" y="4722900"/>
            <a:ext cx="1998999" cy="420587"/>
          </a:xfrm>
          <a:custGeom>
            <a:avLst/>
            <a:gdLst/>
            <a:ahLst/>
            <a:cxnLst/>
            <a:rect l="l" t="t" r="r" b="b"/>
            <a:pathLst>
              <a:path w="93608" h="19695" extrusionOk="0">
                <a:moveTo>
                  <a:pt x="39675" y="0"/>
                </a:moveTo>
                <a:cubicBezTo>
                  <a:pt x="38994" y="0"/>
                  <a:pt x="38318" y="16"/>
                  <a:pt x="37649" y="50"/>
                </a:cubicBezTo>
                <a:cubicBezTo>
                  <a:pt x="13538" y="1240"/>
                  <a:pt x="1" y="19695"/>
                  <a:pt x="1" y="19695"/>
                </a:cubicBezTo>
                <a:lnTo>
                  <a:pt x="93608" y="19695"/>
                </a:lnTo>
                <a:cubicBezTo>
                  <a:pt x="93608" y="19695"/>
                  <a:pt x="63504" y="0"/>
                  <a:pt x="3967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160" name="Google Shape;160;p6"/>
          <p:cNvGrpSpPr/>
          <p:nvPr/>
        </p:nvGrpSpPr>
        <p:grpSpPr>
          <a:xfrm rot="-1194559">
            <a:off x="8154924" y="4604168"/>
            <a:ext cx="551743" cy="178313"/>
            <a:chOff x="2172275" y="1388275"/>
            <a:chExt cx="188150" cy="60800"/>
          </a:xfrm>
        </p:grpSpPr>
        <p:sp>
          <p:nvSpPr>
            <p:cNvPr id="161" name="Google Shape;161;p6"/>
            <p:cNvSpPr/>
            <p:nvPr/>
          </p:nvSpPr>
          <p:spPr>
            <a:xfrm>
              <a:off x="2172275" y="1391725"/>
              <a:ext cx="34550" cy="57350"/>
            </a:xfrm>
            <a:custGeom>
              <a:avLst/>
              <a:gdLst/>
              <a:ahLst/>
              <a:cxnLst/>
              <a:rect l="l" t="t" r="r" b="b"/>
              <a:pathLst>
                <a:path w="1382" h="2294" extrusionOk="0">
                  <a:moveTo>
                    <a:pt x="727" y="570"/>
                  </a:moveTo>
                  <a:cubicBezTo>
                    <a:pt x="810" y="867"/>
                    <a:pt x="870" y="1165"/>
                    <a:pt x="918" y="1463"/>
                  </a:cubicBezTo>
                  <a:cubicBezTo>
                    <a:pt x="775" y="1463"/>
                    <a:pt x="620" y="1475"/>
                    <a:pt x="489" y="1510"/>
                  </a:cubicBezTo>
                  <a:cubicBezTo>
                    <a:pt x="560" y="1177"/>
                    <a:pt x="656" y="879"/>
                    <a:pt x="727" y="570"/>
                  </a:cubicBezTo>
                  <a:close/>
                  <a:moveTo>
                    <a:pt x="667" y="1"/>
                  </a:moveTo>
                  <a:cubicBezTo>
                    <a:pt x="610" y="1"/>
                    <a:pt x="559" y="33"/>
                    <a:pt x="549" y="105"/>
                  </a:cubicBezTo>
                  <a:cubicBezTo>
                    <a:pt x="382" y="772"/>
                    <a:pt x="203" y="1427"/>
                    <a:pt x="37" y="2106"/>
                  </a:cubicBezTo>
                  <a:cubicBezTo>
                    <a:pt x="1" y="2199"/>
                    <a:pt x="91" y="2271"/>
                    <a:pt x="181" y="2271"/>
                  </a:cubicBezTo>
                  <a:cubicBezTo>
                    <a:pt x="240" y="2271"/>
                    <a:pt x="299" y="2241"/>
                    <a:pt x="322" y="2165"/>
                  </a:cubicBezTo>
                  <a:lnTo>
                    <a:pt x="418" y="1808"/>
                  </a:lnTo>
                  <a:lnTo>
                    <a:pt x="441" y="1808"/>
                  </a:lnTo>
                  <a:cubicBezTo>
                    <a:pt x="477" y="1808"/>
                    <a:pt x="513" y="1784"/>
                    <a:pt x="549" y="1784"/>
                  </a:cubicBezTo>
                  <a:cubicBezTo>
                    <a:pt x="549" y="1784"/>
                    <a:pt x="575" y="1779"/>
                    <a:pt x="582" y="1779"/>
                  </a:cubicBezTo>
                  <a:cubicBezTo>
                    <a:pt x="586" y="1779"/>
                    <a:pt x="584" y="1780"/>
                    <a:pt x="572" y="1784"/>
                  </a:cubicBezTo>
                  <a:lnTo>
                    <a:pt x="620" y="1784"/>
                  </a:lnTo>
                  <a:cubicBezTo>
                    <a:pt x="679" y="1772"/>
                    <a:pt x="751" y="1772"/>
                    <a:pt x="810" y="1772"/>
                  </a:cubicBezTo>
                  <a:lnTo>
                    <a:pt x="965" y="1772"/>
                  </a:lnTo>
                  <a:cubicBezTo>
                    <a:pt x="977" y="1891"/>
                    <a:pt x="977" y="2022"/>
                    <a:pt x="989" y="2141"/>
                  </a:cubicBezTo>
                  <a:cubicBezTo>
                    <a:pt x="989" y="2243"/>
                    <a:pt x="1063" y="2293"/>
                    <a:pt x="1138" y="2293"/>
                  </a:cubicBezTo>
                  <a:cubicBezTo>
                    <a:pt x="1212" y="2293"/>
                    <a:pt x="1287" y="2243"/>
                    <a:pt x="1287" y="2141"/>
                  </a:cubicBezTo>
                  <a:cubicBezTo>
                    <a:pt x="1287" y="2010"/>
                    <a:pt x="1275" y="1891"/>
                    <a:pt x="1263" y="1772"/>
                  </a:cubicBezTo>
                  <a:cubicBezTo>
                    <a:pt x="1322" y="1760"/>
                    <a:pt x="1382" y="1701"/>
                    <a:pt x="1370" y="1629"/>
                  </a:cubicBezTo>
                  <a:cubicBezTo>
                    <a:pt x="1370" y="1546"/>
                    <a:pt x="1311" y="1487"/>
                    <a:pt x="1227" y="1475"/>
                  </a:cubicBezTo>
                  <a:cubicBezTo>
                    <a:pt x="1168" y="1046"/>
                    <a:pt x="1084" y="629"/>
                    <a:pt x="930" y="225"/>
                  </a:cubicBezTo>
                  <a:cubicBezTo>
                    <a:pt x="918" y="165"/>
                    <a:pt x="870" y="153"/>
                    <a:pt x="834" y="141"/>
                  </a:cubicBezTo>
                  <a:cubicBezTo>
                    <a:pt x="821" y="54"/>
                    <a:pt x="739" y="1"/>
                    <a:pt x="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209200" y="1403350"/>
              <a:ext cx="33350" cy="38275"/>
            </a:xfrm>
            <a:custGeom>
              <a:avLst/>
              <a:gdLst/>
              <a:ahLst/>
              <a:cxnLst/>
              <a:rect l="l" t="t" r="r" b="b"/>
              <a:pathLst>
                <a:path w="1334" h="1531" extrusionOk="0">
                  <a:moveTo>
                    <a:pt x="637" y="1"/>
                  </a:moveTo>
                  <a:cubicBezTo>
                    <a:pt x="563" y="1"/>
                    <a:pt x="488" y="51"/>
                    <a:pt x="488" y="152"/>
                  </a:cubicBezTo>
                  <a:lnTo>
                    <a:pt x="488" y="605"/>
                  </a:lnTo>
                  <a:cubicBezTo>
                    <a:pt x="381" y="605"/>
                    <a:pt x="262" y="629"/>
                    <a:pt x="155" y="641"/>
                  </a:cubicBezTo>
                  <a:cubicBezTo>
                    <a:pt x="84" y="652"/>
                    <a:pt x="0" y="700"/>
                    <a:pt x="0" y="783"/>
                  </a:cubicBezTo>
                  <a:cubicBezTo>
                    <a:pt x="0" y="840"/>
                    <a:pt x="64" y="927"/>
                    <a:pt x="141" y="927"/>
                  </a:cubicBezTo>
                  <a:cubicBezTo>
                    <a:pt x="145" y="927"/>
                    <a:pt x="150" y="927"/>
                    <a:pt x="155" y="926"/>
                  </a:cubicBezTo>
                  <a:cubicBezTo>
                    <a:pt x="262" y="903"/>
                    <a:pt x="381" y="903"/>
                    <a:pt x="488" y="891"/>
                  </a:cubicBezTo>
                  <a:lnTo>
                    <a:pt x="488" y="1379"/>
                  </a:lnTo>
                  <a:cubicBezTo>
                    <a:pt x="488" y="1480"/>
                    <a:pt x="563" y="1531"/>
                    <a:pt x="637" y="1531"/>
                  </a:cubicBezTo>
                  <a:cubicBezTo>
                    <a:pt x="712" y="1531"/>
                    <a:pt x="786" y="1480"/>
                    <a:pt x="786" y="1379"/>
                  </a:cubicBezTo>
                  <a:lnTo>
                    <a:pt x="786" y="891"/>
                  </a:lnTo>
                  <a:lnTo>
                    <a:pt x="1179" y="891"/>
                  </a:lnTo>
                  <a:cubicBezTo>
                    <a:pt x="1262" y="891"/>
                    <a:pt x="1334" y="819"/>
                    <a:pt x="1334" y="748"/>
                  </a:cubicBezTo>
                  <a:cubicBezTo>
                    <a:pt x="1334" y="652"/>
                    <a:pt x="1262" y="593"/>
                    <a:pt x="1179" y="593"/>
                  </a:cubicBezTo>
                  <a:lnTo>
                    <a:pt x="786" y="593"/>
                  </a:lnTo>
                  <a:lnTo>
                    <a:pt x="786" y="152"/>
                  </a:lnTo>
                  <a:cubicBezTo>
                    <a:pt x="786" y="51"/>
                    <a:pt x="712" y="1"/>
                    <a:pt x="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2247300" y="1391050"/>
              <a:ext cx="26800" cy="57875"/>
            </a:xfrm>
            <a:custGeom>
              <a:avLst/>
              <a:gdLst/>
              <a:ahLst/>
              <a:cxnLst/>
              <a:rect l="l" t="t" r="r" b="b"/>
              <a:pathLst>
                <a:path w="1072" h="2315" extrusionOk="0">
                  <a:moveTo>
                    <a:pt x="403" y="308"/>
                  </a:moveTo>
                  <a:cubicBezTo>
                    <a:pt x="505" y="308"/>
                    <a:pt x="607" y="336"/>
                    <a:pt x="667" y="406"/>
                  </a:cubicBezTo>
                  <a:cubicBezTo>
                    <a:pt x="774" y="490"/>
                    <a:pt x="750" y="609"/>
                    <a:pt x="667" y="704"/>
                  </a:cubicBezTo>
                  <a:cubicBezTo>
                    <a:pt x="584" y="823"/>
                    <a:pt x="476" y="906"/>
                    <a:pt x="369" y="1014"/>
                  </a:cubicBezTo>
                  <a:cubicBezTo>
                    <a:pt x="369" y="775"/>
                    <a:pt x="357" y="537"/>
                    <a:pt x="345" y="311"/>
                  </a:cubicBezTo>
                  <a:cubicBezTo>
                    <a:pt x="364" y="309"/>
                    <a:pt x="383" y="308"/>
                    <a:pt x="403" y="308"/>
                  </a:cubicBezTo>
                  <a:close/>
                  <a:moveTo>
                    <a:pt x="423" y="1567"/>
                  </a:moveTo>
                  <a:cubicBezTo>
                    <a:pt x="565" y="1567"/>
                    <a:pt x="713" y="1685"/>
                    <a:pt x="703" y="1811"/>
                  </a:cubicBezTo>
                  <a:cubicBezTo>
                    <a:pt x="692" y="1947"/>
                    <a:pt x="564" y="2018"/>
                    <a:pt x="428" y="2018"/>
                  </a:cubicBezTo>
                  <a:cubicBezTo>
                    <a:pt x="408" y="2018"/>
                    <a:pt x="389" y="2017"/>
                    <a:pt x="369" y="2014"/>
                  </a:cubicBezTo>
                  <a:lnTo>
                    <a:pt x="369" y="1573"/>
                  </a:lnTo>
                  <a:cubicBezTo>
                    <a:pt x="387" y="1569"/>
                    <a:pt x="405" y="1567"/>
                    <a:pt x="423" y="1567"/>
                  </a:cubicBezTo>
                  <a:close/>
                  <a:moveTo>
                    <a:pt x="348" y="0"/>
                  </a:moveTo>
                  <a:cubicBezTo>
                    <a:pt x="295" y="0"/>
                    <a:pt x="242" y="5"/>
                    <a:pt x="191" y="13"/>
                  </a:cubicBezTo>
                  <a:cubicBezTo>
                    <a:pt x="119" y="25"/>
                    <a:pt x="48" y="73"/>
                    <a:pt x="48" y="156"/>
                  </a:cubicBezTo>
                  <a:cubicBezTo>
                    <a:pt x="24" y="180"/>
                    <a:pt x="24" y="204"/>
                    <a:pt x="24" y="240"/>
                  </a:cubicBezTo>
                  <a:cubicBezTo>
                    <a:pt x="60" y="835"/>
                    <a:pt x="72" y="1406"/>
                    <a:pt x="60" y="2002"/>
                  </a:cubicBezTo>
                  <a:cubicBezTo>
                    <a:pt x="72" y="2014"/>
                    <a:pt x="60" y="2026"/>
                    <a:pt x="48" y="2026"/>
                  </a:cubicBezTo>
                  <a:cubicBezTo>
                    <a:pt x="0" y="2085"/>
                    <a:pt x="24" y="2157"/>
                    <a:pt x="72" y="2204"/>
                  </a:cubicBezTo>
                  <a:cubicBezTo>
                    <a:pt x="107" y="2264"/>
                    <a:pt x="167" y="2287"/>
                    <a:pt x="226" y="2287"/>
                  </a:cubicBezTo>
                  <a:cubicBezTo>
                    <a:pt x="281" y="2306"/>
                    <a:pt x="338" y="2314"/>
                    <a:pt x="397" y="2314"/>
                  </a:cubicBezTo>
                  <a:cubicBezTo>
                    <a:pt x="684" y="2314"/>
                    <a:pt x="988" y="2106"/>
                    <a:pt x="988" y="1799"/>
                  </a:cubicBezTo>
                  <a:cubicBezTo>
                    <a:pt x="988" y="1514"/>
                    <a:pt x="750" y="1311"/>
                    <a:pt x="488" y="1275"/>
                  </a:cubicBezTo>
                  <a:cubicBezTo>
                    <a:pt x="536" y="1216"/>
                    <a:pt x="596" y="1168"/>
                    <a:pt x="655" y="1133"/>
                  </a:cubicBezTo>
                  <a:cubicBezTo>
                    <a:pt x="786" y="1014"/>
                    <a:pt x="941" y="871"/>
                    <a:pt x="1000" y="692"/>
                  </a:cubicBezTo>
                  <a:cubicBezTo>
                    <a:pt x="1072" y="490"/>
                    <a:pt x="988" y="263"/>
                    <a:pt x="822" y="144"/>
                  </a:cubicBezTo>
                  <a:cubicBezTo>
                    <a:pt x="686" y="45"/>
                    <a:pt x="516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282725" y="1415375"/>
              <a:ext cx="24125" cy="8925"/>
            </a:xfrm>
            <a:custGeom>
              <a:avLst/>
              <a:gdLst/>
              <a:ahLst/>
              <a:cxnLst/>
              <a:rect l="l" t="t" r="r" b="b"/>
              <a:pathLst>
                <a:path w="965" h="357" extrusionOk="0">
                  <a:moveTo>
                    <a:pt x="423" y="0"/>
                  </a:moveTo>
                  <a:cubicBezTo>
                    <a:pt x="328" y="0"/>
                    <a:pt x="233" y="10"/>
                    <a:pt x="143" y="29"/>
                  </a:cubicBezTo>
                  <a:cubicBezTo>
                    <a:pt x="60" y="29"/>
                    <a:pt x="0" y="124"/>
                    <a:pt x="24" y="195"/>
                  </a:cubicBezTo>
                  <a:cubicBezTo>
                    <a:pt x="52" y="271"/>
                    <a:pt x="104" y="310"/>
                    <a:pt x="160" y="310"/>
                  </a:cubicBezTo>
                  <a:cubicBezTo>
                    <a:pt x="174" y="310"/>
                    <a:pt x="188" y="307"/>
                    <a:pt x="202" y="302"/>
                  </a:cubicBezTo>
                  <a:lnTo>
                    <a:pt x="619" y="302"/>
                  </a:lnTo>
                  <a:cubicBezTo>
                    <a:pt x="667" y="314"/>
                    <a:pt x="726" y="338"/>
                    <a:pt x="774" y="350"/>
                  </a:cubicBezTo>
                  <a:cubicBezTo>
                    <a:pt x="786" y="354"/>
                    <a:pt x="800" y="356"/>
                    <a:pt x="813" y="356"/>
                  </a:cubicBezTo>
                  <a:cubicBezTo>
                    <a:pt x="876" y="356"/>
                    <a:pt x="943" y="312"/>
                    <a:pt x="953" y="243"/>
                  </a:cubicBezTo>
                  <a:cubicBezTo>
                    <a:pt x="964" y="171"/>
                    <a:pt x="917" y="88"/>
                    <a:pt x="845" y="64"/>
                  </a:cubicBezTo>
                  <a:cubicBezTo>
                    <a:pt x="710" y="21"/>
                    <a:pt x="565" y="0"/>
                    <a:pt x="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2286275" y="1427800"/>
              <a:ext cx="23850" cy="9100"/>
            </a:xfrm>
            <a:custGeom>
              <a:avLst/>
              <a:gdLst/>
              <a:ahLst/>
              <a:cxnLst/>
              <a:rect l="l" t="t" r="r" b="b"/>
              <a:pathLst>
                <a:path w="954" h="364" extrusionOk="0">
                  <a:moveTo>
                    <a:pt x="589" y="1"/>
                  </a:moveTo>
                  <a:cubicBezTo>
                    <a:pt x="435" y="1"/>
                    <a:pt x="284" y="25"/>
                    <a:pt x="144" y="79"/>
                  </a:cubicBezTo>
                  <a:cubicBezTo>
                    <a:pt x="60" y="103"/>
                    <a:pt x="1" y="175"/>
                    <a:pt x="37" y="258"/>
                  </a:cubicBezTo>
                  <a:cubicBezTo>
                    <a:pt x="56" y="315"/>
                    <a:pt x="112" y="364"/>
                    <a:pt x="170" y="364"/>
                  </a:cubicBezTo>
                  <a:cubicBezTo>
                    <a:pt x="185" y="364"/>
                    <a:pt x="201" y="360"/>
                    <a:pt x="215" y="353"/>
                  </a:cubicBezTo>
                  <a:cubicBezTo>
                    <a:pt x="251" y="341"/>
                    <a:pt x="322" y="329"/>
                    <a:pt x="358" y="317"/>
                  </a:cubicBezTo>
                  <a:cubicBezTo>
                    <a:pt x="382" y="317"/>
                    <a:pt x="406" y="294"/>
                    <a:pt x="418" y="294"/>
                  </a:cubicBezTo>
                  <a:lnTo>
                    <a:pt x="751" y="294"/>
                  </a:lnTo>
                  <a:cubicBezTo>
                    <a:pt x="787" y="294"/>
                    <a:pt x="822" y="294"/>
                    <a:pt x="870" y="282"/>
                  </a:cubicBezTo>
                  <a:cubicBezTo>
                    <a:pt x="894" y="270"/>
                    <a:pt x="930" y="222"/>
                    <a:pt x="942" y="198"/>
                  </a:cubicBezTo>
                  <a:cubicBezTo>
                    <a:pt x="953" y="115"/>
                    <a:pt x="930" y="32"/>
                    <a:pt x="834" y="20"/>
                  </a:cubicBezTo>
                  <a:cubicBezTo>
                    <a:pt x="752" y="7"/>
                    <a:pt x="670" y="1"/>
                    <a:pt x="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2326475" y="1388275"/>
              <a:ext cx="33950" cy="55650"/>
            </a:xfrm>
            <a:custGeom>
              <a:avLst/>
              <a:gdLst/>
              <a:ahLst/>
              <a:cxnLst/>
              <a:rect l="l" t="t" r="r" b="b"/>
              <a:pathLst>
                <a:path w="1358" h="2226" extrusionOk="0">
                  <a:moveTo>
                    <a:pt x="859" y="1"/>
                  </a:moveTo>
                  <a:cubicBezTo>
                    <a:pt x="336" y="1"/>
                    <a:pt x="80" y="722"/>
                    <a:pt x="36" y="1160"/>
                  </a:cubicBezTo>
                  <a:cubicBezTo>
                    <a:pt x="0" y="1458"/>
                    <a:pt x="84" y="1779"/>
                    <a:pt x="298" y="1970"/>
                  </a:cubicBezTo>
                  <a:cubicBezTo>
                    <a:pt x="521" y="2162"/>
                    <a:pt x="778" y="2225"/>
                    <a:pt x="1033" y="2225"/>
                  </a:cubicBezTo>
                  <a:cubicBezTo>
                    <a:pt x="1078" y="2225"/>
                    <a:pt x="1122" y="2223"/>
                    <a:pt x="1167" y="2220"/>
                  </a:cubicBezTo>
                  <a:cubicBezTo>
                    <a:pt x="1358" y="2220"/>
                    <a:pt x="1358" y="1922"/>
                    <a:pt x="1167" y="1922"/>
                  </a:cubicBezTo>
                  <a:cubicBezTo>
                    <a:pt x="953" y="1922"/>
                    <a:pt x="703" y="1922"/>
                    <a:pt x="524" y="1779"/>
                  </a:cubicBezTo>
                  <a:cubicBezTo>
                    <a:pt x="357" y="1648"/>
                    <a:pt x="322" y="1410"/>
                    <a:pt x="334" y="1196"/>
                  </a:cubicBezTo>
                  <a:cubicBezTo>
                    <a:pt x="346" y="982"/>
                    <a:pt x="405" y="767"/>
                    <a:pt x="512" y="589"/>
                  </a:cubicBezTo>
                  <a:cubicBezTo>
                    <a:pt x="586" y="451"/>
                    <a:pt x="707" y="295"/>
                    <a:pt x="867" y="295"/>
                  </a:cubicBezTo>
                  <a:cubicBezTo>
                    <a:pt x="887" y="295"/>
                    <a:pt x="908" y="298"/>
                    <a:pt x="929" y="303"/>
                  </a:cubicBezTo>
                  <a:cubicBezTo>
                    <a:pt x="944" y="307"/>
                    <a:pt x="957" y="308"/>
                    <a:pt x="970" y="308"/>
                  </a:cubicBezTo>
                  <a:cubicBezTo>
                    <a:pt x="1129" y="308"/>
                    <a:pt x="1176" y="61"/>
                    <a:pt x="1000" y="17"/>
                  </a:cubicBezTo>
                  <a:cubicBezTo>
                    <a:pt x="951" y="6"/>
                    <a:pt x="904" y="1"/>
                    <a:pt x="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6"/>
          <p:cNvGrpSpPr/>
          <p:nvPr/>
        </p:nvGrpSpPr>
        <p:grpSpPr>
          <a:xfrm>
            <a:off x="8484083" y="3691793"/>
            <a:ext cx="743026" cy="681080"/>
            <a:chOff x="684900" y="1189300"/>
            <a:chExt cx="406625" cy="372725"/>
          </a:xfrm>
        </p:grpSpPr>
        <p:sp>
          <p:nvSpPr>
            <p:cNvPr id="168" name="Google Shape;168;p6"/>
            <p:cNvSpPr/>
            <p:nvPr/>
          </p:nvSpPr>
          <p:spPr>
            <a:xfrm>
              <a:off x="684900" y="1189300"/>
              <a:ext cx="406625" cy="372725"/>
            </a:xfrm>
            <a:custGeom>
              <a:avLst/>
              <a:gdLst/>
              <a:ahLst/>
              <a:cxnLst/>
              <a:rect l="l" t="t" r="r" b="b"/>
              <a:pathLst>
                <a:path w="16265" h="14909" extrusionOk="0">
                  <a:moveTo>
                    <a:pt x="9371" y="237"/>
                  </a:moveTo>
                  <a:lnTo>
                    <a:pt x="9371" y="321"/>
                  </a:lnTo>
                  <a:cubicBezTo>
                    <a:pt x="9406" y="499"/>
                    <a:pt x="9430" y="678"/>
                    <a:pt x="9442" y="856"/>
                  </a:cubicBezTo>
                  <a:cubicBezTo>
                    <a:pt x="9442" y="1190"/>
                    <a:pt x="9371" y="1547"/>
                    <a:pt x="9287" y="1880"/>
                  </a:cubicBezTo>
                  <a:cubicBezTo>
                    <a:pt x="9323" y="1344"/>
                    <a:pt x="9287" y="809"/>
                    <a:pt x="9192" y="285"/>
                  </a:cubicBezTo>
                  <a:cubicBezTo>
                    <a:pt x="9251" y="261"/>
                    <a:pt x="9311" y="237"/>
                    <a:pt x="9371" y="237"/>
                  </a:cubicBezTo>
                  <a:close/>
                  <a:moveTo>
                    <a:pt x="13371" y="1987"/>
                  </a:moveTo>
                  <a:lnTo>
                    <a:pt x="13371" y="1987"/>
                  </a:lnTo>
                  <a:cubicBezTo>
                    <a:pt x="13264" y="2011"/>
                    <a:pt x="13145" y="2059"/>
                    <a:pt x="13026" y="2083"/>
                  </a:cubicBezTo>
                  <a:cubicBezTo>
                    <a:pt x="12085" y="2226"/>
                    <a:pt x="11168" y="2499"/>
                    <a:pt x="10299" y="2904"/>
                  </a:cubicBezTo>
                  <a:cubicBezTo>
                    <a:pt x="11228" y="2356"/>
                    <a:pt x="12288" y="2083"/>
                    <a:pt x="13371" y="1987"/>
                  </a:cubicBezTo>
                  <a:close/>
                  <a:moveTo>
                    <a:pt x="13919" y="2857"/>
                  </a:moveTo>
                  <a:lnTo>
                    <a:pt x="13919" y="2857"/>
                  </a:lnTo>
                  <a:cubicBezTo>
                    <a:pt x="13681" y="2976"/>
                    <a:pt x="13454" y="3095"/>
                    <a:pt x="13216" y="3202"/>
                  </a:cubicBezTo>
                  <a:cubicBezTo>
                    <a:pt x="12883" y="3357"/>
                    <a:pt x="12538" y="3488"/>
                    <a:pt x="12192" y="3607"/>
                  </a:cubicBezTo>
                  <a:cubicBezTo>
                    <a:pt x="12014" y="3630"/>
                    <a:pt x="11832" y="3642"/>
                    <a:pt x="11649" y="3642"/>
                  </a:cubicBezTo>
                  <a:cubicBezTo>
                    <a:pt x="11466" y="3642"/>
                    <a:pt x="11281" y="3630"/>
                    <a:pt x="11097" y="3607"/>
                  </a:cubicBezTo>
                  <a:cubicBezTo>
                    <a:pt x="12049" y="3416"/>
                    <a:pt x="13002" y="3178"/>
                    <a:pt x="13919" y="2857"/>
                  </a:cubicBezTo>
                  <a:close/>
                  <a:moveTo>
                    <a:pt x="5390" y="1913"/>
                  </a:moveTo>
                  <a:cubicBezTo>
                    <a:pt x="6474" y="1913"/>
                    <a:pt x="7602" y="2387"/>
                    <a:pt x="8239" y="3273"/>
                  </a:cubicBezTo>
                  <a:cubicBezTo>
                    <a:pt x="8358" y="3452"/>
                    <a:pt x="8454" y="3630"/>
                    <a:pt x="8537" y="3833"/>
                  </a:cubicBezTo>
                  <a:cubicBezTo>
                    <a:pt x="8299" y="3892"/>
                    <a:pt x="8061" y="3952"/>
                    <a:pt x="7823" y="4023"/>
                  </a:cubicBezTo>
                  <a:cubicBezTo>
                    <a:pt x="7661" y="4077"/>
                    <a:pt x="7704" y="4317"/>
                    <a:pt x="7847" y="4317"/>
                  </a:cubicBezTo>
                  <a:cubicBezTo>
                    <a:pt x="7862" y="4317"/>
                    <a:pt x="7877" y="4315"/>
                    <a:pt x="7894" y="4309"/>
                  </a:cubicBezTo>
                  <a:cubicBezTo>
                    <a:pt x="8144" y="4226"/>
                    <a:pt x="8394" y="4154"/>
                    <a:pt x="8656" y="4107"/>
                  </a:cubicBezTo>
                  <a:cubicBezTo>
                    <a:pt x="8684" y="4135"/>
                    <a:pt x="8720" y="4147"/>
                    <a:pt x="8756" y="4147"/>
                  </a:cubicBezTo>
                  <a:cubicBezTo>
                    <a:pt x="8795" y="4147"/>
                    <a:pt x="8833" y="4132"/>
                    <a:pt x="8859" y="4107"/>
                  </a:cubicBezTo>
                  <a:cubicBezTo>
                    <a:pt x="8879" y="4119"/>
                    <a:pt x="8901" y="4126"/>
                    <a:pt x="8923" y="4126"/>
                  </a:cubicBezTo>
                  <a:cubicBezTo>
                    <a:pt x="8966" y="4126"/>
                    <a:pt x="9010" y="4102"/>
                    <a:pt x="9049" y="4047"/>
                  </a:cubicBezTo>
                  <a:lnTo>
                    <a:pt x="9073" y="4035"/>
                  </a:lnTo>
                  <a:cubicBezTo>
                    <a:pt x="9385" y="3989"/>
                    <a:pt x="9700" y="3963"/>
                    <a:pt x="10013" y="3963"/>
                  </a:cubicBezTo>
                  <a:cubicBezTo>
                    <a:pt x="10905" y="3963"/>
                    <a:pt x="11783" y="4170"/>
                    <a:pt x="12549" y="4690"/>
                  </a:cubicBezTo>
                  <a:cubicBezTo>
                    <a:pt x="13145" y="5095"/>
                    <a:pt x="13609" y="5678"/>
                    <a:pt x="13835" y="6357"/>
                  </a:cubicBezTo>
                  <a:cubicBezTo>
                    <a:pt x="14073" y="7107"/>
                    <a:pt x="14038" y="7905"/>
                    <a:pt x="13895" y="8655"/>
                  </a:cubicBezTo>
                  <a:cubicBezTo>
                    <a:pt x="13728" y="9441"/>
                    <a:pt x="13431" y="10179"/>
                    <a:pt x="13073" y="10893"/>
                  </a:cubicBezTo>
                  <a:cubicBezTo>
                    <a:pt x="12728" y="11596"/>
                    <a:pt x="12299" y="12262"/>
                    <a:pt x="11752" y="12834"/>
                  </a:cubicBezTo>
                  <a:cubicBezTo>
                    <a:pt x="10859" y="13739"/>
                    <a:pt x="9668" y="14287"/>
                    <a:pt x="8418" y="14501"/>
                  </a:cubicBezTo>
                  <a:cubicBezTo>
                    <a:pt x="8057" y="14559"/>
                    <a:pt x="7688" y="14589"/>
                    <a:pt x="7318" y="14589"/>
                  </a:cubicBezTo>
                  <a:cubicBezTo>
                    <a:pt x="6407" y="14589"/>
                    <a:pt x="5489" y="14409"/>
                    <a:pt x="4668" y="14037"/>
                  </a:cubicBezTo>
                  <a:cubicBezTo>
                    <a:pt x="3489" y="13513"/>
                    <a:pt x="2501" y="12596"/>
                    <a:pt x="1846" y="11489"/>
                  </a:cubicBezTo>
                  <a:cubicBezTo>
                    <a:pt x="500" y="9226"/>
                    <a:pt x="393" y="6226"/>
                    <a:pt x="1881" y="4011"/>
                  </a:cubicBezTo>
                  <a:cubicBezTo>
                    <a:pt x="2584" y="2952"/>
                    <a:pt x="3727" y="2047"/>
                    <a:pt x="5060" y="1928"/>
                  </a:cubicBezTo>
                  <a:cubicBezTo>
                    <a:pt x="5169" y="1918"/>
                    <a:pt x="5279" y="1913"/>
                    <a:pt x="5390" y="1913"/>
                  </a:cubicBezTo>
                  <a:close/>
                  <a:moveTo>
                    <a:pt x="9345" y="0"/>
                  </a:moveTo>
                  <a:cubicBezTo>
                    <a:pt x="9181" y="0"/>
                    <a:pt x="9019" y="51"/>
                    <a:pt x="8882" y="166"/>
                  </a:cubicBezTo>
                  <a:cubicBezTo>
                    <a:pt x="8847" y="201"/>
                    <a:pt x="8847" y="261"/>
                    <a:pt x="8847" y="321"/>
                  </a:cubicBezTo>
                  <a:cubicBezTo>
                    <a:pt x="9049" y="1392"/>
                    <a:pt x="8990" y="2499"/>
                    <a:pt x="8668" y="3547"/>
                  </a:cubicBezTo>
                  <a:cubicBezTo>
                    <a:pt x="8168" y="2559"/>
                    <a:pt x="7156" y="1928"/>
                    <a:pt x="6084" y="1725"/>
                  </a:cubicBezTo>
                  <a:cubicBezTo>
                    <a:pt x="5851" y="1683"/>
                    <a:pt x="5620" y="1662"/>
                    <a:pt x="5391" y="1662"/>
                  </a:cubicBezTo>
                  <a:cubicBezTo>
                    <a:pt x="4275" y="1662"/>
                    <a:pt x="3227" y="2149"/>
                    <a:pt x="2417" y="2940"/>
                  </a:cubicBezTo>
                  <a:cubicBezTo>
                    <a:pt x="346" y="4857"/>
                    <a:pt x="0" y="8131"/>
                    <a:pt x="1096" y="10703"/>
                  </a:cubicBezTo>
                  <a:cubicBezTo>
                    <a:pt x="1631" y="11965"/>
                    <a:pt x="2489" y="13084"/>
                    <a:pt x="3632" y="13846"/>
                  </a:cubicBezTo>
                  <a:cubicBezTo>
                    <a:pt x="4720" y="14571"/>
                    <a:pt x="6034" y="14908"/>
                    <a:pt x="7339" y="14908"/>
                  </a:cubicBezTo>
                  <a:cubicBezTo>
                    <a:pt x="7405" y="14908"/>
                    <a:pt x="7471" y="14907"/>
                    <a:pt x="7537" y="14906"/>
                  </a:cubicBezTo>
                  <a:cubicBezTo>
                    <a:pt x="8870" y="14858"/>
                    <a:pt x="10216" y="14429"/>
                    <a:pt x="11287" y="13620"/>
                  </a:cubicBezTo>
                  <a:cubicBezTo>
                    <a:pt x="12561" y="12655"/>
                    <a:pt x="13383" y="11167"/>
                    <a:pt x="13883" y="9667"/>
                  </a:cubicBezTo>
                  <a:cubicBezTo>
                    <a:pt x="14407" y="8155"/>
                    <a:pt x="14526" y="6417"/>
                    <a:pt x="13442" y="5143"/>
                  </a:cubicBezTo>
                  <a:cubicBezTo>
                    <a:pt x="13145" y="4797"/>
                    <a:pt x="12800" y="4512"/>
                    <a:pt x="12430" y="4309"/>
                  </a:cubicBezTo>
                  <a:cubicBezTo>
                    <a:pt x="13966" y="4190"/>
                    <a:pt x="15419" y="3321"/>
                    <a:pt x="16205" y="1999"/>
                  </a:cubicBezTo>
                  <a:cubicBezTo>
                    <a:pt x="16264" y="1892"/>
                    <a:pt x="16193" y="1785"/>
                    <a:pt x="16074" y="1773"/>
                  </a:cubicBezTo>
                  <a:cubicBezTo>
                    <a:pt x="15907" y="1761"/>
                    <a:pt x="15752" y="1749"/>
                    <a:pt x="15597" y="1725"/>
                  </a:cubicBezTo>
                  <a:cubicBezTo>
                    <a:pt x="15202" y="1691"/>
                    <a:pt x="14800" y="1672"/>
                    <a:pt x="14397" y="1672"/>
                  </a:cubicBezTo>
                  <a:cubicBezTo>
                    <a:pt x="12714" y="1672"/>
                    <a:pt x="11011" y="2010"/>
                    <a:pt x="9656" y="2999"/>
                  </a:cubicBezTo>
                  <a:cubicBezTo>
                    <a:pt x="9704" y="2892"/>
                    <a:pt x="9763" y="2797"/>
                    <a:pt x="9811" y="2702"/>
                  </a:cubicBezTo>
                  <a:cubicBezTo>
                    <a:pt x="10013" y="2249"/>
                    <a:pt x="10240" y="1761"/>
                    <a:pt x="10287" y="1273"/>
                  </a:cubicBezTo>
                  <a:cubicBezTo>
                    <a:pt x="10335" y="833"/>
                    <a:pt x="10216" y="416"/>
                    <a:pt x="9859" y="166"/>
                  </a:cubicBezTo>
                  <a:cubicBezTo>
                    <a:pt x="9704" y="60"/>
                    <a:pt x="9523" y="0"/>
                    <a:pt x="93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795850" y="1477550"/>
              <a:ext cx="177950" cy="48375"/>
            </a:xfrm>
            <a:custGeom>
              <a:avLst/>
              <a:gdLst/>
              <a:ahLst/>
              <a:cxnLst/>
              <a:rect l="l" t="t" r="r" b="b"/>
              <a:pathLst>
                <a:path w="7118" h="1935" extrusionOk="0">
                  <a:moveTo>
                    <a:pt x="6907" y="0"/>
                  </a:moveTo>
                  <a:cubicBezTo>
                    <a:pt x="6871" y="0"/>
                    <a:pt x="6834" y="16"/>
                    <a:pt x="6802" y="54"/>
                  </a:cubicBezTo>
                  <a:cubicBezTo>
                    <a:pt x="6016" y="911"/>
                    <a:pt x="4909" y="1494"/>
                    <a:pt x="3742" y="1614"/>
                  </a:cubicBezTo>
                  <a:cubicBezTo>
                    <a:pt x="3588" y="1629"/>
                    <a:pt x="3434" y="1636"/>
                    <a:pt x="3280" y="1636"/>
                  </a:cubicBezTo>
                  <a:cubicBezTo>
                    <a:pt x="2216" y="1636"/>
                    <a:pt x="1157" y="1282"/>
                    <a:pt x="325" y="637"/>
                  </a:cubicBezTo>
                  <a:cubicBezTo>
                    <a:pt x="294" y="612"/>
                    <a:pt x="260" y="601"/>
                    <a:pt x="228" y="601"/>
                  </a:cubicBezTo>
                  <a:cubicBezTo>
                    <a:pt x="107" y="601"/>
                    <a:pt x="1" y="746"/>
                    <a:pt x="122" y="840"/>
                  </a:cubicBezTo>
                  <a:cubicBezTo>
                    <a:pt x="1021" y="1530"/>
                    <a:pt x="2141" y="1935"/>
                    <a:pt x="3279" y="1935"/>
                  </a:cubicBezTo>
                  <a:cubicBezTo>
                    <a:pt x="3437" y="1935"/>
                    <a:pt x="3595" y="1927"/>
                    <a:pt x="3754" y="1911"/>
                  </a:cubicBezTo>
                  <a:cubicBezTo>
                    <a:pt x="5004" y="1792"/>
                    <a:pt x="6183" y="1197"/>
                    <a:pt x="7028" y="256"/>
                  </a:cubicBezTo>
                  <a:cubicBezTo>
                    <a:pt x="7118" y="148"/>
                    <a:pt x="7018" y="0"/>
                    <a:pt x="69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935825" y="1442650"/>
              <a:ext cx="25325" cy="24575"/>
            </a:xfrm>
            <a:custGeom>
              <a:avLst/>
              <a:gdLst/>
              <a:ahLst/>
              <a:cxnLst/>
              <a:rect l="l" t="t" r="r" b="b"/>
              <a:pathLst>
                <a:path w="1013" h="983" extrusionOk="0">
                  <a:moveTo>
                    <a:pt x="161" y="0"/>
                  </a:moveTo>
                  <a:cubicBezTo>
                    <a:pt x="125" y="0"/>
                    <a:pt x="90" y="15"/>
                    <a:pt x="60" y="45"/>
                  </a:cubicBezTo>
                  <a:cubicBezTo>
                    <a:pt x="0" y="104"/>
                    <a:pt x="0" y="200"/>
                    <a:pt x="60" y="259"/>
                  </a:cubicBezTo>
                  <a:lnTo>
                    <a:pt x="738" y="938"/>
                  </a:lnTo>
                  <a:cubicBezTo>
                    <a:pt x="768" y="968"/>
                    <a:pt x="807" y="983"/>
                    <a:pt x="846" y="983"/>
                  </a:cubicBezTo>
                  <a:cubicBezTo>
                    <a:pt x="884" y="983"/>
                    <a:pt x="923" y="968"/>
                    <a:pt x="953" y="938"/>
                  </a:cubicBezTo>
                  <a:cubicBezTo>
                    <a:pt x="1012" y="878"/>
                    <a:pt x="1012" y="795"/>
                    <a:pt x="953" y="735"/>
                  </a:cubicBezTo>
                  <a:lnTo>
                    <a:pt x="262" y="45"/>
                  </a:lnTo>
                  <a:cubicBezTo>
                    <a:pt x="232" y="15"/>
                    <a:pt x="197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925700" y="1457050"/>
              <a:ext cx="19675" cy="18800"/>
            </a:xfrm>
            <a:custGeom>
              <a:avLst/>
              <a:gdLst/>
              <a:ahLst/>
              <a:cxnLst/>
              <a:rect l="l" t="t" r="r" b="b"/>
              <a:pathLst>
                <a:path w="787" h="752" extrusionOk="0">
                  <a:moveTo>
                    <a:pt x="156" y="0"/>
                  </a:moveTo>
                  <a:cubicBezTo>
                    <a:pt x="118" y="0"/>
                    <a:pt x="82" y="12"/>
                    <a:pt x="60" y="40"/>
                  </a:cubicBezTo>
                  <a:cubicBezTo>
                    <a:pt x="0" y="100"/>
                    <a:pt x="0" y="183"/>
                    <a:pt x="60" y="243"/>
                  </a:cubicBezTo>
                  <a:lnTo>
                    <a:pt x="524" y="707"/>
                  </a:lnTo>
                  <a:cubicBezTo>
                    <a:pt x="554" y="737"/>
                    <a:pt x="590" y="752"/>
                    <a:pt x="626" y="752"/>
                  </a:cubicBezTo>
                  <a:cubicBezTo>
                    <a:pt x="661" y="752"/>
                    <a:pt x="697" y="737"/>
                    <a:pt x="727" y="707"/>
                  </a:cubicBezTo>
                  <a:cubicBezTo>
                    <a:pt x="786" y="648"/>
                    <a:pt x="786" y="564"/>
                    <a:pt x="727" y="505"/>
                  </a:cubicBezTo>
                  <a:lnTo>
                    <a:pt x="274" y="40"/>
                  </a:lnTo>
                  <a:cubicBezTo>
                    <a:pt x="243" y="15"/>
                    <a:pt x="198" y="0"/>
                    <a:pt x="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904875" y="1466675"/>
              <a:ext cx="19950" cy="20100"/>
            </a:xfrm>
            <a:custGeom>
              <a:avLst/>
              <a:gdLst/>
              <a:ahLst/>
              <a:cxnLst/>
              <a:rect l="l" t="t" r="r" b="b"/>
              <a:pathLst>
                <a:path w="798" h="804" extrusionOk="0">
                  <a:moveTo>
                    <a:pt x="167" y="1"/>
                  </a:moveTo>
                  <a:cubicBezTo>
                    <a:pt x="131" y="1"/>
                    <a:pt x="95" y="13"/>
                    <a:pt x="60" y="36"/>
                  </a:cubicBezTo>
                  <a:cubicBezTo>
                    <a:pt x="12" y="96"/>
                    <a:pt x="0" y="203"/>
                    <a:pt x="60" y="251"/>
                  </a:cubicBezTo>
                  <a:cubicBezTo>
                    <a:pt x="119" y="334"/>
                    <a:pt x="214" y="417"/>
                    <a:pt x="286" y="501"/>
                  </a:cubicBezTo>
                  <a:cubicBezTo>
                    <a:pt x="333" y="548"/>
                    <a:pt x="357" y="572"/>
                    <a:pt x="393" y="620"/>
                  </a:cubicBezTo>
                  <a:cubicBezTo>
                    <a:pt x="405" y="632"/>
                    <a:pt x="417" y="667"/>
                    <a:pt x="452" y="679"/>
                  </a:cubicBezTo>
                  <a:cubicBezTo>
                    <a:pt x="452" y="679"/>
                    <a:pt x="452" y="691"/>
                    <a:pt x="464" y="691"/>
                  </a:cubicBezTo>
                  <a:cubicBezTo>
                    <a:pt x="476" y="715"/>
                    <a:pt x="476" y="727"/>
                    <a:pt x="488" y="727"/>
                  </a:cubicBezTo>
                  <a:cubicBezTo>
                    <a:pt x="524" y="751"/>
                    <a:pt x="536" y="786"/>
                    <a:pt x="583" y="798"/>
                  </a:cubicBezTo>
                  <a:cubicBezTo>
                    <a:pt x="590" y="802"/>
                    <a:pt x="600" y="803"/>
                    <a:pt x="612" y="803"/>
                  </a:cubicBezTo>
                  <a:cubicBezTo>
                    <a:pt x="640" y="803"/>
                    <a:pt x="677" y="795"/>
                    <a:pt x="702" y="786"/>
                  </a:cubicBezTo>
                  <a:cubicBezTo>
                    <a:pt x="762" y="739"/>
                    <a:pt x="798" y="656"/>
                    <a:pt x="762" y="572"/>
                  </a:cubicBezTo>
                  <a:cubicBezTo>
                    <a:pt x="607" y="382"/>
                    <a:pt x="452" y="203"/>
                    <a:pt x="262" y="36"/>
                  </a:cubicBezTo>
                  <a:cubicBezTo>
                    <a:pt x="238" y="13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93250" y="1476800"/>
              <a:ext cx="14625" cy="14600"/>
            </a:xfrm>
            <a:custGeom>
              <a:avLst/>
              <a:gdLst/>
              <a:ahLst/>
              <a:cxnLst/>
              <a:rect l="l" t="t" r="r" b="b"/>
              <a:pathLst>
                <a:path w="585" h="584" extrusionOk="0">
                  <a:moveTo>
                    <a:pt x="155" y="0"/>
                  </a:moveTo>
                  <a:cubicBezTo>
                    <a:pt x="120" y="12"/>
                    <a:pt x="84" y="24"/>
                    <a:pt x="48" y="48"/>
                  </a:cubicBezTo>
                  <a:cubicBezTo>
                    <a:pt x="24" y="84"/>
                    <a:pt x="1" y="108"/>
                    <a:pt x="1" y="155"/>
                  </a:cubicBezTo>
                  <a:cubicBezTo>
                    <a:pt x="1" y="203"/>
                    <a:pt x="24" y="227"/>
                    <a:pt x="48" y="262"/>
                  </a:cubicBezTo>
                  <a:lnTo>
                    <a:pt x="334" y="536"/>
                  </a:lnTo>
                  <a:cubicBezTo>
                    <a:pt x="358" y="572"/>
                    <a:pt x="405" y="584"/>
                    <a:pt x="441" y="584"/>
                  </a:cubicBezTo>
                  <a:cubicBezTo>
                    <a:pt x="465" y="584"/>
                    <a:pt x="513" y="572"/>
                    <a:pt x="536" y="536"/>
                  </a:cubicBezTo>
                  <a:cubicBezTo>
                    <a:pt x="572" y="512"/>
                    <a:pt x="584" y="477"/>
                    <a:pt x="584" y="441"/>
                  </a:cubicBezTo>
                  <a:cubicBezTo>
                    <a:pt x="584" y="393"/>
                    <a:pt x="572" y="370"/>
                    <a:pt x="536" y="334"/>
                  </a:cubicBezTo>
                  <a:lnTo>
                    <a:pt x="263" y="48"/>
                  </a:lnTo>
                  <a:cubicBezTo>
                    <a:pt x="227" y="24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74800" y="1482450"/>
              <a:ext cx="14900" cy="16100"/>
            </a:xfrm>
            <a:custGeom>
              <a:avLst/>
              <a:gdLst/>
              <a:ahLst/>
              <a:cxnLst/>
              <a:rect l="l" t="t" r="r" b="b"/>
              <a:pathLst>
                <a:path w="596" h="644" extrusionOk="0">
                  <a:moveTo>
                    <a:pt x="167" y="1"/>
                  </a:moveTo>
                  <a:cubicBezTo>
                    <a:pt x="131" y="1"/>
                    <a:pt x="84" y="25"/>
                    <a:pt x="60" y="48"/>
                  </a:cubicBezTo>
                  <a:cubicBezTo>
                    <a:pt x="24" y="84"/>
                    <a:pt x="0" y="108"/>
                    <a:pt x="12" y="155"/>
                  </a:cubicBezTo>
                  <a:lnTo>
                    <a:pt x="12" y="203"/>
                  </a:lnTo>
                  <a:cubicBezTo>
                    <a:pt x="12" y="227"/>
                    <a:pt x="24" y="239"/>
                    <a:pt x="60" y="263"/>
                  </a:cubicBezTo>
                  <a:cubicBezTo>
                    <a:pt x="143" y="382"/>
                    <a:pt x="239" y="477"/>
                    <a:pt x="346" y="596"/>
                  </a:cubicBezTo>
                  <a:cubicBezTo>
                    <a:pt x="370" y="632"/>
                    <a:pt x="417" y="644"/>
                    <a:pt x="441" y="644"/>
                  </a:cubicBezTo>
                  <a:cubicBezTo>
                    <a:pt x="477" y="644"/>
                    <a:pt x="524" y="632"/>
                    <a:pt x="548" y="596"/>
                  </a:cubicBezTo>
                  <a:cubicBezTo>
                    <a:pt x="572" y="572"/>
                    <a:pt x="596" y="536"/>
                    <a:pt x="596" y="501"/>
                  </a:cubicBezTo>
                  <a:lnTo>
                    <a:pt x="596" y="453"/>
                  </a:lnTo>
                  <a:cubicBezTo>
                    <a:pt x="596" y="417"/>
                    <a:pt x="584" y="406"/>
                    <a:pt x="548" y="394"/>
                  </a:cubicBezTo>
                  <a:cubicBezTo>
                    <a:pt x="465" y="275"/>
                    <a:pt x="370" y="167"/>
                    <a:pt x="262" y="48"/>
                  </a:cubicBezTo>
                  <a:cubicBezTo>
                    <a:pt x="239" y="25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55450" y="1483825"/>
              <a:ext cx="14900" cy="16050"/>
            </a:xfrm>
            <a:custGeom>
              <a:avLst/>
              <a:gdLst/>
              <a:ahLst/>
              <a:cxnLst/>
              <a:rect l="l" t="t" r="r" b="b"/>
              <a:pathLst>
                <a:path w="596" h="642" extrusionOk="0">
                  <a:moveTo>
                    <a:pt x="156" y="1"/>
                  </a:moveTo>
                  <a:cubicBezTo>
                    <a:pt x="144" y="1"/>
                    <a:pt x="132" y="2"/>
                    <a:pt x="120" y="5"/>
                  </a:cubicBezTo>
                  <a:cubicBezTo>
                    <a:pt x="48" y="41"/>
                    <a:pt x="1" y="112"/>
                    <a:pt x="12" y="184"/>
                  </a:cubicBezTo>
                  <a:cubicBezTo>
                    <a:pt x="84" y="362"/>
                    <a:pt x="191" y="529"/>
                    <a:pt x="346" y="624"/>
                  </a:cubicBezTo>
                  <a:cubicBezTo>
                    <a:pt x="363" y="633"/>
                    <a:pt x="391" y="641"/>
                    <a:pt x="424" y="641"/>
                  </a:cubicBezTo>
                  <a:cubicBezTo>
                    <a:pt x="437" y="641"/>
                    <a:pt x="451" y="640"/>
                    <a:pt x="465" y="636"/>
                  </a:cubicBezTo>
                  <a:cubicBezTo>
                    <a:pt x="489" y="624"/>
                    <a:pt x="536" y="601"/>
                    <a:pt x="548" y="565"/>
                  </a:cubicBezTo>
                  <a:cubicBezTo>
                    <a:pt x="596" y="481"/>
                    <a:pt x="560" y="398"/>
                    <a:pt x="489" y="351"/>
                  </a:cubicBezTo>
                  <a:lnTo>
                    <a:pt x="477" y="351"/>
                  </a:lnTo>
                  <a:cubicBezTo>
                    <a:pt x="441" y="327"/>
                    <a:pt x="417" y="303"/>
                    <a:pt x="405" y="279"/>
                  </a:cubicBezTo>
                  <a:cubicBezTo>
                    <a:pt x="382" y="243"/>
                    <a:pt x="358" y="220"/>
                    <a:pt x="346" y="184"/>
                  </a:cubicBezTo>
                  <a:cubicBezTo>
                    <a:pt x="322" y="160"/>
                    <a:pt x="322" y="148"/>
                    <a:pt x="310" y="112"/>
                  </a:cubicBezTo>
                  <a:cubicBezTo>
                    <a:pt x="298" y="89"/>
                    <a:pt x="263" y="41"/>
                    <a:pt x="239" y="29"/>
                  </a:cubicBezTo>
                  <a:cubicBezTo>
                    <a:pt x="213" y="12"/>
                    <a:pt x="186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832225" y="1485425"/>
              <a:ext cx="11650" cy="11650"/>
            </a:xfrm>
            <a:custGeom>
              <a:avLst/>
              <a:gdLst/>
              <a:ahLst/>
              <a:cxnLst/>
              <a:rect l="l" t="t" r="r" b="b"/>
              <a:pathLst>
                <a:path w="466" h="466" extrusionOk="0">
                  <a:moveTo>
                    <a:pt x="156" y="1"/>
                  </a:moveTo>
                  <a:cubicBezTo>
                    <a:pt x="144" y="1"/>
                    <a:pt x="108" y="1"/>
                    <a:pt x="96" y="25"/>
                  </a:cubicBezTo>
                  <a:cubicBezTo>
                    <a:pt x="72" y="25"/>
                    <a:pt x="60" y="36"/>
                    <a:pt x="49" y="48"/>
                  </a:cubicBezTo>
                  <a:cubicBezTo>
                    <a:pt x="13" y="84"/>
                    <a:pt x="1" y="108"/>
                    <a:pt x="1" y="156"/>
                  </a:cubicBezTo>
                  <a:cubicBezTo>
                    <a:pt x="1" y="203"/>
                    <a:pt x="13" y="227"/>
                    <a:pt x="49" y="251"/>
                  </a:cubicBezTo>
                  <a:lnTo>
                    <a:pt x="215" y="417"/>
                  </a:lnTo>
                  <a:cubicBezTo>
                    <a:pt x="227" y="429"/>
                    <a:pt x="239" y="453"/>
                    <a:pt x="251" y="453"/>
                  </a:cubicBezTo>
                  <a:cubicBezTo>
                    <a:pt x="275" y="465"/>
                    <a:pt x="287" y="465"/>
                    <a:pt x="310" y="465"/>
                  </a:cubicBezTo>
                  <a:cubicBezTo>
                    <a:pt x="334" y="465"/>
                    <a:pt x="358" y="465"/>
                    <a:pt x="370" y="453"/>
                  </a:cubicBezTo>
                  <a:cubicBezTo>
                    <a:pt x="394" y="453"/>
                    <a:pt x="406" y="429"/>
                    <a:pt x="418" y="417"/>
                  </a:cubicBezTo>
                  <a:cubicBezTo>
                    <a:pt x="453" y="394"/>
                    <a:pt x="465" y="358"/>
                    <a:pt x="465" y="322"/>
                  </a:cubicBezTo>
                  <a:cubicBezTo>
                    <a:pt x="465" y="275"/>
                    <a:pt x="453" y="239"/>
                    <a:pt x="418" y="215"/>
                  </a:cubicBezTo>
                  <a:lnTo>
                    <a:pt x="263" y="48"/>
                  </a:lnTo>
                  <a:cubicBezTo>
                    <a:pt x="239" y="36"/>
                    <a:pt x="227" y="25"/>
                    <a:pt x="215" y="25"/>
                  </a:cubicBezTo>
                  <a:cubicBezTo>
                    <a:pt x="203" y="1"/>
                    <a:pt x="17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812300" y="1480075"/>
              <a:ext cx="11025" cy="12825"/>
            </a:xfrm>
            <a:custGeom>
              <a:avLst/>
              <a:gdLst/>
              <a:ahLst/>
              <a:cxnLst/>
              <a:rect l="l" t="t" r="r" b="b"/>
              <a:pathLst>
                <a:path w="441" h="513" extrusionOk="0">
                  <a:moveTo>
                    <a:pt x="143" y="0"/>
                  </a:moveTo>
                  <a:cubicBezTo>
                    <a:pt x="131" y="0"/>
                    <a:pt x="95" y="0"/>
                    <a:pt x="84" y="12"/>
                  </a:cubicBezTo>
                  <a:cubicBezTo>
                    <a:pt x="60" y="24"/>
                    <a:pt x="24" y="60"/>
                    <a:pt x="12" y="96"/>
                  </a:cubicBezTo>
                  <a:cubicBezTo>
                    <a:pt x="0" y="143"/>
                    <a:pt x="12" y="167"/>
                    <a:pt x="24" y="215"/>
                  </a:cubicBezTo>
                  <a:cubicBezTo>
                    <a:pt x="72" y="298"/>
                    <a:pt x="95" y="370"/>
                    <a:pt x="143" y="441"/>
                  </a:cubicBezTo>
                  <a:cubicBezTo>
                    <a:pt x="155" y="465"/>
                    <a:pt x="203" y="501"/>
                    <a:pt x="238" y="512"/>
                  </a:cubicBezTo>
                  <a:lnTo>
                    <a:pt x="298" y="512"/>
                  </a:lnTo>
                  <a:cubicBezTo>
                    <a:pt x="310" y="512"/>
                    <a:pt x="345" y="512"/>
                    <a:pt x="357" y="501"/>
                  </a:cubicBezTo>
                  <a:cubicBezTo>
                    <a:pt x="381" y="489"/>
                    <a:pt x="417" y="453"/>
                    <a:pt x="429" y="417"/>
                  </a:cubicBezTo>
                  <a:cubicBezTo>
                    <a:pt x="441" y="370"/>
                    <a:pt x="429" y="334"/>
                    <a:pt x="417" y="298"/>
                  </a:cubicBezTo>
                  <a:cubicBezTo>
                    <a:pt x="369" y="215"/>
                    <a:pt x="345" y="143"/>
                    <a:pt x="298" y="72"/>
                  </a:cubicBezTo>
                  <a:cubicBezTo>
                    <a:pt x="262" y="24"/>
                    <a:pt x="238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74200" y="1472625"/>
              <a:ext cx="16100" cy="15800"/>
            </a:xfrm>
            <a:custGeom>
              <a:avLst/>
              <a:gdLst/>
              <a:ahLst/>
              <a:cxnLst/>
              <a:rect l="l" t="t" r="r" b="b"/>
              <a:pathLst>
                <a:path w="644" h="632" extrusionOk="0">
                  <a:moveTo>
                    <a:pt x="155" y="1"/>
                  </a:moveTo>
                  <a:cubicBezTo>
                    <a:pt x="119" y="1"/>
                    <a:pt x="84" y="13"/>
                    <a:pt x="48" y="37"/>
                  </a:cubicBezTo>
                  <a:cubicBezTo>
                    <a:pt x="24" y="72"/>
                    <a:pt x="0" y="96"/>
                    <a:pt x="0" y="144"/>
                  </a:cubicBezTo>
                  <a:cubicBezTo>
                    <a:pt x="0" y="191"/>
                    <a:pt x="24" y="215"/>
                    <a:pt x="48" y="251"/>
                  </a:cubicBezTo>
                  <a:lnTo>
                    <a:pt x="393" y="596"/>
                  </a:lnTo>
                  <a:cubicBezTo>
                    <a:pt x="417" y="620"/>
                    <a:pt x="453" y="632"/>
                    <a:pt x="500" y="632"/>
                  </a:cubicBezTo>
                  <a:cubicBezTo>
                    <a:pt x="524" y="632"/>
                    <a:pt x="572" y="620"/>
                    <a:pt x="595" y="596"/>
                  </a:cubicBezTo>
                  <a:cubicBezTo>
                    <a:pt x="631" y="560"/>
                    <a:pt x="643" y="537"/>
                    <a:pt x="643" y="489"/>
                  </a:cubicBezTo>
                  <a:cubicBezTo>
                    <a:pt x="643" y="441"/>
                    <a:pt x="631" y="418"/>
                    <a:pt x="595" y="382"/>
                  </a:cubicBezTo>
                  <a:cubicBezTo>
                    <a:pt x="476" y="263"/>
                    <a:pt x="357" y="156"/>
                    <a:pt x="262" y="37"/>
                  </a:cubicBezTo>
                  <a:cubicBezTo>
                    <a:pt x="226" y="13"/>
                    <a:pt x="203" y="1"/>
                    <a:pt x="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951000" y="1418350"/>
              <a:ext cx="41400" cy="31925"/>
            </a:xfrm>
            <a:custGeom>
              <a:avLst/>
              <a:gdLst/>
              <a:ahLst/>
              <a:cxnLst/>
              <a:rect l="l" t="t" r="r" b="b"/>
              <a:pathLst>
                <a:path w="1656" h="1277" extrusionOk="0">
                  <a:moveTo>
                    <a:pt x="173" y="0"/>
                  </a:moveTo>
                  <a:cubicBezTo>
                    <a:pt x="120" y="0"/>
                    <a:pt x="61" y="27"/>
                    <a:pt x="36" y="76"/>
                  </a:cubicBezTo>
                  <a:cubicBezTo>
                    <a:pt x="0" y="172"/>
                    <a:pt x="36" y="243"/>
                    <a:pt x="96" y="291"/>
                  </a:cubicBezTo>
                  <a:cubicBezTo>
                    <a:pt x="524" y="612"/>
                    <a:pt x="965" y="945"/>
                    <a:pt x="1405" y="1255"/>
                  </a:cubicBezTo>
                  <a:cubicBezTo>
                    <a:pt x="1424" y="1270"/>
                    <a:pt x="1446" y="1277"/>
                    <a:pt x="1469" y="1277"/>
                  </a:cubicBezTo>
                  <a:cubicBezTo>
                    <a:pt x="1520" y="1277"/>
                    <a:pt x="1575" y="1244"/>
                    <a:pt x="1608" y="1195"/>
                  </a:cubicBezTo>
                  <a:cubicBezTo>
                    <a:pt x="1655" y="1124"/>
                    <a:pt x="1620" y="1053"/>
                    <a:pt x="1548" y="993"/>
                  </a:cubicBezTo>
                  <a:cubicBezTo>
                    <a:pt x="1120" y="660"/>
                    <a:pt x="667" y="338"/>
                    <a:pt x="239" y="17"/>
                  </a:cubicBezTo>
                  <a:cubicBezTo>
                    <a:pt x="220" y="6"/>
                    <a:pt x="197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962300" y="1404225"/>
              <a:ext cx="37250" cy="31150"/>
            </a:xfrm>
            <a:custGeom>
              <a:avLst/>
              <a:gdLst/>
              <a:ahLst/>
              <a:cxnLst/>
              <a:rect l="l" t="t" r="r" b="b"/>
              <a:pathLst>
                <a:path w="1490" h="1246" extrusionOk="0">
                  <a:moveTo>
                    <a:pt x="184" y="0"/>
                  </a:moveTo>
                  <a:cubicBezTo>
                    <a:pt x="130" y="0"/>
                    <a:pt x="69" y="33"/>
                    <a:pt x="37" y="82"/>
                  </a:cubicBezTo>
                  <a:cubicBezTo>
                    <a:pt x="1" y="153"/>
                    <a:pt x="25" y="236"/>
                    <a:pt x="96" y="296"/>
                  </a:cubicBezTo>
                  <a:cubicBezTo>
                    <a:pt x="489" y="594"/>
                    <a:pt x="858" y="891"/>
                    <a:pt x="1215" y="1201"/>
                  </a:cubicBezTo>
                  <a:cubicBezTo>
                    <a:pt x="1245" y="1231"/>
                    <a:pt x="1284" y="1246"/>
                    <a:pt x="1323" y="1246"/>
                  </a:cubicBezTo>
                  <a:cubicBezTo>
                    <a:pt x="1361" y="1246"/>
                    <a:pt x="1400" y="1231"/>
                    <a:pt x="1430" y="1201"/>
                  </a:cubicBezTo>
                  <a:cubicBezTo>
                    <a:pt x="1489" y="1141"/>
                    <a:pt x="1489" y="1034"/>
                    <a:pt x="1430" y="987"/>
                  </a:cubicBezTo>
                  <a:cubicBezTo>
                    <a:pt x="1049" y="641"/>
                    <a:pt x="656" y="332"/>
                    <a:pt x="251" y="22"/>
                  </a:cubicBezTo>
                  <a:cubicBezTo>
                    <a:pt x="232" y="7"/>
                    <a:pt x="209" y="0"/>
                    <a:pt x="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977800" y="1393150"/>
              <a:ext cx="25025" cy="20575"/>
            </a:xfrm>
            <a:custGeom>
              <a:avLst/>
              <a:gdLst/>
              <a:ahLst/>
              <a:cxnLst/>
              <a:rect l="l" t="t" r="r" b="b"/>
              <a:pathLst>
                <a:path w="1001" h="823" extrusionOk="0">
                  <a:moveTo>
                    <a:pt x="167" y="1"/>
                  </a:moveTo>
                  <a:cubicBezTo>
                    <a:pt x="131" y="1"/>
                    <a:pt x="83" y="13"/>
                    <a:pt x="60" y="48"/>
                  </a:cubicBezTo>
                  <a:cubicBezTo>
                    <a:pt x="12" y="96"/>
                    <a:pt x="0" y="191"/>
                    <a:pt x="60" y="263"/>
                  </a:cubicBezTo>
                  <a:cubicBezTo>
                    <a:pt x="286" y="429"/>
                    <a:pt x="512" y="620"/>
                    <a:pt x="726" y="775"/>
                  </a:cubicBezTo>
                  <a:cubicBezTo>
                    <a:pt x="762" y="810"/>
                    <a:pt x="786" y="822"/>
                    <a:pt x="833" y="822"/>
                  </a:cubicBezTo>
                  <a:cubicBezTo>
                    <a:pt x="857" y="822"/>
                    <a:pt x="905" y="810"/>
                    <a:pt x="941" y="775"/>
                  </a:cubicBezTo>
                  <a:cubicBezTo>
                    <a:pt x="976" y="715"/>
                    <a:pt x="1000" y="620"/>
                    <a:pt x="941" y="572"/>
                  </a:cubicBezTo>
                  <a:cubicBezTo>
                    <a:pt x="714" y="394"/>
                    <a:pt x="488" y="215"/>
                    <a:pt x="262" y="48"/>
                  </a:cubicBezTo>
                  <a:cubicBezTo>
                    <a:pt x="238" y="25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990600" y="1379650"/>
              <a:ext cx="17275" cy="14850"/>
            </a:xfrm>
            <a:custGeom>
              <a:avLst/>
              <a:gdLst/>
              <a:ahLst/>
              <a:cxnLst/>
              <a:rect l="l" t="t" r="r" b="b"/>
              <a:pathLst>
                <a:path w="691" h="594" extrusionOk="0">
                  <a:moveTo>
                    <a:pt x="143" y="0"/>
                  </a:moveTo>
                  <a:cubicBezTo>
                    <a:pt x="130" y="0"/>
                    <a:pt x="118" y="2"/>
                    <a:pt x="107" y="5"/>
                  </a:cubicBezTo>
                  <a:cubicBezTo>
                    <a:pt x="83" y="17"/>
                    <a:pt x="36" y="41"/>
                    <a:pt x="24" y="76"/>
                  </a:cubicBezTo>
                  <a:cubicBezTo>
                    <a:pt x="12" y="112"/>
                    <a:pt x="0" y="160"/>
                    <a:pt x="12" y="207"/>
                  </a:cubicBezTo>
                  <a:cubicBezTo>
                    <a:pt x="12" y="219"/>
                    <a:pt x="24" y="231"/>
                    <a:pt x="24" y="231"/>
                  </a:cubicBezTo>
                  <a:cubicBezTo>
                    <a:pt x="36" y="255"/>
                    <a:pt x="48" y="279"/>
                    <a:pt x="83" y="291"/>
                  </a:cubicBezTo>
                  <a:cubicBezTo>
                    <a:pt x="202" y="374"/>
                    <a:pt x="333" y="481"/>
                    <a:pt x="452" y="577"/>
                  </a:cubicBezTo>
                  <a:cubicBezTo>
                    <a:pt x="478" y="585"/>
                    <a:pt x="515" y="593"/>
                    <a:pt x="543" y="593"/>
                  </a:cubicBezTo>
                  <a:cubicBezTo>
                    <a:pt x="554" y="593"/>
                    <a:pt x="565" y="592"/>
                    <a:pt x="572" y="588"/>
                  </a:cubicBezTo>
                  <a:cubicBezTo>
                    <a:pt x="607" y="577"/>
                    <a:pt x="655" y="565"/>
                    <a:pt x="667" y="517"/>
                  </a:cubicBezTo>
                  <a:cubicBezTo>
                    <a:pt x="679" y="481"/>
                    <a:pt x="691" y="434"/>
                    <a:pt x="679" y="398"/>
                  </a:cubicBezTo>
                  <a:cubicBezTo>
                    <a:pt x="667" y="398"/>
                    <a:pt x="667" y="386"/>
                    <a:pt x="667" y="362"/>
                  </a:cubicBezTo>
                  <a:cubicBezTo>
                    <a:pt x="655" y="338"/>
                    <a:pt x="631" y="315"/>
                    <a:pt x="607" y="303"/>
                  </a:cubicBezTo>
                  <a:cubicBezTo>
                    <a:pt x="488" y="219"/>
                    <a:pt x="357" y="112"/>
                    <a:pt x="238" y="17"/>
                  </a:cubicBezTo>
                  <a:cubicBezTo>
                    <a:pt x="213" y="9"/>
                    <a:pt x="176" y="0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989400" y="1358025"/>
              <a:ext cx="20850" cy="16825"/>
            </a:xfrm>
            <a:custGeom>
              <a:avLst/>
              <a:gdLst/>
              <a:ahLst/>
              <a:cxnLst/>
              <a:rect l="l" t="t" r="r" b="b"/>
              <a:pathLst>
                <a:path w="834" h="673" extrusionOk="0">
                  <a:moveTo>
                    <a:pt x="119" y="1"/>
                  </a:moveTo>
                  <a:cubicBezTo>
                    <a:pt x="84" y="13"/>
                    <a:pt x="48" y="25"/>
                    <a:pt x="24" y="72"/>
                  </a:cubicBezTo>
                  <a:cubicBezTo>
                    <a:pt x="12" y="96"/>
                    <a:pt x="0" y="144"/>
                    <a:pt x="12" y="191"/>
                  </a:cubicBezTo>
                  <a:cubicBezTo>
                    <a:pt x="24" y="239"/>
                    <a:pt x="48" y="251"/>
                    <a:pt x="84" y="275"/>
                  </a:cubicBezTo>
                  <a:cubicBezTo>
                    <a:pt x="250" y="394"/>
                    <a:pt x="417" y="537"/>
                    <a:pt x="596" y="656"/>
                  </a:cubicBezTo>
                  <a:cubicBezTo>
                    <a:pt x="613" y="664"/>
                    <a:pt x="641" y="673"/>
                    <a:pt x="674" y="673"/>
                  </a:cubicBezTo>
                  <a:cubicBezTo>
                    <a:pt x="687" y="673"/>
                    <a:pt x="701" y="671"/>
                    <a:pt x="715" y="668"/>
                  </a:cubicBezTo>
                  <a:cubicBezTo>
                    <a:pt x="739" y="656"/>
                    <a:pt x="786" y="632"/>
                    <a:pt x="798" y="596"/>
                  </a:cubicBezTo>
                  <a:cubicBezTo>
                    <a:pt x="822" y="560"/>
                    <a:pt x="834" y="513"/>
                    <a:pt x="822" y="477"/>
                  </a:cubicBezTo>
                  <a:cubicBezTo>
                    <a:pt x="798" y="430"/>
                    <a:pt x="786" y="406"/>
                    <a:pt x="739" y="382"/>
                  </a:cubicBezTo>
                  <a:cubicBezTo>
                    <a:pt x="584" y="263"/>
                    <a:pt x="417" y="132"/>
                    <a:pt x="239" y="13"/>
                  </a:cubicBezTo>
                  <a:cubicBezTo>
                    <a:pt x="203" y="1"/>
                    <a:pt x="167" y="1"/>
                    <a:pt x="1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984050" y="1337050"/>
              <a:ext cx="22925" cy="16175"/>
            </a:xfrm>
            <a:custGeom>
              <a:avLst/>
              <a:gdLst/>
              <a:ahLst/>
              <a:cxnLst/>
              <a:rect l="l" t="t" r="r" b="b"/>
              <a:pathLst>
                <a:path w="917" h="647" extrusionOk="0">
                  <a:moveTo>
                    <a:pt x="140" y="0"/>
                  </a:moveTo>
                  <a:cubicBezTo>
                    <a:pt x="80" y="0"/>
                    <a:pt x="20" y="43"/>
                    <a:pt x="0" y="102"/>
                  </a:cubicBezTo>
                  <a:cubicBezTo>
                    <a:pt x="0" y="197"/>
                    <a:pt x="48" y="280"/>
                    <a:pt x="119" y="304"/>
                  </a:cubicBezTo>
                  <a:cubicBezTo>
                    <a:pt x="179" y="316"/>
                    <a:pt x="226" y="328"/>
                    <a:pt x="286" y="340"/>
                  </a:cubicBezTo>
                  <a:lnTo>
                    <a:pt x="298" y="340"/>
                  </a:lnTo>
                  <a:cubicBezTo>
                    <a:pt x="322" y="340"/>
                    <a:pt x="333" y="364"/>
                    <a:pt x="333" y="364"/>
                  </a:cubicBezTo>
                  <a:cubicBezTo>
                    <a:pt x="357" y="376"/>
                    <a:pt x="393" y="387"/>
                    <a:pt x="405" y="399"/>
                  </a:cubicBezTo>
                  <a:lnTo>
                    <a:pt x="536" y="495"/>
                  </a:lnTo>
                  <a:cubicBezTo>
                    <a:pt x="536" y="495"/>
                    <a:pt x="560" y="495"/>
                    <a:pt x="560" y="507"/>
                  </a:cubicBezTo>
                  <a:cubicBezTo>
                    <a:pt x="572" y="518"/>
                    <a:pt x="583" y="518"/>
                    <a:pt x="583" y="542"/>
                  </a:cubicBezTo>
                  <a:cubicBezTo>
                    <a:pt x="607" y="554"/>
                    <a:pt x="631" y="578"/>
                    <a:pt x="643" y="602"/>
                  </a:cubicBezTo>
                  <a:cubicBezTo>
                    <a:pt x="673" y="632"/>
                    <a:pt x="711" y="646"/>
                    <a:pt x="750" y="646"/>
                  </a:cubicBezTo>
                  <a:cubicBezTo>
                    <a:pt x="789" y="646"/>
                    <a:pt x="828" y="632"/>
                    <a:pt x="857" y="602"/>
                  </a:cubicBezTo>
                  <a:cubicBezTo>
                    <a:pt x="917" y="542"/>
                    <a:pt x="917" y="447"/>
                    <a:pt x="857" y="387"/>
                  </a:cubicBezTo>
                  <a:cubicBezTo>
                    <a:pt x="679" y="197"/>
                    <a:pt x="429" y="66"/>
                    <a:pt x="179" y="6"/>
                  </a:cubicBezTo>
                  <a:cubicBezTo>
                    <a:pt x="166" y="2"/>
                    <a:pt x="153" y="0"/>
                    <a:pt x="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957250" y="1311925"/>
              <a:ext cx="25325" cy="16375"/>
            </a:xfrm>
            <a:custGeom>
              <a:avLst/>
              <a:gdLst/>
              <a:ahLst/>
              <a:cxnLst/>
              <a:rect l="l" t="t" r="r" b="b"/>
              <a:pathLst>
                <a:path w="1013" h="655" extrusionOk="0">
                  <a:moveTo>
                    <a:pt x="147" y="1"/>
                  </a:moveTo>
                  <a:cubicBezTo>
                    <a:pt x="88" y="1"/>
                    <a:pt x="31" y="52"/>
                    <a:pt x="12" y="118"/>
                  </a:cubicBezTo>
                  <a:cubicBezTo>
                    <a:pt x="1" y="214"/>
                    <a:pt x="48" y="297"/>
                    <a:pt x="120" y="321"/>
                  </a:cubicBezTo>
                  <a:cubicBezTo>
                    <a:pt x="179" y="333"/>
                    <a:pt x="239" y="369"/>
                    <a:pt x="298" y="380"/>
                  </a:cubicBezTo>
                  <a:lnTo>
                    <a:pt x="310" y="380"/>
                  </a:lnTo>
                  <a:cubicBezTo>
                    <a:pt x="334" y="380"/>
                    <a:pt x="346" y="392"/>
                    <a:pt x="358" y="392"/>
                  </a:cubicBezTo>
                  <a:cubicBezTo>
                    <a:pt x="393" y="416"/>
                    <a:pt x="417" y="428"/>
                    <a:pt x="441" y="440"/>
                  </a:cubicBezTo>
                  <a:cubicBezTo>
                    <a:pt x="560" y="499"/>
                    <a:pt x="655" y="559"/>
                    <a:pt x="763" y="630"/>
                  </a:cubicBezTo>
                  <a:cubicBezTo>
                    <a:pt x="783" y="647"/>
                    <a:pt x="809" y="655"/>
                    <a:pt x="836" y="655"/>
                  </a:cubicBezTo>
                  <a:cubicBezTo>
                    <a:pt x="889" y="655"/>
                    <a:pt x="946" y="626"/>
                    <a:pt x="977" y="571"/>
                  </a:cubicBezTo>
                  <a:cubicBezTo>
                    <a:pt x="1013" y="499"/>
                    <a:pt x="989" y="428"/>
                    <a:pt x="905" y="369"/>
                  </a:cubicBezTo>
                  <a:cubicBezTo>
                    <a:pt x="691" y="202"/>
                    <a:pt x="453" y="83"/>
                    <a:pt x="191" y="11"/>
                  </a:cubicBezTo>
                  <a:cubicBezTo>
                    <a:pt x="177" y="4"/>
                    <a:pt x="162" y="1"/>
                    <a:pt x="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922125" y="1305075"/>
              <a:ext cx="26825" cy="17075"/>
            </a:xfrm>
            <a:custGeom>
              <a:avLst/>
              <a:gdLst/>
              <a:ahLst/>
              <a:cxnLst/>
              <a:rect l="l" t="t" r="r" b="b"/>
              <a:pathLst>
                <a:path w="1073" h="683" extrusionOk="0">
                  <a:moveTo>
                    <a:pt x="164" y="0"/>
                  </a:moveTo>
                  <a:cubicBezTo>
                    <a:pt x="108" y="0"/>
                    <a:pt x="58" y="21"/>
                    <a:pt x="24" y="71"/>
                  </a:cubicBezTo>
                  <a:cubicBezTo>
                    <a:pt x="1" y="154"/>
                    <a:pt x="12" y="238"/>
                    <a:pt x="84" y="285"/>
                  </a:cubicBezTo>
                  <a:cubicBezTo>
                    <a:pt x="334" y="416"/>
                    <a:pt x="572" y="535"/>
                    <a:pt x="834" y="666"/>
                  </a:cubicBezTo>
                  <a:cubicBezTo>
                    <a:pt x="856" y="677"/>
                    <a:pt x="879" y="683"/>
                    <a:pt x="902" y="683"/>
                  </a:cubicBezTo>
                  <a:cubicBezTo>
                    <a:pt x="954" y="683"/>
                    <a:pt x="1004" y="656"/>
                    <a:pt x="1036" y="607"/>
                  </a:cubicBezTo>
                  <a:cubicBezTo>
                    <a:pt x="1072" y="535"/>
                    <a:pt x="1048" y="440"/>
                    <a:pt x="977" y="404"/>
                  </a:cubicBezTo>
                  <a:cubicBezTo>
                    <a:pt x="727" y="262"/>
                    <a:pt x="489" y="142"/>
                    <a:pt x="239" y="11"/>
                  </a:cubicBezTo>
                  <a:cubicBezTo>
                    <a:pt x="213" y="4"/>
                    <a:pt x="188" y="0"/>
                    <a:pt x="1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822775" y="1254300"/>
              <a:ext cx="32625" cy="27400"/>
            </a:xfrm>
            <a:custGeom>
              <a:avLst/>
              <a:gdLst/>
              <a:ahLst/>
              <a:cxnLst/>
              <a:rect l="l" t="t" r="r" b="b"/>
              <a:pathLst>
                <a:path w="1305" h="1096" extrusionOk="0">
                  <a:moveTo>
                    <a:pt x="107" y="1"/>
                  </a:moveTo>
                  <a:cubicBezTo>
                    <a:pt x="49" y="1"/>
                    <a:pt x="1" y="78"/>
                    <a:pt x="57" y="126"/>
                  </a:cubicBezTo>
                  <a:cubicBezTo>
                    <a:pt x="415" y="435"/>
                    <a:pt x="772" y="757"/>
                    <a:pt x="1141" y="1078"/>
                  </a:cubicBezTo>
                  <a:cubicBezTo>
                    <a:pt x="1156" y="1090"/>
                    <a:pt x="1172" y="1096"/>
                    <a:pt x="1188" y="1096"/>
                  </a:cubicBezTo>
                  <a:cubicBezTo>
                    <a:pt x="1249" y="1096"/>
                    <a:pt x="1305" y="1018"/>
                    <a:pt x="1248" y="971"/>
                  </a:cubicBezTo>
                  <a:cubicBezTo>
                    <a:pt x="891" y="661"/>
                    <a:pt x="522" y="340"/>
                    <a:pt x="153" y="18"/>
                  </a:cubicBezTo>
                  <a:cubicBezTo>
                    <a:pt x="138" y="6"/>
                    <a:pt x="122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843250" y="1257650"/>
              <a:ext cx="11925" cy="11825"/>
            </a:xfrm>
            <a:custGeom>
              <a:avLst/>
              <a:gdLst/>
              <a:ahLst/>
              <a:cxnLst/>
              <a:rect l="l" t="t" r="r" b="b"/>
              <a:pathLst>
                <a:path w="477" h="473" extrusionOk="0">
                  <a:moveTo>
                    <a:pt x="73" y="1"/>
                  </a:moveTo>
                  <a:cubicBezTo>
                    <a:pt x="54" y="1"/>
                    <a:pt x="36" y="9"/>
                    <a:pt x="24" y="27"/>
                  </a:cubicBezTo>
                  <a:cubicBezTo>
                    <a:pt x="0" y="51"/>
                    <a:pt x="0" y="99"/>
                    <a:pt x="24" y="123"/>
                  </a:cubicBezTo>
                  <a:cubicBezTo>
                    <a:pt x="84" y="158"/>
                    <a:pt x="131" y="206"/>
                    <a:pt x="191" y="265"/>
                  </a:cubicBezTo>
                  <a:cubicBezTo>
                    <a:pt x="215" y="289"/>
                    <a:pt x="239" y="325"/>
                    <a:pt x="262" y="349"/>
                  </a:cubicBezTo>
                  <a:cubicBezTo>
                    <a:pt x="274" y="361"/>
                    <a:pt x="298" y="384"/>
                    <a:pt x="298" y="396"/>
                  </a:cubicBezTo>
                  <a:cubicBezTo>
                    <a:pt x="298" y="396"/>
                    <a:pt x="298" y="408"/>
                    <a:pt x="310" y="408"/>
                  </a:cubicBezTo>
                  <a:cubicBezTo>
                    <a:pt x="310" y="420"/>
                    <a:pt x="322" y="420"/>
                    <a:pt x="322" y="444"/>
                  </a:cubicBezTo>
                  <a:cubicBezTo>
                    <a:pt x="339" y="461"/>
                    <a:pt x="363" y="473"/>
                    <a:pt x="393" y="473"/>
                  </a:cubicBezTo>
                  <a:cubicBezTo>
                    <a:pt x="404" y="473"/>
                    <a:pt x="416" y="471"/>
                    <a:pt x="429" y="468"/>
                  </a:cubicBezTo>
                  <a:cubicBezTo>
                    <a:pt x="453" y="456"/>
                    <a:pt x="477" y="396"/>
                    <a:pt x="453" y="361"/>
                  </a:cubicBezTo>
                  <a:cubicBezTo>
                    <a:pt x="370" y="230"/>
                    <a:pt x="250" y="111"/>
                    <a:pt x="131" y="27"/>
                  </a:cubicBezTo>
                  <a:cubicBezTo>
                    <a:pt x="114" y="9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810800" y="126962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84" y="1"/>
                  </a:moveTo>
                  <a:cubicBezTo>
                    <a:pt x="72" y="1"/>
                    <a:pt x="36" y="25"/>
                    <a:pt x="24" y="25"/>
                  </a:cubicBezTo>
                  <a:cubicBezTo>
                    <a:pt x="1" y="48"/>
                    <a:pt x="1" y="96"/>
                    <a:pt x="24" y="120"/>
                  </a:cubicBezTo>
                  <a:cubicBezTo>
                    <a:pt x="120" y="203"/>
                    <a:pt x="203" y="263"/>
                    <a:pt x="298" y="334"/>
                  </a:cubicBezTo>
                  <a:cubicBezTo>
                    <a:pt x="310" y="346"/>
                    <a:pt x="322" y="346"/>
                    <a:pt x="358" y="346"/>
                  </a:cubicBezTo>
                  <a:cubicBezTo>
                    <a:pt x="370" y="346"/>
                    <a:pt x="405" y="334"/>
                    <a:pt x="417" y="334"/>
                  </a:cubicBezTo>
                  <a:cubicBezTo>
                    <a:pt x="441" y="298"/>
                    <a:pt x="441" y="263"/>
                    <a:pt x="417" y="227"/>
                  </a:cubicBezTo>
                  <a:cubicBezTo>
                    <a:pt x="322" y="156"/>
                    <a:pt x="239" y="84"/>
                    <a:pt x="144" y="25"/>
                  </a:cubicBezTo>
                  <a:cubicBezTo>
                    <a:pt x="132" y="1"/>
                    <a:pt x="120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798000" y="1291050"/>
              <a:ext cx="4800" cy="5400"/>
            </a:xfrm>
            <a:custGeom>
              <a:avLst/>
              <a:gdLst/>
              <a:ahLst/>
              <a:cxnLst/>
              <a:rect l="l" t="t" r="r" b="b"/>
              <a:pathLst>
                <a:path w="192" h="216" extrusionOk="0">
                  <a:moveTo>
                    <a:pt x="60" y="1"/>
                  </a:moveTo>
                  <a:cubicBezTo>
                    <a:pt x="48" y="1"/>
                    <a:pt x="36" y="13"/>
                    <a:pt x="36" y="13"/>
                  </a:cubicBezTo>
                  <a:cubicBezTo>
                    <a:pt x="24" y="25"/>
                    <a:pt x="1" y="37"/>
                    <a:pt x="1" y="61"/>
                  </a:cubicBezTo>
                  <a:lnTo>
                    <a:pt x="1" y="72"/>
                  </a:lnTo>
                  <a:cubicBezTo>
                    <a:pt x="1" y="84"/>
                    <a:pt x="1" y="96"/>
                    <a:pt x="24" y="108"/>
                  </a:cubicBezTo>
                  <a:cubicBezTo>
                    <a:pt x="36" y="144"/>
                    <a:pt x="48" y="156"/>
                    <a:pt x="60" y="191"/>
                  </a:cubicBezTo>
                  <a:cubicBezTo>
                    <a:pt x="60" y="203"/>
                    <a:pt x="84" y="203"/>
                    <a:pt x="84" y="203"/>
                  </a:cubicBezTo>
                  <a:cubicBezTo>
                    <a:pt x="84" y="203"/>
                    <a:pt x="96" y="215"/>
                    <a:pt x="108" y="215"/>
                  </a:cubicBezTo>
                  <a:lnTo>
                    <a:pt x="132" y="215"/>
                  </a:lnTo>
                  <a:cubicBezTo>
                    <a:pt x="155" y="215"/>
                    <a:pt x="155" y="215"/>
                    <a:pt x="167" y="203"/>
                  </a:cubicBezTo>
                  <a:cubicBezTo>
                    <a:pt x="179" y="191"/>
                    <a:pt x="191" y="168"/>
                    <a:pt x="191" y="156"/>
                  </a:cubicBezTo>
                  <a:lnTo>
                    <a:pt x="191" y="144"/>
                  </a:lnTo>
                  <a:cubicBezTo>
                    <a:pt x="191" y="132"/>
                    <a:pt x="191" y="108"/>
                    <a:pt x="179" y="96"/>
                  </a:cubicBezTo>
                  <a:cubicBezTo>
                    <a:pt x="167" y="72"/>
                    <a:pt x="155" y="61"/>
                    <a:pt x="132" y="25"/>
                  </a:cubicBezTo>
                  <a:cubicBezTo>
                    <a:pt x="132" y="13"/>
                    <a:pt x="120" y="13"/>
                    <a:pt x="120" y="13"/>
                  </a:cubicBezTo>
                  <a:cubicBezTo>
                    <a:pt x="120" y="13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797400" y="1308025"/>
              <a:ext cx="4800" cy="3900"/>
            </a:xfrm>
            <a:custGeom>
              <a:avLst/>
              <a:gdLst/>
              <a:ahLst/>
              <a:cxnLst/>
              <a:rect l="l" t="t" r="r" b="b"/>
              <a:pathLst>
                <a:path w="192" h="156" extrusionOk="0">
                  <a:moveTo>
                    <a:pt x="84" y="1"/>
                  </a:moveTo>
                  <a:cubicBezTo>
                    <a:pt x="1" y="1"/>
                    <a:pt x="1" y="155"/>
                    <a:pt x="84" y="155"/>
                  </a:cubicBezTo>
                  <a:cubicBezTo>
                    <a:pt x="191" y="155"/>
                    <a:pt x="191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835200" y="1338275"/>
              <a:ext cx="12525" cy="11150"/>
            </a:xfrm>
            <a:custGeom>
              <a:avLst/>
              <a:gdLst/>
              <a:ahLst/>
              <a:cxnLst/>
              <a:rect l="l" t="t" r="r" b="b"/>
              <a:pathLst>
                <a:path w="501" h="446" extrusionOk="0">
                  <a:moveTo>
                    <a:pt x="97" y="1"/>
                  </a:moveTo>
                  <a:cubicBezTo>
                    <a:pt x="69" y="1"/>
                    <a:pt x="34" y="14"/>
                    <a:pt x="25" y="41"/>
                  </a:cubicBezTo>
                  <a:cubicBezTo>
                    <a:pt x="1" y="88"/>
                    <a:pt x="1" y="112"/>
                    <a:pt x="49" y="148"/>
                  </a:cubicBezTo>
                  <a:cubicBezTo>
                    <a:pt x="60" y="160"/>
                    <a:pt x="84" y="160"/>
                    <a:pt x="96" y="172"/>
                  </a:cubicBezTo>
                  <a:lnTo>
                    <a:pt x="108" y="184"/>
                  </a:lnTo>
                  <a:lnTo>
                    <a:pt x="120" y="184"/>
                  </a:lnTo>
                  <a:cubicBezTo>
                    <a:pt x="156" y="207"/>
                    <a:pt x="180" y="231"/>
                    <a:pt x="203" y="267"/>
                  </a:cubicBezTo>
                  <a:cubicBezTo>
                    <a:pt x="239" y="303"/>
                    <a:pt x="299" y="362"/>
                    <a:pt x="346" y="422"/>
                  </a:cubicBezTo>
                  <a:cubicBezTo>
                    <a:pt x="358" y="446"/>
                    <a:pt x="382" y="446"/>
                    <a:pt x="406" y="446"/>
                  </a:cubicBezTo>
                  <a:cubicBezTo>
                    <a:pt x="418" y="446"/>
                    <a:pt x="453" y="422"/>
                    <a:pt x="465" y="422"/>
                  </a:cubicBezTo>
                  <a:cubicBezTo>
                    <a:pt x="477" y="410"/>
                    <a:pt x="501" y="398"/>
                    <a:pt x="477" y="362"/>
                  </a:cubicBezTo>
                  <a:cubicBezTo>
                    <a:pt x="477" y="350"/>
                    <a:pt x="465" y="338"/>
                    <a:pt x="465" y="303"/>
                  </a:cubicBezTo>
                  <a:cubicBezTo>
                    <a:pt x="358" y="207"/>
                    <a:pt x="251" y="100"/>
                    <a:pt x="120" y="5"/>
                  </a:cubicBezTo>
                  <a:cubicBezTo>
                    <a:pt x="114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859625" y="1329150"/>
              <a:ext cx="5075" cy="4500"/>
            </a:xfrm>
            <a:custGeom>
              <a:avLst/>
              <a:gdLst/>
              <a:ahLst/>
              <a:cxnLst/>
              <a:rect l="l" t="t" r="r" b="b"/>
              <a:pathLst>
                <a:path w="203" h="180" extrusionOk="0">
                  <a:moveTo>
                    <a:pt x="48" y="1"/>
                  </a:moveTo>
                  <a:cubicBezTo>
                    <a:pt x="36" y="1"/>
                    <a:pt x="36" y="25"/>
                    <a:pt x="24" y="25"/>
                  </a:cubicBezTo>
                  <a:lnTo>
                    <a:pt x="12" y="37"/>
                  </a:lnTo>
                  <a:cubicBezTo>
                    <a:pt x="12" y="49"/>
                    <a:pt x="0" y="61"/>
                    <a:pt x="0" y="84"/>
                  </a:cubicBezTo>
                  <a:lnTo>
                    <a:pt x="0" y="96"/>
                  </a:lnTo>
                  <a:cubicBezTo>
                    <a:pt x="0" y="96"/>
                    <a:pt x="0" y="108"/>
                    <a:pt x="12" y="120"/>
                  </a:cubicBezTo>
                  <a:lnTo>
                    <a:pt x="60" y="168"/>
                  </a:lnTo>
                  <a:cubicBezTo>
                    <a:pt x="60" y="168"/>
                    <a:pt x="72" y="180"/>
                    <a:pt x="84" y="180"/>
                  </a:cubicBezTo>
                  <a:lnTo>
                    <a:pt x="143" y="180"/>
                  </a:lnTo>
                  <a:cubicBezTo>
                    <a:pt x="155" y="180"/>
                    <a:pt x="155" y="168"/>
                    <a:pt x="167" y="168"/>
                  </a:cubicBezTo>
                  <a:lnTo>
                    <a:pt x="191" y="156"/>
                  </a:lnTo>
                  <a:cubicBezTo>
                    <a:pt x="191" y="144"/>
                    <a:pt x="203" y="120"/>
                    <a:pt x="203" y="108"/>
                  </a:cubicBezTo>
                  <a:lnTo>
                    <a:pt x="203" y="96"/>
                  </a:lnTo>
                  <a:cubicBezTo>
                    <a:pt x="203" y="84"/>
                    <a:pt x="191" y="61"/>
                    <a:pt x="191" y="61"/>
                  </a:cubicBezTo>
                  <a:lnTo>
                    <a:pt x="143" y="25"/>
                  </a:lnTo>
                  <a:cubicBezTo>
                    <a:pt x="143" y="25"/>
                    <a:pt x="131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889375" y="1351400"/>
              <a:ext cx="8675" cy="8600"/>
            </a:xfrm>
            <a:custGeom>
              <a:avLst/>
              <a:gdLst/>
              <a:ahLst/>
              <a:cxnLst/>
              <a:rect l="l" t="t" r="r" b="b"/>
              <a:pathLst>
                <a:path w="347" h="344" extrusionOk="0">
                  <a:moveTo>
                    <a:pt x="74" y="1"/>
                  </a:moveTo>
                  <a:cubicBezTo>
                    <a:pt x="54" y="1"/>
                    <a:pt x="37" y="10"/>
                    <a:pt x="25" y="28"/>
                  </a:cubicBezTo>
                  <a:cubicBezTo>
                    <a:pt x="1" y="52"/>
                    <a:pt x="1" y="99"/>
                    <a:pt x="25" y="123"/>
                  </a:cubicBezTo>
                  <a:lnTo>
                    <a:pt x="215" y="325"/>
                  </a:lnTo>
                  <a:cubicBezTo>
                    <a:pt x="233" y="337"/>
                    <a:pt x="254" y="343"/>
                    <a:pt x="273" y="343"/>
                  </a:cubicBezTo>
                  <a:cubicBezTo>
                    <a:pt x="293" y="343"/>
                    <a:pt x="310" y="337"/>
                    <a:pt x="322" y="325"/>
                  </a:cubicBezTo>
                  <a:cubicBezTo>
                    <a:pt x="346" y="290"/>
                    <a:pt x="346" y="242"/>
                    <a:pt x="322" y="218"/>
                  </a:cubicBezTo>
                  <a:cubicBezTo>
                    <a:pt x="263" y="159"/>
                    <a:pt x="203" y="87"/>
                    <a:pt x="132" y="28"/>
                  </a:cubicBezTo>
                  <a:cubicBezTo>
                    <a:pt x="114" y="10"/>
                    <a:pt x="93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800375" y="1374700"/>
              <a:ext cx="11350" cy="12050"/>
            </a:xfrm>
            <a:custGeom>
              <a:avLst/>
              <a:gdLst/>
              <a:ahLst/>
              <a:cxnLst/>
              <a:rect l="l" t="t" r="r" b="b"/>
              <a:pathLst>
                <a:path w="454" h="482" extrusionOk="0">
                  <a:moveTo>
                    <a:pt x="72" y="1"/>
                  </a:moveTo>
                  <a:cubicBezTo>
                    <a:pt x="60" y="1"/>
                    <a:pt x="25" y="13"/>
                    <a:pt x="13" y="13"/>
                  </a:cubicBezTo>
                  <a:cubicBezTo>
                    <a:pt x="13" y="24"/>
                    <a:pt x="1" y="84"/>
                    <a:pt x="25" y="120"/>
                  </a:cubicBezTo>
                  <a:cubicBezTo>
                    <a:pt x="84" y="167"/>
                    <a:pt x="144" y="215"/>
                    <a:pt x="191" y="263"/>
                  </a:cubicBezTo>
                  <a:cubicBezTo>
                    <a:pt x="203" y="274"/>
                    <a:pt x="227" y="298"/>
                    <a:pt x="227" y="310"/>
                  </a:cubicBezTo>
                  <a:cubicBezTo>
                    <a:pt x="227" y="310"/>
                    <a:pt x="227" y="322"/>
                    <a:pt x="239" y="322"/>
                  </a:cubicBezTo>
                  <a:lnTo>
                    <a:pt x="251" y="334"/>
                  </a:lnTo>
                  <a:cubicBezTo>
                    <a:pt x="275" y="370"/>
                    <a:pt x="299" y="405"/>
                    <a:pt x="310" y="441"/>
                  </a:cubicBezTo>
                  <a:cubicBezTo>
                    <a:pt x="319" y="468"/>
                    <a:pt x="355" y="481"/>
                    <a:pt x="387" y="481"/>
                  </a:cubicBezTo>
                  <a:cubicBezTo>
                    <a:pt x="398" y="481"/>
                    <a:pt x="409" y="480"/>
                    <a:pt x="418" y="477"/>
                  </a:cubicBezTo>
                  <a:cubicBezTo>
                    <a:pt x="441" y="453"/>
                    <a:pt x="453" y="417"/>
                    <a:pt x="441" y="370"/>
                  </a:cubicBezTo>
                  <a:cubicBezTo>
                    <a:pt x="370" y="239"/>
                    <a:pt x="251" y="120"/>
                    <a:pt x="132" y="13"/>
                  </a:cubicBezTo>
                  <a:cubicBezTo>
                    <a:pt x="120" y="1"/>
                    <a:pt x="96" y="1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830150" y="1393150"/>
              <a:ext cx="5675" cy="6875"/>
            </a:xfrm>
            <a:custGeom>
              <a:avLst/>
              <a:gdLst/>
              <a:ahLst/>
              <a:cxnLst/>
              <a:rect l="l" t="t" r="r" b="b"/>
              <a:pathLst>
                <a:path w="227" h="275" extrusionOk="0">
                  <a:moveTo>
                    <a:pt x="60" y="1"/>
                  </a:moveTo>
                  <a:cubicBezTo>
                    <a:pt x="48" y="1"/>
                    <a:pt x="48" y="1"/>
                    <a:pt x="24" y="25"/>
                  </a:cubicBezTo>
                  <a:cubicBezTo>
                    <a:pt x="12" y="37"/>
                    <a:pt x="1" y="48"/>
                    <a:pt x="1" y="60"/>
                  </a:cubicBezTo>
                  <a:cubicBezTo>
                    <a:pt x="1" y="84"/>
                    <a:pt x="1" y="108"/>
                    <a:pt x="12" y="120"/>
                  </a:cubicBezTo>
                  <a:cubicBezTo>
                    <a:pt x="48" y="168"/>
                    <a:pt x="60" y="203"/>
                    <a:pt x="84" y="239"/>
                  </a:cubicBezTo>
                  <a:cubicBezTo>
                    <a:pt x="84" y="263"/>
                    <a:pt x="108" y="263"/>
                    <a:pt x="108" y="263"/>
                  </a:cubicBezTo>
                  <a:cubicBezTo>
                    <a:pt x="108" y="263"/>
                    <a:pt x="120" y="275"/>
                    <a:pt x="132" y="275"/>
                  </a:cubicBezTo>
                  <a:lnTo>
                    <a:pt x="167" y="275"/>
                  </a:lnTo>
                  <a:cubicBezTo>
                    <a:pt x="179" y="275"/>
                    <a:pt x="179" y="275"/>
                    <a:pt x="191" y="263"/>
                  </a:cubicBezTo>
                  <a:cubicBezTo>
                    <a:pt x="203" y="239"/>
                    <a:pt x="227" y="227"/>
                    <a:pt x="227" y="215"/>
                  </a:cubicBezTo>
                  <a:cubicBezTo>
                    <a:pt x="227" y="203"/>
                    <a:pt x="227" y="168"/>
                    <a:pt x="203" y="156"/>
                  </a:cubicBezTo>
                  <a:cubicBezTo>
                    <a:pt x="191" y="108"/>
                    <a:pt x="155" y="84"/>
                    <a:pt x="132" y="37"/>
                  </a:cubicBezTo>
                  <a:cubicBezTo>
                    <a:pt x="132" y="25"/>
                    <a:pt x="120" y="25"/>
                    <a:pt x="120" y="25"/>
                  </a:cubicBezTo>
                  <a:cubicBezTo>
                    <a:pt x="120" y="25"/>
                    <a:pt x="108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846825" y="1414600"/>
              <a:ext cx="6275" cy="5075"/>
            </a:xfrm>
            <a:custGeom>
              <a:avLst/>
              <a:gdLst/>
              <a:ahLst/>
              <a:cxnLst/>
              <a:rect l="l" t="t" r="r" b="b"/>
              <a:pathLst>
                <a:path w="251" h="203" extrusionOk="0">
                  <a:moveTo>
                    <a:pt x="60" y="0"/>
                  </a:moveTo>
                  <a:cubicBezTo>
                    <a:pt x="48" y="0"/>
                    <a:pt x="48" y="12"/>
                    <a:pt x="36" y="12"/>
                  </a:cubicBezTo>
                  <a:cubicBezTo>
                    <a:pt x="12" y="24"/>
                    <a:pt x="0" y="36"/>
                    <a:pt x="12" y="72"/>
                  </a:cubicBezTo>
                  <a:lnTo>
                    <a:pt x="12" y="83"/>
                  </a:lnTo>
                  <a:cubicBezTo>
                    <a:pt x="12" y="83"/>
                    <a:pt x="12" y="95"/>
                    <a:pt x="36" y="119"/>
                  </a:cubicBezTo>
                  <a:lnTo>
                    <a:pt x="107" y="191"/>
                  </a:lnTo>
                  <a:cubicBezTo>
                    <a:pt x="107" y="191"/>
                    <a:pt x="119" y="202"/>
                    <a:pt x="131" y="202"/>
                  </a:cubicBezTo>
                  <a:lnTo>
                    <a:pt x="191" y="202"/>
                  </a:lnTo>
                  <a:cubicBezTo>
                    <a:pt x="203" y="202"/>
                    <a:pt x="203" y="191"/>
                    <a:pt x="227" y="191"/>
                  </a:cubicBezTo>
                  <a:cubicBezTo>
                    <a:pt x="238" y="179"/>
                    <a:pt x="250" y="155"/>
                    <a:pt x="238" y="131"/>
                  </a:cubicBezTo>
                  <a:lnTo>
                    <a:pt x="238" y="119"/>
                  </a:lnTo>
                  <a:cubicBezTo>
                    <a:pt x="238" y="95"/>
                    <a:pt x="227" y="83"/>
                    <a:pt x="227" y="83"/>
                  </a:cubicBezTo>
                  <a:lnTo>
                    <a:pt x="143" y="12"/>
                  </a:lnTo>
                  <a:cubicBezTo>
                    <a:pt x="143" y="12"/>
                    <a:pt x="131" y="0"/>
                    <a:pt x="1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778050" y="1407750"/>
              <a:ext cx="7475" cy="6275"/>
            </a:xfrm>
            <a:custGeom>
              <a:avLst/>
              <a:gdLst/>
              <a:ahLst/>
              <a:cxnLst/>
              <a:rect l="l" t="t" r="r" b="b"/>
              <a:pathLst>
                <a:path w="299" h="251" extrusionOk="0">
                  <a:moveTo>
                    <a:pt x="84" y="0"/>
                  </a:moveTo>
                  <a:cubicBezTo>
                    <a:pt x="72" y="0"/>
                    <a:pt x="37" y="0"/>
                    <a:pt x="25" y="12"/>
                  </a:cubicBezTo>
                  <a:cubicBezTo>
                    <a:pt x="13" y="12"/>
                    <a:pt x="1" y="36"/>
                    <a:pt x="1" y="48"/>
                  </a:cubicBezTo>
                  <a:cubicBezTo>
                    <a:pt x="1" y="60"/>
                    <a:pt x="1" y="95"/>
                    <a:pt x="13" y="107"/>
                  </a:cubicBezTo>
                  <a:lnTo>
                    <a:pt x="60" y="155"/>
                  </a:lnTo>
                  <a:lnTo>
                    <a:pt x="108" y="191"/>
                  </a:lnTo>
                  <a:cubicBezTo>
                    <a:pt x="132" y="226"/>
                    <a:pt x="168" y="238"/>
                    <a:pt x="203" y="250"/>
                  </a:cubicBezTo>
                  <a:cubicBezTo>
                    <a:pt x="227" y="250"/>
                    <a:pt x="251" y="250"/>
                    <a:pt x="263" y="238"/>
                  </a:cubicBezTo>
                  <a:cubicBezTo>
                    <a:pt x="287" y="226"/>
                    <a:pt x="299" y="215"/>
                    <a:pt x="299" y="191"/>
                  </a:cubicBezTo>
                  <a:cubicBezTo>
                    <a:pt x="299" y="179"/>
                    <a:pt x="299" y="155"/>
                    <a:pt x="287" y="131"/>
                  </a:cubicBezTo>
                  <a:cubicBezTo>
                    <a:pt x="263" y="119"/>
                    <a:pt x="251" y="107"/>
                    <a:pt x="239" y="107"/>
                  </a:cubicBezTo>
                  <a:cubicBezTo>
                    <a:pt x="227" y="95"/>
                    <a:pt x="191" y="95"/>
                    <a:pt x="180" y="72"/>
                  </a:cubicBezTo>
                  <a:lnTo>
                    <a:pt x="132" y="36"/>
                  </a:lnTo>
                  <a:cubicBezTo>
                    <a:pt x="120" y="12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883725" y="1400000"/>
              <a:ext cx="9250" cy="9250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84" y="1"/>
                  </a:moveTo>
                  <a:cubicBezTo>
                    <a:pt x="72" y="1"/>
                    <a:pt x="48" y="13"/>
                    <a:pt x="24" y="13"/>
                  </a:cubicBezTo>
                  <a:cubicBezTo>
                    <a:pt x="13" y="24"/>
                    <a:pt x="1" y="36"/>
                    <a:pt x="13" y="72"/>
                  </a:cubicBezTo>
                  <a:cubicBezTo>
                    <a:pt x="13" y="84"/>
                    <a:pt x="24" y="96"/>
                    <a:pt x="24" y="132"/>
                  </a:cubicBezTo>
                  <a:cubicBezTo>
                    <a:pt x="108" y="191"/>
                    <a:pt x="167" y="286"/>
                    <a:pt x="227" y="358"/>
                  </a:cubicBezTo>
                  <a:cubicBezTo>
                    <a:pt x="239" y="370"/>
                    <a:pt x="251" y="370"/>
                    <a:pt x="286" y="370"/>
                  </a:cubicBezTo>
                  <a:cubicBezTo>
                    <a:pt x="298" y="370"/>
                    <a:pt x="322" y="358"/>
                    <a:pt x="346" y="358"/>
                  </a:cubicBezTo>
                  <a:cubicBezTo>
                    <a:pt x="358" y="346"/>
                    <a:pt x="370" y="322"/>
                    <a:pt x="358" y="298"/>
                  </a:cubicBezTo>
                  <a:cubicBezTo>
                    <a:pt x="358" y="286"/>
                    <a:pt x="346" y="263"/>
                    <a:pt x="346" y="239"/>
                  </a:cubicBezTo>
                  <a:cubicBezTo>
                    <a:pt x="286" y="155"/>
                    <a:pt x="227" y="84"/>
                    <a:pt x="144" y="13"/>
                  </a:cubicBezTo>
                  <a:cubicBezTo>
                    <a:pt x="132" y="1"/>
                    <a:pt x="120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756325" y="1297075"/>
              <a:ext cx="7475" cy="9200"/>
            </a:xfrm>
            <a:custGeom>
              <a:avLst/>
              <a:gdLst/>
              <a:ahLst/>
              <a:cxnLst/>
              <a:rect l="l" t="t" r="r" b="b"/>
              <a:pathLst>
                <a:path w="299" h="368" extrusionOk="0">
                  <a:moveTo>
                    <a:pt x="108" y="0"/>
                  </a:moveTo>
                  <a:cubicBezTo>
                    <a:pt x="99" y="0"/>
                    <a:pt x="91" y="3"/>
                    <a:pt x="84" y="10"/>
                  </a:cubicBezTo>
                  <a:cubicBezTo>
                    <a:pt x="37" y="22"/>
                    <a:pt x="25" y="46"/>
                    <a:pt x="37" y="93"/>
                  </a:cubicBezTo>
                  <a:cubicBezTo>
                    <a:pt x="1" y="129"/>
                    <a:pt x="37" y="189"/>
                    <a:pt x="60" y="236"/>
                  </a:cubicBezTo>
                  <a:cubicBezTo>
                    <a:pt x="96" y="272"/>
                    <a:pt x="132" y="320"/>
                    <a:pt x="179" y="355"/>
                  </a:cubicBezTo>
                  <a:cubicBezTo>
                    <a:pt x="203" y="367"/>
                    <a:pt x="227" y="367"/>
                    <a:pt x="239" y="367"/>
                  </a:cubicBezTo>
                  <a:cubicBezTo>
                    <a:pt x="263" y="367"/>
                    <a:pt x="275" y="355"/>
                    <a:pt x="287" y="331"/>
                  </a:cubicBezTo>
                  <a:cubicBezTo>
                    <a:pt x="298" y="320"/>
                    <a:pt x="298" y="284"/>
                    <a:pt x="298" y="272"/>
                  </a:cubicBezTo>
                  <a:cubicBezTo>
                    <a:pt x="298" y="260"/>
                    <a:pt x="287" y="248"/>
                    <a:pt x="275" y="224"/>
                  </a:cubicBezTo>
                  <a:lnTo>
                    <a:pt x="287" y="224"/>
                  </a:lnTo>
                  <a:cubicBezTo>
                    <a:pt x="263" y="212"/>
                    <a:pt x="239" y="189"/>
                    <a:pt x="227" y="165"/>
                  </a:cubicBezTo>
                  <a:cubicBezTo>
                    <a:pt x="215" y="141"/>
                    <a:pt x="203" y="105"/>
                    <a:pt x="179" y="93"/>
                  </a:cubicBezTo>
                  <a:cubicBezTo>
                    <a:pt x="179" y="81"/>
                    <a:pt x="167" y="70"/>
                    <a:pt x="167" y="46"/>
                  </a:cubicBezTo>
                  <a:cubicBezTo>
                    <a:pt x="159" y="20"/>
                    <a:pt x="132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728650" y="1333025"/>
              <a:ext cx="6275" cy="5100"/>
            </a:xfrm>
            <a:custGeom>
              <a:avLst/>
              <a:gdLst/>
              <a:ahLst/>
              <a:cxnLst/>
              <a:rect l="l" t="t" r="r" b="b"/>
              <a:pathLst>
                <a:path w="251" h="204" extrusionOk="0">
                  <a:moveTo>
                    <a:pt x="48" y="1"/>
                  </a:moveTo>
                  <a:cubicBezTo>
                    <a:pt x="36" y="1"/>
                    <a:pt x="36" y="13"/>
                    <a:pt x="24" y="13"/>
                  </a:cubicBezTo>
                  <a:cubicBezTo>
                    <a:pt x="12" y="25"/>
                    <a:pt x="1" y="48"/>
                    <a:pt x="12" y="72"/>
                  </a:cubicBezTo>
                  <a:lnTo>
                    <a:pt x="12" y="84"/>
                  </a:lnTo>
                  <a:cubicBezTo>
                    <a:pt x="12" y="84"/>
                    <a:pt x="12" y="108"/>
                    <a:pt x="24" y="120"/>
                  </a:cubicBezTo>
                  <a:lnTo>
                    <a:pt x="96" y="191"/>
                  </a:lnTo>
                  <a:cubicBezTo>
                    <a:pt x="96" y="191"/>
                    <a:pt x="120" y="203"/>
                    <a:pt x="131" y="203"/>
                  </a:cubicBezTo>
                  <a:lnTo>
                    <a:pt x="191" y="203"/>
                  </a:lnTo>
                  <a:cubicBezTo>
                    <a:pt x="203" y="203"/>
                    <a:pt x="203" y="191"/>
                    <a:pt x="215" y="191"/>
                  </a:cubicBezTo>
                  <a:cubicBezTo>
                    <a:pt x="227" y="179"/>
                    <a:pt x="251" y="167"/>
                    <a:pt x="227" y="132"/>
                  </a:cubicBezTo>
                  <a:lnTo>
                    <a:pt x="227" y="120"/>
                  </a:lnTo>
                  <a:cubicBezTo>
                    <a:pt x="227" y="108"/>
                    <a:pt x="215" y="84"/>
                    <a:pt x="215" y="84"/>
                  </a:cubicBezTo>
                  <a:lnTo>
                    <a:pt x="143" y="13"/>
                  </a:lnTo>
                  <a:cubicBezTo>
                    <a:pt x="143" y="13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754550" y="1351475"/>
              <a:ext cx="4775" cy="3900"/>
            </a:xfrm>
            <a:custGeom>
              <a:avLst/>
              <a:gdLst/>
              <a:ahLst/>
              <a:cxnLst/>
              <a:rect l="l" t="t" r="r" b="b"/>
              <a:pathLst>
                <a:path w="191" h="156" extrusionOk="0">
                  <a:moveTo>
                    <a:pt x="108" y="1"/>
                  </a:moveTo>
                  <a:cubicBezTo>
                    <a:pt x="0" y="1"/>
                    <a:pt x="0" y="156"/>
                    <a:pt x="108" y="156"/>
                  </a:cubicBezTo>
                  <a:cubicBezTo>
                    <a:pt x="191" y="156"/>
                    <a:pt x="191" y="1"/>
                    <a:pt x="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750975" y="1397025"/>
              <a:ext cx="4500" cy="3600"/>
            </a:xfrm>
            <a:custGeom>
              <a:avLst/>
              <a:gdLst/>
              <a:ahLst/>
              <a:cxnLst/>
              <a:rect l="l" t="t" r="r" b="b"/>
              <a:pathLst>
                <a:path w="180" h="144" extrusionOk="0">
                  <a:moveTo>
                    <a:pt x="84" y="1"/>
                  </a:moveTo>
                  <a:cubicBezTo>
                    <a:pt x="0" y="1"/>
                    <a:pt x="0" y="143"/>
                    <a:pt x="84" y="143"/>
                  </a:cubicBezTo>
                  <a:cubicBezTo>
                    <a:pt x="179" y="143"/>
                    <a:pt x="179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753350" y="1441525"/>
              <a:ext cx="10450" cy="10375"/>
            </a:xfrm>
            <a:custGeom>
              <a:avLst/>
              <a:gdLst/>
              <a:ahLst/>
              <a:cxnLst/>
              <a:rect l="l" t="t" r="r" b="b"/>
              <a:pathLst>
                <a:path w="418" h="415" extrusionOk="0">
                  <a:moveTo>
                    <a:pt x="86" y="1"/>
                  </a:moveTo>
                  <a:cubicBezTo>
                    <a:pt x="66" y="1"/>
                    <a:pt x="48" y="7"/>
                    <a:pt x="36" y="18"/>
                  </a:cubicBezTo>
                  <a:cubicBezTo>
                    <a:pt x="1" y="42"/>
                    <a:pt x="1" y="90"/>
                    <a:pt x="36" y="126"/>
                  </a:cubicBezTo>
                  <a:cubicBezTo>
                    <a:pt x="120" y="209"/>
                    <a:pt x="215" y="304"/>
                    <a:pt x="286" y="388"/>
                  </a:cubicBezTo>
                  <a:cubicBezTo>
                    <a:pt x="304" y="405"/>
                    <a:pt x="322" y="414"/>
                    <a:pt x="340" y="414"/>
                  </a:cubicBezTo>
                  <a:cubicBezTo>
                    <a:pt x="358" y="414"/>
                    <a:pt x="376" y="405"/>
                    <a:pt x="394" y="388"/>
                  </a:cubicBezTo>
                  <a:cubicBezTo>
                    <a:pt x="417" y="364"/>
                    <a:pt x="417" y="316"/>
                    <a:pt x="394" y="292"/>
                  </a:cubicBezTo>
                  <a:cubicBezTo>
                    <a:pt x="298" y="197"/>
                    <a:pt x="227" y="114"/>
                    <a:pt x="144" y="18"/>
                  </a:cubicBezTo>
                  <a:cubicBezTo>
                    <a:pt x="126" y="7"/>
                    <a:pt x="105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796225" y="1446450"/>
              <a:ext cx="7450" cy="6850"/>
            </a:xfrm>
            <a:custGeom>
              <a:avLst/>
              <a:gdLst/>
              <a:ahLst/>
              <a:cxnLst/>
              <a:rect l="l" t="t" r="r" b="b"/>
              <a:pathLst>
                <a:path w="298" h="274" extrusionOk="0">
                  <a:moveTo>
                    <a:pt x="95" y="0"/>
                  </a:moveTo>
                  <a:cubicBezTo>
                    <a:pt x="72" y="0"/>
                    <a:pt x="48" y="12"/>
                    <a:pt x="24" y="12"/>
                  </a:cubicBezTo>
                  <a:cubicBezTo>
                    <a:pt x="12" y="24"/>
                    <a:pt x="0" y="48"/>
                    <a:pt x="12" y="71"/>
                  </a:cubicBezTo>
                  <a:cubicBezTo>
                    <a:pt x="12" y="83"/>
                    <a:pt x="24" y="119"/>
                    <a:pt x="24" y="131"/>
                  </a:cubicBezTo>
                  <a:lnTo>
                    <a:pt x="155" y="250"/>
                  </a:lnTo>
                  <a:cubicBezTo>
                    <a:pt x="167" y="250"/>
                    <a:pt x="191" y="274"/>
                    <a:pt x="215" y="274"/>
                  </a:cubicBezTo>
                  <a:cubicBezTo>
                    <a:pt x="226" y="274"/>
                    <a:pt x="250" y="250"/>
                    <a:pt x="274" y="250"/>
                  </a:cubicBezTo>
                  <a:cubicBezTo>
                    <a:pt x="286" y="238"/>
                    <a:pt x="298" y="226"/>
                    <a:pt x="286" y="191"/>
                  </a:cubicBezTo>
                  <a:cubicBezTo>
                    <a:pt x="286" y="179"/>
                    <a:pt x="274" y="143"/>
                    <a:pt x="274" y="131"/>
                  </a:cubicBezTo>
                  <a:lnTo>
                    <a:pt x="155" y="12"/>
                  </a:lnTo>
                  <a:cubicBezTo>
                    <a:pt x="131" y="0"/>
                    <a:pt x="119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871825" y="1444650"/>
              <a:ext cx="4775" cy="3600"/>
            </a:xfrm>
            <a:custGeom>
              <a:avLst/>
              <a:gdLst/>
              <a:ahLst/>
              <a:cxnLst/>
              <a:rect l="l" t="t" r="r" b="b"/>
              <a:pathLst>
                <a:path w="191" h="144" extrusionOk="0">
                  <a:moveTo>
                    <a:pt x="48" y="1"/>
                  </a:moveTo>
                  <a:cubicBezTo>
                    <a:pt x="24" y="1"/>
                    <a:pt x="24" y="13"/>
                    <a:pt x="12" y="13"/>
                  </a:cubicBezTo>
                  <a:cubicBezTo>
                    <a:pt x="12" y="13"/>
                    <a:pt x="0" y="24"/>
                    <a:pt x="0" y="48"/>
                  </a:cubicBezTo>
                  <a:lnTo>
                    <a:pt x="0" y="72"/>
                  </a:lnTo>
                  <a:lnTo>
                    <a:pt x="0" y="84"/>
                  </a:lnTo>
                  <a:cubicBezTo>
                    <a:pt x="0" y="108"/>
                    <a:pt x="12" y="108"/>
                    <a:pt x="12" y="120"/>
                  </a:cubicBezTo>
                  <a:lnTo>
                    <a:pt x="24" y="132"/>
                  </a:lnTo>
                  <a:cubicBezTo>
                    <a:pt x="48" y="132"/>
                    <a:pt x="60" y="143"/>
                    <a:pt x="72" y="143"/>
                  </a:cubicBezTo>
                  <a:lnTo>
                    <a:pt x="143" y="143"/>
                  </a:lnTo>
                  <a:cubicBezTo>
                    <a:pt x="167" y="143"/>
                    <a:pt x="167" y="132"/>
                    <a:pt x="179" y="132"/>
                  </a:cubicBezTo>
                  <a:cubicBezTo>
                    <a:pt x="179" y="132"/>
                    <a:pt x="191" y="120"/>
                    <a:pt x="191" y="108"/>
                  </a:cubicBezTo>
                  <a:lnTo>
                    <a:pt x="191" y="72"/>
                  </a:lnTo>
                  <a:lnTo>
                    <a:pt x="191" y="60"/>
                  </a:lnTo>
                  <a:cubicBezTo>
                    <a:pt x="191" y="48"/>
                    <a:pt x="179" y="24"/>
                    <a:pt x="179" y="24"/>
                  </a:cubicBezTo>
                  <a:lnTo>
                    <a:pt x="167" y="13"/>
                  </a:lnTo>
                  <a:cubicBezTo>
                    <a:pt x="143" y="13"/>
                    <a:pt x="131" y="1"/>
                    <a:pt x="1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934925" y="1408625"/>
              <a:ext cx="3900" cy="4800"/>
            </a:xfrm>
            <a:custGeom>
              <a:avLst/>
              <a:gdLst/>
              <a:ahLst/>
              <a:cxnLst/>
              <a:rect l="l" t="t" r="r" b="b"/>
              <a:pathLst>
                <a:path w="156" h="192" extrusionOk="0">
                  <a:moveTo>
                    <a:pt x="60" y="1"/>
                  </a:moveTo>
                  <a:cubicBezTo>
                    <a:pt x="48" y="1"/>
                    <a:pt x="36" y="13"/>
                    <a:pt x="36" y="13"/>
                  </a:cubicBezTo>
                  <a:lnTo>
                    <a:pt x="24" y="25"/>
                  </a:lnTo>
                  <a:cubicBezTo>
                    <a:pt x="24" y="37"/>
                    <a:pt x="1" y="49"/>
                    <a:pt x="1" y="72"/>
                  </a:cubicBezTo>
                  <a:lnTo>
                    <a:pt x="1" y="120"/>
                  </a:lnTo>
                  <a:lnTo>
                    <a:pt x="1" y="144"/>
                  </a:lnTo>
                  <a:cubicBezTo>
                    <a:pt x="1" y="156"/>
                    <a:pt x="24" y="156"/>
                    <a:pt x="24" y="168"/>
                  </a:cubicBezTo>
                  <a:cubicBezTo>
                    <a:pt x="24" y="168"/>
                    <a:pt x="36" y="191"/>
                    <a:pt x="48" y="191"/>
                  </a:cubicBezTo>
                  <a:lnTo>
                    <a:pt x="96" y="191"/>
                  </a:lnTo>
                  <a:cubicBezTo>
                    <a:pt x="108" y="191"/>
                    <a:pt x="120" y="168"/>
                    <a:pt x="120" y="168"/>
                  </a:cubicBezTo>
                  <a:lnTo>
                    <a:pt x="143" y="156"/>
                  </a:lnTo>
                  <a:cubicBezTo>
                    <a:pt x="143" y="144"/>
                    <a:pt x="155" y="132"/>
                    <a:pt x="155" y="108"/>
                  </a:cubicBezTo>
                  <a:lnTo>
                    <a:pt x="155" y="72"/>
                  </a:lnTo>
                  <a:lnTo>
                    <a:pt x="155" y="37"/>
                  </a:lnTo>
                  <a:cubicBezTo>
                    <a:pt x="155" y="25"/>
                    <a:pt x="143" y="25"/>
                    <a:pt x="143" y="13"/>
                  </a:cubicBezTo>
                  <a:cubicBezTo>
                    <a:pt x="143" y="13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931050" y="1363100"/>
              <a:ext cx="4500" cy="3900"/>
            </a:xfrm>
            <a:custGeom>
              <a:avLst/>
              <a:gdLst/>
              <a:ahLst/>
              <a:cxnLst/>
              <a:rect l="l" t="t" r="r" b="b"/>
              <a:pathLst>
                <a:path w="180" h="156" extrusionOk="0">
                  <a:moveTo>
                    <a:pt x="84" y="0"/>
                  </a:moveTo>
                  <a:cubicBezTo>
                    <a:pt x="1" y="0"/>
                    <a:pt x="1" y="155"/>
                    <a:pt x="84" y="155"/>
                  </a:cubicBezTo>
                  <a:cubicBezTo>
                    <a:pt x="179" y="155"/>
                    <a:pt x="179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963200" y="1350900"/>
              <a:ext cx="4500" cy="3600"/>
            </a:xfrm>
            <a:custGeom>
              <a:avLst/>
              <a:gdLst/>
              <a:ahLst/>
              <a:cxnLst/>
              <a:rect l="l" t="t" r="r" b="b"/>
              <a:pathLst>
                <a:path w="180" h="144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179" y="143"/>
                    <a:pt x="179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798600" y="1517400"/>
              <a:ext cx="14900" cy="12550"/>
            </a:xfrm>
            <a:custGeom>
              <a:avLst/>
              <a:gdLst/>
              <a:ahLst/>
              <a:cxnLst/>
              <a:rect l="l" t="t" r="r" b="b"/>
              <a:pathLst>
                <a:path w="596" h="502" extrusionOk="0">
                  <a:moveTo>
                    <a:pt x="74" y="1"/>
                  </a:moveTo>
                  <a:cubicBezTo>
                    <a:pt x="47" y="1"/>
                    <a:pt x="20" y="9"/>
                    <a:pt x="12" y="31"/>
                  </a:cubicBezTo>
                  <a:cubicBezTo>
                    <a:pt x="0" y="67"/>
                    <a:pt x="0" y="115"/>
                    <a:pt x="36" y="139"/>
                  </a:cubicBezTo>
                  <a:cubicBezTo>
                    <a:pt x="84" y="151"/>
                    <a:pt x="120" y="186"/>
                    <a:pt x="155" y="210"/>
                  </a:cubicBezTo>
                  <a:cubicBezTo>
                    <a:pt x="179" y="234"/>
                    <a:pt x="191" y="246"/>
                    <a:pt x="215" y="258"/>
                  </a:cubicBezTo>
                  <a:cubicBezTo>
                    <a:pt x="215" y="258"/>
                    <a:pt x="239" y="258"/>
                    <a:pt x="239" y="270"/>
                  </a:cubicBezTo>
                  <a:cubicBezTo>
                    <a:pt x="251" y="270"/>
                    <a:pt x="251" y="293"/>
                    <a:pt x="262" y="293"/>
                  </a:cubicBezTo>
                  <a:cubicBezTo>
                    <a:pt x="334" y="353"/>
                    <a:pt x="393" y="412"/>
                    <a:pt x="453" y="484"/>
                  </a:cubicBezTo>
                  <a:cubicBezTo>
                    <a:pt x="471" y="496"/>
                    <a:pt x="492" y="502"/>
                    <a:pt x="511" y="502"/>
                  </a:cubicBezTo>
                  <a:cubicBezTo>
                    <a:pt x="530" y="502"/>
                    <a:pt x="548" y="496"/>
                    <a:pt x="560" y="484"/>
                  </a:cubicBezTo>
                  <a:cubicBezTo>
                    <a:pt x="596" y="448"/>
                    <a:pt x="596" y="412"/>
                    <a:pt x="560" y="377"/>
                  </a:cubicBezTo>
                  <a:cubicBezTo>
                    <a:pt x="429" y="210"/>
                    <a:pt x="274" y="91"/>
                    <a:pt x="120" y="8"/>
                  </a:cubicBezTo>
                  <a:cubicBezTo>
                    <a:pt x="106" y="3"/>
                    <a:pt x="90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830750" y="1534250"/>
              <a:ext cx="5675" cy="4775"/>
            </a:xfrm>
            <a:custGeom>
              <a:avLst/>
              <a:gdLst/>
              <a:ahLst/>
              <a:cxnLst/>
              <a:rect l="l" t="t" r="r" b="b"/>
              <a:pathLst>
                <a:path w="227" h="191" extrusionOk="0">
                  <a:moveTo>
                    <a:pt x="60" y="0"/>
                  </a:moveTo>
                  <a:cubicBezTo>
                    <a:pt x="48" y="0"/>
                    <a:pt x="48" y="0"/>
                    <a:pt x="36" y="12"/>
                  </a:cubicBezTo>
                  <a:cubicBezTo>
                    <a:pt x="24" y="12"/>
                    <a:pt x="24" y="36"/>
                    <a:pt x="24" y="36"/>
                  </a:cubicBezTo>
                  <a:cubicBezTo>
                    <a:pt x="24" y="48"/>
                    <a:pt x="0" y="48"/>
                    <a:pt x="0" y="60"/>
                  </a:cubicBezTo>
                  <a:lnTo>
                    <a:pt x="0" y="84"/>
                  </a:lnTo>
                  <a:cubicBezTo>
                    <a:pt x="0" y="84"/>
                    <a:pt x="0" y="108"/>
                    <a:pt x="24" y="108"/>
                  </a:cubicBezTo>
                  <a:cubicBezTo>
                    <a:pt x="24" y="119"/>
                    <a:pt x="36" y="119"/>
                    <a:pt x="48" y="131"/>
                  </a:cubicBezTo>
                  <a:cubicBezTo>
                    <a:pt x="48" y="131"/>
                    <a:pt x="60" y="131"/>
                    <a:pt x="60" y="143"/>
                  </a:cubicBezTo>
                  <a:lnTo>
                    <a:pt x="96" y="143"/>
                  </a:lnTo>
                  <a:lnTo>
                    <a:pt x="96" y="167"/>
                  </a:lnTo>
                  <a:cubicBezTo>
                    <a:pt x="96" y="179"/>
                    <a:pt x="108" y="179"/>
                    <a:pt x="108" y="179"/>
                  </a:cubicBezTo>
                  <a:cubicBezTo>
                    <a:pt x="119" y="179"/>
                    <a:pt x="119" y="191"/>
                    <a:pt x="143" y="191"/>
                  </a:cubicBezTo>
                  <a:lnTo>
                    <a:pt x="167" y="191"/>
                  </a:lnTo>
                  <a:cubicBezTo>
                    <a:pt x="167" y="191"/>
                    <a:pt x="179" y="191"/>
                    <a:pt x="179" y="179"/>
                  </a:cubicBezTo>
                  <a:cubicBezTo>
                    <a:pt x="203" y="179"/>
                    <a:pt x="203" y="167"/>
                    <a:pt x="215" y="143"/>
                  </a:cubicBezTo>
                  <a:cubicBezTo>
                    <a:pt x="215" y="143"/>
                    <a:pt x="215" y="131"/>
                    <a:pt x="227" y="131"/>
                  </a:cubicBezTo>
                  <a:lnTo>
                    <a:pt x="227" y="84"/>
                  </a:lnTo>
                  <a:cubicBezTo>
                    <a:pt x="227" y="72"/>
                    <a:pt x="215" y="60"/>
                    <a:pt x="179" y="36"/>
                  </a:cubicBezTo>
                  <a:cubicBezTo>
                    <a:pt x="167" y="36"/>
                    <a:pt x="167" y="12"/>
                    <a:pt x="155" y="12"/>
                  </a:cubicBezTo>
                  <a:cubicBezTo>
                    <a:pt x="155" y="12"/>
                    <a:pt x="143" y="12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897725" y="1529775"/>
              <a:ext cx="4475" cy="3900"/>
            </a:xfrm>
            <a:custGeom>
              <a:avLst/>
              <a:gdLst/>
              <a:ahLst/>
              <a:cxnLst/>
              <a:rect l="l" t="t" r="r" b="b"/>
              <a:pathLst>
                <a:path w="179" h="156" extrusionOk="0">
                  <a:moveTo>
                    <a:pt x="96" y="1"/>
                  </a:moveTo>
                  <a:cubicBezTo>
                    <a:pt x="0" y="1"/>
                    <a:pt x="0" y="156"/>
                    <a:pt x="96" y="156"/>
                  </a:cubicBezTo>
                  <a:cubicBezTo>
                    <a:pt x="179" y="156"/>
                    <a:pt x="179" y="1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960825" y="1504175"/>
              <a:ext cx="5375" cy="3300"/>
            </a:xfrm>
            <a:custGeom>
              <a:avLst/>
              <a:gdLst/>
              <a:ahLst/>
              <a:cxnLst/>
              <a:rect l="l" t="t" r="r" b="b"/>
              <a:pathLst>
                <a:path w="215" h="132" extrusionOk="0">
                  <a:moveTo>
                    <a:pt x="36" y="1"/>
                  </a:moveTo>
                  <a:cubicBezTo>
                    <a:pt x="24" y="1"/>
                    <a:pt x="24" y="13"/>
                    <a:pt x="12" y="13"/>
                  </a:cubicBezTo>
                  <a:cubicBezTo>
                    <a:pt x="12" y="13"/>
                    <a:pt x="0" y="25"/>
                    <a:pt x="0" y="48"/>
                  </a:cubicBezTo>
                  <a:lnTo>
                    <a:pt x="0" y="72"/>
                  </a:lnTo>
                  <a:lnTo>
                    <a:pt x="0" y="84"/>
                  </a:lnTo>
                  <a:cubicBezTo>
                    <a:pt x="0" y="96"/>
                    <a:pt x="12" y="120"/>
                    <a:pt x="12" y="120"/>
                  </a:cubicBezTo>
                  <a:cubicBezTo>
                    <a:pt x="24" y="132"/>
                    <a:pt x="36" y="132"/>
                    <a:pt x="72" y="132"/>
                  </a:cubicBezTo>
                  <a:lnTo>
                    <a:pt x="179" y="132"/>
                  </a:lnTo>
                  <a:cubicBezTo>
                    <a:pt x="191" y="132"/>
                    <a:pt x="191" y="120"/>
                    <a:pt x="203" y="120"/>
                  </a:cubicBezTo>
                  <a:cubicBezTo>
                    <a:pt x="203" y="120"/>
                    <a:pt x="215" y="96"/>
                    <a:pt x="215" y="84"/>
                  </a:cubicBezTo>
                  <a:lnTo>
                    <a:pt x="215" y="60"/>
                  </a:lnTo>
                  <a:lnTo>
                    <a:pt x="215" y="48"/>
                  </a:lnTo>
                  <a:cubicBezTo>
                    <a:pt x="215" y="48"/>
                    <a:pt x="203" y="25"/>
                    <a:pt x="203" y="13"/>
                  </a:cubicBezTo>
                  <a:cubicBezTo>
                    <a:pt x="191" y="1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985225" y="1465200"/>
              <a:ext cx="4500" cy="5075"/>
            </a:xfrm>
            <a:custGeom>
              <a:avLst/>
              <a:gdLst/>
              <a:ahLst/>
              <a:cxnLst/>
              <a:rect l="l" t="t" r="r" b="b"/>
              <a:pathLst>
                <a:path w="180" h="203" extrusionOk="0">
                  <a:moveTo>
                    <a:pt x="96" y="0"/>
                  </a:moveTo>
                  <a:cubicBezTo>
                    <a:pt x="72" y="0"/>
                    <a:pt x="60" y="12"/>
                    <a:pt x="60" y="12"/>
                  </a:cubicBezTo>
                  <a:lnTo>
                    <a:pt x="13" y="60"/>
                  </a:lnTo>
                  <a:cubicBezTo>
                    <a:pt x="13" y="60"/>
                    <a:pt x="1" y="72"/>
                    <a:pt x="1" y="83"/>
                  </a:cubicBezTo>
                  <a:lnTo>
                    <a:pt x="1" y="119"/>
                  </a:lnTo>
                  <a:lnTo>
                    <a:pt x="1" y="143"/>
                  </a:lnTo>
                  <a:cubicBezTo>
                    <a:pt x="1" y="155"/>
                    <a:pt x="13" y="155"/>
                    <a:pt x="13" y="167"/>
                  </a:cubicBezTo>
                  <a:lnTo>
                    <a:pt x="36" y="191"/>
                  </a:lnTo>
                  <a:cubicBezTo>
                    <a:pt x="48" y="191"/>
                    <a:pt x="60" y="203"/>
                    <a:pt x="72" y="203"/>
                  </a:cubicBezTo>
                  <a:lnTo>
                    <a:pt x="96" y="203"/>
                  </a:lnTo>
                  <a:cubicBezTo>
                    <a:pt x="108" y="203"/>
                    <a:pt x="120" y="191"/>
                    <a:pt x="120" y="191"/>
                  </a:cubicBezTo>
                  <a:lnTo>
                    <a:pt x="167" y="143"/>
                  </a:lnTo>
                  <a:cubicBezTo>
                    <a:pt x="167" y="143"/>
                    <a:pt x="179" y="131"/>
                    <a:pt x="179" y="107"/>
                  </a:cubicBezTo>
                  <a:lnTo>
                    <a:pt x="179" y="83"/>
                  </a:lnTo>
                  <a:lnTo>
                    <a:pt x="179" y="60"/>
                  </a:lnTo>
                  <a:cubicBezTo>
                    <a:pt x="179" y="36"/>
                    <a:pt x="179" y="24"/>
                    <a:pt x="167" y="24"/>
                  </a:cubicBezTo>
                  <a:lnTo>
                    <a:pt x="155" y="12"/>
                  </a:lnTo>
                  <a:cubicBezTo>
                    <a:pt x="132" y="12"/>
                    <a:pt x="120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978075" y="1453875"/>
              <a:ext cx="5100" cy="3900"/>
            </a:xfrm>
            <a:custGeom>
              <a:avLst/>
              <a:gdLst/>
              <a:ahLst/>
              <a:cxnLst/>
              <a:rect l="l" t="t" r="r" b="b"/>
              <a:pathLst>
                <a:path w="204" h="156" extrusionOk="0">
                  <a:moveTo>
                    <a:pt x="96" y="1"/>
                  </a:moveTo>
                  <a:cubicBezTo>
                    <a:pt x="1" y="1"/>
                    <a:pt x="1" y="155"/>
                    <a:pt x="96" y="155"/>
                  </a:cubicBezTo>
                  <a:cubicBezTo>
                    <a:pt x="203" y="155"/>
                    <a:pt x="203" y="1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1017975" y="1367550"/>
              <a:ext cx="4475" cy="3900"/>
            </a:xfrm>
            <a:custGeom>
              <a:avLst/>
              <a:gdLst/>
              <a:ahLst/>
              <a:cxnLst/>
              <a:rect l="l" t="t" r="r" b="b"/>
              <a:pathLst>
                <a:path w="179" h="156" extrusionOk="0">
                  <a:moveTo>
                    <a:pt x="96" y="1"/>
                  </a:moveTo>
                  <a:cubicBezTo>
                    <a:pt x="0" y="1"/>
                    <a:pt x="0" y="156"/>
                    <a:pt x="96" y="156"/>
                  </a:cubicBezTo>
                  <a:cubicBezTo>
                    <a:pt x="179" y="156"/>
                    <a:pt x="179" y="1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718825" y="1382150"/>
              <a:ext cx="4500" cy="3600"/>
            </a:xfrm>
            <a:custGeom>
              <a:avLst/>
              <a:gdLst/>
              <a:ahLst/>
              <a:cxnLst/>
              <a:rect l="l" t="t" r="r" b="b"/>
              <a:pathLst>
                <a:path w="180" h="144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179" y="143"/>
                    <a:pt x="179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763175" y="1363100"/>
              <a:ext cx="4800" cy="3900"/>
            </a:xfrm>
            <a:custGeom>
              <a:avLst/>
              <a:gdLst/>
              <a:ahLst/>
              <a:cxnLst/>
              <a:rect l="l" t="t" r="r" b="b"/>
              <a:pathLst>
                <a:path w="192" h="156" extrusionOk="0">
                  <a:moveTo>
                    <a:pt x="108" y="0"/>
                  </a:moveTo>
                  <a:cubicBezTo>
                    <a:pt x="1" y="0"/>
                    <a:pt x="1" y="155"/>
                    <a:pt x="108" y="155"/>
                  </a:cubicBezTo>
                  <a:cubicBezTo>
                    <a:pt x="191" y="155"/>
                    <a:pt x="191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813475" y="1330050"/>
              <a:ext cx="4800" cy="3600"/>
            </a:xfrm>
            <a:custGeom>
              <a:avLst/>
              <a:gdLst/>
              <a:ahLst/>
              <a:cxnLst/>
              <a:rect l="l" t="t" r="r" b="b"/>
              <a:pathLst>
                <a:path w="192" h="144" extrusionOk="0">
                  <a:moveTo>
                    <a:pt x="84" y="1"/>
                  </a:moveTo>
                  <a:cubicBezTo>
                    <a:pt x="1" y="1"/>
                    <a:pt x="1" y="144"/>
                    <a:pt x="84" y="144"/>
                  </a:cubicBezTo>
                  <a:cubicBezTo>
                    <a:pt x="191" y="144"/>
                    <a:pt x="191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774500" y="1303275"/>
              <a:ext cx="4775" cy="3600"/>
            </a:xfrm>
            <a:custGeom>
              <a:avLst/>
              <a:gdLst/>
              <a:ahLst/>
              <a:cxnLst/>
              <a:rect l="l" t="t" r="r" b="b"/>
              <a:pathLst>
                <a:path w="191" h="144" extrusionOk="0">
                  <a:moveTo>
                    <a:pt x="95" y="0"/>
                  </a:moveTo>
                  <a:cubicBezTo>
                    <a:pt x="0" y="0"/>
                    <a:pt x="0" y="143"/>
                    <a:pt x="95" y="143"/>
                  </a:cubicBezTo>
                  <a:cubicBezTo>
                    <a:pt x="191" y="143"/>
                    <a:pt x="19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784025" y="1262775"/>
              <a:ext cx="11925" cy="9425"/>
            </a:xfrm>
            <a:custGeom>
              <a:avLst/>
              <a:gdLst/>
              <a:ahLst/>
              <a:cxnLst/>
              <a:rect l="l" t="t" r="r" b="b"/>
              <a:pathLst>
                <a:path w="477" h="377" extrusionOk="0">
                  <a:moveTo>
                    <a:pt x="83" y="1"/>
                  </a:moveTo>
                  <a:cubicBezTo>
                    <a:pt x="72" y="1"/>
                    <a:pt x="36" y="13"/>
                    <a:pt x="24" y="13"/>
                  </a:cubicBezTo>
                  <a:cubicBezTo>
                    <a:pt x="12" y="25"/>
                    <a:pt x="0" y="37"/>
                    <a:pt x="12" y="72"/>
                  </a:cubicBezTo>
                  <a:cubicBezTo>
                    <a:pt x="12" y="84"/>
                    <a:pt x="24" y="96"/>
                    <a:pt x="24" y="132"/>
                  </a:cubicBezTo>
                  <a:cubicBezTo>
                    <a:pt x="131" y="215"/>
                    <a:pt x="238" y="310"/>
                    <a:pt x="357" y="370"/>
                  </a:cubicBezTo>
                  <a:cubicBezTo>
                    <a:pt x="365" y="374"/>
                    <a:pt x="377" y="377"/>
                    <a:pt x="390" y="377"/>
                  </a:cubicBezTo>
                  <a:cubicBezTo>
                    <a:pt x="415" y="377"/>
                    <a:pt x="445" y="366"/>
                    <a:pt x="453" y="334"/>
                  </a:cubicBezTo>
                  <a:cubicBezTo>
                    <a:pt x="476" y="310"/>
                    <a:pt x="476" y="263"/>
                    <a:pt x="429" y="239"/>
                  </a:cubicBezTo>
                  <a:cubicBezTo>
                    <a:pt x="405" y="215"/>
                    <a:pt x="369" y="203"/>
                    <a:pt x="357" y="191"/>
                  </a:cubicBezTo>
                  <a:cubicBezTo>
                    <a:pt x="345" y="179"/>
                    <a:pt x="322" y="179"/>
                    <a:pt x="310" y="156"/>
                  </a:cubicBezTo>
                  <a:lnTo>
                    <a:pt x="298" y="156"/>
                  </a:lnTo>
                  <a:lnTo>
                    <a:pt x="286" y="144"/>
                  </a:lnTo>
                  <a:lnTo>
                    <a:pt x="143" y="13"/>
                  </a:lnTo>
                  <a:cubicBezTo>
                    <a:pt x="131" y="1"/>
                    <a:pt x="119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791150" y="1258625"/>
              <a:ext cx="9250" cy="7450"/>
            </a:xfrm>
            <a:custGeom>
              <a:avLst/>
              <a:gdLst/>
              <a:ahLst/>
              <a:cxnLst/>
              <a:rect l="l" t="t" r="r" b="b"/>
              <a:pathLst>
                <a:path w="370" h="298" extrusionOk="0">
                  <a:moveTo>
                    <a:pt x="84" y="0"/>
                  </a:moveTo>
                  <a:cubicBezTo>
                    <a:pt x="72" y="0"/>
                    <a:pt x="37" y="12"/>
                    <a:pt x="25" y="12"/>
                  </a:cubicBezTo>
                  <a:cubicBezTo>
                    <a:pt x="13" y="24"/>
                    <a:pt x="1" y="36"/>
                    <a:pt x="13" y="72"/>
                  </a:cubicBezTo>
                  <a:cubicBezTo>
                    <a:pt x="13" y="84"/>
                    <a:pt x="13" y="119"/>
                    <a:pt x="25" y="131"/>
                  </a:cubicBezTo>
                  <a:cubicBezTo>
                    <a:pt x="84" y="191"/>
                    <a:pt x="144" y="238"/>
                    <a:pt x="215" y="286"/>
                  </a:cubicBezTo>
                  <a:cubicBezTo>
                    <a:pt x="227" y="298"/>
                    <a:pt x="251" y="298"/>
                    <a:pt x="275" y="298"/>
                  </a:cubicBezTo>
                  <a:cubicBezTo>
                    <a:pt x="298" y="298"/>
                    <a:pt x="322" y="286"/>
                    <a:pt x="334" y="286"/>
                  </a:cubicBezTo>
                  <a:cubicBezTo>
                    <a:pt x="358" y="262"/>
                    <a:pt x="370" y="250"/>
                    <a:pt x="358" y="215"/>
                  </a:cubicBezTo>
                  <a:cubicBezTo>
                    <a:pt x="358" y="203"/>
                    <a:pt x="358" y="179"/>
                    <a:pt x="334" y="155"/>
                  </a:cubicBezTo>
                  <a:cubicBezTo>
                    <a:pt x="275" y="119"/>
                    <a:pt x="215" y="60"/>
                    <a:pt x="144" y="12"/>
                  </a:cubicBezTo>
                  <a:cubicBezTo>
                    <a:pt x="132" y="0"/>
                    <a:pt x="120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773300" y="1270525"/>
              <a:ext cx="5075" cy="4500"/>
            </a:xfrm>
            <a:custGeom>
              <a:avLst/>
              <a:gdLst/>
              <a:ahLst/>
              <a:cxnLst/>
              <a:rect l="l" t="t" r="r" b="b"/>
              <a:pathLst>
                <a:path w="203" h="180" extrusionOk="0">
                  <a:moveTo>
                    <a:pt x="48" y="0"/>
                  </a:moveTo>
                  <a:cubicBezTo>
                    <a:pt x="36" y="0"/>
                    <a:pt x="36" y="12"/>
                    <a:pt x="24" y="12"/>
                  </a:cubicBezTo>
                  <a:lnTo>
                    <a:pt x="12" y="24"/>
                  </a:lnTo>
                  <a:cubicBezTo>
                    <a:pt x="12" y="48"/>
                    <a:pt x="0" y="60"/>
                    <a:pt x="0" y="72"/>
                  </a:cubicBezTo>
                  <a:lnTo>
                    <a:pt x="0" y="84"/>
                  </a:lnTo>
                  <a:cubicBezTo>
                    <a:pt x="0" y="84"/>
                    <a:pt x="12" y="108"/>
                    <a:pt x="12" y="120"/>
                  </a:cubicBezTo>
                  <a:lnTo>
                    <a:pt x="60" y="167"/>
                  </a:lnTo>
                  <a:cubicBezTo>
                    <a:pt x="60" y="167"/>
                    <a:pt x="72" y="179"/>
                    <a:pt x="84" y="179"/>
                  </a:cubicBezTo>
                  <a:lnTo>
                    <a:pt x="143" y="179"/>
                  </a:lnTo>
                  <a:cubicBezTo>
                    <a:pt x="155" y="179"/>
                    <a:pt x="155" y="167"/>
                    <a:pt x="167" y="167"/>
                  </a:cubicBezTo>
                  <a:lnTo>
                    <a:pt x="191" y="143"/>
                  </a:lnTo>
                  <a:cubicBezTo>
                    <a:pt x="191" y="131"/>
                    <a:pt x="203" y="120"/>
                    <a:pt x="203" y="108"/>
                  </a:cubicBezTo>
                  <a:lnTo>
                    <a:pt x="203" y="84"/>
                  </a:lnTo>
                  <a:cubicBezTo>
                    <a:pt x="203" y="72"/>
                    <a:pt x="191" y="60"/>
                    <a:pt x="191" y="60"/>
                  </a:cubicBezTo>
                  <a:lnTo>
                    <a:pt x="143" y="12"/>
                  </a:lnTo>
                  <a:cubicBezTo>
                    <a:pt x="143" y="12"/>
                    <a:pt x="131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"/>
          <p:cNvSpPr txBox="1">
            <a:spLocks noGrp="1"/>
          </p:cNvSpPr>
          <p:nvPr>
            <p:ph type="title"/>
          </p:nvPr>
        </p:nvSpPr>
        <p:spPr>
          <a:xfrm>
            <a:off x="2997900" y="2727551"/>
            <a:ext cx="3148200" cy="56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subTitle" idx="1"/>
          </p:nvPr>
        </p:nvSpPr>
        <p:spPr>
          <a:xfrm>
            <a:off x="2307875" y="3311501"/>
            <a:ext cx="4528200" cy="9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>
            <a:spLocks noGrp="1"/>
          </p:cNvSpPr>
          <p:nvPr>
            <p:ph type="title"/>
          </p:nvPr>
        </p:nvSpPr>
        <p:spPr>
          <a:xfrm>
            <a:off x="2238600" y="1181863"/>
            <a:ext cx="46668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29" name="Google Shape;229;p8"/>
          <p:cNvSpPr txBox="1">
            <a:spLocks noGrp="1"/>
          </p:cNvSpPr>
          <p:nvPr>
            <p:ph type="subTitle" idx="1"/>
          </p:nvPr>
        </p:nvSpPr>
        <p:spPr>
          <a:xfrm>
            <a:off x="2669050" y="3216438"/>
            <a:ext cx="38061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9"/>
          <p:cNvGrpSpPr/>
          <p:nvPr/>
        </p:nvGrpSpPr>
        <p:grpSpPr>
          <a:xfrm rot="-1881486">
            <a:off x="996384" y="4609068"/>
            <a:ext cx="1759340" cy="446989"/>
            <a:chOff x="2646300" y="1318150"/>
            <a:chExt cx="980650" cy="249150"/>
          </a:xfrm>
        </p:grpSpPr>
        <p:sp>
          <p:nvSpPr>
            <p:cNvPr id="232" name="Google Shape;232;p9"/>
            <p:cNvSpPr/>
            <p:nvPr/>
          </p:nvSpPr>
          <p:spPr>
            <a:xfrm>
              <a:off x="2646300" y="1318150"/>
              <a:ext cx="980650" cy="249150"/>
            </a:xfrm>
            <a:custGeom>
              <a:avLst/>
              <a:gdLst/>
              <a:ahLst/>
              <a:cxnLst/>
              <a:rect l="l" t="t" r="r" b="b"/>
              <a:pathLst>
                <a:path w="39226" h="9966" extrusionOk="0">
                  <a:moveTo>
                    <a:pt x="19725" y="264"/>
                  </a:moveTo>
                  <a:cubicBezTo>
                    <a:pt x="20705" y="264"/>
                    <a:pt x="21684" y="444"/>
                    <a:pt x="22605" y="786"/>
                  </a:cubicBezTo>
                  <a:cubicBezTo>
                    <a:pt x="23224" y="1024"/>
                    <a:pt x="23807" y="1334"/>
                    <a:pt x="24355" y="1703"/>
                  </a:cubicBezTo>
                  <a:cubicBezTo>
                    <a:pt x="24950" y="2120"/>
                    <a:pt x="25462" y="2644"/>
                    <a:pt x="25950" y="3179"/>
                  </a:cubicBezTo>
                  <a:cubicBezTo>
                    <a:pt x="26486" y="3775"/>
                    <a:pt x="27010" y="4406"/>
                    <a:pt x="27569" y="4965"/>
                  </a:cubicBezTo>
                  <a:cubicBezTo>
                    <a:pt x="27772" y="5156"/>
                    <a:pt x="27962" y="5358"/>
                    <a:pt x="28165" y="5549"/>
                  </a:cubicBezTo>
                  <a:cubicBezTo>
                    <a:pt x="27308" y="6382"/>
                    <a:pt x="26438" y="7216"/>
                    <a:pt x="25474" y="7918"/>
                  </a:cubicBezTo>
                  <a:cubicBezTo>
                    <a:pt x="24319" y="8752"/>
                    <a:pt x="22986" y="9371"/>
                    <a:pt x="21557" y="9585"/>
                  </a:cubicBezTo>
                  <a:cubicBezTo>
                    <a:pt x="21182" y="9638"/>
                    <a:pt x="20807" y="9663"/>
                    <a:pt x="20433" y="9663"/>
                  </a:cubicBezTo>
                  <a:cubicBezTo>
                    <a:pt x="19378" y="9663"/>
                    <a:pt x="18332" y="9463"/>
                    <a:pt x="17330" y="9121"/>
                  </a:cubicBezTo>
                  <a:cubicBezTo>
                    <a:pt x="15949" y="8656"/>
                    <a:pt x="14651" y="7942"/>
                    <a:pt x="13449" y="7120"/>
                  </a:cubicBezTo>
                  <a:cubicBezTo>
                    <a:pt x="12603" y="6549"/>
                    <a:pt x="11817" y="5906"/>
                    <a:pt x="11020" y="5251"/>
                  </a:cubicBezTo>
                  <a:cubicBezTo>
                    <a:pt x="11127" y="5108"/>
                    <a:pt x="11258" y="4965"/>
                    <a:pt x="11377" y="4834"/>
                  </a:cubicBezTo>
                  <a:cubicBezTo>
                    <a:pt x="12389" y="3727"/>
                    <a:pt x="13484" y="2691"/>
                    <a:pt x="14746" y="1870"/>
                  </a:cubicBezTo>
                  <a:cubicBezTo>
                    <a:pt x="15937" y="1096"/>
                    <a:pt x="17259" y="512"/>
                    <a:pt x="18675" y="334"/>
                  </a:cubicBezTo>
                  <a:cubicBezTo>
                    <a:pt x="19024" y="287"/>
                    <a:pt x="19374" y="264"/>
                    <a:pt x="19725" y="264"/>
                  </a:cubicBezTo>
                  <a:close/>
                  <a:moveTo>
                    <a:pt x="19709" y="0"/>
                  </a:moveTo>
                  <a:cubicBezTo>
                    <a:pt x="19682" y="0"/>
                    <a:pt x="19655" y="0"/>
                    <a:pt x="19628" y="0"/>
                  </a:cubicBezTo>
                  <a:cubicBezTo>
                    <a:pt x="18271" y="12"/>
                    <a:pt x="16961" y="370"/>
                    <a:pt x="15758" y="977"/>
                  </a:cubicBezTo>
                  <a:cubicBezTo>
                    <a:pt x="14449" y="1620"/>
                    <a:pt x="13282" y="2525"/>
                    <a:pt x="12246" y="3537"/>
                  </a:cubicBezTo>
                  <a:cubicBezTo>
                    <a:pt x="11722" y="4049"/>
                    <a:pt x="11246" y="4572"/>
                    <a:pt x="10770" y="5108"/>
                  </a:cubicBezTo>
                  <a:cubicBezTo>
                    <a:pt x="10472" y="4846"/>
                    <a:pt x="10174" y="4608"/>
                    <a:pt x="9877" y="4358"/>
                  </a:cubicBezTo>
                  <a:cubicBezTo>
                    <a:pt x="7710" y="2579"/>
                    <a:pt x="5171" y="800"/>
                    <a:pt x="2261" y="800"/>
                  </a:cubicBezTo>
                  <a:cubicBezTo>
                    <a:pt x="2133" y="800"/>
                    <a:pt x="2005" y="803"/>
                    <a:pt x="1876" y="810"/>
                  </a:cubicBezTo>
                  <a:cubicBezTo>
                    <a:pt x="1519" y="834"/>
                    <a:pt x="1173" y="893"/>
                    <a:pt x="828" y="965"/>
                  </a:cubicBezTo>
                  <a:cubicBezTo>
                    <a:pt x="649" y="1010"/>
                    <a:pt x="712" y="1254"/>
                    <a:pt x="868" y="1254"/>
                  </a:cubicBezTo>
                  <a:cubicBezTo>
                    <a:pt x="878" y="1254"/>
                    <a:pt x="889" y="1253"/>
                    <a:pt x="899" y="1251"/>
                  </a:cubicBezTo>
                  <a:cubicBezTo>
                    <a:pt x="1357" y="1152"/>
                    <a:pt x="1811" y="1106"/>
                    <a:pt x="2260" y="1106"/>
                  </a:cubicBezTo>
                  <a:cubicBezTo>
                    <a:pt x="4829" y="1106"/>
                    <a:pt x="7218" y="2608"/>
                    <a:pt x="9174" y="4180"/>
                  </a:cubicBezTo>
                  <a:cubicBezTo>
                    <a:pt x="9639" y="4549"/>
                    <a:pt x="10103" y="4942"/>
                    <a:pt x="10567" y="5323"/>
                  </a:cubicBezTo>
                  <a:cubicBezTo>
                    <a:pt x="10103" y="5835"/>
                    <a:pt x="9627" y="6335"/>
                    <a:pt x="9115" y="6799"/>
                  </a:cubicBezTo>
                  <a:cubicBezTo>
                    <a:pt x="8043" y="7763"/>
                    <a:pt x="6817" y="8502"/>
                    <a:pt x="5424" y="8894"/>
                  </a:cubicBezTo>
                  <a:cubicBezTo>
                    <a:pt x="4577" y="9142"/>
                    <a:pt x="3687" y="9276"/>
                    <a:pt x="2796" y="9276"/>
                  </a:cubicBezTo>
                  <a:cubicBezTo>
                    <a:pt x="2273" y="9276"/>
                    <a:pt x="1749" y="9230"/>
                    <a:pt x="1233" y="9133"/>
                  </a:cubicBezTo>
                  <a:cubicBezTo>
                    <a:pt x="888" y="9073"/>
                    <a:pt x="542" y="8990"/>
                    <a:pt x="221" y="8894"/>
                  </a:cubicBezTo>
                  <a:cubicBezTo>
                    <a:pt x="191" y="8875"/>
                    <a:pt x="165" y="8867"/>
                    <a:pt x="142" y="8867"/>
                  </a:cubicBezTo>
                  <a:cubicBezTo>
                    <a:pt x="25" y="8867"/>
                    <a:pt x="0" y="9081"/>
                    <a:pt x="149" y="9121"/>
                  </a:cubicBezTo>
                  <a:cubicBezTo>
                    <a:pt x="1018" y="9383"/>
                    <a:pt x="1921" y="9512"/>
                    <a:pt x="2825" y="9512"/>
                  </a:cubicBezTo>
                  <a:cubicBezTo>
                    <a:pt x="4708" y="9512"/>
                    <a:pt x="6593" y="8953"/>
                    <a:pt x="8162" y="7882"/>
                  </a:cubicBezTo>
                  <a:cubicBezTo>
                    <a:pt x="9162" y="7216"/>
                    <a:pt x="9996" y="6335"/>
                    <a:pt x="10805" y="5454"/>
                  </a:cubicBezTo>
                  <a:cubicBezTo>
                    <a:pt x="11425" y="5977"/>
                    <a:pt x="12032" y="6489"/>
                    <a:pt x="12687" y="6942"/>
                  </a:cubicBezTo>
                  <a:cubicBezTo>
                    <a:pt x="13865" y="7799"/>
                    <a:pt x="15116" y="8537"/>
                    <a:pt x="16461" y="9109"/>
                  </a:cubicBezTo>
                  <a:cubicBezTo>
                    <a:pt x="17702" y="9626"/>
                    <a:pt x="19054" y="9943"/>
                    <a:pt x="20421" y="9943"/>
                  </a:cubicBezTo>
                  <a:cubicBezTo>
                    <a:pt x="20470" y="9943"/>
                    <a:pt x="20519" y="9943"/>
                    <a:pt x="20569" y="9942"/>
                  </a:cubicBezTo>
                  <a:cubicBezTo>
                    <a:pt x="21997" y="9906"/>
                    <a:pt x="23390" y="9490"/>
                    <a:pt x="24629" y="8799"/>
                  </a:cubicBezTo>
                  <a:cubicBezTo>
                    <a:pt x="26045" y="7990"/>
                    <a:pt x="27200" y="6870"/>
                    <a:pt x="28367" y="5751"/>
                  </a:cubicBezTo>
                  <a:cubicBezTo>
                    <a:pt x="28629" y="6013"/>
                    <a:pt x="28903" y="6251"/>
                    <a:pt x="29165" y="6489"/>
                  </a:cubicBezTo>
                  <a:cubicBezTo>
                    <a:pt x="30296" y="7454"/>
                    <a:pt x="31534" y="8275"/>
                    <a:pt x="32892" y="8883"/>
                  </a:cubicBezTo>
                  <a:cubicBezTo>
                    <a:pt x="34285" y="9502"/>
                    <a:pt x="35809" y="9954"/>
                    <a:pt x="37368" y="9966"/>
                  </a:cubicBezTo>
                  <a:cubicBezTo>
                    <a:pt x="37749" y="9966"/>
                    <a:pt x="38130" y="9942"/>
                    <a:pt x="38499" y="9883"/>
                  </a:cubicBezTo>
                  <a:cubicBezTo>
                    <a:pt x="38682" y="9848"/>
                    <a:pt x="38613" y="9595"/>
                    <a:pt x="38450" y="9595"/>
                  </a:cubicBezTo>
                  <a:cubicBezTo>
                    <a:pt x="38443" y="9595"/>
                    <a:pt x="38435" y="9596"/>
                    <a:pt x="38428" y="9597"/>
                  </a:cubicBezTo>
                  <a:cubicBezTo>
                    <a:pt x="38085" y="9646"/>
                    <a:pt x="37741" y="9669"/>
                    <a:pt x="37399" y="9669"/>
                  </a:cubicBezTo>
                  <a:cubicBezTo>
                    <a:pt x="36159" y="9669"/>
                    <a:pt x="34932" y="9371"/>
                    <a:pt x="33785" y="8942"/>
                  </a:cubicBezTo>
                  <a:cubicBezTo>
                    <a:pt x="32368" y="8394"/>
                    <a:pt x="31046" y="7620"/>
                    <a:pt x="29867" y="6680"/>
                  </a:cubicBezTo>
                  <a:cubicBezTo>
                    <a:pt x="29415" y="6323"/>
                    <a:pt x="28998" y="5954"/>
                    <a:pt x="28581" y="5561"/>
                  </a:cubicBezTo>
                  <a:cubicBezTo>
                    <a:pt x="29272" y="4906"/>
                    <a:pt x="29939" y="4251"/>
                    <a:pt x="30665" y="3679"/>
                  </a:cubicBezTo>
                  <a:cubicBezTo>
                    <a:pt x="31725" y="2822"/>
                    <a:pt x="32903" y="2084"/>
                    <a:pt x="34154" y="1572"/>
                  </a:cubicBezTo>
                  <a:cubicBezTo>
                    <a:pt x="35368" y="1084"/>
                    <a:pt x="36666" y="834"/>
                    <a:pt x="37976" y="822"/>
                  </a:cubicBezTo>
                  <a:cubicBezTo>
                    <a:pt x="38333" y="822"/>
                    <a:pt x="38690" y="834"/>
                    <a:pt x="39035" y="858"/>
                  </a:cubicBezTo>
                  <a:cubicBezTo>
                    <a:pt x="39042" y="859"/>
                    <a:pt x="39050" y="859"/>
                    <a:pt x="39056" y="859"/>
                  </a:cubicBezTo>
                  <a:cubicBezTo>
                    <a:pt x="39225" y="859"/>
                    <a:pt x="39218" y="583"/>
                    <a:pt x="39035" y="560"/>
                  </a:cubicBezTo>
                  <a:cubicBezTo>
                    <a:pt x="38718" y="538"/>
                    <a:pt x="38400" y="526"/>
                    <a:pt x="38083" y="526"/>
                  </a:cubicBezTo>
                  <a:cubicBezTo>
                    <a:pt x="37058" y="526"/>
                    <a:pt x="36041" y="650"/>
                    <a:pt x="35058" y="941"/>
                  </a:cubicBezTo>
                  <a:cubicBezTo>
                    <a:pt x="33796" y="1310"/>
                    <a:pt x="32606" y="1929"/>
                    <a:pt x="31522" y="2679"/>
                  </a:cubicBezTo>
                  <a:cubicBezTo>
                    <a:pt x="30403" y="3441"/>
                    <a:pt x="29415" y="4334"/>
                    <a:pt x="28451" y="5263"/>
                  </a:cubicBezTo>
                  <a:lnTo>
                    <a:pt x="28367" y="5358"/>
                  </a:lnTo>
                  <a:cubicBezTo>
                    <a:pt x="27748" y="4763"/>
                    <a:pt x="27177" y="4156"/>
                    <a:pt x="26605" y="3513"/>
                  </a:cubicBezTo>
                  <a:cubicBezTo>
                    <a:pt x="26117" y="2941"/>
                    <a:pt x="25605" y="2370"/>
                    <a:pt x="25033" y="1894"/>
                  </a:cubicBezTo>
                  <a:cubicBezTo>
                    <a:pt x="24521" y="1477"/>
                    <a:pt x="23974" y="1120"/>
                    <a:pt x="23390" y="834"/>
                  </a:cubicBezTo>
                  <a:cubicBezTo>
                    <a:pt x="22259" y="274"/>
                    <a:pt x="20980" y="0"/>
                    <a:pt x="19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2674425" y="1361600"/>
              <a:ext cx="21750" cy="165150"/>
            </a:xfrm>
            <a:custGeom>
              <a:avLst/>
              <a:gdLst/>
              <a:ahLst/>
              <a:cxnLst/>
              <a:rect l="l" t="t" r="r" b="b"/>
              <a:pathLst>
                <a:path w="870" h="6606" extrusionOk="0">
                  <a:moveTo>
                    <a:pt x="383" y="1"/>
                  </a:moveTo>
                  <a:cubicBezTo>
                    <a:pt x="197" y="1"/>
                    <a:pt x="19" y="120"/>
                    <a:pt x="36" y="358"/>
                  </a:cubicBezTo>
                  <a:cubicBezTo>
                    <a:pt x="120" y="2311"/>
                    <a:pt x="120" y="4275"/>
                    <a:pt x="13" y="6240"/>
                  </a:cubicBezTo>
                  <a:cubicBezTo>
                    <a:pt x="1" y="6484"/>
                    <a:pt x="179" y="6606"/>
                    <a:pt x="365" y="6606"/>
                  </a:cubicBezTo>
                  <a:cubicBezTo>
                    <a:pt x="551" y="6606"/>
                    <a:pt x="745" y="6484"/>
                    <a:pt x="763" y="6240"/>
                  </a:cubicBezTo>
                  <a:cubicBezTo>
                    <a:pt x="870" y="4287"/>
                    <a:pt x="870" y="2322"/>
                    <a:pt x="775" y="358"/>
                  </a:cubicBezTo>
                  <a:cubicBezTo>
                    <a:pt x="763" y="120"/>
                    <a:pt x="569" y="1"/>
                    <a:pt x="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2714325" y="1362575"/>
              <a:ext cx="21000" cy="173175"/>
            </a:xfrm>
            <a:custGeom>
              <a:avLst/>
              <a:gdLst/>
              <a:ahLst/>
              <a:cxnLst/>
              <a:rect l="l" t="t" r="r" b="b"/>
              <a:pathLst>
                <a:path w="840" h="6927" extrusionOk="0">
                  <a:moveTo>
                    <a:pt x="412" y="0"/>
                  </a:moveTo>
                  <a:cubicBezTo>
                    <a:pt x="226" y="0"/>
                    <a:pt x="36" y="123"/>
                    <a:pt x="24" y="367"/>
                  </a:cubicBezTo>
                  <a:cubicBezTo>
                    <a:pt x="0" y="2438"/>
                    <a:pt x="12" y="4498"/>
                    <a:pt x="83" y="6570"/>
                  </a:cubicBezTo>
                  <a:cubicBezTo>
                    <a:pt x="95" y="6808"/>
                    <a:pt x="286" y="6927"/>
                    <a:pt x="472" y="6927"/>
                  </a:cubicBezTo>
                  <a:cubicBezTo>
                    <a:pt x="658" y="6927"/>
                    <a:pt x="839" y="6808"/>
                    <a:pt x="834" y="6570"/>
                  </a:cubicBezTo>
                  <a:cubicBezTo>
                    <a:pt x="762" y="4498"/>
                    <a:pt x="738" y="2438"/>
                    <a:pt x="774" y="367"/>
                  </a:cubicBezTo>
                  <a:cubicBezTo>
                    <a:pt x="780" y="123"/>
                    <a:pt x="598" y="0"/>
                    <a:pt x="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752125" y="1367250"/>
              <a:ext cx="20700" cy="160775"/>
            </a:xfrm>
            <a:custGeom>
              <a:avLst/>
              <a:gdLst/>
              <a:ahLst/>
              <a:cxnLst/>
              <a:rect l="l" t="t" r="r" b="b"/>
              <a:pathLst>
                <a:path w="828" h="6431" extrusionOk="0">
                  <a:moveTo>
                    <a:pt x="393" y="1"/>
                  </a:moveTo>
                  <a:cubicBezTo>
                    <a:pt x="209" y="1"/>
                    <a:pt x="24" y="120"/>
                    <a:pt x="24" y="358"/>
                  </a:cubicBezTo>
                  <a:cubicBezTo>
                    <a:pt x="0" y="2263"/>
                    <a:pt x="36" y="4168"/>
                    <a:pt x="84" y="6073"/>
                  </a:cubicBezTo>
                  <a:cubicBezTo>
                    <a:pt x="89" y="6311"/>
                    <a:pt x="277" y="6430"/>
                    <a:pt x="462" y="6430"/>
                  </a:cubicBezTo>
                  <a:cubicBezTo>
                    <a:pt x="646" y="6430"/>
                    <a:pt x="828" y="6311"/>
                    <a:pt x="822" y="6073"/>
                  </a:cubicBezTo>
                  <a:cubicBezTo>
                    <a:pt x="762" y="4168"/>
                    <a:pt x="750" y="2263"/>
                    <a:pt x="762" y="358"/>
                  </a:cubicBezTo>
                  <a:cubicBezTo>
                    <a:pt x="762" y="120"/>
                    <a:pt x="578" y="1"/>
                    <a:pt x="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2788875" y="1389875"/>
              <a:ext cx="21000" cy="126825"/>
            </a:xfrm>
            <a:custGeom>
              <a:avLst/>
              <a:gdLst/>
              <a:ahLst/>
              <a:cxnLst/>
              <a:rect l="l" t="t" r="r" b="b"/>
              <a:pathLst>
                <a:path w="840" h="5073" extrusionOk="0">
                  <a:moveTo>
                    <a:pt x="368" y="1"/>
                  </a:moveTo>
                  <a:cubicBezTo>
                    <a:pt x="182" y="1"/>
                    <a:pt x="1" y="120"/>
                    <a:pt x="7" y="358"/>
                  </a:cubicBezTo>
                  <a:cubicBezTo>
                    <a:pt x="42" y="1811"/>
                    <a:pt x="66" y="3263"/>
                    <a:pt x="102" y="4716"/>
                  </a:cubicBezTo>
                  <a:cubicBezTo>
                    <a:pt x="102" y="4954"/>
                    <a:pt x="286" y="5073"/>
                    <a:pt x="471" y="5073"/>
                  </a:cubicBezTo>
                  <a:cubicBezTo>
                    <a:pt x="655" y="5073"/>
                    <a:pt x="840" y="4954"/>
                    <a:pt x="840" y="4716"/>
                  </a:cubicBezTo>
                  <a:cubicBezTo>
                    <a:pt x="816" y="3263"/>
                    <a:pt x="780" y="1811"/>
                    <a:pt x="757" y="358"/>
                  </a:cubicBezTo>
                  <a:cubicBezTo>
                    <a:pt x="745" y="120"/>
                    <a:pt x="554" y="1"/>
                    <a:pt x="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2823250" y="1410725"/>
              <a:ext cx="22650" cy="82775"/>
            </a:xfrm>
            <a:custGeom>
              <a:avLst/>
              <a:gdLst/>
              <a:ahLst/>
              <a:cxnLst/>
              <a:rect l="l" t="t" r="r" b="b"/>
              <a:pathLst>
                <a:path w="906" h="3311" extrusionOk="0">
                  <a:moveTo>
                    <a:pt x="394" y="0"/>
                  </a:moveTo>
                  <a:cubicBezTo>
                    <a:pt x="191" y="0"/>
                    <a:pt x="1" y="167"/>
                    <a:pt x="13" y="369"/>
                  </a:cubicBezTo>
                  <a:cubicBezTo>
                    <a:pt x="60" y="1227"/>
                    <a:pt x="108" y="2084"/>
                    <a:pt x="156" y="2929"/>
                  </a:cubicBezTo>
                  <a:cubicBezTo>
                    <a:pt x="167" y="3132"/>
                    <a:pt x="310" y="3310"/>
                    <a:pt x="525" y="3310"/>
                  </a:cubicBezTo>
                  <a:cubicBezTo>
                    <a:pt x="715" y="3310"/>
                    <a:pt x="906" y="3144"/>
                    <a:pt x="894" y="2929"/>
                  </a:cubicBezTo>
                  <a:cubicBezTo>
                    <a:pt x="846" y="2084"/>
                    <a:pt x="810" y="1227"/>
                    <a:pt x="763" y="369"/>
                  </a:cubicBezTo>
                  <a:cubicBezTo>
                    <a:pt x="751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2856900" y="1431125"/>
              <a:ext cx="20250" cy="44850"/>
            </a:xfrm>
            <a:custGeom>
              <a:avLst/>
              <a:gdLst/>
              <a:ahLst/>
              <a:cxnLst/>
              <a:rect l="l" t="t" r="r" b="b"/>
              <a:pathLst>
                <a:path w="810" h="1794" extrusionOk="0">
                  <a:moveTo>
                    <a:pt x="431" y="0"/>
                  </a:moveTo>
                  <a:cubicBezTo>
                    <a:pt x="414" y="0"/>
                    <a:pt x="398" y="2"/>
                    <a:pt x="381" y="6"/>
                  </a:cubicBezTo>
                  <a:cubicBezTo>
                    <a:pt x="191" y="18"/>
                    <a:pt x="0" y="161"/>
                    <a:pt x="12" y="375"/>
                  </a:cubicBezTo>
                  <a:cubicBezTo>
                    <a:pt x="24" y="720"/>
                    <a:pt x="36" y="1065"/>
                    <a:pt x="60" y="1423"/>
                  </a:cubicBezTo>
                  <a:cubicBezTo>
                    <a:pt x="60" y="1518"/>
                    <a:pt x="95" y="1613"/>
                    <a:pt x="155" y="1685"/>
                  </a:cubicBezTo>
                  <a:cubicBezTo>
                    <a:pt x="209" y="1739"/>
                    <a:pt x="303" y="1793"/>
                    <a:pt x="401" y="1793"/>
                  </a:cubicBezTo>
                  <a:cubicBezTo>
                    <a:pt x="410" y="1793"/>
                    <a:pt x="419" y="1793"/>
                    <a:pt x="429" y="1792"/>
                  </a:cubicBezTo>
                  <a:cubicBezTo>
                    <a:pt x="619" y="1780"/>
                    <a:pt x="810" y="1625"/>
                    <a:pt x="798" y="1423"/>
                  </a:cubicBezTo>
                  <a:cubicBezTo>
                    <a:pt x="786" y="1077"/>
                    <a:pt x="774" y="732"/>
                    <a:pt x="750" y="375"/>
                  </a:cubicBezTo>
                  <a:cubicBezTo>
                    <a:pt x="750" y="268"/>
                    <a:pt x="715" y="184"/>
                    <a:pt x="655" y="101"/>
                  </a:cubicBezTo>
                  <a:cubicBezTo>
                    <a:pt x="605" y="51"/>
                    <a:pt x="520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2951550" y="1432600"/>
              <a:ext cx="20250" cy="29875"/>
            </a:xfrm>
            <a:custGeom>
              <a:avLst/>
              <a:gdLst/>
              <a:ahLst/>
              <a:cxnLst/>
              <a:rect l="l" t="t" r="r" b="b"/>
              <a:pathLst>
                <a:path w="810" h="1195" extrusionOk="0">
                  <a:moveTo>
                    <a:pt x="407" y="0"/>
                  </a:moveTo>
                  <a:cubicBezTo>
                    <a:pt x="336" y="0"/>
                    <a:pt x="264" y="13"/>
                    <a:pt x="215" y="54"/>
                  </a:cubicBezTo>
                  <a:cubicBezTo>
                    <a:pt x="143" y="90"/>
                    <a:pt x="60" y="185"/>
                    <a:pt x="48" y="268"/>
                  </a:cubicBezTo>
                  <a:cubicBezTo>
                    <a:pt x="24" y="375"/>
                    <a:pt x="0" y="483"/>
                    <a:pt x="24" y="602"/>
                  </a:cubicBezTo>
                  <a:cubicBezTo>
                    <a:pt x="36" y="697"/>
                    <a:pt x="48" y="804"/>
                    <a:pt x="84" y="911"/>
                  </a:cubicBezTo>
                  <a:cubicBezTo>
                    <a:pt x="96" y="959"/>
                    <a:pt x="108" y="1006"/>
                    <a:pt x="143" y="1042"/>
                  </a:cubicBezTo>
                  <a:cubicBezTo>
                    <a:pt x="167" y="1090"/>
                    <a:pt x="191" y="1126"/>
                    <a:pt x="239" y="1137"/>
                  </a:cubicBezTo>
                  <a:cubicBezTo>
                    <a:pt x="286" y="1161"/>
                    <a:pt x="334" y="1185"/>
                    <a:pt x="381" y="1185"/>
                  </a:cubicBezTo>
                  <a:cubicBezTo>
                    <a:pt x="399" y="1191"/>
                    <a:pt x="423" y="1194"/>
                    <a:pt x="448" y="1194"/>
                  </a:cubicBezTo>
                  <a:cubicBezTo>
                    <a:pt x="474" y="1194"/>
                    <a:pt x="500" y="1191"/>
                    <a:pt x="524" y="1185"/>
                  </a:cubicBezTo>
                  <a:cubicBezTo>
                    <a:pt x="620" y="1149"/>
                    <a:pt x="703" y="1090"/>
                    <a:pt x="750" y="1018"/>
                  </a:cubicBezTo>
                  <a:lnTo>
                    <a:pt x="786" y="923"/>
                  </a:lnTo>
                  <a:cubicBezTo>
                    <a:pt x="810" y="864"/>
                    <a:pt x="810" y="792"/>
                    <a:pt x="786" y="733"/>
                  </a:cubicBezTo>
                  <a:cubicBezTo>
                    <a:pt x="774" y="649"/>
                    <a:pt x="762" y="602"/>
                    <a:pt x="762" y="554"/>
                  </a:cubicBezTo>
                  <a:lnTo>
                    <a:pt x="762" y="447"/>
                  </a:lnTo>
                  <a:cubicBezTo>
                    <a:pt x="774" y="399"/>
                    <a:pt x="774" y="352"/>
                    <a:pt x="762" y="304"/>
                  </a:cubicBezTo>
                  <a:cubicBezTo>
                    <a:pt x="762" y="256"/>
                    <a:pt x="750" y="209"/>
                    <a:pt x="715" y="173"/>
                  </a:cubicBezTo>
                  <a:cubicBezTo>
                    <a:pt x="691" y="125"/>
                    <a:pt x="655" y="90"/>
                    <a:pt x="631" y="66"/>
                  </a:cubicBezTo>
                  <a:cubicBezTo>
                    <a:pt x="596" y="30"/>
                    <a:pt x="560" y="6"/>
                    <a:pt x="500" y="6"/>
                  </a:cubicBezTo>
                  <a:cubicBezTo>
                    <a:pt x="471" y="3"/>
                    <a:pt x="439" y="0"/>
                    <a:pt x="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2984000" y="1400000"/>
              <a:ext cx="20850" cy="85150"/>
            </a:xfrm>
            <a:custGeom>
              <a:avLst/>
              <a:gdLst/>
              <a:ahLst/>
              <a:cxnLst/>
              <a:rect l="l" t="t" r="r" b="b"/>
              <a:pathLst>
                <a:path w="834" h="3406" extrusionOk="0">
                  <a:moveTo>
                    <a:pt x="369" y="1"/>
                  </a:moveTo>
                  <a:cubicBezTo>
                    <a:pt x="179" y="1"/>
                    <a:pt x="0" y="155"/>
                    <a:pt x="0" y="370"/>
                  </a:cubicBezTo>
                  <a:cubicBezTo>
                    <a:pt x="36" y="1263"/>
                    <a:pt x="60" y="2144"/>
                    <a:pt x="95" y="3037"/>
                  </a:cubicBezTo>
                  <a:cubicBezTo>
                    <a:pt x="95" y="3239"/>
                    <a:pt x="250" y="3406"/>
                    <a:pt x="465" y="3406"/>
                  </a:cubicBezTo>
                  <a:cubicBezTo>
                    <a:pt x="655" y="3406"/>
                    <a:pt x="834" y="3239"/>
                    <a:pt x="834" y="3037"/>
                  </a:cubicBezTo>
                  <a:cubicBezTo>
                    <a:pt x="810" y="2144"/>
                    <a:pt x="774" y="1263"/>
                    <a:pt x="750" y="370"/>
                  </a:cubicBezTo>
                  <a:cubicBezTo>
                    <a:pt x="750" y="179"/>
                    <a:pt x="584" y="1"/>
                    <a:pt x="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3015250" y="1377675"/>
              <a:ext cx="22650" cy="128325"/>
            </a:xfrm>
            <a:custGeom>
              <a:avLst/>
              <a:gdLst/>
              <a:ahLst/>
              <a:cxnLst/>
              <a:rect l="l" t="t" r="r" b="b"/>
              <a:pathLst>
                <a:path w="906" h="5133" extrusionOk="0">
                  <a:moveTo>
                    <a:pt x="393" y="1"/>
                  </a:moveTo>
                  <a:cubicBezTo>
                    <a:pt x="191" y="1"/>
                    <a:pt x="0" y="167"/>
                    <a:pt x="12" y="370"/>
                  </a:cubicBezTo>
                  <a:cubicBezTo>
                    <a:pt x="119" y="1846"/>
                    <a:pt x="179" y="3299"/>
                    <a:pt x="167" y="4775"/>
                  </a:cubicBezTo>
                  <a:cubicBezTo>
                    <a:pt x="167" y="5013"/>
                    <a:pt x="352" y="5132"/>
                    <a:pt x="536" y="5132"/>
                  </a:cubicBezTo>
                  <a:cubicBezTo>
                    <a:pt x="721" y="5132"/>
                    <a:pt x="905" y="5013"/>
                    <a:pt x="905" y="4775"/>
                  </a:cubicBezTo>
                  <a:cubicBezTo>
                    <a:pt x="905" y="3299"/>
                    <a:pt x="869" y="1834"/>
                    <a:pt x="762" y="370"/>
                  </a:cubicBezTo>
                  <a:cubicBezTo>
                    <a:pt x="750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3049925" y="1356250"/>
              <a:ext cx="26225" cy="164000"/>
            </a:xfrm>
            <a:custGeom>
              <a:avLst/>
              <a:gdLst/>
              <a:ahLst/>
              <a:cxnLst/>
              <a:rect l="l" t="t" r="r" b="b"/>
              <a:pathLst>
                <a:path w="1049" h="6560" extrusionOk="0">
                  <a:moveTo>
                    <a:pt x="365" y="0"/>
                  </a:moveTo>
                  <a:cubicBezTo>
                    <a:pt x="179" y="0"/>
                    <a:pt x="0" y="120"/>
                    <a:pt x="18" y="358"/>
                  </a:cubicBezTo>
                  <a:cubicBezTo>
                    <a:pt x="137" y="2298"/>
                    <a:pt x="233" y="4251"/>
                    <a:pt x="292" y="6192"/>
                  </a:cubicBezTo>
                  <a:cubicBezTo>
                    <a:pt x="304" y="6437"/>
                    <a:pt x="497" y="6559"/>
                    <a:pt x="684" y="6559"/>
                  </a:cubicBezTo>
                  <a:cubicBezTo>
                    <a:pt x="869" y="6559"/>
                    <a:pt x="1048" y="6440"/>
                    <a:pt x="1042" y="6204"/>
                  </a:cubicBezTo>
                  <a:cubicBezTo>
                    <a:pt x="971" y="4251"/>
                    <a:pt x="876" y="2310"/>
                    <a:pt x="756" y="358"/>
                  </a:cubicBezTo>
                  <a:cubicBezTo>
                    <a:pt x="745" y="120"/>
                    <a:pt x="551" y="0"/>
                    <a:pt x="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3091000" y="1340775"/>
              <a:ext cx="21900" cy="194975"/>
            </a:xfrm>
            <a:custGeom>
              <a:avLst/>
              <a:gdLst/>
              <a:ahLst/>
              <a:cxnLst/>
              <a:rect l="l" t="t" r="r" b="b"/>
              <a:pathLst>
                <a:path w="876" h="7799" extrusionOk="0">
                  <a:moveTo>
                    <a:pt x="368" y="0"/>
                  </a:moveTo>
                  <a:cubicBezTo>
                    <a:pt x="182" y="0"/>
                    <a:pt x="0" y="119"/>
                    <a:pt x="6" y="358"/>
                  </a:cubicBezTo>
                  <a:cubicBezTo>
                    <a:pt x="54" y="2727"/>
                    <a:pt x="102" y="5072"/>
                    <a:pt x="125" y="7442"/>
                  </a:cubicBezTo>
                  <a:cubicBezTo>
                    <a:pt x="125" y="7680"/>
                    <a:pt x="313" y="7799"/>
                    <a:pt x="501" y="7799"/>
                  </a:cubicBezTo>
                  <a:cubicBezTo>
                    <a:pt x="688" y="7799"/>
                    <a:pt x="876" y="7680"/>
                    <a:pt x="876" y="7442"/>
                  </a:cubicBezTo>
                  <a:cubicBezTo>
                    <a:pt x="828" y="5072"/>
                    <a:pt x="780" y="2727"/>
                    <a:pt x="757" y="358"/>
                  </a:cubicBezTo>
                  <a:cubicBezTo>
                    <a:pt x="745" y="119"/>
                    <a:pt x="554" y="0"/>
                    <a:pt x="3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3131175" y="1341950"/>
              <a:ext cx="28150" cy="200650"/>
            </a:xfrm>
            <a:custGeom>
              <a:avLst/>
              <a:gdLst/>
              <a:ahLst/>
              <a:cxnLst/>
              <a:rect l="l" t="t" r="r" b="b"/>
              <a:pathLst>
                <a:path w="1126" h="8026" extrusionOk="0">
                  <a:moveTo>
                    <a:pt x="368" y="1"/>
                  </a:moveTo>
                  <a:cubicBezTo>
                    <a:pt x="182" y="1"/>
                    <a:pt x="1" y="120"/>
                    <a:pt x="7" y="358"/>
                  </a:cubicBezTo>
                  <a:cubicBezTo>
                    <a:pt x="54" y="2799"/>
                    <a:pt x="173" y="5228"/>
                    <a:pt x="364" y="7645"/>
                  </a:cubicBezTo>
                  <a:cubicBezTo>
                    <a:pt x="376" y="7847"/>
                    <a:pt x="531" y="8026"/>
                    <a:pt x="733" y="8026"/>
                  </a:cubicBezTo>
                  <a:cubicBezTo>
                    <a:pt x="935" y="8026"/>
                    <a:pt x="1126" y="7859"/>
                    <a:pt x="1114" y="7645"/>
                  </a:cubicBezTo>
                  <a:cubicBezTo>
                    <a:pt x="912" y="5228"/>
                    <a:pt x="793" y="2787"/>
                    <a:pt x="757" y="358"/>
                  </a:cubicBezTo>
                  <a:cubicBezTo>
                    <a:pt x="745" y="120"/>
                    <a:pt x="554" y="1"/>
                    <a:pt x="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3177775" y="1345525"/>
              <a:ext cx="26800" cy="196475"/>
            </a:xfrm>
            <a:custGeom>
              <a:avLst/>
              <a:gdLst/>
              <a:ahLst/>
              <a:cxnLst/>
              <a:rect l="l" t="t" r="r" b="b"/>
              <a:pathLst>
                <a:path w="1072" h="7859" extrusionOk="0">
                  <a:moveTo>
                    <a:pt x="375" y="1"/>
                  </a:moveTo>
                  <a:cubicBezTo>
                    <a:pt x="188" y="1"/>
                    <a:pt x="0" y="120"/>
                    <a:pt x="0" y="358"/>
                  </a:cubicBezTo>
                  <a:cubicBezTo>
                    <a:pt x="36" y="2739"/>
                    <a:pt x="143" y="5121"/>
                    <a:pt x="322" y="7490"/>
                  </a:cubicBezTo>
                  <a:cubicBezTo>
                    <a:pt x="334" y="7680"/>
                    <a:pt x="464" y="7859"/>
                    <a:pt x="691" y="7859"/>
                  </a:cubicBezTo>
                  <a:cubicBezTo>
                    <a:pt x="881" y="7859"/>
                    <a:pt x="1072" y="7704"/>
                    <a:pt x="1060" y="7490"/>
                  </a:cubicBezTo>
                  <a:cubicBezTo>
                    <a:pt x="881" y="5109"/>
                    <a:pt x="774" y="2739"/>
                    <a:pt x="750" y="358"/>
                  </a:cubicBezTo>
                  <a:cubicBezTo>
                    <a:pt x="750" y="120"/>
                    <a:pt x="563" y="1"/>
                    <a:pt x="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3220625" y="1364875"/>
              <a:ext cx="22050" cy="158575"/>
            </a:xfrm>
            <a:custGeom>
              <a:avLst/>
              <a:gdLst/>
              <a:ahLst/>
              <a:cxnLst/>
              <a:rect l="l" t="t" r="r" b="b"/>
              <a:pathLst>
                <a:path w="882" h="6343" extrusionOk="0">
                  <a:moveTo>
                    <a:pt x="376" y="1"/>
                  </a:moveTo>
                  <a:cubicBezTo>
                    <a:pt x="188" y="1"/>
                    <a:pt x="1" y="120"/>
                    <a:pt x="1" y="358"/>
                  </a:cubicBezTo>
                  <a:cubicBezTo>
                    <a:pt x="1" y="2239"/>
                    <a:pt x="36" y="4096"/>
                    <a:pt x="120" y="5966"/>
                  </a:cubicBezTo>
                  <a:cubicBezTo>
                    <a:pt x="138" y="6217"/>
                    <a:pt x="333" y="6342"/>
                    <a:pt x="520" y="6342"/>
                  </a:cubicBezTo>
                  <a:cubicBezTo>
                    <a:pt x="705" y="6342"/>
                    <a:pt x="882" y="6220"/>
                    <a:pt x="870" y="5978"/>
                  </a:cubicBezTo>
                  <a:cubicBezTo>
                    <a:pt x="786" y="4096"/>
                    <a:pt x="751" y="2239"/>
                    <a:pt x="751" y="358"/>
                  </a:cubicBezTo>
                  <a:cubicBezTo>
                    <a:pt x="751" y="120"/>
                    <a:pt x="563" y="1"/>
                    <a:pt x="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3260800" y="1397325"/>
              <a:ext cx="21775" cy="102725"/>
            </a:xfrm>
            <a:custGeom>
              <a:avLst/>
              <a:gdLst/>
              <a:ahLst/>
              <a:cxnLst/>
              <a:rect l="l" t="t" r="r" b="b"/>
              <a:pathLst>
                <a:path w="871" h="4109" extrusionOk="0">
                  <a:moveTo>
                    <a:pt x="415" y="1"/>
                  </a:moveTo>
                  <a:cubicBezTo>
                    <a:pt x="230" y="1"/>
                    <a:pt x="43" y="120"/>
                    <a:pt x="37" y="358"/>
                  </a:cubicBezTo>
                  <a:cubicBezTo>
                    <a:pt x="1" y="1489"/>
                    <a:pt x="37" y="2608"/>
                    <a:pt x="108" y="3739"/>
                  </a:cubicBezTo>
                  <a:cubicBezTo>
                    <a:pt x="120" y="3930"/>
                    <a:pt x="275" y="4108"/>
                    <a:pt x="477" y="4108"/>
                  </a:cubicBezTo>
                  <a:cubicBezTo>
                    <a:pt x="668" y="4108"/>
                    <a:pt x="870" y="3941"/>
                    <a:pt x="846" y="3739"/>
                  </a:cubicBezTo>
                  <a:cubicBezTo>
                    <a:pt x="775" y="2608"/>
                    <a:pt x="751" y="1489"/>
                    <a:pt x="775" y="358"/>
                  </a:cubicBezTo>
                  <a:cubicBezTo>
                    <a:pt x="781" y="120"/>
                    <a:pt x="599" y="1"/>
                    <a:pt x="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3293550" y="1436775"/>
              <a:ext cx="20275" cy="45850"/>
            </a:xfrm>
            <a:custGeom>
              <a:avLst/>
              <a:gdLst/>
              <a:ahLst/>
              <a:cxnLst/>
              <a:rect l="l" t="t" r="r" b="b"/>
              <a:pathLst>
                <a:path w="811" h="1834" extrusionOk="0">
                  <a:moveTo>
                    <a:pt x="438" y="1"/>
                  </a:moveTo>
                  <a:cubicBezTo>
                    <a:pt x="423" y="1"/>
                    <a:pt x="408" y="2"/>
                    <a:pt x="394" y="6"/>
                  </a:cubicBezTo>
                  <a:cubicBezTo>
                    <a:pt x="298" y="6"/>
                    <a:pt x="191" y="30"/>
                    <a:pt x="120" y="101"/>
                  </a:cubicBezTo>
                  <a:cubicBezTo>
                    <a:pt x="60" y="173"/>
                    <a:pt x="1" y="268"/>
                    <a:pt x="13" y="375"/>
                  </a:cubicBezTo>
                  <a:cubicBezTo>
                    <a:pt x="60" y="744"/>
                    <a:pt x="60" y="1101"/>
                    <a:pt x="36" y="1459"/>
                  </a:cubicBezTo>
                  <a:cubicBezTo>
                    <a:pt x="13" y="1554"/>
                    <a:pt x="72" y="1673"/>
                    <a:pt x="132" y="1732"/>
                  </a:cubicBezTo>
                  <a:cubicBezTo>
                    <a:pt x="182" y="1783"/>
                    <a:pt x="266" y="1833"/>
                    <a:pt x="356" y="1833"/>
                  </a:cubicBezTo>
                  <a:cubicBezTo>
                    <a:pt x="372" y="1833"/>
                    <a:pt x="389" y="1831"/>
                    <a:pt x="405" y="1828"/>
                  </a:cubicBezTo>
                  <a:cubicBezTo>
                    <a:pt x="489" y="1828"/>
                    <a:pt x="596" y="1804"/>
                    <a:pt x="667" y="1732"/>
                  </a:cubicBezTo>
                  <a:cubicBezTo>
                    <a:pt x="751" y="1649"/>
                    <a:pt x="775" y="1566"/>
                    <a:pt x="775" y="1459"/>
                  </a:cubicBezTo>
                  <a:cubicBezTo>
                    <a:pt x="810" y="1101"/>
                    <a:pt x="810" y="732"/>
                    <a:pt x="763" y="375"/>
                  </a:cubicBezTo>
                  <a:cubicBezTo>
                    <a:pt x="751" y="268"/>
                    <a:pt x="727" y="173"/>
                    <a:pt x="656" y="101"/>
                  </a:cubicBezTo>
                  <a:cubicBezTo>
                    <a:pt x="605" y="51"/>
                    <a:pt x="52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385825" y="1441550"/>
              <a:ext cx="20575" cy="32625"/>
            </a:xfrm>
            <a:custGeom>
              <a:avLst/>
              <a:gdLst/>
              <a:ahLst/>
              <a:cxnLst/>
              <a:rect l="l" t="t" r="r" b="b"/>
              <a:pathLst>
                <a:path w="823" h="1305" extrusionOk="0">
                  <a:moveTo>
                    <a:pt x="438" y="0"/>
                  </a:moveTo>
                  <a:cubicBezTo>
                    <a:pt x="423" y="0"/>
                    <a:pt x="408" y="2"/>
                    <a:pt x="394" y="6"/>
                  </a:cubicBezTo>
                  <a:cubicBezTo>
                    <a:pt x="298" y="6"/>
                    <a:pt x="191" y="29"/>
                    <a:pt x="120" y="113"/>
                  </a:cubicBezTo>
                  <a:cubicBezTo>
                    <a:pt x="60" y="184"/>
                    <a:pt x="1" y="267"/>
                    <a:pt x="13" y="375"/>
                  </a:cubicBezTo>
                  <a:cubicBezTo>
                    <a:pt x="36" y="553"/>
                    <a:pt x="48" y="732"/>
                    <a:pt x="60" y="922"/>
                  </a:cubicBezTo>
                  <a:cubicBezTo>
                    <a:pt x="60" y="970"/>
                    <a:pt x="72" y="1029"/>
                    <a:pt x="96" y="1077"/>
                  </a:cubicBezTo>
                  <a:cubicBezTo>
                    <a:pt x="108" y="1125"/>
                    <a:pt x="132" y="1160"/>
                    <a:pt x="167" y="1196"/>
                  </a:cubicBezTo>
                  <a:cubicBezTo>
                    <a:pt x="222" y="1251"/>
                    <a:pt x="316" y="1305"/>
                    <a:pt x="404" y="1305"/>
                  </a:cubicBezTo>
                  <a:cubicBezTo>
                    <a:pt x="413" y="1305"/>
                    <a:pt x="421" y="1304"/>
                    <a:pt x="429" y="1303"/>
                  </a:cubicBezTo>
                  <a:cubicBezTo>
                    <a:pt x="524" y="1303"/>
                    <a:pt x="632" y="1268"/>
                    <a:pt x="703" y="1196"/>
                  </a:cubicBezTo>
                  <a:cubicBezTo>
                    <a:pt x="763" y="1125"/>
                    <a:pt x="822" y="1029"/>
                    <a:pt x="810" y="922"/>
                  </a:cubicBezTo>
                  <a:cubicBezTo>
                    <a:pt x="786" y="744"/>
                    <a:pt x="775" y="565"/>
                    <a:pt x="763" y="375"/>
                  </a:cubicBezTo>
                  <a:cubicBezTo>
                    <a:pt x="763" y="327"/>
                    <a:pt x="751" y="267"/>
                    <a:pt x="727" y="232"/>
                  </a:cubicBezTo>
                  <a:cubicBezTo>
                    <a:pt x="715" y="172"/>
                    <a:pt x="691" y="137"/>
                    <a:pt x="655" y="113"/>
                  </a:cubicBezTo>
                  <a:cubicBezTo>
                    <a:pt x="605" y="52"/>
                    <a:pt x="520" y="0"/>
                    <a:pt x="4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3413800" y="1417525"/>
              <a:ext cx="22950" cy="73300"/>
            </a:xfrm>
            <a:custGeom>
              <a:avLst/>
              <a:gdLst/>
              <a:ahLst/>
              <a:cxnLst/>
              <a:rect l="l" t="t" r="r" b="b"/>
              <a:pathLst>
                <a:path w="918" h="2932" extrusionOk="0">
                  <a:moveTo>
                    <a:pt x="416" y="0"/>
                  </a:moveTo>
                  <a:cubicBezTo>
                    <a:pt x="405" y="0"/>
                    <a:pt x="393" y="1"/>
                    <a:pt x="382" y="2"/>
                  </a:cubicBezTo>
                  <a:cubicBezTo>
                    <a:pt x="191" y="14"/>
                    <a:pt x="1" y="157"/>
                    <a:pt x="13" y="371"/>
                  </a:cubicBezTo>
                  <a:cubicBezTo>
                    <a:pt x="72" y="1098"/>
                    <a:pt x="132" y="1824"/>
                    <a:pt x="167" y="2562"/>
                  </a:cubicBezTo>
                  <a:cubicBezTo>
                    <a:pt x="179" y="2747"/>
                    <a:pt x="314" y="2932"/>
                    <a:pt x="518" y="2932"/>
                  </a:cubicBezTo>
                  <a:cubicBezTo>
                    <a:pt x="524" y="2932"/>
                    <a:pt x="530" y="2931"/>
                    <a:pt x="537" y="2931"/>
                  </a:cubicBezTo>
                  <a:cubicBezTo>
                    <a:pt x="727" y="2919"/>
                    <a:pt x="918" y="2764"/>
                    <a:pt x="906" y="2562"/>
                  </a:cubicBezTo>
                  <a:cubicBezTo>
                    <a:pt x="882" y="1824"/>
                    <a:pt x="834" y="1098"/>
                    <a:pt x="763" y="371"/>
                  </a:cubicBezTo>
                  <a:cubicBezTo>
                    <a:pt x="740" y="191"/>
                    <a:pt x="611" y="0"/>
                    <a:pt x="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3448175" y="1399100"/>
              <a:ext cx="21925" cy="107800"/>
            </a:xfrm>
            <a:custGeom>
              <a:avLst/>
              <a:gdLst/>
              <a:ahLst/>
              <a:cxnLst/>
              <a:rect l="l" t="t" r="r" b="b"/>
              <a:pathLst>
                <a:path w="877" h="4312" extrusionOk="0">
                  <a:moveTo>
                    <a:pt x="369" y="1"/>
                  </a:moveTo>
                  <a:cubicBezTo>
                    <a:pt x="183" y="1"/>
                    <a:pt x="1" y="120"/>
                    <a:pt x="7" y="358"/>
                  </a:cubicBezTo>
                  <a:cubicBezTo>
                    <a:pt x="55" y="1549"/>
                    <a:pt x="102" y="2763"/>
                    <a:pt x="126" y="3954"/>
                  </a:cubicBezTo>
                  <a:cubicBezTo>
                    <a:pt x="132" y="4192"/>
                    <a:pt x="322" y="4311"/>
                    <a:pt x="508" y="4311"/>
                  </a:cubicBezTo>
                  <a:cubicBezTo>
                    <a:pt x="695" y="4311"/>
                    <a:pt x="876" y="4192"/>
                    <a:pt x="864" y="3954"/>
                  </a:cubicBezTo>
                  <a:cubicBezTo>
                    <a:pt x="828" y="2763"/>
                    <a:pt x="781" y="1549"/>
                    <a:pt x="757" y="358"/>
                  </a:cubicBezTo>
                  <a:cubicBezTo>
                    <a:pt x="745" y="120"/>
                    <a:pt x="555" y="1"/>
                    <a:pt x="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3485250" y="1379475"/>
              <a:ext cx="23375" cy="148850"/>
            </a:xfrm>
            <a:custGeom>
              <a:avLst/>
              <a:gdLst/>
              <a:ahLst/>
              <a:cxnLst/>
              <a:rect l="l" t="t" r="r" b="b"/>
              <a:pathLst>
                <a:path w="935" h="5954" extrusionOk="0">
                  <a:moveTo>
                    <a:pt x="369" y="0"/>
                  </a:moveTo>
                  <a:cubicBezTo>
                    <a:pt x="185" y="0"/>
                    <a:pt x="0" y="119"/>
                    <a:pt x="0" y="357"/>
                  </a:cubicBezTo>
                  <a:cubicBezTo>
                    <a:pt x="12" y="2096"/>
                    <a:pt x="72" y="3846"/>
                    <a:pt x="179" y="5596"/>
                  </a:cubicBezTo>
                  <a:cubicBezTo>
                    <a:pt x="191" y="5834"/>
                    <a:pt x="384" y="5953"/>
                    <a:pt x="570" y="5953"/>
                  </a:cubicBezTo>
                  <a:cubicBezTo>
                    <a:pt x="756" y="5953"/>
                    <a:pt x="935" y="5834"/>
                    <a:pt x="917" y="5596"/>
                  </a:cubicBezTo>
                  <a:cubicBezTo>
                    <a:pt x="822" y="3858"/>
                    <a:pt x="762" y="2119"/>
                    <a:pt x="738" y="357"/>
                  </a:cubicBezTo>
                  <a:cubicBezTo>
                    <a:pt x="738" y="119"/>
                    <a:pt x="554" y="0"/>
                    <a:pt x="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3520825" y="1361300"/>
              <a:ext cx="25325" cy="179600"/>
            </a:xfrm>
            <a:custGeom>
              <a:avLst/>
              <a:gdLst/>
              <a:ahLst/>
              <a:cxnLst/>
              <a:rect l="l" t="t" r="r" b="b"/>
              <a:pathLst>
                <a:path w="1013" h="7184" extrusionOk="0">
                  <a:moveTo>
                    <a:pt x="366" y="1"/>
                  </a:moveTo>
                  <a:cubicBezTo>
                    <a:pt x="182" y="1"/>
                    <a:pt x="0" y="120"/>
                    <a:pt x="6" y="358"/>
                  </a:cubicBezTo>
                  <a:cubicBezTo>
                    <a:pt x="125" y="2513"/>
                    <a:pt x="197" y="4668"/>
                    <a:pt x="256" y="6835"/>
                  </a:cubicBezTo>
                  <a:cubicBezTo>
                    <a:pt x="262" y="7067"/>
                    <a:pt x="453" y="7183"/>
                    <a:pt x="640" y="7183"/>
                  </a:cubicBezTo>
                  <a:cubicBezTo>
                    <a:pt x="828" y="7183"/>
                    <a:pt x="1012" y="7067"/>
                    <a:pt x="1006" y="6835"/>
                  </a:cubicBezTo>
                  <a:cubicBezTo>
                    <a:pt x="947" y="4668"/>
                    <a:pt x="851" y="2513"/>
                    <a:pt x="744" y="358"/>
                  </a:cubicBezTo>
                  <a:cubicBezTo>
                    <a:pt x="738" y="120"/>
                    <a:pt x="551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562625" y="1355350"/>
              <a:ext cx="26225" cy="190825"/>
            </a:xfrm>
            <a:custGeom>
              <a:avLst/>
              <a:gdLst/>
              <a:ahLst/>
              <a:cxnLst/>
              <a:rect l="l" t="t" r="r" b="b"/>
              <a:pathLst>
                <a:path w="1049" h="7633" extrusionOk="0">
                  <a:moveTo>
                    <a:pt x="366" y="1"/>
                  </a:moveTo>
                  <a:cubicBezTo>
                    <a:pt x="180" y="1"/>
                    <a:pt x="1" y="120"/>
                    <a:pt x="13" y="358"/>
                  </a:cubicBezTo>
                  <a:cubicBezTo>
                    <a:pt x="168" y="2668"/>
                    <a:pt x="251" y="4966"/>
                    <a:pt x="299" y="7275"/>
                  </a:cubicBezTo>
                  <a:cubicBezTo>
                    <a:pt x="305" y="7514"/>
                    <a:pt x="495" y="7633"/>
                    <a:pt x="681" y="7633"/>
                  </a:cubicBezTo>
                  <a:cubicBezTo>
                    <a:pt x="867" y="7633"/>
                    <a:pt x="1049" y="7514"/>
                    <a:pt x="1037" y="7275"/>
                  </a:cubicBezTo>
                  <a:cubicBezTo>
                    <a:pt x="1001" y="4966"/>
                    <a:pt x="906" y="2668"/>
                    <a:pt x="763" y="358"/>
                  </a:cubicBezTo>
                  <a:cubicBezTo>
                    <a:pt x="745" y="120"/>
                    <a:pt x="552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9"/>
          <p:cNvGrpSpPr/>
          <p:nvPr/>
        </p:nvGrpSpPr>
        <p:grpSpPr>
          <a:xfrm>
            <a:off x="379254" y="-432168"/>
            <a:ext cx="734027" cy="1295593"/>
            <a:chOff x="4506975" y="1129400"/>
            <a:chExt cx="375500" cy="662775"/>
          </a:xfrm>
        </p:grpSpPr>
        <p:sp>
          <p:nvSpPr>
            <p:cNvPr id="256" name="Google Shape;256;p9"/>
            <p:cNvSpPr/>
            <p:nvPr/>
          </p:nvSpPr>
          <p:spPr>
            <a:xfrm>
              <a:off x="4511425" y="1193625"/>
              <a:ext cx="314500" cy="525250"/>
            </a:xfrm>
            <a:custGeom>
              <a:avLst/>
              <a:gdLst/>
              <a:ahLst/>
              <a:cxnLst/>
              <a:rect l="l" t="t" r="r" b="b"/>
              <a:pathLst>
                <a:path w="12580" h="21010" extrusionOk="0">
                  <a:moveTo>
                    <a:pt x="2649" y="600"/>
                  </a:moveTo>
                  <a:lnTo>
                    <a:pt x="2649" y="600"/>
                  </a:lnTo>
                  <a:cubicBezTo>
                    <a:pt x="5042" y="2243"/>
                    <a:pt x="7483" y="3850"/>
                    <a:pt x="9698" y="5720"/>
                  </a:cubicBezTo>
                  <a:cubicBezTo>
                    <a:pt x="10293" y="6232"/>
                    <a:pt x="10865" y="6755"/>
                    <a:pt x="11412" y="7279"/>
                  </a:cubicBezTo>
                  <a:cubicBezTo>
                    <a:pt x="10222" y="7982"/>
                    <a:pt x="9031" y="8684"/>
                    <a:pt x="7840" y="9399"/>
                  </a:cubicBezTo>
                  <a:cubicBezTo>
                    <a:pt x="6721" y="7601"/>
                    <a:pt x="5626" y="5767"/>
                    <a:pt x="4554" y="3934"/>
                  </a:cubicBezTo>
                  <a:cubicBezTo>
                    <a:pt x="3911" y="2838"/>
                    <a:pt x="3268" y="1719"/>
                    <a:pt x="2649" y="600"/>
                  </a:cubicBezTo>
                  <a:close/>
                  <a:moveTo>
                    <a:pt x="2852" y="1588"/>
                  </a:moveTo>
                  <a:lnTo>
                    <a:pt x="2852" y="1588"/>
                  </a:lnTo>
                  <a:cubicBezTo>
                    <a:pt x="3864" y="3374"/>
                    <a:pt x="4900" y="5124"/>
                    <a:pt x="5947" y="6886"/>
                  </a:cubicBezTo>
                  <a:cubicBezTo>
                    <a:pt x="6483" y="7779"/>
                    <a:pt x="7043" y="8672"/>
                    <a:pt x="7590" y="9553"/>
                  </a:cubicBezTo>
                  <a:cubicBezTo>
                    <a:pt x="7007" y="9887"/>
                    <a:pt x="6447" y="10232"/>
                    <a:pt x="5864" y="10577"/>
                  </a:cubicBezTo>
                  <a:cubicBezTo>
                    <a:pt x="4995" y="8137"/>
                    <a:pt x="4161" y="5696"/>
                    <a:pt x="3387" y="3243"/>
                  </a:cubicBezTo>
                  <a:cubicBezTo>
                    <a:pt x="3197" y="2684"/>
                    <a:pt x="3030" y="2136"/>
                    <a:pt x="2852" y="1588"/>
                  </a:cubicBezTo>
                  <a:close/>
                  <a:moveTo>
                    <a:pt x="2637" y="1850"/>
                  </a:moveTo>
                  <a:lnTo>
                    <a:pt x="2637" y="1850"/>
                  </a:lnTo>
                  <a:cubicBezTo>
                    <a:pt x="3566" y="4827"/>
                    <a:pt x="4554" y="7791"/>
                    <a:pt x="5590" y="10720"/>
                  </a:cubicBezTo>
                  <a:lnTo>
                    <a:pt x="4923" y="11125"/>
                  </a:lnTo>
                  <a:cubicBezTo>
                    <a:pt x="4388" y="11435"/>
                    <a:pt x="3852" y="11756"/>
                    <a:pt x="3316" y="12078"/>
                  </a:cubicBezTo>
                  <a:cubicBezTo>
                    <a:pt x="3137" y="9018"/>
                    <a:pt x="2971" y="5934"/>
                    <a:pt x="2721" y="2862"/>
                  </a:cubicBezTo>
                  <a:cubicBezTo>
                    <a:pt x="2685" y="2529"/>
                    <a:pt x="2661" y="2183"/>
                    <a:pt x="2637" y="1850"/>
                  </a:cubicBezTo>
                  <a:close/>
                  <a:moveTo>
                    <a:pt x="5697" y="11006"/>
                  </a:moveTo>
                  <a:cubicBezTo>
                    <a:pt x="6007" y="11887"/>
                    <a:pt x="6328" y="12744"/>
                    <a:pt x="6650" y="13625"/>
                  </a:cubicBezTo>
                  <a:cubicBezTo>
                    <a:pt x="6173" y="13411"/>
                    <a:pt x="5697" y="13197"/>
                    <a:pt x="5221" y="12982"/>
                  </a:cubicBezTo>
                  <a:cubicBezTo>
                    <a:pt x="4673" y="12744"/>
                    <a:pt x="4102" y="12506"/>
                    <a:pt x="3554" y="12268"/>
                  </a:cubicBezTo>
                  <a:cubicBezTo>
                    <a:pt x="4257" y="11851"/>
                    <a:pt x="4971" y="11435"/>
                    <a:pt x="5697" y="11006"/>
                  </a:cubicBezTo>
                  <a:close/>
                  <a:moveTo>
                    <a:pt x="7733" y="9803"/>
                  </a:moveTo>
                  <a:cubicBezTo>
                    <a:pt x="8448" y="10946"/>
                    <a:pt x="9186" y="12089"/>
                    <a:pt x="9912" y="13221"/>
                  </a:cubicBezTo>
                  <a:cubicBezTo>
                    <a:pt x="10519" y="14173"/>
                    <a:pt x="11138" y="15114"/>
                    <a:pt x="11769" y="16054"/>
                  </a:cubicBezTo>
                  <a:cubicBezTo>
                    <a:pt x="10210" y="15280"/>
                    <a:pt x="8614" y="14518"/>
                    <a:pt x="7019" y="13804"/>
                  </a:cubicBezTo>
                  <a:lnTo>
                    <a:pt x="5947" y="10863"/>
                  </a:lnTo>
                  <a:cubicBezTo>
                    <a:pt x="6543" y="10494"/>
                    <a:pt x="7138" y="10161"/>
                    <a:pt x="7733" y="9803"/>
                  </a:cubicBezTo>
                  <a:close/>
                  <a:moveTo>
                    <a:pt x="11603" y="7517"/>
                  </a:moveTo>
                  <a:cubicBezTo>
                    <a:pt x="11781" y="10387"/>
                    <a:pt x="11984" y="13244"/>
                    <a:pt x="12162" y="16114"/>
                  </a:cubicBezTo>
                  <a:cubicBezTo>
                    <a:pt x="10876" y="14209"/>
                    <a:pt x="9626" y="12292"/>
                    <a:pt x="8412" y="10339"/>
                  </a:cubicBezTo>
                  <a:cubicBezTo>
                    <a:pt x="8257" y="10113"/>
                    <a:pt x="8126" y="9875"/>
                    <a:pt x="7995" y="9649"/>
                  </a:cubicBezTo>
                  <a:cubicBezTo>
                    <a:pt x="8614" y="9280"/>
                    <a:pt x="9245" y="8922"/>
                    <a:pt x="9864" y="8553"/>
                  </a:cubicBezTo>
                  <a:lnTo>
                    <a:pt x="11603" y="7517"/>
                  </a:lnTo>
                  <a:close/>
                  <a:moveTo>
                    <a:pt x="2316" y="1636"/>
                  </a:moveTo>
                  <a:cubicBezTo>
                    <a:pt x="2554" y="4315"/>
                    <a:pt x="2721" y="7006"/>
                    <a:pt x="2887" y="9684"/>
                  </a:cubicBezTo>
                  <a:cubicBezTo>
                    <a:pt x="2923" y="10530"/>
                    <a:pt x="2983" y="11399"/>
                    <a:pt x="3030" y="12244"/>
                  </a:cubicBezTo>
                  <a:cubicBezTo>
                    <a:pt x="2947" y="12292"/>
                    <a:pt x="2947" y="12387"/>
                    <a:pt x="2983" y="12447"/>
                  </a:cubicBezTo>
                  <a:cubicBezTo>
                    <a:pt x="2852" y="12625"/>
                    <a:pt x="2804" y="12863"/>
                    <a:pt x="2733" y="13078"/>
                  </a:cubicBezTo>
                  <a:cubicBezTo>
                    <a:pt x="2614" y="13435"/>
                    <a:pt x="2506" y="13780"/>
                    <a:pt x="2387" y="14137"/>
                  </a:cubicBezTo>
                  <a:cubicBezTo>
                    <a:pt x="2173" y="14852"/>
                    <a:pt x="1935" y="15566"/>
                    <a:pt x="1709" y="16280"/>
                  </a:cubicBezTo>
                  <a:cubicBezTo>
                    <a:pt x="1292" y="17554"/>
                    <a:pt x="887" y="18840"/>
                    <a:pt x="470" y="20126"/>
                  </a:cubicBezTo>
                  <a:cubicBezTo>
                    <a:pt x="673" y="17685"/>
                    <a:pt x="887" y="15245"/>
                    <a:pt x="1125" y="12804"/>
                  </a:cubicBezTo>
                  <a:cubicBezTo>
                    <a:pt x="1387" y="10113"/>
                    <a:pt x="1661" y="7434"/>
                    <a:pt x="1959" y="4743"/>
                  </a:cubicBezTo>
                  <a:cubicBezTo>
                    <a:pt x="2078" y="3696"/>
                    <a:pt x="2197" y="2660"/>
                    <a:pt x="2316" y="1636"/>
                  </a:cubicBezTo>
                  <a:close/>
                  <a:moveTo>
                    <a:pt x="3328" y="12506"/>
                  </a:moveTo>
                  <a:cubicBezTo>
                    <a:pt x="5602" y="13483"/>
                    <a:pt x="7864" y="14495"/>
                    <a:pt x="10103" y="15566"/>
                  </a:cubicBezTo>
                  <a:lnTo>
                    <a:pt x="12019" y="16495"/>
                  </a:lnTo>
                  <a:cubicBezTo>
                    <a:pt x="12055" y="16519"/>
                    <a:pt x="12067" y="16519"/>
                    <a:pt x="12079" y="16519"/>
                  </a:cubicBezTo>
                  <a:cubicBezTo>
                    <a:pt x="12103" y="16542"/>
                    <a:pt x="12115" y="16554"/>
                    <a:pt x="12127" y="16590"/>
                  </a:cubicBezTo>
                  <a:cubicBezTo>
                    <a:pt x="9150" y="17947"/>
                    <a:pt x="6054" y="19078"/>
                    <a:pt x="2899" y="19983"/>
                  </a:cubicBezTo>
                  <a:cubicBezTo>
                    <a:pt x="2161" y="20186"/>
                    <a:pt x="1399" y="20400"/>
                    <a:pt x="637" y="20579"/>
                  </a:cubicBezTo>
                  <a:cubicBezTo>
                    <a:pt x="1066" y="19221"/>
                    <a:pt x="1518" y="17852"/>
                    <a:pt x="1947" y="16495"/>
                  </a:cubicBezTo>
                  <a:cubicBezTo>
                    <a:pt x="2173" y="15816"/>
                    <a:pt x="2375" y="15149"/>
                    <a:pt x="2602" y="14459"/>
                  </a:cubicBezTo>
                  <a:cubicBezTo>
                    <a:pt x="2709" y="14114"/>
                    <a:pt x="2828" y="13780"/>
                    <a:pt x="2935" y="13447"/>
                  </a:cubicBezTo>
                  <a:cubicBezTo>
                    <a:pt x="2995" y="13280"/>
                    <a:pt x="3030" y="13125"/>
                    <a:pt x="3090" y="12959"/>
                  </a:cubicBezTo>
                  <a:cubicBezTo>
                    <a:pt x="3137" y="12792"/>
                    <a:pt x="3185" y="12649"/>
                    <a:pt x="3316" y="12518"/>
                  </a:cubicBezTo>
                  <a:lnTo>
                    <a:pt x="3328" y="12506"/>
                  </a:lnTo>
                  <a:close/>
                  <a:moveTo>
                    <a:pt x="2240" y="0"/>
                  </a:moveTo>
                  <a:cubicBezTo>
                    <a:pt x="2133" y="0"/>
                    <a:pt x="2059" y="169"/>
                    <a:pt x="2137" y="267"/>
                  </a:cubicBezTo>
                  <a:lnTo>
                    <a:pt x="2137" y="290"/>
                  </a:lnTo>
                  <a:cubicBezTo>
                    <a:pt x="2161" y="326"/>
                    <a:pt x="2161" y="338"/>
                    <a:pt x="2173" y="362"/>
                  </a:cubicBezTo>
                  <a:cubicBezTo>
                    <a:pt x="1863" y="2981"/>
                    <a:pt x="1578" y="5624"/>
                    <a:pt x="1292" y="8256"/>
                  </a:cubicBezTo>
                  <a:cubicBezTo>
                    <a:pt x="1006" y="10946"/>
                    <a:pt x="756" y="13625"/>
                    <a:pt x="506" y="16316"/>
                  </a:cubicBezTo>
                  <a:cubicBezTo>
                    <a:pt x="375" y="17793"/>
                    <a:pt x="256" y="19269"/>
                    <a:pt x="113" y="20733"/>
                  </a:cubicBezTo>
                  <a:cubicBezTo>
                    <a:pt x="1" y="20823"/>
                    <a:pt x="80" y="21009"/>
                    <a:pt x="229" y="21009"/>
                  </a:cubicBezTo>
                  <a:cubicBezTo>
                    <a:pt x="238" y="21009"/>
                    <a:pt x="247" y="21009"/>
                    <a:pt x="256" y="21007"/>
                  </a:cubicBezTo>
                  <a:cubicBezTo>
                    <a:pt x="268" y="21007"/>
                    <a:pt x="280" y="21007"/>
                    <a:pt x="280" y="20995"/>
                  </a:cubicBezTo>
                  <a:lnTo>
                    <a:pt x="292" y="20995"/>
                  </a:lnTo>
                  <a:cubicBezTo>
                    <a:pt x="3530" y="20198"/>
                    <a:pt x="6709" y="19197"/>
                    <a:pt x="9793" y="17947"/>
                  </a:cubicBezTo>
                  <a:cubicBezTo>
                    <a:pt x="10650" y="17602"/>
                    <a:pt x="11519" y="17221"/>
                    <a:pt x="12365" y="16840"/>
                  </a:cubicBezTo>
                  <a:cubicBezTo>
                    <a:pt x="12484" y="16816"/>
                    <a:pt x="12579" y="16709"/>
                    <a:pt x="12496" y="16602"/>
                  </a:cubicBezTo>
                  <a:cubicBezTo>
                    <a:pt x="12293" y="13506"/>
                    <a:pt x="12103" y="10411"/>
                    <a:pt x="11888" y="7327"/>
                  </a:cubicBezTo>
                  <a:cubicBezTo>
                    <a:pt x="11888" y="7256"/>
                    <a:pt x="11829" y="7208"/>
                    <a:pt x="11769" y="7196"/>
                  </a:cubicBezTo>
                  <a:cubicBezTo>
                    <a:pt x="11758" y="7184"/>
                    <a:pt x="11722" y="7172"/>
                    <a:pt x="11698" y="7172"/>
                  </a:cubicBezTo>
                  <a:cubicBezTo>
                    <a:pt x="9579" y="5029"/>
                    <a:pt x="7078" y="3326"/>
                    <a:pt x="4626" y="1612"/>
                  </a:cubicBezTo>
                  <a:cubicBezTo>
                    <a:pt x="3852" y="1076"/>
                    <a:pt x="3078" y="564"/>
                    <a:pt x="2316" y="28"/>
                  </a:cubicBezTo>
                  <a:cubicBezTo>
                    <a:pt x="2290" y="9"/>
                    <a:pt x="2264" y="0"/>
                    <a:pt x="2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841125" y="1594975"/>
              <a:ext cx="41350" cy="57700"/>
            </a:xfrm>
            <a:custGeom>
              <a:avLst/>
              <a:gdLst/>
              <a:ahLst/>
              <a:cxnLst/>
              <a:rect l="l" t="t" r="r" b="b"/>
              <a:pathLst>
                <a:path w="1654" h="2308" extrusionOk="0">
                  <a:moveTo>
                    <a:pt x="1271" y="0"/>
                  </a:moveTo>
                  <a:cubicBezTo>
                    <a:pt x="1226" y="0"/>
                    <a:pt x="1182" y="21"/>
                    <a:pt x="1153" y="72"/>
                  </a:cubicBezTo>
                  <a:cubicBezTo>
                    <a:pt x="903" y="488"/>
                    <a:pt x="677" y="917"/>
                    <a:pt x="498" y="1369"/>
                  </a:cubicBezTo>
                  <a:cubicBezTo>
                    <a:pt x="439" y="1084"/>
                    <a:pt x="367" y="822"/>
                    <a:pt x="308" y="536"/>
                  </a:cubicBezTo>
                  <a:cubicBezTo>
                    <a:pt x="289" y="456"/>
                    <a:pt x="234" y="422"/>
                    <a:pt x="178" y="422"/>
                  </a:cubicBezTo>
                  <a:cubicBezTo>
                    <a:pt x="92" y="422"/>
                    <a:pt x="1" y="500"/>
                    <a:pt x="22" y="607"/>
                  </a:cubicBezTo>
                  <a:cubicBezTo>
                    <a:pt x="141" y="1143"/>
                    <a:pt x="284" y="1679"/>
                    <a:pt x="403" y="2203"/>
                  </a:cubicBezTo>
                  <a:cubicBezTo>
                    <a:pt x="417" y="2276"/>
                    <a:pt x="468" y="2307"/>
                    <a:pt x="523" y="2307"/>
                  </a:cubicBezTo>
                  <a:cubicBezTo>
                    <a:pt x="610" y="2307"/>
                    <a:pt x="706" y="2229"/>
                    <a:pt x="677" y="2120"/>
                  </a:cubicBezTo>
                  <a:cubicBezTo>
                    <a:pt x="665" y="2036"/>
                    <a:pt x="641" y="1953"/>
                    <a:pt x="617" y="1858"/>
                  </a:cubicBezTo>
                  <a:cubicBezTo>
                    <a:pt x="617" y="1846"/>
                    <a:pt x="641" y="1846"/>
                    <a:pt x="641" y="1822"/>
                  </a:cubicBezTo>
                  <a:cubicBezTo>
                    <a:pt x="653" y="1750"/>
                    <a:pt x="701" y="1667"/>
                    <a:pt x="725" y="1572"/>
                  </a:cubicBezTo>
                  <a:cubicBezTo>
                    <a:pt x="914" y="1635"/>
                    <a:pt x="1117" y="1664"/>
                    <a:pt x="1313" y="1664"/>
                  </a:cubicBezTo>
                  <a:cubicBezTo>
                    <a:pt x="1376" y="1664"/>
                    <a:pt x="1438" y="1661"/>
                    <a:pt x="1498" y="1655"/>
                  </a:cubicBezTo>
                  <a:cubicBezTo>
                    <a:pt x="1570" y="1631"/>
                    <a:pt x="1653" y="1596"/>
                    <a:pt x="1653" y="1500"/>
                  </a:cubicBezTo>
                  <a:cubicBezTo>
                    <a:pt x="1653" y="1437"/>
                    <a:pt x="1606" y="1354"/>
                    <a:pt x="1528" y="1354"/>
                  </a:cubicBezTo>
                  <a:cubicBezTo>
                    <a:pt x="1518" y="1354"/>
                    <a:pt x="1509" y="1355"/>
                    <a:pt x="1498" y="1358"/>
                  </a:cubicBezTo>
                  <a:cubicBezTo>
                    <a:pt x="1439" y="1364"/>
                    <a:pt x="1376" y="1366"/>
                    <a:pt x="1314" y="1366"/>
                  </a:cubicBezTo>
                  <a:cubicBezTo>
                    <a:pt x="1251" y="1366"/>
                    <a:pt x="1189" y="1364"/>
                    <a:pt x="1129" y="1358"/>
                  </a:cubicBezTo>
                  <a:lnTo>
                    <a:pt x="1058" y="1358"/>
                  </a:lnTo>
                  <a:cubicBezTo>
                    <a:pt x="1022" y="1358"/>
                    <a:pt x="998" y="1334"/>
                    <a:pt x="963" y="1334"/>
                  </a:cubicBezTo>
                  <a:cubicBezTo>
                    <a:pt x="915" y="1322"/>
                    <a:pt x="879" y="1322"/>
                    <a:pt x="844" y="1310"/>
                  </a:cubicBezTo>
                  <a:cubicBezTo>
                    <a:pt x="1010" y="941"/>
                    <a:pt x="1201" y="560"/>
                    <a:pt x="1415" y="226"/>
                  </a:cubicBezTo>
                  <a:cubicBezTo>
                    <a:pt x="1481" y="110"/>
                    <a:pt x="1375" y="0"/>
                    <a:pt x="1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539250" y="1129400"/>
              <a:ext cx="47000" cy="50550"/>
            </a:xfrm>
            <a:custGeom>
              <a:avLst/>
              <a:gdLst/>
              <a:ahLst/>
              <a:cxnLst/>
              <a:rect l="l" t="t" r="r" b="b"/>
              <a:pathLst>
                <a:path w="1880" h="2022" extrusionOk="0">
                  <a:moveTo>
                    <a:pt x="763" y="298"/>
                  </a:moveTo>
                  <a:cubicBezTo>
                    <a:pt x="815" y="298"/>
                    <a:pt x="864" y="323"/>
                    <a:pt x="905" y="383"/>
                  </a:cubicBezTo>
                  <a:cubicBezTo>
                    <a:pt x="1048" y="585"/>
                    <a:pt x="893" y="788"/>
                    <a:pt x="762" y="943"/>
                  </a:cubicBezTo>
                  <a:cubicBezTo>
                    <a:pt x="727" y="954"/>
                    <a:pt x="715" y="966"/>
                    <a:pt x="679" y="1002"/>
                  </a:cubicBezTo>
                  <a:cubicBezTo>
                    <a:pt x="596" y="835"/>
                    <a:pt x="500" y="669"/>
                    <a:pt x="417" y="526"/>
                  </a:cubicBezTo>
                  <a:cubicBezTo>
                    <a:pt x="523" y="412"/>
                    <a:pt x="651" y="298"/>
                    <a:pt x="763" y="298"/>
                  </a:cubicBezTo>
                  <a:close/>
                  <a:moveTo>
                    <a:pt x="1109" y="1140"/>
                  </a:moveTo>
                  <a:cubicBezTo>
                    <a:pt x="1209" y="1140"/>
                    <a:pt x="1310" y="1178"/>
                    <a:pt x="1370" y="1252"/>
                  </a:cubicBezTo>
                  <a:cubicBezTo>
                    <a:pt x="1501" y="1443"/>
                    <a:pt x="1298" y="1716"/>
                    <a:pt x="1072" y="1716"/>
                  </a:cubicBezTo>
                  <a:cubicBezTo>
                    <a:pt x="1000" y="1562"/>
                    <a:pt x="905" y="1431"/>
                    <a:pt x="834" y="1288"/>
                  </a:cubicBezTo>
                  <a:lnTo>
                    <a:pt x="941" y="1181"/>
                  </a:lnTo>
                  <a:cubicBezTo>
                    <a:pt x="990" y="1154"/>
                    <a:pt x="1049" y="1140"/>
                    <a:pt x="1109" y="1140"/>
                  </a:cubicBezTo>
                  <a:close/>
                  <a:moveTo>
                    <a:pt x="760" y="1"/>
                  </a:moveTo>
                  <a:cubicBezTo>
                    <a:pt x="690" y="1"/>
                    <a:pt x="617" y="17"/>
                    <a:pt x="548" y="50"/>
                  </a:cubicBezTo>
                  <a:cubicBezTo>
                    <a:pt x="346" y="133"/>
                    <a:pt x="179" y="311"/>
                    <a:pt x="48" y="490"/>
                  </a:cubicBezTo>
                  <a:cubicBezTo>
                    <a:pt x="0" y="550"/>
                    <a:pt x="36" y="657"/>
                    <a:pt x="107" y="704"/>
                  </a:cubicBezTo>
                  <a:cubicBezTo>
                    <a:pt x="131" y="716"/>
                    <a:pt x="167" y="716"/>
                    <a:pt x="191" y="716"/>
                  </a:cubicBezTo>
                  <a:cubicBezTo>
                    <a:pt x="405" y="1109"/>
                    <a:pt x="608" y="1478"/>
                    <a:pt x="822" y="1859"/>
                  </a:cubicBezTo>
                  <a:lnTo>
                    <a:pt x="834" y="1883"/>
                  </a:lnTo>
                  <a:cubicBezTo>
                    <a:pt x="834" y="1943"/>
                    <a:pt x="869" y="1978"/>
                    <a:pt x="941" y="2002"/>
                  </a:cubicBezTo>
                  <a:cubicBezTo>
                    <a:pt x="988" y="2015"/>
                    <a:pt x="1035" y="2021"/>
                    <a:pt x="1082" y="2021"/>
                  </a:cubicBezTo>
                  <a:cubicBezTo>
                    <a:pt x="1506" y="2021"/>
                    <a:pt x="1879" y="1518"/>
                    <a:pt x="1643" y="1121"/>
                  </a:cubicBezTo>
                  <a:cubicBezTo>
                    <a:pt x="1536" y="954"/>
                    <a:pt x="1370" y="859"/>
                    <a:pt x="1191" y="847"/>
                  </a:cubicBezTo>
                  <a:cubicBezTo>
                    <a:pt x="1203" y="823"/>
                    <a:pt x="1227" y="776"/>
                    <a:pt x="1239" y="740"/>
                  </a:cubicBezTo>
                  <a:cubicBezTo>
                    <a:pt x="1274" y="550"/>
                    <a:pt x="1250" y="335"/>
                    <a:pt x="1120" y="169"/>
                  </a:cubicBezTo>
                  <a:cubicBezTo>
                    <a:pt x="1026" y="59"/>
                    <a:pt x="896" y="1"/>
                    <a:pt x="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832150" y="1334250"/>
              <a:ext cx="30975" cy="42125"/>
            </a:xfrm>
            <a:custGeom>
              <a:avLst/>
              <a:gdLst/>
              <a:ahLst/>
              <a:cxnLst/>
              <a:rect l="l" t="t" r="r" b="b"/>
              <a:pathLst>
                <a:path w="1239" h="1685" extrusionOk="0">
                  <a:moveTo>
                    <a:pt x="820" y="1"/>
                  </a:moveTo>
                  <a:cubicBezTo>
                    <a:pt x="804" y="1"/>
                    <a:pt x="788" y="4"/>
                    <a:pt x="774" y="11"/>
                  </a:cubicBezTo>
                  <a:cubicBezTo>
                    <a:pt x="357" y="166"/>
                    <a:pt x="12" y="535"/>
                    <a:pt x="12" y="964"/>
                  </a:cubicBezTo>
                  <a:cubicBezTo>
                    <a:pt x="0" y="1321"/>
                    <a:pt x="274" y="1631"/>
                    <a:pt x="643" y="1678"/>
                  </a:cubicBezTo>
                  <a:cubicBezTo>
                    <a:pt x="677" y="1682"/>
                    <a:pt x="712" y="1685"/>
                    <a:pt x="747" y="1685"/>
                  </a:cubicBezTo>
                  <a:cubicBezTo>
                    <a:pt x="904" y="1685"/>
                    <a:pt x="1060" y="1636"/>
                    <a:pt x="1167" y="1500"/>
                  </a:cubicBezTo>
                  <a:cubicBezTo>
                    <a:pt x="1215" y="1440"/>
                    <a:pt x="1238" y="1345"/>
                    <a:pt x="1167" y="1285"/>
                  </a:cubicBezTo>
                  <a:cubicBezTo>
                    <a:pt x="1137" y="1256"/>
                    <a:pt x="1098" y="1241"/>
                    <a:pt x="1061" y="1241"/>
                  </a:cubicBezTo>
                  <a:cubicBezTo>
                    <a:pt x="1024" y="1241"/>
                    <a:pt x="988" y="1256"/>
                    <a:pt x="964" y="1285"/>
                  </a:cubicBezTo>
                  <a:cubicBezTo>
                    <a:pt x="953" y="1309"/>
                    <a:pt x="953" y="1321"/>
                    <a:pt x="929" y="1321"/>
                  </a:cubicBezTo>
                  <a:lnTo>
                    <a:pt x="917" y="1333"/>
                  </a:lnTo>
                  <a:cubicBezTo>
                    <a:pt x="905" y="1345"/>
                    <a:pt x="893" y="1345"/>
                    <a:pt x="893" y="1345"/>
                  </a:cubicBezTo>
                  <a:cubicBezTo>
                    <a:pt x="893" y="1345"/>
                    <a:pt x="869" y="1345"/>
                    <a:pt x="869" y="1357"/>
                  </a:cubicBezTo>
                  <a:cubicBezTo>
                    <a:pt x="845" y="1381"/>
                    <a:pt x="834" y="1381"/>
                    <a:pt x="798" y="1381"/>
                  </a:cubicBezTo>
                  <a:lnTo>
                    <a:pt x="714" y="1381"/>
                  </a:lnTo>
                  <a:cubicBezTo>
                    <a:pt x="703" y="1381"/>
                    <a:pt x="679" y="1381"/>
                    <a:pt x="667" y="1357"/>
                  </a:cubicBezTo>
                  <a:cubicBezTo>
                    <a:pt x="655" y="1357"/>
                    <a:pt x="643" y="1345"/>
                    <a:pt x="619" y="1345"/>
                  </a:cubicBezTo>
                  <a:cubicBezTo>
                    <a:pt x="607" y="1345"/>
                    <a:pt x="583" y="1333"/>
                    <a:pt x="595" y="1333"/>
                  </a:cubicBezTo>
                  <a:cubicBezTo>
                    <a:pt x="607" y="1333"/>
                    <a:pt x="560" y="1321"/>
                    <a:pt x="560" y="1321"/>
                  </a:cubicBezTo>
                  <a:cubicBezTo>
                    <a:pt x="548" y="1321"/>
                    <a:pt x="536" y="1309"/>
                    <a:pt x="536" y="1309"/>
                  </a:cubicBezTo>
                  <a:cubicBezTo>
                    <a:pt x="524" y="1285"/>
                    <a:pt x="500" y="1285"/>
                    <a:pt x="488" y="1273"/>
                  </a:cubicBezTo>
                  <a:lnTo>
                    <a:pt x="476" y="1261"/>
                  </a:lnTo>
                  <a:cubicBezTo>
                    <a:pt x="441" y="1250"/>
                    <a:pt x="429" y="1214"/>
                    <a:pt x="417" y="1202"/>
                  </a:cubicBezTo>
                  <a:lnTo>
                    <a:pt x="405" y="1190"/>
                  </a:lnTo>
                  <a:cubicBezTo>
                    <a:pt x="381" y="1166"/>
                    <a:pt x="381" y="1154"/>
                    <a:pt x="369" y="1142"/>
                  </a:cubicBezTo>
                  <a:lnTo>
                    <a:pt x="357" y="1107"/>
                  </a:lnTo>
                  <a:cubicBezTo>
                    <a:pt x="357" y="1095"/>
                    <a:pt x="345" y="1095"/>
                    <a:pt x="345" y="1083"/>
                  </a:cubicBezTo>
                  <a:cubicBezTo>
                    <a:pt x="322" y="1035"/>
                    <a:pt x="322" y="1035"/>
                    <a:pt x="322" y="988"/>
                  </a:cubicBezTo>
                  <a:cubicBezTo>
                    <a:pt x="310" y="845"/>
                    <a:pt x="369" y="726"/>
                    <a:pt x="464" y="595"/>
                  </a:cubicBezTo>
                  <a:cubicBezTo>
                    <a:pt x="548" y="452"/>
                    <a:pt x="703" y="357"/>
                    <a:pt x="845" y="297"/>
                  </a:cubicBezTo>
                  <a:cubicBezTo>
                    <a:pt x="917" y="261"/>
                    <a:pt x="976" y="190"/>
                    <a:pt x="953" y="118"/>
                  </a:cubicBezTo>
                  <a:cubicBezTo>
                    <a:pt x="943" y="52"/>
                    <a:pt x="881" y="1"/>
                    <a:pt x="8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506975" y="1739575"/>
              <a:ext cx="42425" cy="52600"/>
            </a:xfrm>
            <a:custGeom>
              <a:avLst/>
              <a:gdLst/>
              <a:ahLst/>
              <a:cxnLst/>
              <a:rect l="l" t="t" r="r" b="b"/>
              <a:pathLst>
                <a:path w="1697" h="2104" extrusionOk="0">
                  <a:moveTo>
                    <a:pt x="732" y="300"/>
                  </a:moveTo>
                  <a:cubicBezTo>
                    <a:pt x="875" y="300"/>
                    <a:pt x="1029" y="360"/>
                    <a:pt x="1148" y="455"/>
                  </a:cubicBezTo>
                  <a:cubicBezTo>
                    <a:pt x="1268" y="538"/>
                    <a:pt x="1339" y="669"/>
                    <a:pt x="1363" y="836"/>
                  </a:cubicBezTo>
                  <a:cubicBezTo>
                    <a:pt x="1398" y="1015"/>
                    <a:pt x="1351" y="1193"/>
                    <a:pt x="1268" y="1348"/>
                  </a:cubicBezTo>
                  <a:cubicBezTo>
                    <a:pt x="1184" y="1443"/>
                    <a:pt x="1113" y="1539"/>
                    <a:pt x="1029" y="1610"/>
                  </a:cubicBezTo>
                  <a:cubicBezTo>
                    <a:pt x="815" y="1205"/>
                    <a:pt x="625" y="788"/>
                    <a:pt x="410" y="396"/>
                  </a:cubicBezTo>
                  <a:cubicBezTo>
                    <a:pt x="506" y="336"/>
                    <a:pt x="613" y="300"/>
                    <a:pt x="732" y="300"/>
                  </a:cubicBezTo>
                  <a:close/>
                  <a:moveTo>
                    <a:pt x="713" y="1"/>
                  </a:moveTo>
                  <a:cubicBezTo>
                    <a:pt x="551" y="1"/>
                    <a:pt x="384" y="48"/>
                    <a:pt x="255" y="134"/>
                  </a:cubicBezTo>
                  <a:cubicBezTo>
                    <a:pt x="242" y="129"/>
                    <a:pt x="229" y="127"/>
                    <a:pt x="215" y="127"/>
                  </a:cubicBezTo>
                  <a:cubicBezTo>
                    <a:pt x="114" y="127"/>
                    <a:pt x="1" y="233"/>
                    <a:pt x="53" y="348"/>
                  </a:cubicBezTo>
                  <a:cubicBezTo>
                    <a:pt x="291" y="824"/>
                    <a:pt x="529" y="1300"/>
                    <a:pt x="756" y="1777"/>
                  </a:cubicBezTo>
                  <a:cubicBezTo>
                    <a:pt x="696" y="1824"/>
                    <a:pt x="696" y="1908"/>
                    <a:pt x="732" y="1967"/>
                  </a:cubicBezTo>
                  <a:cubicBezTo>
                    <a:pt x="750" y="2013"/>
                    <a:pt x="797" y="2031"/>
                    <a:pt x="845" y="2031"/>
                  </a:cubicBezTo>
                  <a:cubicBezTo>
                    <a:pt x="859" y="2031"/>
                    <a:pt x="873" y="2029"/>
                    <a:pt x="887" y="2027"/>
                  </a:cubicBezTo>
                  <a:cubicBezTo>
                    <a:pt x="918" y="2081"/>
                    <a:pt x="964" y="2104"/>
                    <a:pt x="1010" y="2104"/>
                  </a:cubicBezTo>
                  <a:cubicBezTo>
                    <a:pt x="1104" y="2104"/>
                    <a:pt x="1197" y="2008"/>
                    <a:pt x="1148" y="1896"/>
                  </a:cubicBezTo>
                  <a:cubicBezTo>
                    <a:pt x="1482" y="1658"/>
                    <a:pt x="1696" y="1253"/>
                    <a:pt x="1660" y="848"/>
                  </a:cubicBezTo>
                  <a:cubicBezTo>
                    <a:pt x="1625" y="372"/>
                    <a:pt x="1232" y="50"/>
                    <a:pt x="767" y="3"/>
                  </a:cubicBezTo>
                  <a:cubicBezTo>
                    <a:pt x="749" y="1"/>
                    <a:pt x="731" y="1"/>
                    <a:pt x="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9"/>
          <p:cNvGrpSpPr/>
          <p:nvPr/>
        </p:nvGrpSpPr>
        <p:grpSpPr>
          <a:xfrm rot="-1590059">
            <a:off x="251215" y="4403193"/>
            <a:ext cx="1143186" cy="858746"/>
            <a:chOff x="2001121" y="270931"/>
            <a:chExt cx="1143220" cy="858772"/>
          </a:xfrm>
        </p:grpSpPr>
        <p:sp>
          <p:nvSpPr>
            <p:cNvPr id="262" name="Google Shape;262;p9"/>
            <p:cNvSpPr/>
            <p:nvPr/>
          </p:nvSpPr>
          <p:spPr>
            <a:xfrm>
              <a:off x="2621614" y="270931"/>
              <a:ext cx="37618" cy="42321"/>
            </a:xfrm>
            <a:custGeom>
              <a:avLst/>
              <a:gdLst/>
              <a:ahLst/>
              <a:cxnLst/>
              <a:rect l="l" t="t" r="r" b="b"/>
              <a:pathLst>
                <a:path w="192" h="216" extrusionOk="0">
                  <a:moveTo>
                    <a:pt x="60" y="1"/>
                  </a:moveTo>
                  <a:cubicBezTo>
                    <a:pt x="48" y="1"/>
                    <a:pt x="36" y="13"/>
                    <a:pt x="36" y="13"/>
                  </a:cubicBezTo>
                  <a:cubicBezTo>
                    <a:pt x="24" y="25"/>
                    <a:pt x="1" y="37"/>
                    <a:pt x="1" y="61"/>
                  </a:cubicBezTo>
                  <a:lnTo>
                    <a:pt x="1" y="72"/>
                  </a:lnTo>
                  <a:cubicBezTo>
                    <a:pt x="1" y="84"/>
                    <a:pt x="1" y="96"/>
                    <a:pt x="24" y="108"/>
                  </a:cubicBezTo>
                  <a:cubicBezTo>
                    <a:pt x="36" y="144"/>
                    <a:pt x="48" y="156"/>
                    <a:pt x="60" y="191"/>
                  </a:cubicBezTo>
                  <a:cubicBezTo>
                    <a:pt x="60" y="203"/>
                    <a:pt x="84" y="203"/>
                    <a:pt x="84" y="203"/>
                  </a:cubicBezTo>
                  <a:cubicBezTo>
                    <a:pt x="84" y="203"/>
                    <a:pt x="96" y="215"/>
                    <a:pt x="108" y="215"/>
                  </a:cubicBezTo>
                  <a:lnTo>
                    <a:pt x="132" y="215"/>
                  </a:lnTo>
                  <a:cubicBezTo>
                    <a:pt x="155" y="215"/>
                    <a:pt x="155" y="215"/>
                    <a:pt x="167" y="203"/>
                  </a:cubicBezTo>
                  <a:cubicBezTo>
                    <a:pt x="179" y="191"/>
                    <a:pt x="191" y="168"/>
                    <a:pt x="191" y="156"/>
                  </a:cubicBezTo>
                  <a:lnTo>
                    <a:pt x="191" y="144"/>
                  </a:lnTo>
                  <a:cubicBezTo>
                    <a:pt x="191" y="132"/>
                    <a:pt x="191" y="108"/>
                    <a:pt x="179" y="96"/>
                  </a:cubicBezTo>
                  <a:cubicBezTo>
                    <a:pt x="167" y="72"/>
                    <a:pt x="155" y="61"/>
                    <a:pt x="132" y="25"/>
                  </a:cubicBezTo>
                  <a:cubicBezTo>
                    <a:pt x="132" y="13"/>
                    <a:pt x="120" y="13"/>
                    <a:pt x="120" y="13"/>
                  </a:cubicBezTo>
                  <a:cubicBezTo>
                    <a:pt x="120" y="13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2616912" y="403970"/>
              <a:ext cx="37618" cy="30565"/>
            </a:xfrm>
            <a:custGeom>
              <a:avLst/>
              <a:gdLst/>
              <a:ahLst/>
              <a:cxnLst/>
              <a:rect l="l" t="t" r="r" b="b"/>
              <a:pathLst>
                <a:path w="192" h="156" extrusionOk="0">
                  <a:moveTo>
                    <a:pt x="84" y="1"/>
                  </a:moveTo>
                  <a:cubicBezTo>
                    <a:pt x="1" y="1"/>
                    <a:pt x="1" y="155"/>
                    <a:pt x="84" y="155"/>
                  </a:cubicBezTo>
                  <a:cubicBezTo>
                    <a:pt x="191" y="155"/>
                    <a:pt x="191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3104568" y="569532"/>
              <a:ext cx="39773" cy="35268"/>
            </a:xfrm>
            <a:custGeom>
              <a:avLst/>
              <a:gdLst/>
              <a:ahLst/>
              <a:cxnLst/>
              <a:rect l="l" t="t" r="r" b="b"/>
              <a:pathLst>
                <a:path w="203" h="180" extrusionOk="0">
                  <a:moveTo>
                    <a:pt x="48" y="1"/>
                  </a:moveTo>
                  <a:cubicBezTo>
                    <a:pt x="36" y="1"/>
                    <a:pt x="36" y="25"/>
                    <a:pt x="24" y="25"/>
                  </a:cubicBezTo>
                  <a:lnTo>
                    <a:pt x="12" y="37"/>
                  </a:lnTo>
                  <a:cubicBezTo>
                    <a:pt x="12" y="49"/>
                    <a:pt x="0" y="61"/>
                    <a:pt x="0" y="84"/>
                  </a:cubicBezTo>
                  <a:lnTo>
                    <a:pt x="0" y="96"/>
                  </a:lnTo>
                  <a:cubicBezTo>
                    <a:pt x="0" y="96"/>
                    <a:pt x="0" y="108"/>
                    <a:pt x="12" y="120"/>
                  </a:cubicBezTo>
                  <a:lnTo>
                    <a:pt x="60" y="168"/>
                  </a:lnTo>
                  <a:cubicBezTo>
                    <a:pt x="60" y="168"/>
                    <a:pt x="72" y="180"/>
                    <a:pt x="84" y="180"/>
                  </a:cubicBezTo>
                  <a:lnTo>
                    <a:pt x="143" y="180"/>
                  </a:lnTo>
                  <a:cubicBezTo>
                    <a:pt x="155" y="180"/>
                    <a:pt x="155" y="168"/>
                    <a:pt x="167" y="168"/>
                  </a:cubicBezTo>
                  <a:lnTo>
                    <a:pt x="191" y="156"/>
                  </a:lnTo>
                  <a:cubicBezTo>
                    <a:pt x="191" y="144"/>
                    <a:pt x="203" y="120"/>
                    <a:pt x="203" y="108"/>
                  </a:cubicBezTo>
                  <a:lnTo>
                    <a:pt x="203" y="96"/>
                  </a:lnTo>
                  <a:cubicBezTo>
                    <a:pt x="203" y="84"/>
                    <a:pt x="191" y="61"/>
                    <a:pt x="191" y="61"/>
                  </a:cubicBezTo>
                  <a:lnTo>
                    <a:pt x="143" y="25"/>
                  </a:lnTo>
                  <a:cubicBezTo>
                    <a:pt x="143" y="25"/>
                    <a:pt x="131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2078119" y="599902"/>
              <a:ext cx="49177" cy="39970"/>
            </a:xfrm>
            <a:custGeom>
              <a:avLst/>
              <a:gdLst/>
              <a:ahLst/>
              <a:cxnLst/>
              <a:rect l="l" t="t" r="r" b="b"/>
              <a:pathLst>
                <a:path w="251" h="204" extrusionOk="0">
                  <a:moveTo>
                    <a:pt x="48" y="1"/>
                  </a:moveTo>
                  <a:cubicBezTo>
                    <a:pt x="36" y="1"/>
                    <a:pt x="36" y="13"/>
                    <a:pt x="24" y="13"/>
                  </a:cubicBezTo>
                  <a:cubicBezTo>
                    <a:pt x="12" y="25"/>
                    <a:pt x="1" y="48"/>
                    <a:pt x="12" y="72"/>
                  </a:cubicBezTo>
                  <a:lnTo>
                    <a:pt x="12" y="84"/>
                  </a:lnTo>
                  <a:cubicBezTo>
                    <a:pt x="12" y="84"/>
                    <a:pt x="12" y="108"/>
                    <a:pt x="24" y="120"/>
                  </a:cubicBezTo>
                  <a:lnTo>
                    <a:pt x="96" y="191"/>
                  </a:lnTo>
                  <a:cubicBezTo>
                    <a:pt x="96" y="191"/>
                    <a:pt x="120" y="203"/>
                    <a:pt x="131" y="203"/>
                  </a:cubicBezTo>
                  <a:lnTo>
                    <a:pt x="191" y="203"/>
                  </a:lnTo>
                  <a:cubicBezTo>
                    <a:pt x="203" y="203"/>
                    <a:pt x="203" y="191"/>
                    <a:pt x="215" y="191"/>
                  </a:cubicBezTo>
                  <a:cubicBezTo>
                    <a:pt x="227" y="179"/>
                    <a:pt x="251" y="167"/>
                    <a:pt x="227" y="132"/>
                  </a:cubicBezTo>
                  <a:lnTo>
                    <a:pt x="227" y="120"/>
                  </a:lnTo>
                  <a:cubicBezTo>
                    <a:pt x="227" y="108"/>
                    <a:pt x="215" y="84"/>
                    <a:pt x="215" y="84"/>
                  </a:cubicBezTo>
                  <a:lnTo>
                    <a:pt x="143" y="13"/>
                  </a:lnTo>
                  <a:cubicBezTo>
                    <a:pt x="143" y="13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2281097" y="744500"/>
              <a:ext cx="37422" cy="30565"/>
            </a:xfrm>
            <a:custGeom>
              <a:avLst/>
              <a:gdLst/>
              <a:ahLst/>
              <a:cxnLst/>
              <a:rect l="l" t="t" r="r" b="b"/>
              <a:pathLst>
                <a:path w="191" h="156" extrusionOk="0">
                  <a:moveTo>
                    <a:pt x="108" y="1"/>
                  </a:moveTo>
                  <a:cubicBezTo>
                    <a:pt x="0" y="1"/>
                    <a:pt x="0" y="156"/>
                    <a:pt x="108" y="156"/>
                  </a:cubicBezTo>
                  <a:cubicBezTo>
                    <a:pt x="191" y="156"/>
                    <a:pt x="191" y="1"/>
                    <a:pt x="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2253080" y="1101489"/>
              <a:ext cx="35267" cy="28214"/>
            </a:xfrm>
            <a:custGeom>
              <a:avLst/>
              <a:gdLst/>
              <a:ahLst/>
              <a:cxnLst/>
              <a:rect l="l" t="t" r="r" b="b"/>
              <a:pathLst>
                <a:path w="180" h="144" extrusionOk="0">
                  <a:moveTo>
                    <a:pt x="84" y="1"/>
                  </a:moveTo>
                  <a:cubicBezTo>
                    <a:pt x="0" y="1"/>
                    <a:pt x="0" y="143"/>
                    <a:pt x="84" y="143"/>
                  </a:cubicBezTo>
                  <a:cubicBezTo>
                    <a:pt x="179" y="143"/>
                    <a:pt x="179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2001121" y="984909"/>
              <a:ext cx="35267" cy="28214"/>
            </a:xfrm>
            <a:custGeom>
              <a:avLst/>
              <a:gdLst/>
              <a:ahLst/>
              <a:cxnLst/>
              <a:rect l="l" t="t" r="r" b="b"/>
              <a:pathLst>
                <a:path w="180" h="144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179" y="143"/>
                    <a:pt x="179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348691" y="835609"/>
              <a:ext cx="37618" cy="30565"/>
            </a:xfrm>
            <a:custGeom>
              <a:avLst/>
              <a:gdLst/>
              <a:ahLst/>
              <a:cxnLst/>
              <a:rect l="l" t="t" r="r" b="b"/>
              <a:pathLst>
                <a:path w="192" h="156" extrusionOk="0">
                  <a:moveTo>
                    <a:pt x="108" y="0"/>
                  </a:moveTo>
                  <a:cubicBezTo>
                    <a:pt x="1" y="0"/>
                    <a:pt x="1" y="155"/>
                    <a:pt x="108" y="155"/>
                  </a:cubicBezTo>
                  <a:cubicBezTo>
                    <a:pt x="191" y="155"/>
                    <a:pt x="191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2742892" y="576586"/>
              <a:ext cx="37618" cy="28214"/>
            </a:xfrm>
            <a:custGeom>
              <a:avLst/>
              <a:gdLst/>
              <a:ahLst/>
              <a:cxnLst/>
              <a:rect l="l" t="t" r="r" b="b"/>
              <a:pathLst>
                <a:path w="192" h="144" extrusionOk="0">
                  <a:moveTo>
                    <a:pt x="84" y="1"/>
                  </a:moveTo>
                  <a:cubicBezTo>
                    <a:pt x="1" y="1"/>
                    <a:pt x="1" y="144"/>
                    <a:pt x="84" y="144"/>
                  </a:cubicBezTo>
                  <a:cubicBezTo>
                    <a:pt x="191" y="144"/>
                    <a:pt x="191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2437445" y="366742"/>
              <a:ext cx="37422" cy="28214"/>
            </a:xfrm>
            <a:custGeom>
              <a:avLst/>
              <a:gdLst/>
              <a:ahLst/>
              <a:cxnLst/>
              <a:rect l="l" t="t" r="r" b="b"/>
              <a:pathLst>
                <a:path w="191" h="144" extrusionOk="0">
                  <a:moveTo>
                    <a:pt x="95" y="0"/>
                  </a:moveTo>
                  <a:cubicBezTo>
                    <a:pt x="0" y="0"/>
                    <a:pt x="0" y="143"/>
                    <a:pt x="95" y="143"/>
                  </a:cubicBezTo>
                  <a:cubicBezTo>
                    <a:pt x="191" y="143"/>
                    <a:pt x="19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 rot="-5400000">
            <a:off x="3911285" y="-89366"/>
            <a:ext cx="5151555" cy="5314226"/>
          </a:xfrm>
          <a:custGeom>
            <a:avLst/>
            <a:gdLst/>
            <a:ahLst/>
            <a:cxnLst/>
            <a:rect l="l" t="t" r="r" b="b"/>
            <a:pathLst>
              <a:path w="86774" h="86347" extrusionOk="0">
                <a:moveTo>
                  <a:pt x="63394" y="1"/>
                </a:moveTo>
                <a:cubicBezTo>
                  <a:pt x="61923" y="1"/>
                  <a:pt x="60464" y="118"/>
                  <a:pt x="59044" y="383"/>
                </a:cubicBezTo>
                <a:cubicBezTo>
                  <a:pt x="46673" y="2705"/>
                  <a:pt x="37744" y="8337"/>
                  <a:pt x="24504" y="8337"/>
                </a:cubicBezTo>
                <a:cubicBezTo>
                  <a:pt x="11252" y="8337"/>
                  <a:pt x="1" y="4479"/>
                  <a:pt x="1" y="4479"/>
                </a:cubicBezTo>
                <a:lnTo>
                  <a:pt x="1" y="86346"/>
                </a:lnTo>
                <a:lnTo>
                  <a:pt x="86774" y="86346"/>
                </a:lnTo>
                <a:lnTo>
                  <a:pt x="86774" y="6979"/>
                </a:lnTo>
                <a:lnTo>
                  <a:pt x="86762" y="6979"/>
                </a:lnTo>
                <a:cubicBezTo>
                  <a:pt x="86762" y="6979"/>
                  <a:pt x="74736" y="1"/>
                  <a:pt x="63394" y="1"/>
                </a:cubicBezTo>
                <a:close/>
              </a:path>
            </a:pathLst>
          </a:custGeom>
          <a:solidFill>
            <a:srgbClr val="E1E1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9"/>
          <p:cNvSpPr txBox="1">
            <a:spLocks noGrp="1"/>
          </p:cNvSpPr>
          <p:nvPr>
            <p:ph type="title"/>
          </p:nvPr>
        </p:nvSpPr>
        <p:spPr>
          <a:xfrm>
            <a:off x="1633274" y="1830475"/>
            <a:ext cx="24909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9"/>
          <p:cNvSpPr txBox="1">
            <a:spLocks noGrp="1"/>
          </p:cNvSpPr>
          <p:nvPr>
            <p:ph type="body" idx="1"/>
          </p:nvPr>
        </p:nvSpPr>
        <p:spPr>
          <a:xfrm>
            <a:off x="4742225" y="863425"/>
            <a:ext cx="36792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"/>
          <p:cNvSpPr txBox="1">
            <a:spLocks noGrp="1"/>
          </p:cNvSpPr>
          <p:nvPr>
            <p:ph type="title"/>
          </p:nvPr>
        </p:nvSpPr>
        <p:spPr>
          <a:xfrm>
            <a:off x="2936250" y="3659700"/>
            <a:ext cx="32715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bin"/>
              <a:buNone/>
              <a:defRPr sz="26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bin"/>
              <a:buNone/>
              <a:defRPr sz="26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bin"/>
              <a:buNone/>
              <a:defRPr sz="26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bin"/>
              <a:buNone/>
              <a:defRPr sz="26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bin"/>
              <a:buNone/>
              <a:defRPr sz="26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bin"/>
              <a:buNone/>
              <a:defRPr sz="26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bin"/>
              <a:buNone/>
              <a:defRPr sz="26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bin"/>
              <a:buNone/>
              <a:defRPr sz="26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bin"/>
              <a:buNone/>
              <a:defRPr sz="2600" b="1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●"/>
              <a:defRPr sz="1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○"/>
              <a:defRPr sz="1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■"/>
              <a:defRPr sz="1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●"/>
              <a:defRPr sz="1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○"/>
              <a:defRPr sz="1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■"/>
              <a:defRPr sz="1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●"/>
              <a:defRPr sz="1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○"/>
              <a:defRPr sz="1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■"/>
              <a:defRPr sz="1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692" name="Google Shape;692;p2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0"/>
          <p:cNvSpPr txBox="1">
            <a:spLocks noGrp="1"/>
          </p:cNvSpPr>
          <p:nvPr>
            <p:ph type="ctrTitle"/>
          </p:nvPr>
        </p:nvSpPr>
        <p:spPr>
          <a:xfrm>
            <a:off x="559022" y="1646425"/>
            <a:ext cx="4222800" cy="135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من التركيب الجيني الي التركيب الظاهري </a:t>
            </a:r>
            <a:endParaRPr dirty="0"/>
          </a:p>
        </p:txBody>
      </p:sp>
      <p:pic>
        <p:nvPicPr>
          <p:cNvPr id="700" name="Google Shape;70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8000" y="460375"/>
            <a:ext cx="4222800" cy="4222800"/>
          </a:xfrm>
          <a:prstGeom prst="ellipse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701" name="Google Shape;701;p30"/>
          <p:cNvGrpSpPr/>
          <p:nvPr/>
        </p:nvGrpSpPr>
        <p:grpSpPr>
          <a:xfrm>
            <a:off x="948436" y="435903"/>
            <a:ext cx="654910" cy="1155946"/>
            <a:chOff x="4506975" y="1129400"/>
            <a:chExt cx="375500" cy="662775"/>
          </a:xfrm>
        </p:grpSpPr>
        <p:sp>
          <p:nvSpPr>
            <p:cNvPr id="702" name="Google Shape;702;p30"/>
            <p:cNvSpPr/>
            <p:nvPr/>
          </p:nvSpPr>
          <p:spPr>
            <a:xfrm>
              <a:off x="4511425" y="1193625"/>
              <a:ext cx="314500" cy="525250"/>
            </a:xfrm>
            <a:custGeom>
              <a:avLst/>
              <a:gdLst/>
              <a:ahLst/>
              <a:cxnLst/>
              <a:rect l="l" t="t" r="r" b="b"/>
              <a:pathLst>
                <a:path w="12580" h="21010" extrusionOk="0">
                  <a:moveTo>
                    <a:pt x="2649" y="600"/>
                  </a:moveTo>
                  <a:lnTo>
                    <a:pt x="2649" y="600"/>
                  </a:lnTo>
                  <a:cubicBezTo>
                    <a:pt x="5042" y="2243"/>
                    <a:pt x="7483" y="3850"/>
                    <a:pt x="9698" y="5720"/>
                  </a:cubicBezTo>
                  <a:cubicBezTo>
                    <a:pt x="10293" y="6232"/>
                    <a:pt x="10865" y="6755"/>
                    <a:pt x="11412" y="7279"/>
                  </a:cubicBezTo>
                  <a:cubicBezTo>
                    <a:pt x="10222" y="7982"/>
                    <a:pt x="9031" y="8684"/>
                    <a:pt x="7840" y="9399"/>
                  </a:cubicBezTo>
                  <a:cubicBezTo>
                    <a:pt x="6721" y="7601"/>
                    <a:pt x="5626" y="5767"/>
                    <a:pt x="4554" y="3934"/>
                  </a:cubicBezTo>
                  <a:cubicBezTo>
                    <a:pt x="3911" y="2838"/>
                    <a:pt x="3268" y="1719"/>
                    <a:pt x="2649" y="600"/>
                  </a:cubicBezTo>
                  <a:close/>
                  <a:moveTo>
                    <a:pt x="2852" y="1588"/>
                  </a:moveTo>
                  <a:lnTo>
                    <a:pt x="2852" y="1588"/>
                  </a:lnTo>
                  <a:cubicBezTo>
                    <a:pt x="3864" y="3374"/>
                    <a:pt x="4900" y="5124"/>
                    <a:pt x="5947" y="6886"/>
                  </a:cubicBezTo>
                  <a:cubicBezTo>
                    <a:pt x="6483" y="7779"/>
                    <a:pt x="7043" y="8672"/>
                    <a:pt x="7590" y="9553"/>
                  </a:cubicBezTo>
                  <a:cubicBezTo>
                    <a:pt x="7007" y="9887"/>
                    <a:pt x="6447" y="10232"/>
                    <a:pt x="5864" y="10577"/>
                  </a:cubicBezTo>
                  <a:cubicBezTo>
                    <a:pt x="4995" y="8137"/>
                    <a:pt x="4161" y="5696"/>
                    <a:pt x="3387" y="3243"/>
                  </a:cubicBezTo>
                  <a:cubicBezTo>
                    <a:pt x="3197" y="2684"/>
                    <a:pt x="3030" y="2136"/>
                    <a:pt x="2852" y="1588"/>
                  </a:cubicBezTo>
                  <a:close/>
                  <a:moveTo>
                    <a:pt x="2637" y="1850"/>
                  </a:moveTo>
                  <a:lnTo>
                    <a:pt x="2637" y="1850"/>
                  </a:lnTo>
                  <a:cubicBezTo>
                    <a:pt x="3566" y="4827"/>
                    <a:pt x="4554" y="7791"/>
                    <a:pt x="5590" y="10720"/>
                  </a:cubicBezTo>
                  <a:lnTo>
                    <a:pt x="4923" y="11125"/>
                  </a:lnTo>
                  <a:cubicBezTo>
                    <a:pt x="4388" y="11435"/>
                    <a:pt x="3852" y="11756"/>
                    <a:pt x="3316" y="12078"/>
                  </a:cubicBezTo>
                  <a:cubicBezTo>
                    <a:pt x="3137" y="9018"/>
                    <a:pt x="2971" y="5934"/>
                    <a:pt x="2721" y="2862"/>
                  </a:cubicBezTo>
                  <a:cubicBezTo>
                    <a:pt x="2685" y="2529"/>
                    <a:pt x="2661" y="2183"/>
                    <a:pt x="2637" y="1850"/>
                  </a:cubicBezTo>
                  <a:close/>
                  <a:moveTo>
                    <a:pt x="5697" y="11006"/>
                  </a:moveTo>
                  <a:cubicBezTo>
                    <a:pt x="6007" y="11887"/>
                    <a:pt x="6328" y="12744"/>
                    <a:pt x="6650" y="13625"/>
                  </a:cubicBezTo>
                  <a:cubicBezTo>
                    <a:pt x="6173" y="13411"/>
                    <a:pt x="5697" y="13197"/>
                    <a:pt x="5221" y="12982"/>
                  </a:cubicBezTo>
                  <a:cubicBezTo>
                    <a:pt x="4673" y="12744"/>
                    <a:pt x="4102" y="12506"/>
                    <a:pt x="3554" y="12268"/>
                  </a:cubicBezTo>
                  <a:cubicBezTo>
                    <a:pt x="4257" y="11851"/>
                    <a:pt x="4971" y="11435"/>
                    <a:pt x="5697" y="11006"/>
                  </a:cubicBezTo>
                  <a:close/>
                  <a:moveTo>
                    <a:pt x="7733" y="9803"/>
                  </a:moveTo>
                  <a:cubicBezTo>
                    <a:pt x="8448" y="10946"/>
                    <a:pt x="9186" y="12089"/>
                    <a:pt x="9912" y="13221"/>
                  </a:cubicBezTo>
                  <a:cubicBezTo>
                    <a:pt x="10519" y="14173"/>
                    <a:pt x="11138" y="15114"/>
                    <a:pt x="11769" y="16054"/>
                  </a:cubicBezTo>
                  <a:cubicBezTo>
                    <a:pt x="10210" y="15280"/>
                    <a:pt x="8614" y="14518"/>
                    <a:pt x="7019" y="13804"/>
                  </a:cubicBezTo>
                  <a:lnTo>
                    <a:pt x="5947" y="10863"/>
                  </a:lnTo>
                  <a:cubicBezTo>
                    <a:pt x="6543" y="10494"/>
                    <a:pt x="7138" y="10161"/>
                    <a:pt x="7733" y="9803"/>
                  </a:cubicBezTo>
                  <a:close/>
                  <a:moveTo>
                    <a:pt x="11603" y="7517"/>
                  </a:moveTo>
                  <a:cubicBezTo>
                    <a:pt x="11781" y="10387"/>
                    <a:pt x="11984" y="13244"/>
                    <a:pt x="12162" y="16114"/>
                  </a:cubicBezTo>
                  <a:cubicBezTo>
                    <a:pt x="10876" y="14209"/>
                    <a:pt x="9626" y="12292"/>
                    <a:pt x="8412" y="10339"/>
                  </a:cubicBezTo>
                  <a:cubicBezTo>
                    <a:pt x="8257" y="10113"/>
                    <a:pt x="8126" y="9875"/>
                    <a:pt x="7995" y="9649"/>
                  </a:cubicBezTo>
                  <a:cubicBezTo>
                    <a:pt x="8614" y="9280"/>
                    <a:pt x="9245" y="8922"/>
                    <a:pt x="9864" y="8553"/>
                  </a:cubicBezTo>
                  <a:lnTo>
                    <a:pt x="11603" y="7517"/>
                  </a:lnTo>
                  <a:close/>
                  <a:moveTo>
                    <a:pt x="2316" y="1636"/>
                  </a:moveTo>
                  <a:cubicBezTo>
                    <a:pt x="2554" y="4315"/>
                    <a:pt x="2721" y="7006"/>
                    <a:pt x="2887" y="9684"/>
                  </a:cubicBezTo>
                  <a:cubicBezTo>
                    <a:pt x="2923" y="10530"/>
                    <a:pt x="2983" y="11399"/>
                    <a:pt x="3030" y="12244"/>
                  </a:cubicBezTo>
                  <a:cubicBezTo>
                    <a:pt x="2947" y="12292"/>
                    <a:pt x="2947" y="12387"/>
                    <a:pt x="2983" y="12447"/>
                  </a:cubicBezTo>
                  <a:cubicBezTo>
                    <a:pt x="2852" y="12625"/>
                    <a:pt x="2804" y="12863"/>
                    <a:pt x="2733" y="13078"/>
                  </a:cubicBezTo>
                  <a:cubicBezTo>
                    <a:pt x="2614" y="13435"/>
                    <a:pt x="2506" y="13780"/>
                    <a:pt x="2387" y="14137"/>
                  </a:cubicBezTo>
                  <a:cubicBezTo>
                    <a:pt x="2173" y="14852"/>
                    <a:pt x="1935" y="15566"/>
                    <a:pt x="1709" y="16280"/>
                  </a:cubicBezTo>
                  <a:cubicBezTo>
                    <a:pt x="1292" y="17554"/>
                    <a:pt x="887" y="18840"/>
                    <a:pt x="470" y="20126"/>
                  </a:cubicBezTo>
                  <a:cubicBezTo>
                    <a:pt x="673" y="17685"/>
                    <a:pt x="887" y="15245"/>
                    <a:pt x="1125" y="12804"/>
                  </a:cubicBezTo>
                  <a:cubicBezTo>
                    <a:pt x="1387" y="10113"/>
                    <a:pt x="1661" y="7434"/>
                    <a:pt x="1959" y="4743"/>
                  </a:cubicBezTo>
                  <a:cubicBezTo>
                    <a:pt x="2078" y="3696"/>
                    <a:pt x="2197" y="2660"/>
                    <a:pt x="2316" y="1636"/>
                  </a:cubicBezTo>
                  <a:close/>
                  <a:moveTo>
                    <a:pt x="3328" y="12506"/>
                  </a:moveTo>
                  <a:cubicBezTo>
                    <a:pt x="5602" y="13483"/>
                    <a:pt x="7864" y="14495"/>
                    <a:pt x="10103" y="15566"/>
                  </a:cubicBezTo>
                  <a:lnTo>
                    <a:pt x="12019" y="16495"/>
                  </a:lnTo>
                  <a:cubicBezTo>
                    <a:pt x="12055" y="16519"/>
                    <a:pt x="12067" y="16519"/>
                    <a:pt x="12079" y="16519"/>
                  </a:cubicBezTo>
                  <a:cubicBezTo>
                    <a:pt x="12103" y="16542"/>
                    <a:pt x="12115" y="16554"/>
                    <a:pt x="12127" y="16590"/>
                  </a:cubicBezTo>
                  <a:cubicBezTo>
                    <a:pt x="9150" y="17947"/>
                    <a:pt x="6054" y="19078"/>
                    <a:pt x="2899" y="19983"/>
                  </a:cubicBezTo>
                  <a:cubicBezTo>
                    <a:pt x="2161" y="20186"/>
                    <a:pt x="1399" y="20400"/>
                    <a:pt x="637" y="20579"/>
                  </a:cubicBezTo>
                  <a:cubicBezTo>
                    <a:pt x="1066" y="19221"/>
                    <a:pt x="1518" y="17852"/>
                    <a:pt x="1947" y="16495"/>
                  </a:cubicBezTo>
                  <a:cubicBezTo>
                    <a:pt x="2173" y="15816"/>
                    <a:pt x="2375" y="15149"/>
                    <a:pt x="2602" y="14459"/>
                  </a:cubicBezTo>
                  <a:cubicBezTo>
                    <a:pt x="2709" y="14114"/>
                    <a:pt x="2828" y="13780"/>
                    <a:pt x="2935" y="13447"/>
                  </a:cubicBezTo>
                  <a:cubicBezTo>
                    <a:pt x="2995" y="13280"/>
                    <a:pt x="3030" y="13125"/>
                    <a:pt x="3090" y="12959"/>
                  </a:cubicBezTo>
                  <a:cubicBezTo>
                    <a:pt x="3137" y="12792"/>
                    <a:pt x="3185" y="12649"/>
                    <a:pt x="3316" y="12518"/>
                  </a:cubicBezTo>
                  <a:lnTo>
                    <a:pt x="3328" y="12506"/>
                  </a:lnTo>
                  <a:close/>
                  <a:moveTo>
                    <a:pt x="2240" y="0"/>
                  </a:moveTo>
                  <a:cubicBezTo>
                    <a:pt x="2133" y="0"/>
                    <a:pt x="2059" y="169"/>
                    <a:pt x="2137" y="267"/>
                  </a:cubicBezTo>
                  <a:lnTo>
                    <a:pt x="2137" y="290"/>
                  </a:lnTo>
                  <a:cubicBezTo>
                    <a:pt x="2161" y="326"/>
                    <a:pt x="2161" y="338"/>
                    <a:pt x="2173" y="362"/>
                  </a:cubicBezTo>
                  <a:cubicBezTo>
                    <a:pt x="1863" y="2981"/>
                    <a:pt x="1578" y="5624"/>
                    <a:pt x="1292" y="8256"/>
                  </a:cubicBezTo>
                  <a:cubicBezTo>
                    <a:pt x="1006" y="10946"/>
                    <a:pt x="756" y="13625"/>
                    <a:pt x="506" y="16316"/>
                  </a:cubicBezTo>
                  <a:cubicBezTo>
                    <a:pt x="375" y="17793"/>
                    <a:pt x="256" y="19269"/>
                    <a:pt x="113" y="20733"/>
                  </a:cubicBezTo>
                  <a:cubicBezTo>
                    <a:pt x="1" y="20823"/>
                    <a:pt x="80" y="21009"/>
                    <a:pt x="229" y="21009"/>
                  </a:cubicBezTo>
                  <a:cubicBezTo>
                    <a:pt x="238" y="21009"/>
                    <a:pt x="247" y="21009"/>
                    <a:pt x="256" y="21007"/>
                  </a:cubicBezTo>
                  <a:cubicBezTo>
                    <a:pt x="268" y="21007"/>
                    <a:pt x="280" y="21007"/>
                    <a:pt x="280" y="20995"/>
                  </a:cubicBezTo>
                  <a:lnTo>
                    <a:pt x="292" y="20995"/>
                  </a:lnTo>
                  <a:cubicBezTo>
                    <a:pt x="3530" y="20198"/>
                    <a:pt x="6709" y="19197"/>
                    <a:pt x="9793" y="17947"/>
                  </a:cubicBezTo>
                  <a:cubicBezTo>
                    <a:pt x="10650" y="17602"/>
                    <a:pt x="11519" y="17221"/>
                    <a:pt x="12365" y="16840"/>
                  </a:cubicBezTo>
                  <a:cubicBezTo>
                    <a:pt x="12484" y="16816"/>
                    <a:pt x="12579" y="16709"/>
                    <a:pt x="12496" y="16602"/>
                  </a:cubicBezTo>
                  <a:cubicBezTo>
                    <a:pt x="12293" y="13506"/>
                    <a:pt x="12103" y="10411"/>
                    <a:pt x="11888" y="7327"/>
                  </a:cubicBezTo>
                  <a:cubicBezTo>
                    <a:pt x="11888" y="7256"/>
                    <a:pt x="11829" y="7208"/>
                    <a:pt x="11769" y="7196"/>
                  </a:cubicBezTo>
                  <a:cubicBezTo>
                    <a:pt x="11758" y="7184"/>
                    <a:pt x="11722" y="7172"/>
                    <a:pt x="11698" y="7172"/>
                  </a:cubicBezTo>
                  <a:cubicBezTo>
                    <a:pt x="9579" y="5029"/>
                    <a:pt x="7078" y="3326"/>
                    <a:pt x="4626" y="1612"/>
                  </a:cubicBezTo>
                  <a:cubicBezTo>
                    <a:pt x="3852" y="1076"/>
                    <a:pt x="3078" y="564"/>
                    <a:pt x="2316" y="28"/>
                  </a:cubicBezTo>
                  <a:cubicBezTo>
                    <a:pt x="2290" y="9"/>
                    <a:pt x="2264" y="0"/>
                    <a:pt x="2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0"/>
            <p:cNvSpPr/>
            <p:nvPr/>
          </p:nvSpPr>
          <p:spPr>
            <a:xfrm>
              <a:off x="4841125" y="1594975"/>
              <a:ext cx="41350" cy="57700"/>
            </a:xfrm>
            <a:custGeom>
              <a:avLst/>
              <a:gdLst/>
              <a:ahLst/>
              <a:cxnLst/>
              <a:rect l="l" t="t" r="r" b="b"/>
              <a:pathLst>
                <a:path w="1654" h="2308" extrusionOk="0">
                  <a:moveTo>
                    <a:pt x="1271" y="0"/>
                  </a:moveTo>
                  <a:cubicBezTo>
                    <a:pt x="1226" y="0"/>
                    <a:pt x="1182" y="21"/>
                    <a:pt x="1153" y="72"/>
                  </a:cubicBezTo>
                  <a:cubicBezTo>
                    <a:pt x="903" y="488"/>
                    <a:pt x="677" y="917"/>
                    <a:pt x="498" y="1369"/>
                  </a:cubicBezTo>
                  <a:cubicBezTo>
                    <a:pt x="439" y="1084"/>
                    <a:pt x="367" y="822"/>
                    <a:pt x="308" y="536"/>
                  </a:cubicBezTo>
                  <a:cubicBezTo>
                    <a:pt x="289" y="456"/>
                    <a:pt x="234" y="422"/>
                    <a:pt x="178" y="422"/>
                  </a:cubicBezTo>
                  <a:cubicBezTo>
                    <a:pt x="92" y="422"/>
                    <a:pt x="1" y="500"/>
                    <a:pt x="22" y="607"/>
                  </a:cubicBezTo>
                  <a:cubicBezTo>
                    <a:pt x="141" y="1143"/>
                    <a:pt x="284" y="1679"/>
                    <a:pt x="403" y="2203"/>
                  </a:cubicBezTo>
                  <a:cubicBezTo>
                    <a:pt x="417" y="2276"/>
                    <a:pt x="468" y="2307"/>
                    <a:pt x="523" y="2307"/>
                  </a:cubicBezTo>
                  <a:cubicBezTo>
                    <a:pt x="610" y="2307"/>
                    <a:pt x="706" y="2229"/>
                    <a:pt x="677" y="2120"/>
                  </a:cubicBezTo>
                  <a:cubicBezTo>
                    <a:pt x="665" y="2036"/>
                    <a:pt x="641" y="1953"/>
                    <a:pt x="617" y="1858"/>
                  </a:cubicBezTo>
                  <a:cubicBezTo>
                    <a:pt x="617" y="1846"/>
                    <a:pt x="641" y="1846"/>
                    <a:pt x="641" y="1822"/>
                  </a:cubicBezTo>
                  <a:cubicBezTo>
                    <a:pt x="653" y="1750"/>
                    <a:pt x="701" y="1667"/>
                    <a:pt x="725" y="1572"/>
                  </a:cubicBezTo>
                  <a:cubicBezTo>
                    <a:pt x="914" y="1635"/>
                    <a:pt x="1117" y="1664"/>
                    <a:pt x="1313" y="1664"/>
                  </a:cubicBezTo>
                  <a:cubicBezTo>
                    <a:pt x="1376" y="1664"/>
                    <a:pt x="1438" y="1661"/>
                    <a:pt x="1498" y="1655"/>
                  </a:cubicBezTo>
                  <a:cubicBezTo>
                    <a:pt x="1570" y="1631"/>
                    <a:pt x="1653" y="1596"/>
                    <a:pt x="1653" y="1500"/>
                  </a:cubicBezTo>
                  <a:cubicBezTo>
                    <a:pt x="1653" y="1437"/>
                    <a:pt x="1606" y="1354"/>
                    <a:pt x="1528" y="1354"/>
                  </a:cubicBezTo>
                  <a:cubicBezTo>
                    <a:pt x="1518" y="1354"/>
                    <a:pt x="1509" y="1355"/>
                    <a:pt x="1498" y="1358"/>
                  </a:cubicBezTo>
                  <a:cubicBezTo>
                    <a:pt x="1439" y="1364"/>
                    <a:pt x="1376" y="1366"/>
                    <a:pt x="1314" y="1366"/>
                  </a:cubicBezTo>
                  <a:cubicBezTo>
                    <a:pt x="1251" y="1366"/>
                    <a:pt x="1189" y="1364"/>
                    <a:pt x="1129" y="1358"/>
                  </a:cubicBezTo>
                  <a:lnTo>
                    <a:pt x="1058" y="1358"/>
                  </a:lnTo>
                  <a:cubicBezTo>
                    <a:pt x="1022" y="1358"/>
                    <a:pt x="998" y="1334"/>
                    <a:pt x="963" y="1334"/>
                  </a:cubicBezTo>
                  <a:cubicBezTo>
                    <a:pt x="915" y="1322"/>
                    <a:pt x="879" y="1322"/>
                    <a:pt x="844" y="1310"/>
                  </a:cubicBezTo>
                  <a:cubicBezTo>
                    <a:pt x="1010" y="941"/>
                    <a:pt x="1201" y="560"/>
                    <a:pt x="1415" y="226"/>
                  </a:cubicBezTo>
                  <a:cubicBezTo>
                    <a:pt x="1481" y="110"/>
                    <a:pt x="1375" y="0"/>
                    <a:pt x="1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0"/>
            <p:cNvSpPr/>
            <p:nvPr/>
          </p:nvSpPr>
          <p:spPr>
            <a:xfrm>
              <a:off x="4539250" y="1129400"/>
              <a:ext cx="47000" cy="50550"/>
            </a:xfrm>
            <a:custGeom>
              <a:avLst/>
              <a:gdLst/>
              <a:ahLst/>
              <a:cxnLst/>
              <a:rect l="l" t="t" r="r" b="b"/>
              <a:pathLst>
                <a:path w="1880" h="2022" extrusionOk="0">
                  <a:moveTo>
                    <a:pt x="763" y="298"/>
                  </a:moveTo>
                  <a:cubicBezTo>
                    <a:pt x="815" y="298"/>
                    <a:pt x="864" y="323"/>
                    <a:pt x="905" y="383"/>
                  </a:cubicBezTo>
                  <a:cubicBezTo>
                    <a:pt x="1048" y="585"/>
                    <a:pt x="893" y="788"/>
                    <a:pt x="762" y="943"/>
                  </a:cubicBezTo>
                  <a:cubicBezTo>
                    <a:pt x="727" y="954"/>
                    <a:pt x="715" y="966"/>
                    <a:pt x="679" y="1002"/>
                  </a:cubicBezTo>
                  <a:cubicBezTo>
                    <a:pt x="596" y="835"/>
                    <a:pt x="500" y="669"/>
                    <a:pt x="417" y="526"/>
                  </a:cubicBezTo>
                  <a:cubicBezTo>
                    <a:pt x="523" y="412"/>
                    <a:pt x="651" y="298"/>
                    <a:pt x="763" y="298"/>
                  </a:cubicBezTo>
                  <a:close/>
                  <a:moveTo>
                    <a:pt x="1109" y="1140"/>
                  </a:moveTo>
                  <a:cubicBezTo>
                    <a:pt x="1209" y="1140"/>
                    <a:pt x="1310" y="1178"/>
                    <a:pt x="1370" y="1252"/>
                  </a:cubicBezTo>
                  <a:cubicBezTo>
                    <a:pt x="1501" y="1443"/>
                    <a:pt x="1298" y="1716"/>
                    <a:pt x="1072" y="1716"/>
                  </a:cubicBezTo>
                  <a:cubicBezTo>
                    <a:pt x="1000" y="1562"/>
                    <a:pt x="905" y="1431"/>
                    <a:pt x="834" y="1288"/>
                  </a:cubicBezTo>
                  <a:lnTo>
                    <a:pt x="941" y="1181"/>
                  </a:lnTo>
                  <a:cubicBezTo>
                    <a:pt x="990" y="1154"/>
                    <a:pt x="1049" y="1140"/>
                    <a:pt x="1109" y="1140"/>
                  </a:cubicBezTo>
                  <a:close/>
                  <a:moveTo>
                    <a:pt x="760" y="1"/>
                  </a:moveTo>
                  <a:cubicBezTo>
                    <a:pt x="690" y="1"/>
                    <a:pt x="617" y="17"/>
                    <a:pt x="548" y="50"/>
                  </a:cubicBezTo>
                  <a:cubicBezTo>
                    <a:pt x="346" y="133"/>
                    <a:pt x="179" y="311"/>
                    <a:pt x="48" y="490"/>
                  </a:cubicBezTo>
                  <a:cubicBezTo>
                    <a:pt x="0" y="550"/>
                    <a:pt x="36" y="657"/>
                    <a:pt x="107" y="704"/>
                  </a:cubicBezTo>
                  <a:cubicBezTo>
                    <a:pt x="131" y="716"/>
                    <a:pt x="167" y="716"/>
                    <a:pt x="191" y="716"/>
                  </a:cubicBezTo>
                  <a:cubicBezTo>
                    <a:pt x="405" y="1109"/>
                    <a:pt x="608" y="1478"/>
                    <a:pt x="822" y="1859"/>
                  </a:cubicBezTo>
                  <a:lnTo>
                    <a:pt x="834" y="1883"/>
                  </a:lnTo>
                  <a:cubicBezTo>
                    <a:pt x="834" y="1943"/>
                    <a:pt x="869" y="1978"/>
                    <a:pt x="941" y="2002"/>
                  </a:cubicBezTo>
                  <a:cubicBezTo>
                    <a:pt x="988" y="2015"/>
                    <a:pt x="1035" y="2021"/>
                    <a:pt x="1082" y="2021"/>
                  </a:cubicBezTo>
                  <a:cubicBezTo>
                    <a:pt x="1506" y="2021"/>
                    <a:pt x="1879" y="1518"/>
                    <a:pt x="1643" y="1121"/>
                  </a:cubicBezTo>
                  <a:cubicBezTo>
                    <a:pt x="1536" y="954"/>
                    <a:pt x="1370" y="859"/>
                    <a:pt x="1191" y="847"/>
                  </a:cubicBezTo>
                  <a:cubicBezTo>
                    <a:pt x="1203" y="823"/>
                    <a:pt x="1227" y="776"/>
                    <a:pt x="1239" y="740"/>
                  </a:cubicBezTo>
                  <a:cubicBezTo>
                    <a:pt x="1274" y="550"/>
                    <a:pt x="1250" y="335"/>
                    <a:pt x="1120" y="169"/>
                  </a:cubicBezTo>
                  <a:cubicBezTo>
                    <a:pt x="1026" y="59"/>
                    <a:pt x="896" y="1"/>
                    <a:pt x="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0"/>
            <p:cNvSpPr/>
            <p:nvPr/>
          </p:nvSpPr>
          <p:spPr>
            <a:xfrm>
              <a:off x="4832150" y="1334250"/>
              <a:ext cx="30975" cy="42125"/>
            </a:xfrm>
            <a:custGeom>
              <a:avLst/>
              <a:gdLst/>
              <a:ahLst/>
              <a:cxnLst/>
              <a:rect l="l" t="t" r="r" b="b"/>
              <a:pathLst>
                <a:path w="1239" h="1685" extrusionOk="0">
                  <a:moveTo>
                    <a:pt x="820" y="1"/>
                  </a:moveTo>
                  <a:cubicBezTo>
                    <a:pt x="804" y="1"/>
                    <a:pt x="788" y="4"/>
                    <a:pt x="774" y="11"/>
                  </a:cubicBezTo>
                  <a:cubicBezTo>
                    <a:pt x="357" y="166"/>
                    <a:pt x="12" y="535"/>
                    <a:pt x="12" y="964"/>
                  </a:cubicBezTo>
                  <a:cubicBezTo>
                    <a:pt x="0" y="1321"/>
                    <a:pt x="274" y="1631"/>
                    <a:pt x="643" y="1678"/>
                  </a:cubicBezTo>
                  <a:cubicBezTo>
                    <a:pt x="677" y="1682"/>
                    <a:pt x="712" y="1685"/>
                    <a:pt x="747" y="1685"/>
                  </a:cubicBezTo>
                  <a:cubicBezTo>
                    <a:pt x="904" y="1685"/>
                    <a:pt x="1060" y="1636"/>
                    <a:pt x="1167" y="1500"/>
                  </a:cubicBezTo>
                  <a:cubicBezTo>
                    <a:pt x="1215" y="1440"/>
                    <a:pt x="1238" y="1345"/>
                    <a:pt x="1167" y="1285"/>
                  </a:cubicBezTo>
                  <a:cubicBezTo>
                    <a:pt x="1137" y="1256"/>
                    <a:pt x="1098" y="1241"/>
                    <a:pt x="1061" y="1241"/>
                  </a:cubicBezTo>
                  <a:cubicBezTo>
                    <a:pt x="1024" y="1241"/>
                    <a:pt x="988" y="1256"/>
                    <a:pt x="964" y="1285"/>
                  </a:cubicBezTo>
                  <a:cubicBezTo>
                    <a:pt x="953" y="1309"/>
                    <a:pt x="953" y="1321"/>
                    <a:pt x="929" y="1321"/>
                  </a:cubicBezTo>
                  <a:lnTo>
                    <a:pt x="917" y="1333"/>
                  </a:lnTo>
                  <a:cubicBezTo>
                    <a:pt x="905" y="1345"/>
                    <a:pt x="893" y="1345"/>
                    <a:pt x="893" y="1345"/>
                  </a:cubicBezTo>
                  <a:cubicBezTo>
                    <a:pt x="893" y="1345"/>
                    <a:pt x="869" y="1345"/>
                    <a:pt x="869" y="1357"/>
                  </a:cubicBezTo>
                  <a:cubicBezTo>
                    <a:pt x="845" y="1381"/>
                    <a:pt x="834" y="1381"/>
                    <a:pt x="798" y="1381"/>
                  </a:cubicBezTo>
                  <a:lnTo>
                    <a:pt x="714" y="1381"/>
                  </a:lnTo>
                  <a:cubicBezTo>
                    <a:pt x="703" y="1381"/>
                    <a:pt x="679" y="1381"/>
                    <a:pt x="667" y="1357"/>
                  </a:cubicBezTo>
                  <a:cubicBezTo>
                    <a:pt x="655" y="1357"/>
                    <a:pt x="643" y="1345"/>
                    <a:pt x="619" y="1345"/>
                  </a:cubicBezTo>
                  <a:cubicBezTo>
                    <a:pt x="607" y="1345"/>
                    <a:pt x="583" y="1333"/>
                    <a:pt x="595" y="1333"/>
                  </a:cubicBezTo>
                  <a:cubicBezTo>
                    <a:pt x="607" y="1333"/>
                    <a:pt x="560" y="1321"/>
                    <a:pt x="560" y="1321"/>
                  </a:cubicBezTo>
                  <a:cubicBezTo>
                    <a:pt x="548" y="1321"/>
                    <a:pt x="536" y="1309"/>
                    <a:pt x="536" y="1309"/>
                  </a:cubicBezTo>
                  <a:cubicBezTo>
                    <a:pt x="524" y="1285"/>
                    <a:pt x="500" y="1285"/>
                    <a:pt x="488" y="1273"/>
                  </a:cubicBezTo>
                  <a:lnTo>
                    <a:pt x="476" y="1261"/>
                  </a:lnTo>
                  <a:cubicBezTo>
                    <a:pt x="441" y="1250"/>
                    <a:pt x="429" y="1214"/>
                    <a:pt x="417" y="1202"/>
                  </a:cubicBezTo>
                  <a:lnTo>
                    <a:pt x="405" y="1190"/>
                  </a:lnTo>
                  <a:cubicBezTo>
                    <a:pt x="381" y="1166"/>
                    <a:pt x="381" y="1154"/>
                    <a:pt x="369" y="1142"/>
                  </a:cubicBezTo>
                  <a:lnTo>
                    <a:pt x="357" y="1107"/>
                  </a:lnTo>
                  <a:cubicBezTo>
                    <a:pt x="357" y="1095"/>
                    <a:pt x="345" y="1095"/>
                    <a:pt x="345" y="1083"/>
                  </a:cubicBezTo>
                  <a:cubicBezTo>
                    <a:pt x="322" y="1035"/>
                    <a:pt x="322" y="1035"/>
                    <a:pt x="322" y="988"/>
                  </a:cubicBezTo>
                  <a:cubicBezTo>
                    <a:pt x="310" y="845"/>
                    <a:pt x="369" y="726"/>
                    <a:pt x="464" y="595"/>
                  </a:cubicBezTo>
                  <a:cubicBezTo>
                    <a:pt x="548" y="452"/>
                    <a:pt x="703" y="357"/>
                    <a:pt x="845" y="297"/>
                  </a:cubicBezTo>
                  <a:cubicBezTo>
                    <a:pt x="917" y="261"/>
                    <a:pt x="976" y="190"/>
                    <a:pt x="953" y="118"/>
                  </a:cubicBezTo>
                  <a:cubicBezTo>
                    <a:pt x="943" y="52"/>
                    <a:pt x="881" y="1"/>
                    <a:pt x="8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0"/>
            <p:cNvSpPr/>
            <p:nvPr/>
          </p:nvSpPr>
          <p:spPr>
            <a:xfrm>
              <a:off x="4506975" y="1739575"/>
              <a:ext cx="42425" cy="52600"/>
            </a:xfrm>
            <a:custGeom>
              <a:avLst/>
              <a:gdLst/>
              <a:ahLst/>
              <a:cxnLst/>
              <a:rect l="l" t="t" r="r" b="b"/>
              <a:pathLst>
                <a:path w="1697" h="2104" extrusionOk="0">
                  <a:moveTo>
                    <a:pt x="732" y="300"/>
                  </a:moveTo>
                  <a:cubicBezTo>
                    <a:pt x="875" y="300"/>
                    <a:pt x="1029" y="360"/>
                    <a:pt x="1148" y="455"/>
                  </a:cubicBezTo>
                  <a:cubicBezTo>
                    <a:pt x="1268" y="538"/>
                    <a:pt x="1339" y="669"/>
                    <a:pt x="1363" y="836"/>
                  </a:cubicBezTo>
                  <a:cubicBezTo>
                    <a:pt x="1398" y="1015"/>
                    <a:pt x="1351" y="1193"/>
                    <a:pt x="1268" y="1348"/>
                  </a:cubicBezTo>
                  <a:cubicBezTo>
                    <a:pt x="1184" y="1443"/>
                    <a:pt x="1113" y="1539"/>
                    <a:pt x="1029" y="1610"/>
                  </a:cubicBezTo>
                  <a:cubicBezTo>
                    <a:pt x="815" y="1205"/>
                    <a:pt x="625" y="788"/>
                    <a:pt x="410" y="396"/>
                  </a:cubicBezTo>
                  <a:cubicBezTo>
                    <a:pt x="506" y="336"/>
                    <a:pt x="613" y="300"/>
                    <a:pt x="732" y="300"/>
                  </a:cubicBezTo>
                  <a:close/>
                  <a:moveTo>
                    <a:pt x="713" y="1"/>
                  </a:moveTo>
                  <a:cubicBezTo>
                    <a:pt x="551" y="1"/>
                    <a:pt x="384" y="48"/>
                    <a:pt x="255" y="134"/>
                  </a:cubicBezTo>
                  <a:cubicBezTo>
                    <a:pt x="242" y="129"/>
                    <a:pt x="229" y="127"/>
                    <a:pt x="215" y="127"/>
                  </a:cubicBezTo>
                  <a:cubicBezTo>
                    <a:pt x="114" y="127"/>
                    <a:pt x="1" y="233"/>
                    <a:pt x="53" y="348"/>
                  </a:cubicBezTo>
                  <a:cubicBezTo>
                    <a:pt x="291" y="824"/>
                    <a:pt x="529" y="1300"/>
                    <a:pt x="756" y="1777"/>
                  </a:cubicBezTo>
                  <a:cubicBezTo>
                    <a:pt x="696" y="1824"/>
                    <a:pt x="696" y="1908"/>
                    <a:pt x="732" y="1967"/>
                  </a:cubicBezTo>
                  <a:cubicBezTo>
                    <a:pt x="750" y="2013"/>
                    <a:pt x="797" y="2031"/>
                    <a:pt x="845" y="2031"/>
                  </a:cubicBezTo>
                  <a:cubicBezTo>
                    <a:pt x="859" y="2031"/>
                    <a:pt x="873" y="2029"/>
                    <a:pt x="887" y="2027"/>
                  </a:cubicBezTo>
                  <a:cubicBezTo>
                    <a:pt x="918" y="2081"/>
                    <a:pt x="964" y="2104"/>
                    <a:pt x="1010" y="2104"/>
                  </a:cubicBezTo>
                  <a:cubicBezTo>
                    <a:pt x="1104" y="2104"/>
                    <a:pt x="1197" y="2008"/>
                    <a:pt x="1148" y="1896"/>
                  </a:cubicBezTo>
                  <a:cubicBezTo>
                    <a:pt x="1482" y="1658"/>
                    <a:pt x="1696" y="1253"/>
                    <a:pt x="1660" y="848"/>
                  </a:cubicBezTo>
                  <a:cubicBezTo>
                    <a:pt x="1625" y="372"/>
                    <a:pt x="1232" y="50"/>
                    <a:pt x="767" y="3"/>
                  </a:cubicBezTo>
                  <a:cubicBezTo>
                    <a:pt x="749" y="1"/>
                    <a:pt x="731" y="1"/>
                    <a:pt x="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7" name="Google Shape;707;p30"/>
          <p:cNvSpPr/>
          <p:nvPr/>
        </p:nvSpPr>
        <p:spPr>
          <a:xfrm>
            <a:off x="4178945" y="3557675"/>
            <a:ext cx="1005389" cy="1232005"/>
          </a:xfrm>
          <a:custGeom>
            <a:avLst/>
            <a:gdLst/>
            <a:ahLst/>
            <a:cxnLst/>
            <a:rect l="l" t="t" r="r" b="b"/>
            <a:pathLst>
              <a:path w="15062" h="18457" extrusionOk="0">
                <a:moveTo>
                  <a:pt x="14133" y="405"/>
                </a:moveTo>
                <a:lnTo>
                  <a:pt x="14097" y="453"/>
                </a:lnTo>
                <a:cubicBezTo>
                  <a:pt x="14038" y="525"/>
                  <a:pt x="13978" y="620"/>
                  <a:pt x="13990" y="715"/>
                </a:cubicBezTo>
                <a:cubicBezTo>
                  <a:pt x="14002" y="870"/>
                  <a:pt x="14002" y="1013"/>
                  <a:pt x="14014" y="1167"/>
                </a:cubicBezTo>
                <a:cubicBezTo>
                  <a:pt x="14014" y="1215"/>
                  <a:pt x="14038" y="1275"/>
                  <a:pt x="14050" y="1310"/>
                </a:cubicBezTo>
                <a:cubicBezTo>
                  <a:pt x="14038" y="1298"/>
                  <a:pt x="14002" y="1298"/>
                  <a:pt x="13990" y="1287"/>
                </a:cubicBezTo>
                <a:cubicBezTo>
                  <a:pt x="13931" y="1251"/>
                  <a:pt x="13871" y="1191"/>
                  <a:pt x="13835" y="1132"/>
                </a:cubicBezTo>
                <a:cubicBezTo>
                  <a:pt x="13871" y="1060"/>
                  <a:pt x="13835" y="953"/>
                  <a:pt x="13752" y="929"/>
                </a:cubicBezTo>
                <a:cubicBezTo>
                  <a:pt x="13716" y="858"/>
                  <a:pt x="13740" y="810"/>
                  <a:pt x="13740" y="763"/>
                </a:cubicBezTo>
                <a:cubicBezTo>
                  <a:pt x="13776" y="572"/>
                  <a:pt x="13943" y="441"/>
                  <a:pt x="14133" y="405"/>
                </a:cubicBezTo>
                <a:close/>
                <a:moveTo>
                  <a:pt x="7144" y="1798"/>
                </a:moveTo>
                <a:lnTo>
                  <a:pt x="7144" y="1798"/>
                </a:lnTo>
                <a:cubicBezTo>
                  <a:pt x="7142" y="1800"/>
                  <a:pt x="7140" y="1801"/>
                  <a:pt x="7137" y="1802"/>
                </a:cubicBezTo>
                <a:lnTo>
                  <a:pt x="7137" y="1802"/>
                </a:lnTo>
                <a:cubicBezTo>
                  <a:pt x="7139" y="1800"/>
                  <a:pt x="7141" y="1798"/>
                  <a:pt x="7144" y="1798"/>
                </a:cubicBezTo>
                <a:close/>
                <a:moveTo>
                  <a:pt x="7644" y="2013"/>
                </a:moveTo>
                <a:cubicBezTo>
                  <a:pt x="7668" y="2025"/>
                  <a:pt x="7668" y="2025"/>
                  <a:pt x="7668" y="2049"/>
                </a:cubicBezTo>
                <a:lnTo>
                  <a:pt x="7644" y="2049"/>
                </a:lnTo>
                <a:lnTo>
                  <a:pt x="7644" y="2013"/>
                </a:lnTo>
                <a:close/>
                <a:moveTo>
                  <a:pt x="7094" y="1827"/>
                </a:moveTo>
                <a:cubicBezTo>
                  <a:pt x="6860" y="1986"/>
                  <a:pt x="6878" y="2401"/>
                  <a:pt x="7168" y="2501"/>
                </a:cubicBezTo>
                <a:cubicBezTo>
                  <a:pt x="7168" y="2537"/>
                  <a:pt x="7192" y="2572"/>
                  <a:pt x="7204" y="2608"/>
                </a:cubicBezTo>
                <a:cubicBezTo>
                  <a:pt x="7215" y="2656"/>
                  <a:pt x="7251" y="2691"/>
                  <a:pt x="7275" y="2727"/>
                </a:cubicBezTo>
                <a:cubicBezTo>
                  <a:pt x="7311" y="2751"/>
                  <a:pt x="7346" y="2787"/>
                  <a:pt x="7382" y="2799"/>
                </a:cubicBezTo>
                <a:cubicBezTo>
                  <a:pt x="7338" y="2815"/>
                  <a:pt x="7289" y="2824"/>
                  <a:pt x="7237" y="2824"/>
                </a:cubicBezTo>
                <a:cubicBezTo>
                  <a:pt x="7176" y="2824"/>
                  <a:pt x="7113" y="2812"/>
                  <a:pt x="7049" y="2787"/>
                </a:cubicBezTo>
                <a:cubicBezTo>
                  <a:pt x="6858" y="2715"/>
                  <a:pt x="6727" y="2525"/>
                  <a:pt x="6727" y="2310"/>
                </a:cubicBezTo>
                <a:cubicBezTo>
                  <a:pt x="6739" y="2090"/>
                  <a:pt x="6898" y="1892"/>
                  <a:pt x="7094" y="1827"/>
                </a:cubicBezTo>
                <a:close/>
                <a:moveTo>
                  <a:pt x="11359" y="5632"/>
                </a:moveTo>
                <a:cubicBezTo>
                  <a:pt x="11371" y="5644"/>
                  <a:pt x="11383" y="5644"/>
                  <a:pt x="11395" y="5644"/>
                </a:cubicBezTo>
                <a:lnTo>
                  <a:pt x="11430" y="5644"/>
                </a:lnTo>
                <a:cubicBezTo>
                  <a:pt x="11383" y="5680"/>
                  <a:pt x="11335" y="5716"/>
                  <a:pt x="11311" y="5763"/>
                </a:cubicBezTo>
                <a:cubicBezTo>
                  <a:pt x="11311" y="5775"/>
                  <a:pt x="11299" y="5775"/>
                  <a:pt x="11299" y="5799"/>
                </a:cubicBezTo>
                <a:cubicBezTo>
                  <a:pt x="11133" y="5870"/>
                  <a:pt x="11073" y="6049"/>
                  <a:pt x="11085" y="6216"/>
                </a:cubicBezTo>
                <a:cubicBezTo>
                  <a:pt x="11025" y="6216"/>
                  <a:pt x="10954" y="6239"/>
                  <a:pt x="10906" y="6287"/>
                </a:cubicBezTo>
                <a:cubicBezTo>
                  <a:pt x="10906" y="6216"/>
                  <a:pt x="10918" y="6132"/>
                  <a:pt x="10942" y="6061"/>
                </a:cubicBezTo>
                <a:cubicBezTo>
                  <a:pt x="10966" y="5930"/>
                  <a:pt x="11025" y="5775"/>
                  <a:pt x="11145" y="5692"/>
                </a:cubicBezTo>
                <a:cubicBezTo>
                  <a:pt x="11204" y="5656"/>
                  <a:pt x="11252" y="5644"/>
                  <a:pt x="11323" y="5632"/>
                </a:cubicBezTo>
                <a:close/>
                <a:moveTo>
                  <a:pt x="5846" y="9383"/>
                </a:moveTo>
                <a:lnTo>
                  <a:pt x="5846" y="9383"/>
                </a:lnTo>
                <a:cubicBezTo>
                  <a:pt x="5834" y="9418"/>
                  <a:pt x="5811" y="9466"/>
                  <a:pt x="5811" y="9526"/>
                </a:cubicBezTo>
                <a:lnTo>
                  <a:pt x="5811" y="9954"/>
                </a:lnTo>
                <a:cubicBezTo>
                  <a:pt x="5811" y="10002"/>
                  <a:pt x="5834" y="10061"/>
                  <a:pt x="5846" y="10109"/>
                </a:cubicBezTo>
                <a:cubicBezTo>
                  <a:pt x="5858" y="10157"/>
                  <a:pt x="5894" y="10192"/>
                  <a:pt x="5918" y="10228"/>
                </a:cubicBezTo>
                <a:cubicBezTo>
                  <a:pt x="5930" y="10240"/>
                  <a:pt x="5930" y="10240"/>
                  <a:pt x="5953" y="10240"/>
                </a:cubicBezTo>
                <a:lnTo>
                  <a:pt x="5906" y="10240"/>
                </a:lnTo>
                <a:cubicBezTo>
                  <a:pt x="5894" y="10240"/>
                  <a:pt x="5870" y="10240"/>
                  <a:pt x="5858" y="10228"/>
                </a:cubicBezTo>
                <a:cubicBezTo>
                  <a:pt x="5846" y="10228"/>
                  <a:pt x="5846" y="10228"/>
                  <a:pt x="5834" y="10216"/>
                </a:cubicBezTo>
                <a:cubicBezTo>
                  <a:pt x="5834" y="10216"/>
                  <a:pt x="5822" y="10216"/>
                  <a:pt x="5799" y="10192"/>
                </a:cubicBezTo>
                <a:cubicBezTo>
                  <a:pt x="5787" y="10180"/>
                  <a:pt x="5751" y="10180"/>
                  <a:pt x="5739" y="10169"/>
                </a:cubicBezTo>
                <a:cubicBezTo>
                  <a:pt x="5730" y="10169"/>
                  <a:pt x="5728" y="10161"/>
                  <a:pt x="5721" y="10158"/>
                </a:cubicBezTo>
                <a:lnTo>
                  <a:pt x="5721" y="10158"/>
                </a:lnTo>
                <a:cubicBezTo>
                  <a:pt x="5718" y="10153"/>
                  <a:pt x="5689" y="10133"/>
                  <a:pt x="5680" y="10133"/>
                </a:cubicBezTo>
                <a:cubicBezTo>
                  <a:pt x="5608" y="10073"/>
                  <a:pt x="5572" y="10002"/>
                  <a:pt x="5549" y="9919"/>
                </a:cubicBezTo>
                <a:cubicBezTo>
                  <a:pt x="5537" y="9883"/>
                  <a:pt x="5537" y="9859"/>
                  <a:pt x="5537" y="9835"/>
                </a:cubicBezTo>
                <a:lnTo>
                  <a:pt x="5537" y="9799"/>
                </a:lnTo>
                <a:lnTo>
                  <a:pt x="5537" y="9716"/>
                </a:lnTo>
                <a:lnTo>
                  <a:pt x="5537" y="9704"/>
                </a:lnTo>
                <a:cubicBezTo>
                  <a:pt x="5537" y="9704"/>
                  <a:pt x="5537" y="9692"/>
                  <a:pt x="5549" y="9680"/>
                </a:cubicBezTo>
                <a:cubicBezTo>
                  <a:pt x="5549" y="9668"/>
                  <a:pt x="5549" y="9668"/>
                  <a:pt x="5561" y="9645"/>
                </a:cubicBezTo>
                <a:cubicBezTo>
                  <a:pt x="5561" y="9645"/>
                  <a:pt x="5561" y="9633"/>
                  <a:pt x="5572" y="9621"/>
                </a:cubicBezTo>
                <a:cubicBezTo>
                  <a:pt x="5596" y="9609"/>
                  <a:pt x="5596" y="9573"/>
                  <a:pt x="5608" y="9561"/>
                </a:cubicBezTo>
                <a:lnTo>
                  <a:pt x="5620" y="9549"/>
                </a:lnTo>
                <a:lnTo>
                  <a:pt x="5632" y="9526"/>
                </a:lnTo>
                <a:lnTo>
                  <a:pt x="5691" y="9466"/>
                </a:lnTo>
                <a:lnTo>
                  <a:pt x="5715" y="9454"/>
                </a:lnTo>
                <a:cubicBezTo>
                  <a:pt x="5727" y="9442"/>
                  <a:pt x="5739" y="9442"/>
                  <a:pt x="5751" y="9430"/>
                </a:cubicBezTo>
                <a:cubicBezTo>
                  <a:pt x="5775" y="9430"/>
                  <a:pt x="5775" y="9407"/>
                  <a:pt x="5787" y="9407"/>
                </a:cubicBezTo>
                <a:lnTo>
                  <a:pt x="5811" y="9395"/>
                </a:lnTo>
                <a:cubicBezTo>
                  <a:pt x="5834" y="9395"/>
                  <a:pt x="5834" y="9395"/>
                  <a:pt x="5846" y="9383"/>
                </a:cubicBezTo>
                <a:close/>
                <a:moveTo>
                  <a:pt x="822" y="11395"/>
                </a:moveTo>
                <a:cubicBezTo>
                  <a:pt x="846" y="11407"/>
                  <a:pt x="858" y="11419"/>
                  <a:pt x="905" y="11419"/>
                </a:cubicBezTo>
                <a:lnTo>
                  <a:pt x="953" y="11419"/>
                </a:lnTo>
                <a:cubicBezTo>
                  <a:pt x="893" y="11478"/>
                  <a:pt x="858" y="11573"/>
                  <a:pt x="858" y="11657"/>
                </a:cubicBezTo>
                <a:lnTo>
                  <a:pt x="858" y="11824"/>
                </a:lnTo>
                <a:cubicBezTo>
                  <a:pt x="846" y="11871"/>
                  <a:pt x="846" y="11907"/>
                  <a:pt x="834" y="11943"/>
                </a:cubicBezTo>
                <a:lnTo>
                  <a:pt x="786" y="12026"/>
                </a:lnTo>
                <a:cubicBezTo>
                  <a:pt x="738" y="12109"/>
                  <a:pt x="727" y="12228"/>
                  <a:pt x="738" y="12312"/>
                </a:cubicBezTo>
                <a:cubicBezTo>
                  <a:pt x="762" y="12359"/>
                  <a:pt x="774" y="12383"/>
                  <a:pt x="798" y="12431"/>
                </a:cubicBezTo>
                <a:cubicBezTo>
                  <a:pt x="703" y="12419"/>
                  <a:pt x="596" y="12371"/>
                  <a:pt x="500" y="12288"/>
                </a:cubicBezTo>
                <a:cubicBezTo>
                  <a:pt x="346" y="12145"/>
                  <a:pt x="286" y="11895"/>
                  <a:pt x="381" y="11704"/>
                </a:cubicBezTo>
                <a:cubicBezTo>
                  <a:pt x="477" y="11538"/>
                  <a:pt x="643" y="11419"/>
                  <a:pt x="822" y="11395"/>
                </a:cubicBezTo>
                <a:close/>
                <a:moveTo>
                  <a:pt x="10668" y="6716"/>
                </a:moveTo>
                <a:cubicBezTo>
                  <a:pt x="10716" y="6787"/>
                  <a:pt x="10775" y="6847"/>
                  <a:pt x="10847" y="6906"/>
                </a:cubicBezTo>
                <a:cubicBezTo>
                  <a:pt x="10883" y="6930"/>
                  <a:pt x="10906" y="6954"/>
                  <a:pt x="10954" y="6966"/>
                </a:cubicBezTo>
                <a:cubicBezTo>
                  <a:pt x="11097" y="8728"/>
                  <a:pt x="11192" y="10502"/>
                  <a:pt x="11276" y="12264"/>
                </a:cubicBezTo>
                <a:cubicBezTo>
                  <a:pt x="11256" y="12263"/>
                  <a:pt x="11238" y="12262"/>
                  <a:pt x="11219" y="12262"/>
                </a:cubicBezTo>
                <a:cubicBezTo>
                  <a:pt x="11049" y="12262"/>
                  <a:pt x="10890" y="12310"/>
                  <a:pt x="10740" y="12407"/>
                </a:cubicBezTo>
                <a:cubicBezTo>
                  <a:pt x="10716" y="12419"/>
                  <a:pt x="10704" y="12431"/>
                  <a:pt x="10668" y="12466"/>
                </a:cubicBezTo>
                <a:cubicBezTo>
                  <a:pt x="10656" y="12431"/>
                  <a:pt x="10644" y="12407"/>
                  <a:pt x="10597" y="12371"/>
                </a:cubicBezTo>
                <a:cubicBezTo>
                  <a:pt x="9275" y="11621"/>
                  <a:pt x="7930" y="10883"/>
                  <a:pt x="6608" y="10133"/>
                </a:cubicBezTo>
                <a:cubicBezTo>
                  <a:pt x="6668" y="10014"/>
                  <a:pt x="6680" y="9895"/>
                  <a:pt x="6668" y="9764"/>
                </a:cubicBezTo>
                <a:cubicBezTo>
                  <a:pt x="6668" y="9752"/>
                  <a:pt x="6656" y="9716"/>
                  <a:pt x="6656" y="9704"/>
                </a:cubicBezTo>
                <a:cubicBezTo>
                  <a:pt x="8001" y="8740"/>
                  <a:pt x="9347" y="7740"/>
                  <a:pt x="10668" y="6716"/>
                </a:cubicBezTo>
                <a:close/>
                <a:moveTo>
                  <a:pt x="11121" y="12574"/>
                </a:moveTo>
                <a:lnTo>
                  <a:pt x="11121" y="12574"/>
                </a:lnTo>
                <a:cubicBezTo>
                  <a:pt x="11037" y="12788"/>
                  <a:pt x="10978" y="12990"/>
                  <a:pt x="10906" y="13205"/>
                </a:cubicBezTo>
                <a:cubicBezTo>
                  <a:pt x="10895" y="13252"/>
                  <a:pt x="10895" y="13312"/>
                  <a:pt x="10895" y="13348"/>
                </a:cubicBezTo>
                <a:cubicBezTo>
                  <a:pt x="10892" y="13350"/>
                  <a:pt x="10890" y="13351"/>
                  <a:pt x="10887" y="13351"/>
                </a:cubicBezTo>
                <a:cubicBezTo>
                  <a:pt x="10874" y="13351"/>
                  <a:pt x="10857" y="13333"/>
                  <a:pt x="10847" y="13324"/>
                </a:cubicBezTo>
                <a:lnTo>
                  <a:pt x="10799" y="13276"/>
                </a:lnTo>
                <a:lnTo>
                  <a:pt x="10787" y="13264"/>
                </a:lnTo>
                <a:cubicBezTo>
                  <a:pt x="10787" y="13252"/>
                  <a:pt x="10775" y="13252"/>
                  <a:pt x="10775" y="13240"/>
                </a:cubicBezTo>
                <a:cubicBezTo>
                  <a:pt x="10775" y="13217"/>
                  <a:pt x="10764" y="13217"/>
                  <a:pt x="10764" y="13205"/>
                </a:cubicBezTo>
                <a:lnTo>
                  <a:pt x="10764" y="13193"/>
                </a:lnTo>
                <a:lnTo>
                  <a:pt x="10764" y="13169"/>
                </a:lnTo>
                <a:cubicBezTo>
                  <a:pt x="10728" y="13086"/>
                  <a:pt x="10728" y="12990"/>
                  <a:pt x="10764" y="12907"/>
                </a:cubicBezTo>
                <a:cubicBezTo>
                  <a:pt x="10764" y="12895"/>
                  <a:pt x="10775" y="12859"/>
                  <a:pt x="10775" y="12847"/>
                </a:cubicBezTo>
                <a:cubicBezTo>
                  <a:pt x="10775" y="12847"/>
                  <a:pt x="10775" y="12836"/>
                  <a:pt x="10787" y="12836"/>
                </a:cubicBezTo>
                <a:cubicBezTo>
                  <a:pt x="10787" y="12812"/>
                  <a:pt x="10799" y="12812"/>
                  <a:pt x="10799" y="12800"/>
                </a:cubicBezTo>
                <a:cubicBezTo>
                  <a:pt x="10835" y="12752"/>
                  <a:pt x="10847" y="12728"/>
                  <a:pt x="10895" y="12681"/>
                </a:cubicBezTo>
                <a:cubicBezTo>
                  <a:pt x="10954" y="12633"/>
                  <a:pt x="11025" y="12597"/>
                  <a:pt x="11121" y="12574"/>
                </a:cubicBezTo>
                <a:close/>
                <a:moveTo>
                  <a:pt x="5453" y="10347"/>
                </a:moveTo>
                <a:cubicBezTo>
                  <a:pt x="5549" y="10430"/>
                  <a:pt x="5668" y="10514"/>
                  <a:pt x="5787" y="10538"/>
                </a:cubicBezTo>
                <a:cubicBezTo>
                  <a:pt x="5843" y="10552"/>
                  <a:pt x="5899" y="10558"/>
                  <a:pt x="5954" y="10558"/>
                </a:cubicBezTo>
                <a:cubicBezTo>
                  <a:pt x="6133" y="10558"/>
                  <a:pt x="6305" y="10487"/>
                  <a:pt x="6442" y="10359"/>
                </a:cubicBezTo>
                <a:cubicBezTo>
                  <a:pt x="7787" y="11121"/>
                  <a:pt x="9120" y="11871"/>
                  <a:pt x="10466" y="12621"/>
                </a:cubicBezTo>
                <a:cubicBezTo>
                  <a:pt x="10478" y="12645"/>
                  <a:pt x="10502" y="12645"/>
                  <a:pt x="10525" y="12645"/>
                </a:cubicBezTo>
                <a:cubicBezTo>
                  <a:pt x="10418" y="12800"/>
                  <a:pt x="10383" y="12990"/>
                  <a:pt x="10430" y="13205"/>
                </a:cubicBezTo>
                <a:cubicBezTo>
                  <a:pt x="10442" y="13264"/>
                  <a:pt x="10478" y="13324"/>
                  <a:pt x="10502" y="13383"/>
                </a:cubicBezTo>
                <a:cubicBezTo>
                  <a:pt x="8168" y="14443"/>
                  <a:pt x="5799" y="15407"/>
                  <a:pt x="3405" y="16336"/>
                </a:cubicBezTo>
                <a:cubicBezTo>
                  <a:pt x="3322" y="16193"/>
                  <a:pt x="3203" y="16110"/>
                  <a:pt x="3048" y="16050"/>
                </a:cubicBezTo>
                <a:lnTo>
                  <a:pt x="3024" y="16050"/>
                </a:lnTo>
                <a:cubicBezTo>
                  <a:pt x="3001" y="16050"/>
                  <a:pt x="3001" y="16038"/>
                  <a:pt x="2989" y="16038"/>
                </a:cubicBezTo>
                <a:cubicBezTo>
                  <a:pt x="2919" y="16018"/>
                  <a:pt x="2848" y="16009"/>
                  <a:pt x="2777" y="16009"/>
                </a:cubicBezTo>
                <a:cubicBezTo>
                  <a:pt x="2679" y="16009"/>
                  <a:pt x="2584" y="16027"/>
                  <a:pt x="2501" y="16062"/>
                </a:cubicBezTo>
                <a:cubicBezTo>
                  <a:pt x="2072" y="14931"/>
                  <a:pt x="1655" y="13788"/>
                  <a:pt x="1215" y="12657"/>
                </a:cubicBezTo>
                <a:cubicBezTo>
                  <a:pt x="1500" y="12502"/>
                  <a:pt x="1715" y="12228"/>
                  <a:pt x="1679" y="11895"/>
                </a:cubicBezTo>
                <a:cubicBezTo>
                  <a:pt x="1679" y="11800"/>
                  <a:pt x="1655" y="11728"/>
                  <a:pt x="1620" y="11657"/>
                </a:cubicBezTo>
                <a:cubicBezTo>
                  <a:pt x="2894" y="11228"/>
                  <a:pt x="4179" y="10776"/>
                  <a:pt x="5453" y="10347"/>
                </a:cubicBezTo>
                <a:close/>
                <a:moveTo>
                  <a:pt x="2739" y="16300"/>
                </a:moveTo>
                <a:lnTo>
                  <a:pt x="2691" y="16396"/>
                </a:lnTo>
                <a:cubicBezTo>
                  <a:pt x="2643" y="16586"/>
                  <a:pt x="2608" y="16765"/>
                  <a:pt x="2548" y="16955"/>
                </a:cubicBezTo>
                <a:cubicBezTo>
                  <a:pt x="2513" y="17050"/>
                  <a:pt x="2524" y="17169"/>
                  <a:pt x="2584" y="17241"/>
                </a:cubicBezTo>
                <a:cubicBezTo>
                  <a:pt x="2596" y="17265"/>
                  <a:pt x="2632" y="17300"/>
                  <a:pt x="2667" y="17324"/>
                </a:cubicBezTo>
                <a:cubicBezTo>
                  <a:pt x="2560" y="17312"/>
                  <a:pt x="2465" y="17253"/>
                  <a:pt x="2393" y="17169"/>
                </a:cubicBezTo>
                <a:cubicBezTo>
                  <a:pt x="2262" y="17015"/>
                  <a:pt x="2215" y="16777"/>
                  <a:pt x="2310" y="16598"/>
                </a:cubicBezTo>
                <a:cubicBezTo>
                  <a:pt x="2370" y="16491"/>
                  <a:pt x="2453" y="16407"/>
                  <a:pt x="2572" y="16348"/>
                </a:cubicBezTo>
                <a:cubicBezTo>
                  <a:pt x="2620" y="16312"/>
                  <a:pt x="2679" y="16300"/>
                  <a:pt x="2739" y="16300"/>
                </a:cubicBezTo>
                <a:close/>
                <a:moveTo>
                  <a:pt x="13800" y="17253"/>
                </a:moveTo>
                <a:cubicBezTo>
                  <a:pt x="13829" y="17292"/>
                  <a:pt x="13867" y="17315"/>
                  <a:pt x="13913" y="17315"/>
                </a:cubicBezTo>
                <a:cubicBezTo>
                  <a:pt x="13922" y="17315"/>
                  <a:pt x="13932" y="17314"/>
                  <a:pt x="13943" y="17312"/>
                </a:cubicBezTo>
                <a:lnTo>
                  <a:pt x="13943" y="17312"/>
                </a:lnTo>
                <a:cubicBezTo>
                  <a:pt x="13943" y="17324"/>
                  <a:pt x="13931" y="17324"/>
                  <a:pt x="13931" y="17348"/>
                </a:cubicBezTo>
                <a:cubicBezTo>
                  <a:pt x="13919" y="17431"/>
                  <a:pt x="13883" y="17527"/>
                  <a:pt x="13859" y="17610"/>
                </a:cubicBezTo>
                <a:cubicBezTo>
                  <a:pt x="13823" y="17669"/>
                  <a:pt x="13800" y="17741"/>
                  <a:pt x="13752" y="17800"/>
                </a:cubicBezTo>
                <a:cubicBezTo>
                  <a:pt x="13716" y="17848"/>
                  <a:pt x="13704" y="17896"/>
                  <a:pt x="13704" y="17943"/>
                </a:cubicBezTo>
                <a:lnTo>
                  <a:pt x="13704" y="17979"/>
                </a:lnTo>
                <a:cubicBezTo>
                  <a:pt x="13657" y="17943"/>
                  <a:pt x="13633" y="17884"/>
                  <a:pt x="13621" y="17836"/>
                </a:cubicBezTo>
                <a:cubicBezTo>
                  <a:pt x="13562" y="17717"/>
                  <a:pt x="13538" y="17622"/>
                  <a:pt x="13573" y="17539"/>
                </a:cubicBezTo>
                <a:cubicBezTo>
                  <a:pt x="13597" y="17419"/>
                  <a:pt x="13692" y="17312"/>
                  <a:pt x="13800" y="17253"/>
                </a:cubicBezTo>
                <a:close/>
                <a:moveTo>
                  <a:pt x="14228" y="1"/>
                </a:moveTo>
                <a:cubicBezTo>
                  <a:pt x="14169" y="1"/>
                  <a:pt x="14109" y="48"/>
                  <a:pt x="14085" y="108"/>
                </a:cubicBezTo>
                <a:cubicBezTo>
                  <a:pt x="13835" y="155"/>
                  <a:pt x="13597" y="346"/>
                  <a:pt x="13490" y="584"/>
                </a:cubicBezTo>
                <a:cubicBezTo>
                  <a:pt x="13454" y="703"/>
                  <a:pt x="13431" y="822"/>
                  <a:pt x="13454" y="941"/>
                </a:cubicBezTo>
                <a:cubicBezTo>
                  <a:pt x="11621" y="1310"/>
                  <a:pt x="9775" y="1620"/>
                  <a:pt x="7918" y="1882"/>
                </a:cubicBezTo>
                <a:cubicBezTo>
                  <a:pt x="7757" y="1652"/>
                  <a:pt x="7486" y="1500"/>
                  <a:pt x="7211" y="1500"/>
                </a:cubicBezTo>
                <a:cubicBezTo>
                  <a:pt x="7200" y="1500"/>
                  <a:pt x="7190" y="1500"/>
                  <a:pt x="7180" y="1501"/>
                </a:cubicBezTo>
                <a:cubicBezTo>
                  <a:pt x="7156" y="1501"/>
                  <a:pt x="7144" y="1525"/>
                  <a:pt x="7120" y="1525"/>
                </a:cubicBezTo>
                <a:lnTo>
                  <a:pt x="7061" y="1525"/>
                </a:lnTo>
                <a:cubicBezTo>
                  <a:pt x="6763" y="1596"/>
                  <a:pt x="6513" y="1858"/>
                  <a:pt x="6465" y="2179"/>
                </a:cubicBezTo>
                <a:cubicBezTo>
                  <a:pt x="6406" y="2501"/>
                  <a:pt x="6573" y="2834"/>
                  <a:pt x="6870" y="2989"/>
                </a:cubicBezTo>
                <a:cubicBezTo>
                  <a:pt x="7005" y="3065"/>
                  <a:pt x="7145" y="3104"/>
                  <a:pt x="7282" y="3104"/>
                </a:cubicBezTo>
                <a:cubicBezTo>
                  <a:pt x="7425" y="3104"/>
                  <a:pt x="7564" y="3062"/>
                  <a:pt x="7692" y="2977"/>
                </a:cubicBezTo>
                <a:cubicBezTo>
                  <a:pt x="8751" y="3858"/>
                  <a:pt x="9763" y="4775"/>
                  <a:pt x="10775" y="5716"/>
                </a:cubicBezTo>
                <a:cubicBezTo>
                  <a:pt x="10752" y="5728"/>
                  <a:pt x="10752" y="5763"/>
                  <a:pt x="10740" y="5775"/>
                </a:cubicBezTo>
                <a:cubicBezTo>
                  <a:pt x="10668" y="5954"/>
                  <a:pt x="10621" y="6168"/>
                  <a:pt x="10621" y="6359"/>
                </a:cubicBezTo>
                <a:lnTo>
                  <a:pt x="10621" y="6418"/>
                </a:lnTo>
                <a:cubicBezTo>
                  <a:pt x="10609" y="6418"/>
                  <a:pt x="10573" y="6430"/>
                  <a:pt x="10561" y="6442"/>
                </a:cubicBezTo>
                <a:cubicBezTo>
                  <a:pt x="9251" y="7454"/>
                  <a:pt x="7930" y="8442"/>
                  <a:pt x="6584" y="9407"/>
                </a:cubicBezTo>
                <a:cubicBezTo>
                  <a:pt x="6561" y="9347"/>
                  <a:pt x="6513" y="9287"/>
                  <a:pt x="6489" y="9240"/>
                </a:cubicBezTo>
                <a:cubicBezTo>
                  <a:pt x="6465" y="9216"/>
                  <a:pt x="6453" y="9180"/>
                  <a:pt x="6430" y="9168"/>
                </a:cubicBezTo>
                <a:cubicBezTo>
                  <a:pt x="6309" y="9102"/>
                  <a:pt x="6175" y="9070"/>
                  <a:pt x="6043" y="9070"/>
                </a:cubicBezTo>
                <a:cubicBezTo>
                  <a:pt x="5889" y="9070"/>
                  <a:pt x="5736" y="9114"/>
                  <a:pt x="5608" y="9204"/>
                </a:cubicBezTo>
                <a:cubicBezTo>
                  <a:pt x="5334" y="9359"/>
                  <a:pt x="5215" y="9645"/>
                  <a:pt x="5275" y="9954"/>
                </a:cubicBezTo>
                <a:cubicBezTo>
                  <a:pt x="5299" y="10002"/>
                  <a:pt x="5310" y="10061"/>
                  <a:pt x="5322" y="10109"/>
                </a:cubicBezTo>
                <a:cubicBezTo>
                  <a:pt x="4048" y="10538"/>
                  <a:pt x="2774" y="10966"/>
                  <a:pt x="1500" y="11419"/>
                </a:cubicBezTo>
                <a:cubicBezTo>
                  <a:pt x="1465" y="11407"/>
                  <a:pt x="1441" y="11371"/>
                  <a:pt x="1405" y="11359"/>
                </a:cubicBezTo>
                <a:cubicBezTo>
                  <a:pt x="1346" y="11300"/>
                  <a:pt x="1274" y="11252"/>
                  <a:pt x="1203" y="11228"/>
                </a:cubicBezTo>
                <a:cubicBezTo>
                  <a:pt x="1191" y="11181"/>
                  <a:pt x="1155" y="11145"/>
                  <a:pt x="1096" y="11133"/>
                </a:cubicBezTo>
                <a:cubicBezTo>
                  <a:pt x="1036" y="11121"/>
                  <a:pt x="977" y="11115"/>
                  <a:pt x="918" y="11115"/>
                </a:cubicBezTo>
                <a:cubicBezTo>
                  <a:pt x="632" y="11115"/>
                  <a:pt x="358" y="11253"/>
                  <a:pt x="191" y="11490"/>
                </a:cubicBezTo>
                <a:cubicBezTo>
                  <a:pt x="0" y="11776"/>
                  <a:pt x="12" y="12157"/>
                  <a:pt x="215" y="12431"/>
                </a:cubicBezTo>
                <a:cubicBezTo>
                  <a:pt x="379" y="12650"/>
                  <a:pt x="625" y="12779"/>
                  <a:pt x="886" y="12779"/>
                </a:cubicBezTo>
                <a:cubicBezTo>
                  <a:pt x="908" y="12779"/>
                  <a:pt x="931" y="12778"/>
                  <a:pt x="953" y="12776"/>
                </a:cubicBezTo>
                <a:cubicBezTo>
                  <a:pt x="1381" y="13931"/>
                  <a:pt x="1822" y="15098"/>
                  <a:pt x="2262" y="16253"/>
                </a:cubicBezTo>
                <a:cubicBezTo>
                  <a:pt x="2215" y="16300"/>
                  <a:pt x="2167" y="16324"/>
                  <a:pt x="2143" y="16372"/>
                </a:cubicBezTo>
                <a:cubicBezTo>
                  <a:pt x="1929" y="16646"/>
                  <a:pt x="1941" y="17027"/>
                  <a:pt x="2120" y="17300"/>
                </a:cubicBezTo>
                <a:cubicBezTo>
                  <a:pt x="2283" y="17522"/>
                  <a:pt x="2524" y="17657"/>
                  <a:pt x="2793" y="17657"/>
                </a:cubicBezTo>
                <a:cubicBezTo>
                  <a:pt x="2857" y="17657"/>
                  <a:pt x="2922" y="17650"/>
                  <a:pt x="2989" y="17634"/>
                </a:cubicBezTo>
                <a:cubicBezTo>
                  <a:pt x="3310" y="17550"/>
                  <a:pt x="3572" y="17277"/>
                  <a:pt x="3596" y="16943"/>
                </a:cubicBezTo>
                <a:cubicBezTo>
                  <a:pt x="3608" y="16824"/>
                  <a:pt x="3596" y="16717"/>
                  <a:pt x="3548" y="16610"/>
                </a:cubicBezTo>
                <a:cubicBezTo>
                  <a:pt x="5965" y="15693"/>
                  <a:pt x="8335" y="14705"/>
                  <a:pt x="10680" y="13645"/>
                </a:cubicBezTo>
                <a:cubicBezTo>
                  <a:pt x="10692" y="13645"/>
                  <a:pt x="10716" y="13633"/>
                  <a:pt x="10716" y="13621"/>
                </a:cubicBezTo>
                <a:cubicBezTo>
                  <a:pt x="10811" y="13681"/>
                  <a:pt x="10930" y="13729"/>
                  <a:pt x="11049" y="13729"/>
                </a:cubicBezTo>
                <a:cubicBezTo>
                  <a:pt x="11192" y="13729"/>
                  <a:pt x="11311" y="13705"/>
                  <a:pt x="11430" y="13645"/>
                </a:cubicBezTo>
                <a:cubicBezTo>
                  <a:pt x="12121" y="14800"/>
                  <a:pt x="12835" y="15907"/>
                  <a:pt x="13597" y="17015"/>
                </a:cubicBezTo>
                <a:cubicBezTo>
                  <a:pt x="13466" y="17098"/>
                  <a:pt x="13359" y="17205"/>
                  <a:pt x="13300" y="17360"/>
                </a:cubicBezTo>
                <a:cubicBezTo>
                  <a:pt x="13169" y="17658"/>
                  <a:pt x="13252" y="18015"/>
                  <a:pt x="13478" y="18253"/>
                </a:cubicBezTo>
                <a:cubicBezTo>
                  <a:pt x="13628" y="18388"/>
                  <a:pt x="13820" y="18456"/>
                  <a:pt x="14013" y="18456"/>
                </a:cubicBezTo>
                <a:cubicBezTo>
                  <a:pt x="14127" y="18456"/>
                  <a:pt x="14241" y="18432"/>
                  <a:pt x="14347" y="18384"/>
                </a:cubicBezTo>
                <a:cubicBezTo>
                  <a:pt x="14621" y="18253"/>
                  <a:pt x="14788" y="17955"/>
                  <a:pt x="14740" y="17634"/>
                </a:cubicBezTo>
                <a:cubicBezTo>
                  <a:pt x="14705" y="17336"/>
                  <a:pt x="14478" y="17098"/>
                  <a:pt x="14193" y="17027"/>
                </a:cubicBezTo>
                <a:cubicBezTo>
                  <a:pt x="14181" y="16955"/>
                  <a:pt x="14121" y="16907"/>
                  <a:pt x="14050" y="16896"/>
                </a:cubicBezTo>
                <a:cubicBezTo>
                  <a:pt x="13990" y="16896"/>
                  <a:pt x="13907" y="16896"/>
                  <a:pt x="13847" y="16907"/>
                </a:cubicBezTo>
                <a:cubicBezTo>
                  <a:pt x="13097" y="15788"/>
                  <a:pt x="12347" y="14645"/>
                  <a:pt x="11645" y="13490"/>
                </a:cubicBezTo>
                <a:cubicBezTo>
                  <a:pt x="11692" y="13443"/>
                  <a:pt x="11728" y="13395"/>
                  <a:pt x="11764" y="13348"/>
                </a:cubicBezTo>
                <a:cubicBezTo>
                  <a:pt x="11871" y="13193"/>
                  <a:pt x="11918" y="12978"/>
                  <a:pt x="11859" y="12788"/>
                </a:cubicBezTo>
                <a:cubicBezTo>
                  <a:pt x="11847" y="12728"/>
                  <a:pt x="11811" y="12681"/>
                  <a:pt x="11787" y="12633"/>
                </a:cubicBezTo>
                <a:cubicBezTo>
                  <a:pt x="11764" y="12597"/>
                  <a:pt x="11764" y="12550"/>
                  <a:pt x="11740" y="12514"/>
                </a:cubicBezTo>
                <a:cubicBezTo>
                  <a:pt x="11728" y="12490"/>
                  <a:pt x="11692" y="12455"/>
                  <a:pt x="11668" y="12431"/>
                </a:cubicBezTo>
                <a:lnTo>
                  <a:pt x="11621" y="12383"/>
                </a:lnTo>
                <a:cubicBezTo>
                  <a:pt x="11609" y="12383"/>
                  <a:pt x="11609" y="12383"/>
                  <a:pt x="11585" y="12371"/>
                </a:cubicBezTo>
                <a:cubicBezTo>
                  <a:pt x="11573" y="12371"/>
                  <a:pt x="11561" y="12359"/>
                  <a:pt x="11549" y="12359"/>
                </a:cubicBezTo>
                <a:cubicBezTo>
                  <a:pt x="11454" y="10585"/>
                  <a:pt x="11347" y="8823"/>
                  <a:pt x="11228" y="7061"/>
                </a:cubicBezTo>
                <a:cubicBezTo>
                  <a:pt x="11406" y="7061"/>
                  <a:pt x="11585" y="7025"/>
                  <a:pt x="11728" y="6942"/>
                </a:cubicBezTo>
                <a:cubicBezTo>
                  <a:pt x="12026" y="6775"/>
                  <a:pt x="12168" y="6442"/>
                  <a:pt x="12121" y="6120"/>
                </a:cubicBezTo>
                <a:cubicBezTo>
                  <a:pt x="12085" y="5823"/>
                  <a:pt x="11871" y="5549"/>
                  <a:pt x="11585" y="5430"/>
                </a:cubicBezTo>
                <a:lnTo>
                  <a:pt x="11573" y="5418"/>
                </a:lnTo>
                <a:cubicBezTo>
                  <a:pt x="11486" y="5375"/>
                  <a:pt x="11398" y="5355"/>
                  <a:pt x="11312" y="5355"/>
                </a:cubicBezTo>
                <a:cubicBezTo>
                  <a:pt x="11161" y="5355"/>
                  <a:pt x="11016" y="5415"/>
                  <a:pt x="10895" y="5513"/>
                </a:cubicBezTo>
                <a:cubicBezTo>
                  <a:pt x="9882" y="4585"/>
                  <a:pt x="8882" y="3668"/>
                  <a:pt x="7835" y="2799"/>
                </a:cubicBezTo>
                <a:cubicBezTo>
                  <a:pt x="7977" y="2620"/>
                  <a:pt x="8037" y="2382"/>
                  <a:pt x="7989" y="2179"/>
                </a:cubicBezTo>
                <a:cubicBezTo>
                  <a:pt x="9835" y="1918"/>
                  <a:pt x="11680" y="1608"/>
                  <a:pt x="13490" y="1239"/>
                </a:cubicBezTo>
                <a:cubicBezTo>
                  <a:pt x="13585" y="1298"/>
                  <a:pt x="13657" y="1370"/>
                  <a:pt x="13740" y="1453"/>
                </a:cubicBezTo>
                <a:cubicBezTo>
                  <a:pt x="13878" y="1565"/>
                  <a:pt x="14049" y="1626"/>
                  <a:pt x="14223" y="1626"/>
                </a:cubicBezTo>
                <a:cubicBezTo>
                  <a:pt x="14363" y="1626"/>
                  <a:pt x="14505" y="1586"/>
                  <a:pt x="14633" y="1501"/>
                </a:cubicBezTo>
                <a:cubicBezTo>
                  <a:pt x="14895" y="1334"/>
                  <a:pt x="15062" y="1001"/>
                  <a:pt x="15002" y="667"/>
                </a:cubicBezTo>
                <a:cubicBezTo>
                  <a:pt x="14931" y="298"/>
                  <a:pt x="14597" y="36"/>
                  <a:pt x="142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8" name="Google Shape;708;p30"/>
          <p:cNvGrpSpPr/>
          <p:nvPr/>
        </p:nvGrpSpPr>
        <p:grpSpPr>
          <a:xfrm rot="1631263">
            <a:off x="3080914" y="539367"/>
            <a:ext cx="1143202" cy="858758"/>
            <a:chOff x="2001121" y="270931"/>
            <a:chExt cx="1143220" cy="858772"/>
          </a:xfrm>
        </p:grpSpPr>
        <p:sp>
          <p:nvSpPr>
            <p:cNvPr id="709" name="Google Shape;709;p30"/>
            <p:cNvSpPr/>
            <p:nvPr/>
          </p:nvSpPr>
          <p:spPr>
            <a:xfrm>
              <a:off x="2621614" y="270931"/>
              <a:ext cx="37618" cy="42321"/>
            </a:xfrm>
            <a:custGeom>
              <a:avLst/>
              <a:gdLst/>
              <a:ahLst/>
              <a:cxnLst/>
              <a:rect l="l" t="t" r="r" b="b"/>
              <a:pathLst>
                <a:path w="192" h="216" extrusionOk="0">
                  <a:moveTo>
                    <a:pt x="60" y="1"/>
                  </a:moveTo>
                  <a:cubicBezTo>
                    <a:pt x="48" y="1"/>
                    <a:pt x="36" y="13"/>
                    <a:pt x="36" y="13"/>
                  </a:cubicBezTo>
                  <a:cubicBezTo>
                    <a:pt x="24" y="25"/>
                    <a:pt x="1" y="37"/>
                    <a:pt x="1" y="61"/>
                  </a:cubicBezTo>
                  <a:lnTo>
                    <a:pt x="1" y="72"/>
                  </a:lnTo>
                  <a:cubicBezTo>
                    <a:pt x="1" y="84"/>
                    <a:pt x="1" y="96"/>
                    <a:pt x="24" y="108"/>
                  </a:cubicBezTo>
                  <a:cubicBezTo>
                    <a:pt x="36" y="144"/>
                    <a:pt x="48" y="156"/>
                    <a:pt x="60" y="191"/>
                  </a:cubicBezTo>
                  <a:cubicBezTo>
                    <a:pt x="60" y="203"/>
                    <a:pt x="84" y="203"/>
                    <a:pt x="84" y="203"/>
                  </a:cubicBezTo>
                  <a:cubicBezTo>
                    <a:pt x="84" y="203"/>
                    <a:pt x="96" y="215"/>
                    <a:pt x="108" y="215"/>
                  </a:cubicBezTo>
                  <a:lnTo>
                    <a:pt x="132" y="215"/>
                  </a:lnTo>
                  <a:cubicBezTo>
                    <a:pt x="155" y="215"/>
                    <a:pt x="155" y="215"/>
                    <a:pt x="167" y="203"/>
                  </a:cubicBezTo>
                  <a:cubicBezTo>
                    <a:pt x="179" y="191"/>
                    <a:pt x="191" y="168"/>
                    <a:pt x="191" y="156"/>
                  </a:cubicBezTo>
                  <a:lnTo>
                    <a:pt x="191" y="144"/>
                  </a:lnTo>
                  <a:cubicBezTo>
                    <a:pt x="191" y="132"/>
                    <a:pt x="191" y="108"/>
                    <a:pt x="179" y="96"/>
                  </a:cubicBezTo>
                  <a:cubicBezTo>
                    <a:pt x="167" y="72"/>
                    <a:pt x="155" y="61"/>
                    <a:pt x="132" y="25"/>
                  </a:cubicBezTo>
                  <a:cubicBezTo>
                    <a:pt x="132" y="13"/>
                    <a:pt x="120" y="13"/>
                    <a:pt x="120" y="13"/>
                  </a:cubicBezTo>
                  <a:cubicBezTo>
                    <a:pt x="120" y="13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2616912" y="403970"/>
              <a:ext cx="37618" cy="30565"/>
            </a:xfrm>
            <a:custGeom>
              <a:avLst/>
              <a:gdLst/>
              <a:ahLst/>
              <a:cxnLst/>
              <a:rect l="l" t="t" r="r" b="b"/>
              <a:pathLst>
                <a:path w="192" h="156" extrusionOk="0">
                  <a:moveTo>
                    <a:pt x="84" y="1"/>
                  </a:moveTo>
                  <a:cubicBezTo>
                    <a:pt x="1" y="1"/>
                    <a:pt x="1" y="155"/>
                    <a:pt x="84" y="155"/>
                  </a:cubicBezTo>
                  <a:cubicBezTo>
                    <a:pt x="191" y="155"/>
                    <a:pt x="191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3104568" y="569532"/>
              <a:ext cx="39773" cy="35268"/>
            </a:xfrm>
            <a:custGeom>
              <a:avLst/>
              <a:gdLst/>
              <a:ahLst/>
              <a:cxnLst/>
              <a:rect l="l" t="t" r="r" b="b"/>
              <a:pathLst>
                <a:path w="203" h="180" extrusionOk="0">
                  <a:moveTo>
                    <a:pt x="48" y="1"/>
                  </a:moveTo>
                  <a:cubicBezTo>
                    <a:pt x="36" y="1"/>
                    <a:pt x="36" y="25"/>
                    <a:pt x="24" y="25"/>
                  </a:cubicBezTo>
                  <a:lnTo>
                    <a:pt x="12" y="37"/>
                  </a:lnTo>
                  <a:cubicBezTo>
                    <a:pt x="12" y="49"/>
                    <a:pt x="0" y="61"/>
                    <a:pt x="0" y="84"/>
                  </a:cubicBezTo>
                  <a:lnTo>
                    <a:pt x="0" y="96"/>
                  </a:lnTo>
                  <a:cubicBezTo>
                    <a:pt x="0" y="96"/>
                    <a:pt x="0" y="108"/>
                    <a:pt x="12" y="120"/>
                  </a:cubicBezTo>
                  <a:lnTo>
                    <a:pt x="60" y="168"/>
                  </a:lnTo>
                  <a:cubicBezTo>
                    <a:pt x="60" y="168"/>
                    <a:pt x="72" y="180"/>
                    <a:pt x="84" y="180"/>
                  </a:cubicBezTo>
                  <a:lnTo>
                    <a:pt x="143" y="180"/>
                  </a:lnTo>
                  <a:cubicBezTo>
                    <a:pt x="155" y="180"/>
                    <a:pt x="155" y="168"/>
                    <a:pt x="167" y="168"/>
                  </a:cubicBezTo>
                  <a:lnTo>
                    <a:pt x="191" y="156"/>
                  </a:lnTo>
                  <a:cubicBezTo>
                    <a:pt x="191" y="144"/>
                    <a:pt x="203" y="120"/>
                    <a:pt x="203" y="108"/>
                  </a:cubicBezTo>
                  <a:lnTo>
                    <a:pt x="203" y="96"/>
                  </a:lnTo>
                  <a:cubicBezTo>
                    <a:pt x="203" y="84"/>
                    <a:pt x="191" y="61"/>
                    <a:pt x="191" y="61"/>
                  </a:cubicBezTo>
                  <a:lnTo>
                    <a:pt x="143" y="25"/>
                  </a:lnTo>
                  <a:cubicBezTo>
                    <a:pt x="143" y="25"/>
                    <a:pt x="131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2078119" y="599902"/>
              <a:ext cx="49177" cy="39970"/>
            </a:xfrm>
            <a:custGeom>
              <a:avLst/>
              <a:gdLst/>
              <a:ahLst/>
              <a:cxnLst/>
              <a:rect l="l" t="t" r="r" b="b"/>
              <a:pathLst>
                <a:path w="251" h="204" extrusionOk="0">
                  <a:moveTo>
                    <a:pt x="48" y="1"/>
                  </a:moveTo>
                  <a:cubicBezTo>
                    <a:pt x="36" y="1"/>
                    <a:pt x="36" y="13"/>
                    <a:pt x="24" y="13"/>
                  </a:cubicBezTo>
                  <a:cubicBezTo>
                    <a:pt x="12" y="25"/>
                    <a:pt x="1" y="48"/>
                    <a:pt x="12" y="72"/>
                  </a:cubicBezTo>
                  <a:lnTo>
                    <a:pt x="12" y="84"/>
                  </a:lnTo>
                  <a:cubicBezTo>
                    <a:pt x="12" y="84"/>
                    <a:pt x="12" y="108"/>
                    <a:pt x="24" y="120"/>
                  </a:cubicBezTo>
                  <a:lnTo>
                    <a:pt x="96" y="191"/>
                  </a:lnTo>
                  <a:cubicBezTo>
                    <a:pt x="96" y="191"/>
                    <a:pt x="120" y="203"/>
                    <a:pt x="131" y="203"/>
                  </a:cubicBezTo>
                  <a:lnTo>
                    <a:pt x="191" y="203"/>
                  </a:lnTo>
                  <a:cubicBezTo>
                    <a:pt x="203" y="203"/>
                    <a:pt x="203" y="191"/>
                    <a:pt x="215" y="191"/>
                  </a:cubicBezTo>
                  <a:cubicBezTo>
                    <a:pt x="227" y="179"/>
                    <a:pt x="251" y="167"/>
                    <a:pt x="227" y="132"/>
                  </a:cubicBezTo>
                  <a:lnTo>
                    <a:pt x="227" y="120"/>
                  </a:lnTo>
                  <a:cubicBezTo>
                    <a:pt x="227" y="108"/>
                    <a:pt x="215" y="84"/>
                    <a:pt x="215" y="84"/>
                  </a:cubicBezTo>
                  <a:lnTo>
                    <a:pt x="143" y="13"/>
                  </a:lnTo>
                  <a:cubicBezTo>
                    <a:pt x="143" y="13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2281097" y="744500"/>
              <a:ext cx="37422" cy="30565"/>
            </a:xfrm>
            <a:custGeom>
              <a:avLst/>
              <a:gdLst/>
              <a:ahLst/>
              <a:cxnLst/>
              <a:rect l="l" t="t" r="r" b="b"/>
              <a:pathLst>
                <a:path w="191" h="156" extrusionOk="0">
                  <a:moveTo>
                    <a:pt x="108" y="1"/>
                  </a:moveTo>
                  <a:cubicBezTo>
                    <a:pt x="0" y="1"/>
                    <a:pt x="0" y="156"/>
                    <a:pt x="108" y="156"/>
                  </a:cubicBezTo>
                  <a:cubicBezTo>
                    <a:pt x="191" y="156"/>
                    <a:pt x="191" y="1"/>
                    <a:pt x="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2253080" y="1101489"/>
              <a:ext cx="35266" cy="28214"/>
            </a:xfrm>
            <a:custGeom>
              <a:avLst/>
              <a:gdLst/>
              <a:ahLst/>
              <a:cxnLst/>
              <a:rect l="l" t="t" r="r" b="b"/>
              <a:pathLst>
                <a:path w="180" h="144" extrusionOk="0">
                  <a:moveTo>
                    <a:pt x="84" y="1"/>
                  </a:moveTo>
                  <a:cubicBezTo>
                    <a:pt x="0" y="1"/>
                    <a:pt x="0" y="143"/>
                    <a:pt x="84" y="143"/>
                  </a:cubicBezTo>
                  <a:cubicBezTo>
                    <a:pt x="179" y="143"/>
                    <a:pt x="179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2001121" y="984909"/>
              <a:ext cx="35266" cy="28214"/>
            </a:xfrm>
            <a:custGeom>
              <a:avLst/>
              <a:gdLst/>
              <a:ahLst/>
              <a:cxnLst/>
              <a:rect l="l" t="t" r="r" b="b"/>
              <a:pathLst>
                <a:path w="180" h="144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179" y="143"/>
                    <a:pt x="179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0"/>
            <p:cNvSpPr/>
            <p:nvPr/>
          </p:nvSpPr>
          <p:spPr>
            <a:xfrm>
              <a:off x="2348691" y="835609"/>
              <a:ext cx="37618" cy="30565"/>
            </a:xfrm>
            <a:custGeom>
              <a:avLst/>
              <a:gdLst/>
              <a:ahLst/>
              <a:cxnLst/>
              <a:rect l="l" t="t" r="r" b="b"/>
              <a:pathLst>
                <a:path w="192" h="156" extrusionOk="0">
                  <a:moveTo>
                    <a:pt x="108" y="0"/>
                  </a:moveTo>
                  <a:cubicBezTo>
                    <a:pt x="1" y="0"/>
                    <a:pt x="1" y="155"/>
                    <a:pt x="108" y="155"/>
                  </a:cubicBezTo>
                  <a:cubicBezTo>
                    <a:pt x="191" y="155"/>
                    <a:pt x="191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0"/>
            <p:cNvSpPr/>
            <p:nvPr/>
          </p:nvSpPr>
          <p:spPr>
            <a:xfrm>
              <a:off x="2742892" y="576586"/>
              <a:ext cx="37618" cy="28214"/>
            </a:xfrm>
            <a:custGeom>
              <a:avLst/>
              <a:gdLst/>
              <a:ahLst/>
              <a:cxnLst/>
              <a:rect l="l" t="t" r="r" b="b"/>
              <a:pathLst>
                <a:path w="192" h="144" extrusionOk="0">
                  <a:moveTo>
                    <a:pt x="84" y="1"/>
                  </a:moveTo>
                  <a:cubicBezTo>
                    <a:pt x="1" y="1"/>
                    <a:pt x="1" y="144"/>
                    <a:pt x="84" y="144"/>
                  </a:cubicBezTo>
                  <a:cubicBezTo>
                    <a:pt x="191" y="144"/>
                    <a:pt x="191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0"/>
            <p:cNvSpPr/>
            <p:nvPr/>
          </p:nvSpPr>
          <p:spPr>
            <a:xfrm>
              <a:off x="2437445" y="366742"/>
              <a:ext cx="37422" cy="28214"/>
            </a:xfrm>
            <a:custGeom>
              <a:avLst/>
              <a:gdLst/>
              <a:ahLst/>
              <a:cxnLst/>
              <a:rect l="l" t="t" r="r" b="b"/>
              <a:pathLst>
                <a:path w="191" h="144" extrusionOk="0">
                  <a:moveTo>
                    <a:pt x="95" y="0"/>
                  </a:moveTo>
                  <a:cubicBezTo>
                    <a:pt x="0" y="0"/>
                    <a:pt x="0" y="143"/>
                    <a:pt x="95" y="143"/>
                  </a:cubicBezTo>
                  <a:cubicBezTo>
                    <a:pt x="191" y="143"/>
                    <a:pt x="19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30"/>
          <p:cNvGrpSpPr/>
          <p:nvPr/>
        </p:nvGrpSpPr>
        <p:grpSpPr>
          <a:xfrm>
            <a:off x="3237523" y="4109647"/>
            <a:ext cx="654931" cy="211639"/>
            <a:chOff x="2172275" y="1388275"/>
            <a:chExt cx="188150" cy="60800"/>
          </a:xfrm>
        </p:grpSpPr>
        <p:sp>
          <p:nvSpPr>
            <p:cNvPr id="720" name="Google Shape;720;p30"/>
            <p:cNvSpPr/>
            <p:nvPr/>
          </p:nvSpPr>
          <p:spPr>
            <a:xfrm>
              <a:off x="2172275" y="1391725"/>
              <a:ext cx="34550" cy="57350"/>
            </a:xfrm>
            <a:custGeom>
              <a:avLst/>
              <a:gdLst/>
              <a:ahLst/>
              <a:cxnLst/>
              <a:rect l="l" t="t" r="r" b="b"/>
              <a:pathLst>
                <a:path w="1382" h="2294" extrusionOk="0">
                  <a:moveTo>
                    <a:pt x="727" y="570"/>
                  </a:moveTo>
                  <a:cubicBezTo>
                    <a:pt x="810" y="867"/>
                    <a:pt x="870" y="1165"/>
                    <a:pt x="918" y="1463"/>
                  </a:cubicBezTo>
                  <a:cubicBezTo>
                    <a:pt x="775" y="1463"/>
                    <a:pt x="620" y="1475"/>
                    <a:pt x="489" y="1510"/>
                  </a:cubicBezTo>
                  <a:cubicBezTo>
                    <a:pt x="560" y="1177"/>
                    <a:pt x="656" y="879"/>
                    <a:pt x="727" y="570"/>
                  </a:cubicBezTo>
                  <a:close/>
                  <a:moveTo>
                    <a:pt x="667" y="1"/>
                  </a:moveTo>
                  <a:cubicBezTo>
                    <a:pt x="610" y="1"/>
                    <a:pt x="559" y="33"/>
                    <a:pt x="549" y="105"/>
                  </a:cubicBezTo>
                  <a:cubicBezTo>
                    <a:pt x="382" y="772"/>
                    <a:pt x="203" y="1427"/>
                    <a:pt x="37" y="2106"/>
                  </a:cubicBezTo>
                  <a:cubicBezTo>
                    <a:pt x="1" y="2199"/>
                    <a:pt x="91" y="2271"/>
                    <a:pt x="181" y="2271"/>
                  </a:cubicBezTo>
                  <a:cubicBezTo>
                    <a:pt x="240" y="2271"/>
                    <a:pt x="299" y="2241"/>
                    <a:pt x="322" y="2165"/>
                  </a:cubicBezTo>
                  <a:lnTo>
                    <a:pt x="418" y="1808"/>
                  </a:lnTo>
                  <a:lnTo>
                    <a:pt x="441" y="1808"/>
                  </a:lnTo>
                  <a:cubicBezTo>
                    <a:pt x="477" y="1808"/>
                    <a:pt x="513" y="1784"/>
                    <a:pt x="549" y="1784"/>
                  </a:cubicBezTo>
                  <a:cubicBezTo>
                    <a:pt x="549" y="1784"/>
                    <a:pt x="575" y="1779"/>
                    <a:pt x="582" y="1779"/>
                  </a:cubicBezTo>
                  <a:cubicBezTo>
                    <a:pt x="586" y="1779"/>
                    <a:pt x="584" y="1780"/>
                    <a:pt x="572" y="1784"/>
                  </a:cubicBezTo>
                  <a:lnTo>
                    <a:pt x="620" y="1784"/>
                  </a:lnTo>
                  <a:cubicBezTo>
                    <a:pt x="679" y="1772"/>
                    <a:pt x="751" y="1772"/>
                    <a:pt x="810" y="1772"/>
                  </a:cubicBezTo>
                  <a:lnTo>
                    <a:pt x="965" y="1772"/>
                  </a:lnTo>
                  <a:cubicBezTo>
                    <a:pt x="977" y="1891"/>
                    <a:pt x="977" y="2022"/>
                    <a:pt x="989" y="2141"/>
                  </a:cubicBezTo>
                  <a:cubicBezTo>
                    <a:pt x="989" y="2243"/>
                    <a:pt x="1063" y="2293"/>
                    <a:pt x="1138" y="2293"/>
                  </a:cubicBezTo>
                  <a:cubicBezTo>
                    <a:pt x="1212" y="2293"/>
                    <a:pt x="1287" y="2243"/>
                    <a:pt x="1287" y="2141"/>
                  </a:cubicBezTo>
                  <a:cubicBezTo>
                    <a:pt x="1287" y="2010"/>
                    <a:pt x="1275" y="1891"/>
                    <a:pt x="1263" y="1772"/>
                  </a:cubicBezTo>
                  <a:cubicBezTo>
                    <a:pt x="1322" y="1760"/>
                    <a:pt x="1382" y="1701"/>
                    <a:pt x="1370" y="1629"/>
                  </a:cubicBezTo>
                  <a:cubicBezTo>
                    <a:pt x="1370" y="1546"/>
                    <a:pt x="1311" y="1487"/>
                    <a:pt x="1227" y="1475"/>
                  </a:cubicBezTo>
                  <a:cubicBezTo>
                    <a:pt x="1168" y="1046"/>
                    <a:pt x="1084" y="629"/>
                    <a:pt x="930" y="225"/>
                  </a:cubicBezTo>
                  <a:cubicBezTo>
                    <a:pt x="918" y="165"/>
                    <a:pt x="870" y="153"/>
                    <a:pt x="834" y="141"/>
                  </a:cubicBezTo>
                  <a:cubicBezTo>
                    <a:pt x="821" y="54"/>
                    <a:pt x="739" y="1"/>
                    <a:pt x="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2209200" y="1403350"/>
              <a:ext cx="33350" cy="38275"/>
            </a:xfrm>
            <a:custGeom>
              <a:avLst/>
              <a:gdLst/>
              <a:ahLst/>
              <a:cxnLst/>
              <a:rect l="l" t="t" r="r" b="b"/>
              <a:pathLst>
                <a:path w="1334" h="1531" extrusionOk="0">
                  <a:moveTo>
                    <a:pt x="637" y="1"/>
                  </a:moveTo>
                  <a:cubicBezTo>
                    <a:pt x="563" y="1"/>
                    <a:pt x="488" y="51"/>
                    <a:pt x="488" y="152"/>
                  </a:cubicBezTo>
                  <a:lnTo>
                    <a:pt x="488" y="605"/>
                  </a:lnTo>
                  <a:cubicBezTo>
                    <a:pt x="381" y="605"/>
                    <a:pt x="262" y="629"/>
                    <a:pt x="155" y="641"/>
                  </a:cubicBezTo>
                  <a:cubicBezTo>
                    <a:pt x="84" y="652"/>
                    <a:pt x="0" y="700"/>
                    <a:pt x="0" y="783"/>
                  </a:cubicBezTo>
                  <a:cubicBezTo>
                    <a:pt x="0" y="840"/>
                    <a:pt x="64" y="927"/>
                    <a:pt x="141" y="927"/>
                  </a:cubicBezTo>
                  <a:cubicBezTo>
                    <a:pt x="145" y="927"/>
                    <a:pt x="150" y="927"/>
                    <a:pt x="155" y="926"/>
                  </a:cubicBezTo>
                  <a:cubicBezTo>
                    <a:pt x="262" y="903"/>
                    <a:pt x="381" y="903"/>
                    <a:pt x="488" y="891"/>
                  </a:cubicBezTo>
                  <a:lnTo>
                    <a:pt x="488" y="1379"/>
                  </a:lnTo>
                  <a:cubicBezTo>
                    <a:pt x="488" y="1480"/>
                    <a:pt x="563" y="1531"/>
                    <a:pt x="637" y="1531"/>
                  </a:cubicBezTo>
                  <a:cubicBezTo>
                    <a:pt x="712" y="1531"/>
                    <a:pt x="786" y="1480"/>
                    <a:pt x="786" y="1379"/>
                  </a:cubicBezTo>
                  <a:lnTo>
                    <a:pt x="786" y="891"/>
                  </a:lnTo>
                  <a:lnTo>
                    <a:pt x="1179" y="891"/>
                  </a:lnTo>
                  <a:cubicBezTo>
                    <a:pt x="1262" y="891"/>
                    <a:pt x="1334" y="819"/>
                    <a:pt x="1334" y="748"/>
                  </a:cubicBezTo>
                  <a:cubicBezTo>
                    <a:pt x="1334" y="652"/>
                    <a:pt x="1262" y="593"/>
                    <a:pt x="1179" y="593"/>
                  </a:cubicBezTo>
                  <a:lnTo>
                    <a:pt x="786" y="593"/>
                  </a:lnTo>
                  <a:lnTo>
                    <a:pt x="786" y="152"/>
                  </a:lnTo>
                  <a:cubicBezTo>
                    <a:pt x="786" y="51"/>
                    <a:pt x="712" y="1"/>
                    <a:pt x="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2247300" y="1391050"/>
              <a:ext cx="26800" cy="57875"/>
            </a:xfrm>
            <a:custGeom>
              <a:avLst/>
              <a:gdLst/>
              <a:ahLst/>
              <a:cxnLst/>
              <a:rect l="l" t="t" r="r" b="b"/>
              <a:pathLst>
                <a:path w="1072" h="2315" extrusionOk="0">
                  <a:moveTo>
                    <a:pt x="403" y="308"/>
                  </a:moveTo>
                  <a:cubicBezTo>
                    <a:pt x="505" y="308"/>
                    <a:pt x="607" y="336"/>
                    <a:pt x="667" y="406"/>
                  </a:cubicBezTo>
                  <a:cubicBezTo>
                    <a:pt x="774" y="490"/>
                    <a:pt x="750" y="609"/>
                    <a:pt x="667" y="704"/>
                  </a:cubicBezTo>
                  <a:cubicBezTo>
                    <a:pt x="584" y="823"/>
                    <a:pt x="476" y="906"/>
                    <a:pt x="369" y="1014"/>
                  </a:cubicBezTo>
                  <a:cubicBezTo>
                    <a:pt x="369" y="775"/>
                    <a:pt x="357" y="537"/>
                    <a:pt x="345" y="311"/>
                  </a:cubicBezTo>
                  <a:cubicBezTo>
                    <a:pt x="364" y="309"/>
                    <a:pt x="383" y="308"/>
                    <a:pt x="403" y="308"/>
                  </a:cubicBezTo>
                  <a:close/>
                  <a:moveTo>
                    <a:pt x="423" y="1567"/>
                  </a:moveTo>
                  <a:cubicBezTo>
                    <a:pt x="565" y="1567"/>
                    <a:pt x="713" y="1685"/>
                    <a:pt x="703" y="1811"/>
                  </a:cubicBezTo>
                  <a:cubicBezTo>
                    <a:pt x="692" y="1947"/>
                    <a:pt x="564" y="2018"/>
                    <a:pt x="428" y="2018"/>
                  </a:cubicBezTo>
                  <a:cubicBezTo>
                    <a:pt x="408" y="2018"/>
                    <a:pt x="389" y="2017"/>
                    <a:pt x="369" y="2014"/>
                  </a:cubicBezTo>
                  <a:lnTo>
                    <a:pt x="369" y="1573"/>
                  </a:lnTo>
                  <a:cubicBezTo>
                    <a:pt x="387" y="1569"/>
                    <a:pt x="405" y="1567"/>
                    <a:pt x="423" y="1567"/>
                  </a:cubicBezTo>
                  <a:close/>
                  <a:moveTo>
                    <a:pt x="348" y="0"/>
                  </a:moveTo>
                  <a:cubicBezTo>
                    <a:pt x="295" y="0"/>
                    <a:pt x="242" y="5"/>
                    <a:pt x="191" y="13"/>
                  </a:cubicBezTo>
                  <a:cubicBezTo>
                    <a:pt x="119" y="25"/>
                    <a:pt x="48" y="73"/>
                    <a:pt x="48" y="156"/>
                  </a:cubicBezTo>
                  <a:cubicBezTo>
                    <a:pt x="24" y="180"/>
                    <a:pt x="24" y="204"/>
                    <a:pt x="24" y="240"/>
                  </a:cubicBezTo>
                  <a:cubicBezTo>
                    <a:pt x="60" y="835"/>
                    <a:pt x="72" y="1406"/>
                    <a:pt x="60" y="2002"/>
                  </a:cubicBezTo>
                  <a:cubicBezTo>
                    <a:pt x="72" y="2014"/>
                    <a:pt x="60" y="2026"/>
                    <a:pt x="48" y="2026"/>
                  </a:cubicBezTo>
                  <a:cubicBezTo>
                    <a:pt x="0" y="2085"/>
                    <a:pt x="24" y="2157"/>
                    <a:pt x="72" y="2204"/>
                  </a:cubicBezTo>
                  <a:cubicBezTo>
                    <a:pt x="107" y="2264"/>
                    <a:pt x="167" y="2287"/>
                    <a:pt x="226" y="2287"/>
                  </a:cubicBezTo>
                  <a:cubicBezTo>
                    <a:pt x="281" y="2306"/>
                    <a:pt x="338" y="2314"/>
                    <a:pt x="397" y="2314"/>
                  </a:cubicBezTo>
                  <a:cubicBezTo>
                    <a:pt x="684" y="2314"/>
                    <a:pt x="988" y="2106"/>
                    <a:pt x="988" y="1799"/>
                  </a:cubicBezTo>
                  <a:cubicBezTo>
                    <a:pt x="988" y="1514"/>
                    <a:pt x="750" y="1311"/>
                    <a:pt x="488" y="1275"/>
                  </a:cubicBezTo>
                  <a:cubicBezTo>
                    <a:pt x="536" y="1216"/>
                    <a:pt x="596" y="1168"/>
                    <a:pt x="655" y="1133"/>
                  </a:cubicBezTo>
                  <a:cubicBezTo>
                    <a:pt x="786" y="1014"/>
                    <a:pt x="941" y="871"/>
                    <a:pt x="1000" y="692"/>
                  </a:cubicBezTo>
                  <a:cubicBezTo>
                    <a:pt x="1072" y="490"/>
                    <a:pt x="988" y="263"/>
                    <a:pt x="822" y="144"/>
                  </a:cubicBezTo>
                  <a:cubicBezTo>
                    <a:pt x="686" y="45"/>
                    <a:pt x="516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2282725" y="1415375"/>
              <a:ext cx="24125" cy="8925"/>
            </a:xfrm>
            <a:custGeom>
              <a:avLst/>
              <a:gdLst/>
              <a:ahLst/>
              <a:cxnLst/>
              <a:rect l="l" t="t" r="r" b="b"/>
              <a:pathLst>
                <a:path w="965" h="357" extrusionOk="0">
                  <a:moveTo>
                    <a:pt x="423" y="0"/>
                  </a:moveTo>
                  <a:cubicBezTo>
                    <a:pt x="328" y="0"/>
                    <a:pt x="233" y="10"/>
                    <a:pt x="143" y="29"/>
                  </a:cubicBezTo>
                  <a:cubicBezTo>
                    <a:pt x="60" y="29"/>
                    <a:pt x="0" y="124"/>
                    <a:pt x="24" y="195"/>
                  </a:cubicBezTo>
                  <a:cubicBezTo>
                    <a:pt x="52" y="271"/>
                    <a:pt x="104" y="310"/>
                    <a:pt x="160" y="310"/>
                  </a:cubicBezTo>
                  <a:cubicBezTo>
                    <a:pt x="174" y="310"/>
                    <a:pt x="188" y="307"/>
                    <a:pt x="202" y="302"/>
                  </a:cubicBezTo>
                  <a:lnTo>
                    <a:pt x="619" y="302"/>
                  </a:lnTo>
                  <a:cubicBezTo>
                    <a:pt x="667" y="314"/>
                    <a:pt x="726" y="338"/>
                    <a:pt x="774" y="350"/>
                  </a:cubicBezTo>
                  <a:cubicBezTo>
                    <a:pt x="786" y="354"/>
                    <a:pt x="800" y="356"/>
                    <a:pt x="813" y="356"/>
                  </a:cubicBezTo>
                  <a:cubicBezTo>
                    <a:pt x="876" y="356"/>
                    <a:pt x="943" y="312"/>
                    <a:pt x="953" y="243"/>
                  </a:cubicBezTo>
                  <a:cubicBezTo>
                    <a:pt x="964" y="171"/>
                    <a:pt x="917" y="88"/>
                    <a:pt x="845" y="64"/>
                  </a:cubicBezTo>
                  <a:cubicBezTo>
                    <a:pt x="710" y="21"/>
                    <a:pt x="565" y="0"/>
                    <a:pt x="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2286275" y="1427800"/>
              <a:ext cx="23850" cy="9100"/>
            </a:xfrm>
            <a:custGeom>
              <a:avLst/>
              <a:gdLst/>
              <a:ahLst/>
              <a:cxnLst/>
              <a:rect l="l" t="t" r="r" b="b"/>
              <a:pathLst>
                <a:path w="954" h="364" extrusionOk="0">
                  <a:moveTo>
                    <a:pt x="589" y="1"/>
                  </a:moveTo>
                  <a:cubicBezTo>
                    <a:pt x="435" y="1"/>
                    <a:pt x="284" y="25"/>
                    <a:pt x="144" y="79"/>
                  </a:cubicBezTo>
                  <a:cubicBezTo>
                    <a:pt x="60" y="103"/>
                    <a:pt x="1" y="175"/>
                    <a:pt x="37" y="258"/>
                  </a:cubicBezTo>
                  <a:cubicBezTo>
                    <a:pt x="56" y="315"/>
                    <a:pt x="112" y="364"/>
                    <a:pt x="170" y="364"/>
                  </a:cubicBezTo>
                  <a:cubicBezTo>
                    <a:pt x="185" y="364"/>
                    <a:pt x="201" y="360"/>
                    <a:pt x="215" y="353"/>
                  </a:cubicBezTo>
                  <a:cubicBezTo>
                    <a:pt x="251" y="341"/>
                    <a:pt x="322" y="329"/>
                    <a:pt x="358" y="317"/>
                  </a:cubicBezTo>
                  <a:cubicBezTo>
                    <a:pt x="382" y="317"/>
                    <a:pt x="406" y="294"/>
                    <a:pt x="418" y="294"/>
                  </a:cubicBezTo>
                  <a:lnTo>
                    <a:pt x="751" y="294"/>
                  </a:lnTo>
                  <a:cubicBezTo>
                    <a:pt x="787" y="294"/>
                    <a:pt x="822" y="294"/>
                    <a:pt x="870" y="282"/>
                  </a:cubicBezTo>
                  <a:cubicBezTo>
                    <a:pt x="894" y="270"/>
                    <a:pt x="930" y="222"/>
                    <a:pt x="942" y="198"/>
                  </a:cubicBezTo>
                  <a:cubicBezTo>
                    <a:pt x="953" y="115"/>
                    <a:pt x="930" y="32"/>
                    <a:pt x="834" y="20"/>
                  </a:cubicBezTo>
                  <a:cubicBezTo>
                    <a:pt x="752" y="7"/>
                    <a:pt x="670" y="1"/>
                    <a:pt x="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2326475" y="1388275"/>
              <a:ext cx="33950" cy="55650"/>
            </a:xfrm>
            <a:custGeom>
              <a:avLst/>
              <a:gdLst/>
              <a:ahLst/>
              <a:cxnLst/>
              <a:rect l="l" t="t" r="r" b="b"/>
              <a:pathLst>
                <a:path w="1358" h="2226" extrusionOk="0">
                  <a:moveTo>
                    <a:pt x="859" y="1"/>
                  </a:moveTo>
                  <a:cubicBezTo>
                    <a:pt x="336" y="1"/>
                    <a:pt x="80" y="722"/>
                    <a:pt x="36" y="1160"/>
                  </a:cubicBezTo>
                  <a:cubicBezTo>
                    <a:pt x="0" y="1458"/>
                    <a:pt x="84" y="1779"/>
                    <a:pt x="298" y="1970"/>
                  </a:cubicBezTo>
                  <a:cubicBezTo>
                    <a:pt x="521" y="2162"/>
                    <a:pt x="778" y="2225"/>
                    <a:pt x="1033" y="2225"/>
                  </a:cubicBezTo>
                  <a:cubicBezTo>
                    <a:pt x="1078" y="2225"/>
                    <a:pt x="1122" y="2223"/>
                    <a:pt x="1167" y="2220"/>
                  </a:cubicBezTo>
                  <a:cubicBezTo>
                    <a:pt x="1358" y="2220"/>
                    <a:pt x="1358" y="1922"/>
                    <a:pt x="1167" y="1922"/>
                  </a:cubicBezTo>
                  <a:cubicBezTo>
                    <a:pt x="953" y="1922"/>
                    <a:pt x="703" y="1922"/>
                    <a:pt x="524" y="1779"/>
                  </a:cubicBezTo>
                  <a:cubicBezTo>
                    <a:pt x="357" y="1648"/>
                    <a:pt x="322" y="1410"/>
                    <a:pt x="334" y="1196"/>
                  </a:cubicBezTo>
                  <a:cubicBezTo>
                    <a:pt x="346" y="982"/>
                    <a:pt x="405" y="767"/>
                    <a:pt x="512" y="589"/>
                  </a:cubicBezTo>
                  <a:cubicBezTo>
                    <a:pt x="586" y="451"/>
                    <a:pt x="707" y="295"/>
                    <a:pt x="867" y="295"/>
                  </a:cubicBezTo>
                  <a:cubicBezTo>
                    <a:pt x="887" y="295"/>
                    <a:pt x="908" y="298"/>
                    <a:pt x="929" y="303"/>
                  </a:cubicBezTo>
                  <a:cubicBezTo>
                    <a:pt x="944" y="307"/>
                    <a:pt x="957" y="308"/>
                    <a:pt x="970" y="308"/>
                  </a:cubicBezTo>
                  <a:cubicBezTo>
                    <a:pt x="1129" y="308"/>
                    <a:pt x="1176" y="61"/>
                    <a:pt x="1000" y="17"/>
                  </a:cubicBezTo>
                  <a:cubicBezTo>
                    <a:pt x="951" y="6"/>
                    <a:pt x="904" y="1"/>
                    <a:pt x="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0"/>
          <p:cNvGrpSpPr/>
          <p:nvPr/>
        </p:nvGrpSpPr>
        <p:grpSpPr>
          <a:xfrm>
            <a:off x="2893325" y="3758294"/>
            <a:ext cx="716301" cy="490027"/>
            <a:chOff x="3664325" y="739994"/>
            <a:chExt cx="716301" cy="490027"/>
          </a:xfrm>
        </p:grpSpPr>
        <p:sp>
          <p:nvSpPr>
            <p:cNvPr id="727" name="Google Shape;727;p30"/>
            <p:cNvSpPr/>
            <p:nvPr/>
          </p:nvSpPr>
          <p:spPr>
            <a:xfrm>
              <a:off x="3694693" y="1192401"/>
              <a:ext cx="30564" cy="37619"/>
            </a:xfrm>
            <a:custGeom>
              <a:avLst/>
              <a:gdLst/>
              <a:ahLst/>
              <a:cxnLst/>
              <a:rect l="l" t="t" r="r" b="b"/>
              <a:pathLst>
                <a:path w="156" h="192" extrusionOk="0">
                  <a:moveTo>
                    <a:pt x="60" y="1"/>
                  </a:moveTo>
                  <a:cubicBezTo>
                    <a:pt x="48" y="1"/>
                    <a:pt x="36" y="13"/>
                    <a:pt x="36" y="13"/>
                  </a:cubicBezTo>
                  <a:lnTo>
                    <a:pt x="24" y="25"/>
                  </a:lnTo>
                  <a:cubicBezTo>
                    <a:pt x="24" y="37"/>
                    <a:pt x="1" y="49"/>
                    <a:pt x="1" y="72"/>
                  </a:cubicBezTo>
                  <a:lnTo>
                    <a:pt x="1" y="120"/>
                  </a:lnTo>
                  <a:lnTo>
                    <a:pt x="1" y="144"/>
                  </a:lnTo>
                  <a:cubicBezTo>
                    <a:pt x="1" y="156"/>
                    <a:pt x="24" y="156"/>
                    <a:pt x="24" y="168"/>
                  </a:cubicBezTo>
                  <a:cubicBezTo>
                    <a:pt x="24" y="168"/>
                    <a:pt x="36" y="191"/>
                    <a:pt x="48" y="191"/>
                  </a:cubicBezTo>
                  <a:lnTo>
                    <a:pt x="96" y="191"/>
                  </a:lnTo>
                  <a:cubicBezTo>
                    <a:pt x="108" y="191"/>
                    <a:pt x="120" y="168"/>
                    <a:pt x="120" y="168"/>
                  </a:cubicBezTo>
                  <a:lnTo>
                    <a:pt x="143" y="156"/>
                  </a:lnTo>
                  <a:cubicBezTo>
                    <a:pt x="143" y="144"/>
                    <a:pt x="155" y="132"/>
                    <a:pt x="155" y="108"/>
                  </a:cubicBezTo>
                  <a:lnTo>
                    <a:pt x="155" y="72"/>
                  </a:lnTo>
                  <a:lnTo>
                    <a:pt x="155" y="37"/>
                  </a:lnTo>
                  <a:cubicBezTo>
                    <a:pt x="155" y="25"/>
                    <a:pt x="143" y="25"/>
                    <a:pt x="143" y="13"/>
                  </a:cubicBezTo>
                  <a:cubicBezTo>
                    <a:pt x="143" y="13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0"/>
            <p:cNvSpPr/>
            <p:nvPr/>
          </p:nvSpPr>
          <p:spPr>
            <a:xfrm>
              <a:off x="3664325" y="835609"/>
              <a:ext cx="35267" cy="30565"/>
            </a:xfrm>
            <a:custGeom>
              <a:avLst/>
              <a:gdLst/>
              <a:ahLst/>
              <a:cxnLst/>
              <a:rect l="l" t="t" r="r" b="b"/>
              <a:pathLst>
                <a:path w="180" h="156" extrusionOk="0">
                  <a:moveTo>
                    <a:pt x="84" y="0"/>
                  </a:moveTo>
                  <a:cubicBezTo>
                    <a:pt x="1" y="0"/>
                    <a:pt x="1" y="155"/>
                    <a:pt x="84" y="155"/>
                  </a:cubicBezTo>
                  <a:cubicBezTo>
                    <a:pt x="179" y="155"/>
                    <a:pt x="179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3916284" y="739994"/>
              <a:ext cx="35267" cy="28214"/>
            </a:xfrm>
            <a:custGeom>
              <a:avLst/>
              <a:gdLst/>
              <a:ahLst/>
              <a:cxnLst/>
              <a:rect l="l" t="t" r="r" b="b"/>
              <a:pathLst>
                <a:path w="180" h="144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179" y="143"/>
                    <a:pt x="179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4345555" y="870485"/>
              <a:ext cx="35071" cy="30565"/>
            </a:xfrm>
            <a:custGeom>
              <a:avLst/>
              <a:gdLst/>
              <a:ahLst/>
              <a:cxnLst/>
              <a:rect l="l" t="t" r="r" b="b"/>
              <a:pathLst>
                <a:path w="179" h="156" extrusionOk="0">
                  <a:moveTo>
                    <a:pt x="96" y="1"/>
                  </a:moveTo>
                  <a:cubicBezTo>
                    <a:pt x="0" y="1"/>
                    <a:pt x="0" y="156"/>
                    <a:pt x="96" y="156"/>
                  </a:cubicBezTo>
                  <a:cubicBezTo>
                    <a:pt x="179" y="156"/>
                    <a:pt x="179" y="1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1B2F65-2B11-5A44-BAD4-CB3A8D359514}"/>
              </a:ext>
            </a:extLst>
          </p:cNvPr>
          <p:cNvSpPr txBox="1"/>
          <p:nvPr/>
        </p:nvSpPr>
        <p:spPr>
          <a:xfrm>
            <a:off x="1498599" y="414172"/>
            <a:ext cx="6512983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b="0" i="0" dirty="0">
                <a:effectLst/>
                <a:latin typeface=".ArabicUIText-Regular"/>
              </a:rPr>
              <a:t>يؤدي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تناول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غذاء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خاص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إلى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انتاج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نوع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خاص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من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النمل</a:t>
            </a:r>
            <a:r>
              <a:rPr lang="ar-KW" b="0" i="0" dirty="0">
                <a:effectLst/>
                <a:latin typeface=".SFUI-Regular"/>
              </a:rPr>
              <a:t>...</a:t>
            </a:r>
            <a:endParaRPr lang="ar-KW" dirty="0">
              <a:effectLst/>
              <a:latin typeface=".AppleArabicFont"/>
            </a:endParaRPr>
          </a:p>
          <a:p>
            <a:pPr algn="ctr" rtl="1"/>
            <a:r>
              <a:rPr lang="ar-KW" b="0" i="0" dirty="0">
                <a:effectLst/>
                <a:latin typeface=".ArabicUIText-Regular"/>
              </a:rPr>
              <a:t>تؤدي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البروتينات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دور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أساسي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في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كل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العمليات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الحيوية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مثل</a:t>
            </a:r>
            <a:r>
              <a:rPr lang="ar-KW" b="0" i="0" dirty="0">
                <a:effectLst/>
                <a:latin typeface=".SFUI-Regular"/>
              </a:rPr>
              <a:t> (</a:t>
            </a:r>
            <a:r>
              <a:rPr lang="ar-KW" b="0" i="0" dirty="0">
                <a:effectLst/>
                <a:latin typeface=".ArabicUIText-Regular"/>
              </a:rPr>
              <a:t>التنفس</a:t>
            </a:r>
            <a:r>
              <a:rPr lang="ar-SA" dirty="0"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والحركة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وغيرها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من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العمليات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الحيوية</a:t>
            </a:r>
            <a:r>
              <a:rPr lang="ar-KW" b="0" i="0" dirty="0">
                <a:effectLst/>
                <a:latin typeface=".SFUI-Regular"/>
              </a:rPr>
              <a:t>)</a:t>
            </a:r>
            <a:endParaRPr lang="ar-KW" dirty="0">
              <a:effectLst/>
              <a:latin typeface=".AppleArabicFont"/>
            </a:endParaRPr>
          </a:p>
          <a:p>
            <a:pPr algn="ctr" rtl="1"/>
            <a:r>
              <a:rPr lang="ar-KW" b="0" i="0" dirty="0">
                <a:effectLst/>
                <a:latin typeface=".ArabicUIText-Regular"/>
              </a:rPr>
              <a:t>كيف</a:t>
            </a:r>
            <a:r>
              <a:rPr lang="ar-SA" b="0" i="0" dirty="0">
                <a:effectLst/>
                <a:latin typeface=".ArabicUIText-Regular"/>
              </a:rPr>
              <a:t> تص</a:t>
            </a:r>
            <a:r>
              <a:rPr lang="ar-KW" b="0" i="0" dirty="0">
                <a:effectLst/>
                <a:latin typeface=".ArabicUIText-Regular"/>
              </a:rPr>
              <a:t>نع</a:t>
            </a:r>
            <a:r>
              <a:rPr lang="ar-SA" b="0" i="0" dirty="0">
                <a:effectLst/>
                <a:latin typeface=".ArabicUIText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الكائنات</a:t>
            </a:r>
            <a:r>
              <a:rPr lang="ar-SA" b="0" i="0" dirty="0">
                <a:effectLst/>
                <a:latin typeface=".ArabicUIText-Regular"/>
              </a:rPr>
              <a:t> ا</a:t>
            </a:r>
            <a:r>
              <a:rPr lang="ar-KW" b="0" i="0" dirty="0">
                <a:effectLst/>
                <a:latin typeface=".ArabicUIText-Regular"/>
              </a:rPr>
              <a:t>لبروتينات</a:t>
            </a:r>
            <a:r>
              <a:rPr lang="ar-SA" b="0" i="0" dirty="0">
                <a:effectLst/>
                <a:latin typeface=".ArabicUIText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التي</a:t>
            </a:r>
            <a:r>
              <a:rPr lang="ar-SA" b="0" i="0" dirty="0">
                <a:effectLst/>
                <a:latin typeface=".ArabicUIText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تحتاج</a:t>
            </a:r>
            <a:r>
              <a:rPr lang="ar-SA" b="0" i="0" dirty="0">
                <a:effectLst/>
                <a:latin typeface=".ArabicUIText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اليها؟</a:t>
            </a:r>
            <a:r>
              <a:rPr lang="ar-KW" b="0" i="0" dirty="0">
                <a:effectLst/>
                <a:latin typeface=".SFUI-Regular"/>
              </a:rPr>
              <a:t> </a:t>
            </a:r>
            <a:endParaRPr lang="ar-SA" b="0" i="0" dirty="0">
              <a:effectLst/>
              <a:latin typeface=".SFUI-Regular"/>
            </a:endParaRPr>
          </a:p>
          <a:p>
            <a:pPr algn="ctr" rtl="1"/>
            <a:r>
              <a:rPr lang="ar-KW" b="0" i="0" dirty="0">
                <a:effectLst/>
                <a:latin typeface=".ArabicUIText-Regular"/>
              </a:rPr>
              <a:t>من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خلال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عملية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تصنيع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البروتين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التي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تتم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فيها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ترجمة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التركيب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الجيني</a:t>
            </a:r>
            <a:endParaRPr lang="ar-KW" dirty="0">
              <a:effectLst/>
              <a:latin typeface=".AppleArabicFont"/>
            </a:endParaRPr>
          </a:p>
          <a:p>
            <a:pPr algn="ctr" rtl="1"/>
            <a:r>
              <a:rPr lang="ar-KW" b="0" i="0" dirty="0">
                <a:effectLst/>
                <a:latin typeface=".ArabicUIText-Regular"/>
              </a:rPr>
              <a:t>للكائن</a:t>
            </a:r>
            <a:r>
              <a:rPr lang="ar-KW" b="0" i="0" dirty="0">
                <a:effectLst/>
                <a:latin typeface=".SFUI-Regular"/>
              </a:rPr>
              <a:t>(</a:t>
            </a:r>
            <a:r>
              <a:rPr lang="ar-KW" b="0" i="0" dirty="0">
                <a:effectLst/>
                <a:latin typeface=".ArabicUIText-Regular"/>
              </a:rPr>
              <a:t>تركيب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المورثات</a:t>
            </a:r>
            <a:r>
              <a:rPr lang="ar-KW" b="0" i="0" dirty="0">
                <a:effectLst/>
                <a:latin typeface=".SFUI-Regular"/>
              </a:rPr>
              <a:t>) </a:t>
            </a:r>
            <a:r>
              <a:rPr lang="ar-KW" b="0" i="0" dirty="0">
                <a:effectLst/>
                <a:latin typeface=".ArabicUIText-Regular"/>
              </a:rPr>
              <a:t>الى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تركيب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ظاهري</a:t>
            </a:r>
            <a:r>
              <a:rPr lang="ar-KW" b="0" i="0" dirty="0">
                <a:effectLst/>
                <a:latin typeface=".SFUI-Regular"/>
              </a:rPr>
              <a:t>(</a:t>
            </a:r>
            <a:r>
              <a:rPr lang="ar-KW" b="0" i="0" dirty="0">
                <a:effectLst/>
                <a:latin typeface=".ArabicUIText-Regular"/>
              </a:rPr>
              <a:t>الصفات</a:t>
            </a:r>
            <a:r>
              <a:rPr lang="ar-KW" b="0" i="0" dirty="0">
                <a:effectLst/>
                <a:latin typeface=".SFUI-Regular"/>
              </a:rPr>
              <a:t>).</a:t>
            </a:r>
            <a:endParaRPr lang="ar-KW" dirty="0">
              <a:effectLst/>
              <a:latin typeface=".AppleArabicFont"/>
            </a:endParaRPr>
          </a:p>
          <a:p>
            <a:pPr algn="ctr"/>
            <a:endParaRPr lang="en-KW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22D4FF76-4F1E-574C-84C0-ACD22D548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928" y="1620308"/>
            <a:ext cx="3908143" cy="2591859"/>
          </a:xfrm>
          <a:prstGeom prst="rect">
            <a:avLst/>
          </a:prstGeom>
          <a:ln>
            <a:noFill/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32"/>
          <p:cNvSpPr/>
          <p:nvPr/>
        </p:nvSpPr>
        <p:spPr>
          <a:xfrm>
            <a:off x="713100" y="1220000"/>
            <a:ext cx="7717800" cy="3447900"/>
          </a:xfrm>
          <a:prstGeom prst="roundRect">
            <a:avLst>
              <a:gd name="adj" fmla="val 1457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2" name="Google Shape;742;p32"/>
          <p:cNvSpPr/>
          <p:nvPr/>
        </p:nvSpPr>
        <p:spPr>
          <a:xfrm>
            <a:off x="7353517" y="3397005"/>
            <a:ext cx="621000" cy="62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743" name="Google Shape;743;p32"/>
          <p:cNvSpPr/>
          <p:nvPr/>
        </p:nvSpPr>
        <p:spPr>
          <a:xfrm>
            <a:off x="7310245" y="2178784"/>
            <a:ext cx="621000" cy="62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2"/>
          <p:cNvSpPr txBox="1">
            <a:spLocks noGrp="1"/>
          </p:cNvSpPr>
          <p:nvPr>
            <p:ph type="title"/>
          </p:nvPr>
        </p:nvSpPr>
        <p:spPr>
          <a:xfrm>
            <a:off x="3624355" y="515859"/>
            <a:ext cx="2281983" cy="3723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تعبير الجين</a:t>
            </a:r>
            <a:endParaRPr dirty="0"/>
          </a:p>
        </p:txBody>
      </p:sp>
      <p:sp>
        <p:nvSpPr>
          <p:cNvPr id="749" name="Google Shape;749;p32"/>
          <p:cNvSpPr txBox="1">
            <a:spLocks noGrp="1"/>
          </p:cNvSpPr>
          <p:nvPr>
            <p:ph type="title" idx="3"/>
          </p:nvPr>
        </p:nvSpPr>
        <p:spPr>
          <a:xfrm>
            <a:off x="7349035" y="2283929"/>
            <a:ext cx="5394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52" name="Google Shape;752;p32"/>
          <p:cNvSpPr txBox="1">
            <a:spLocks noGrp="1"/>
          </p:cNvSpPr>
          <p:nvPr>
            <p:ph type="title" idx="6"/>
          </p:nvPr>
        </p:nvSpPr>
        <p:spPr>
          <a:xfrm>
            <a:off x="7407782" y="3495943"/>
            <a:ext cx="5394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759" name="Google Shape;759;p32"/>
          <p:cNvGrpSpPr/>
          <p:nvPr/>
        </p:nvGrpSpPr>
        <p:grpSpPr>
          <a:xfrm>
            <a:off x="7388194" y="4230542"/>
            <a:ext cx="666300" cy="912959"/>
            <a:chOff x="5812325" y="1196800"/>
            <a:chExt cx="476575" cy="653000"/>
          </a:xfrm>
        </p:grpSpPr>
        <p:sp>
          <p:nvSpPr>
            <p:cNvPr id="760" name="Google Shape;760;p32"/>
            <p:cNvSpPr/>
            <p:nvPr/>
          </p:nvSpPr>
          <p:spPr>
            <a:xfrm>
              <a:off x="5812325" y="1196800"/>
              <a:ext cx="476575" cy="653000"/>
            </a:xfrm>
            <a:custGeom>
              <a:avLst/>
              <a:gdLst/>
              <a:ahLst/>
              <a:cxnLst/>
              <a:rect l="l" t="t" r="r" b="b"/>
              <a:pathLst>
                <a:path w="19063" h="26120" extrusionOk="0">
                  <a:moveTo>
                    <a:pt x="12692" y="330"/>
                  </a:moveTo>
                  <a:lnTo>
                    <a:pt x="12692" y="330"/>
                  </a:lnTo>
                  <a:cubicBezTo>
                    <a:pt x="12811" y="354"/>
                    <a:pt x="12931" y="390"/>
                    <a:pt x="13014" y="413"/>
                  </a:cubicBezTo>
                  <a:cubicBezTo>
                    <a:pt x="13026" y="437"/>
                    <a:pt x="13050" y="437"/>
                    <a:pt x="13062" y="449"/>
                  </a:cubicBezTo>
                  <a:cubicBezTo>
                    <a:pt x="13073" y="592"/>
                    <a:pt x="13109" y="735"/>
                    <a:pt x="13121" y="866"/>
                  </a:cubicBezTo>
                  <a:cubicBezTo>
                    <a:pt x="13014" y="818"/>
                    <a:pt x="12895" y="794"/>
                    <a:pt x="12788" y="747"/>
                  </a:cubicBezTo>
                  <a:cubicBezTo>
                    <a:pt x="12764" y="604"/>
                    <a:pt x="12728" y="473"/>
                    <a:pt x="12692" y="330"/>
                  </a:cubicBezTo>
                  <a:close/>
                  <a:moveTo>
                    <a:pt x="13228" y="509"/>
                  </a:moveTo>
                  <a:cubicBezTo>
                    <a:pt x="13312" y="533"/>
                    <a:pt x="13407" y="568"/>
                    <a:pt x="13478" y="592"/>
                  </a:cubicBezTo>
                  <a:cubicBezTo>
                    <a:pt x="13502" y="735"/>
                    <a:pt x="13526" y="878"/>
                    <a:pt x="13550" y="1009"/>
                  </a:cubicBezTo>
                  <a:cubicBezTo>
                    <a:pt x="13466" y="985"/>
                    <a:pt x="13371" y="949"/>
                    <a:pt x="13300" y="925"/>
                  </a:cubicBezTo>
                  <a:cubicBezTo>
                    <a:pt x="13264" y="794"/>
                    <a:pt x="13240" y="640"/>
                    <a:pt x="13228" y="509"/>
                  </a:cubicBezTo>
                  <a:close/>
                  <a:moveTo>
                    <a:pt x="11799" y="616"/>
                  </a:moveTo>
                  <a:cubicBezTo>
                    <a:pt x="11823" y="747"/>
                    <a:pt x="11871" y="890"/>
                    <a:pt x="11895" y="1033"/>
                  </a:cubicBezTo>
                  <a:cubicBezTo>
                    <a:pt x="11811" y="949"/>
                    <a:pt x="11740" y="854"/>
                    <a:pt x="11764" y="699"/>
                  </a:cubicBezTo>
                  <a:cubicBezTo>
                    <a:pt x="11764" y="675"/>
                    <a:pt x="11776" y="640"/>
                    <a:pt x="11799" y="616"/>
                  </a:cubicBezTo>
                  <a:close/>
                  <a:moveTo>
                    <a:pt x="13645" y="640"/>
                  </a:moveTo>
                  <a:lnTo>
                    <a:pt x="13645" y="640"/>
                  </a:lnTo>
                  <a:cubicBezTo>
                    <a:pt x="13728" y="675"/>
                    <a:pt x="13835" y="711"/>
                    <a:pt x="13943" y="747"/>
                  </a:cubicBezTo>
                  <a:cubicBezTo>
                    <a:pt x="13954" y="890"/>
                    <a:pt x="13978" y="1044"/>
                    <a:pt x="14026" y="1175"/>
                  </a:cubicBezTo>
                  <a:cubicBezTo>
                    <a:pt x="14002" y="1164"/>
                    <a:pt x="13978" y="1164"/>
                    <a:pt x="13954" y="1152"/>
                  </a:cubicBezTo>
                  <a:cubicBezTo>
                    <a:pt x="13883" y="1116"/>
                    <a:pt x="13788" y="1092"/>
                    <a:pt x="13716" y="1056"/>
                  </a:cubicBezTo>
                  <a:cubicBezTo>
                    <a:pt x="13681" y="925"/>
                    <a:pt x="13657" y="771"/>
                    <a:pt x="13645" y="640"/>
                  </a:cubicBezTo>
                  <a:close/>
                  <a:moveTo>
                    <a:pt x="12157" y="330"/>
                  </a:moveTo>
                  <a:cubicBezTo>
                    <a:pt x="12216" y="640"/>
                    <a:pt x="12288" y="949"/>
                    <a:pt x="12347" y="1271"/>
                  </a:cubicBezTo>
                  <a:cubicBezTo>
                    <a:pt x="12288" y="1247"/>
                    <a:pt x="12240" y="1223"/>
                    <a:pt x="12180" y="1199"/>
                  </a:cubicBezTo>
                  <a:cubicBezTo>
                    <a:pt x="12169" y="1175"/>
                    <a:pt x="12133" y="1164"/>
                    <a:pt x="12109" y="1152"/>
                  </a:cubicBezTo>
                  <a:cubicBezTo>
                    <a:pt x="12038" y="914"/>
                    <a:pt x="11954" y="687"/>
                    <a:pt x="11919" y="449"/>
                  </a:cubicBezTo>
                  <a:cubicBezTo>
                    <a:pt x="11978" y="390"/>
                    <a:pt x="12061" y="342"/>
                    <a:pt x="12157" y="330"/>
                  </a:cubicBezTo>
                  <a:close/>
                  <a:moveTo>
                    <a:pt x="14097" y="806"/>
                  </a:moveTo>
                  <a:lnTo>
                    <a:pt x="14097" y="806"/>
                  </a:lnTo>
                  <a:cubicBezTo>
                    <a:pt x="14181" y="830"/>
                    <a:pt x="14264" y="866"/>
                    <a:pt x="14359" y="890"/>
                  </a:cubicBezTo>
                  <a:cubicBezTo>
                    <a:pt x="14383" y="1044"/>
                    <a:pt x="14431" y="1187"/>
                    <a:pt x="14455" y="1342"/>
                  </a:cubicBezTo>
                  <a:cubicBezTo>
                    <a:pt x="14371" y="1306"/>
                    <a:pt x="14276" y="1271"/>
                    <a:pt x="14193" y="1235"/>
                  </a:cubicBezTo>
                  <a:cubicBezTo>
                    <a:pt x="14157" y="1092"/>
                    <a:pt x="14133" y="937"/>
                    <a:pt x="14097" y="806"/>
                  </a:cubicBezTo>
                  <a:close/>
                  <a:moveTo>
                    <a:pt x="12288" y="282"/>
                  </a:moveTo>
                  <a:lnTo>
                    <a:pt x="12288" y="282"/>
                  </a:lnTo>
                  <a:cubicBezTo>
                    <a:pt x="12371" y="294"/>
                    <a:pt x="12466" y="294"/>
                    <a:pt x="12538" y="318"/>
                  </a:cubicBezTo>
                  <a:cubicBezTo>
                    <a:pt x="12585" y="473"/>
                    <a:pt x="12609" y="628"/>
                    <a:pt x="12645" y="771"/>
                  </a:cubicBezTo>
                  <a:cubicBezTo>
                    <a:pt x="12645" y="806"/>
                    <a:pt x="12645" y="830"/>
                    <a:pt x="12657" y="854"/>
                  </a:cubicBezTo>
                  <a:cubicBezTo>
                    <a:pt x="12704" y="1044"/>
                    <a:pt x="12752" y="1235"/>
                    <a:pt x="12811" y="1425"/>
                  </a:cubicBezTo>
                  <a:cubicBezTo>
                    <a:pt x="12704" y="1390"/>
                    <a:pt x="12609" y="1354"/>
                    <a:pt x="12514" y="1306"/>
                  </a:cubicBezTo>
                  <a:lnTo>
                    <a:pt x="12288" y="282"/>
                  </a:lnTo>
                  <a:close/>
                  <a:moveTo>
                    <a:pt x="14514" y="973"/>
                  </a:moveTo>
                  <a:lnTo>
                    <a:pt x="14514" y="973"/>
                  </a:lnTo>
                  <a:cubicBezTo>
                    <a:pt x="14621" y="997"/>
                    <a:pt x="14740" y="1033"/>
                    <a:pt x="14847" y="1068"/>
                  </a:cubicBezTo>
                  <a:cubicBezTo>
                    <a:pt x="14871" y="1223"/>
                    <a:pt x="14919" y="1390"/>
                    <a:pt x="14955" y="1533"/>
                  </a:cubicBezTo>
                  <a:cubicBezTo>
                    <a:pt x="14847" y="1485"/>
                    <a:pt x="14728" y="1461"/>
                    <a:pt x="14621" y="1414"/>
                  </a:cubicBezTo>
                  <a:cubicBezTo>
                    <a:pt x="14597" y="1271"/>
                    <a:pt x="14550" y="1116"/>
                    <a:pt x="14514" y="973"/>
                  </a:cubicBezTo>
                  <a:close/>
                  <a:moveTo>
                    <a:pt x="12835" y="925"/>
                  </a:moveTo>
                  <a:lnTo>
                    <a:pt x="12835" y="925"/>
                  </a:lnTo>
                  <a:cubicBezTo>
                    <a:pt x="12942" y="973"/>
                    <a:pt x="13062" y="997"/>
                    <a:pt x="13169" y="1044"/>
                  </a:cubicBezTo>
                  <a:cubicBezTo>
                    <a:pt x="13204" y="1247"/>
                    <a:pt x="13264" y="1449"/>
                    <a:pt x="13323" y="1652"/>
                  </a:cubicBezTo>
                  <a:cubicBezTo>
                    <a:pt x="13204" y="1592"/>
                    <a:pt x="13085" y="1545"/>
                    <a:pt x="12990" y="1509"/>
                  </a:cubicBezTo>
                  <a:cubicBezTo>
                    <a:pt x="12942" y="1306"/>
                    <a:pt x="12895" y="1116"/>
                    <a:pt x="12835" y="925"/>
                  </a:cubicBezTo>
                  <a:close/>
                  <a:moveTo>
                    <a:pt x="15014" y="1116"/>
                  </a:moveTo>
                  <a:lnTo>
                    <a:pt x="15014" y="1116"/>
                  </a:lnTo>
                  <a:cubicBezTo>
                    <a:pt x="15109" y="1152"/>
                    <a:pt x="15205" y="1187"/>
                    <a:pt x="15288" y="1223"/>
                  </a:cubicBezTo>
                  <a:cubicBezTo>
                    <a:pt x="15324" y="1390"/>
                    <a:pt x="15371" y="1545"/>
                    <a:pt x="15395" y="1711"/>
                  </a:cubicBezTo>
                  <a:cubicBezTo>
                    <a:pt x="15312" y="1687"/>
                    <a:pt x="15205" y="1640"/>
                    <a:pt x="15109" y="1592"/>
                  </a:cubicBezTo>
                  <a:cubicBezTo>
                    <a:pt x="15086" y="1425"/>
                    <a:pt x="15038" y="1283"/>
                    <a:pt x="15014" y="1116"/>
                  </a:cubicBezTo>
                  <a:close/>
                  <a:moveTo>
                    <a:pt x="13323" y="1092"/>
                  </a:moveTo>
                  <a:lnTo>
                    <a:pt x="13323" y="1092"/>
                  </a:lnTo>
                  <a:cubicBezTo>
                    <a:pt x="13419" y="1116"/>
                    <a:pt x="13502" y="1152"/>
                    <a:pt x="13585" y="1175"/>
                  </a:cubicBezTo>
                  <a:cubicBezTo>
                    <a:pt x="13621" y="1390"/>
                    <a:pt x="13681" y="1592"/>
                    <a:pt x="13740" y="1795"/>
                  </a:cubicBezTo>
                  <a:cubicBezTo>
                    <a:pt x="13669" y="1771"/>
                    <a:pt x="13585" y="1747"/>
                    <a:pt x="13502" y="1711"/>
                  </a:cubicBezTo>
                  <a:cubicBezTo>
                    <a:pt x="13431" y="1497"/>
                    <a:pt x="13371" y="1295"/>
                    <a:pt x="13323" y="1092"/>
                  </a:cubicBezTo>
                  <a:close/>
                  <a:moveTo>
                    <a:pt x="15455" y="1283"/>
                  </a:moveTo>
                  <a:cubicBezTo>
                    <a:pt x="15562" y="1306"/>
                    <a:pt x="15645" y="1342"/>
                    <a:pt x="15740" y="1366"/>
                  </a:cubicBezTo>
                  <a:cubicBezTo>
                    <a:pt x="15788" y="1533"/>
                    <a:pt x="15812" y="1711"/>
                    <a:pt x="15859" y="1878"/>
                  </a:cubicBezTo>
                  <a:cubicBezTo>
                    <a:pt x="15764" y="1830"/>
                    <a:pt x="15669" y="1806"/>
                    <a:pt x="15574" y="1771"/>
                  </a:cubicBezTo>
                  <a:cubicBezTo>
                    <a:pt x="15526" y="1604"/>
                    <a:pt x="15502" y="1449"/>
                    <a:pt x="15455" y="1283"/>
                  </a:cubicBezTo>
                  <a:close/>
                  <a:moveTo>
                    <a:pt x="15907" y="1414"/>
                  </a:moveTo>
                  <a:cubicBezTo>
                    <a:pt x="16002" y="1449"/>
                    <a:pt x="16098" y="1485"/>
                    <a:pt x="16205" y="1521"/>
                  </a:cubicBezTo>
                  <a:cubicBezTo>
                    <a:pt x="16240" y="1711"/>
                    <a:pt x="16276" y="1878"/>
                    <a:pt x="16300" y="2056"/>
                  </a:cubicBezTo>
                  <a:cubicBezTo>
                    <a:pt x="16217" y="2009"/>
                    <a:pt x="16110" y="1985"/>
                    <a:pt x="16026" y="1937"/>
                  </a:cubicBezTo>
                  <a:cubicBezTo>
                    <a:pt x="15979" y="1759"/>
                    <a:pt x="15943" y="1592"/>
                    <a:pt x="15907" y="1414"/>
                  </a:cubicBezTo>
                  <a:close/>
                  <a:moveTo>
                    <a:pt x="16360" y="1592"/>
                  </a:moveTo>
                  <a:lnTo>
                    <a:pt x="16633" y="1687"/>
                  </a:lnTo>
                  <a:lnTo>
                    <a:pt x="16717" y="2211"/>
                  </a:lnTo>
                  <a:cubicBezTo>
                    <a:pt x="16633" y="2187"/>
                    <a:pt x="16562" y="2152"/>
                    <a:pt x="16467" y="2116"/>
                  </a:cubicBezTo>
                  <a:cubicBezTo>
                    <a:pt x="16443" y="1949"/>
                    <a:pt x="16407" y="1771"/>
                    <a:pt x="16360" y="1592"/>
                  </a:cubicBezTo>
                  <a:close/>
                  <a:moveTo>
                    <a:pt x="13764" y="1235"/>
                  </a:moveTo>
                  <a:lnTo>
                    <a:pt x="13764" y="1235"/>
                  </a:lnTo>
                  <a:cubicBezTo>
                    <a:pt x="13859" y="1283"/>
                    <a:pt x="13966" y="1306"/>
                    <a:pt x="14074" y="1354"/>
                  </a:cubicBezTo>
                  <a:cubicBezTo>
                    <a:pt x="14121" y="1545"/>
                    <a:pt x="14181" y="1747"/>
                    <a:pt x="14216" y="1937"/>
                  </a:cubicBezTo>
                  <a:cubicBezTo>
                    <a:pt x="14231" y="1971"/>
                    <a:pt x="14261" y="1988"/>
                    <a:pt x="14291" y="1988"/>
                  </a:cubicBezTo>
                  <a:cubicBezTo>
                    <a:pt x="14335" y="1988"/>
                    <a:pt x="14378" y="1953"/>
                    <a:pt x="14371" y="1890"/>
                  </a:cubicBezTo>
                  <a:cubicBezTo>
                    <a:pt x="14324" y="1723"/>
                    <a:pt x="14276" y="1568"/>
                    <a:pt x="14240" y="1414"/>
                  </a:cubicBezTo>
                  <a:lnTo>
                    <a:pt x="14240" y="1414"/>
                  </a:lnTo>
                  <a:cubicBezTo>
                    <a:pt x="14324" y="1449"/>
                    <a:pt x="14419" y="1473"/>
                    <a:pt x="14502" y="1521"/>
                  </a:cubicBezTo>
                  <a:lnTo>
                    <a:pt x="14633" y="2104"/>
                  </a:lnTo>
                  <a:cubicBezTo>
                    <a:pt x="14643" y="2138"/>
                    <a:pt x="14672" y="2154"/>
                    <a:pt x="14703" y="2154"/>
                  </a:cubicBezTo>
                  <a:cubicBezTo>
                    <a:pt x="14748" y="2154"/>
                    <a:pt x="14795" y="2120"/>
                    <a:pt x="14788" y="2056"/>
                  </a:cubicBezTo>
                  <a:cubicBezTo>
                    <a:pt x="14740" y="1890"/>
                    <a:pt x="14716" y="1723"/>
                    <a:pt x="14669" y="1580"/>
                  </a:cubicBezTo>
                  <a:lnTo>
                    <a:pt x="14669" y="1580"/>
                  </a:lnTo>
                  <a:cubicBezTo>
                    <a:pt x="14776" y="1628"/>
                    <a:pt x="14895" y="1664"/>
                    <a:pt x="14990" y="1699"/>
                  </a:cubicBezTo>
                  <a:cubicBezTo>
                    <a:pt x="15038" y="1902"/>
                    <a:pt x="15097" y="2128"/>
                    <a:pt x="15145" y="2342"/>
                  </a:cubicBezTo>
                  <a:cubicBezTo>
                    <a:pt x="14919" y="2247"/>
                    <a:pt x="14693" y="2176"/>
                    <a:pt x="14478" y="2080"/>
                  </a:cubicBezTo>
                  <a:cubicBezTo>
                    <a:pt x="14276" y="2021"/>
                    <a:pt x="14097" y="1949"/>
                    <a:pt x="13919" y="1878"/>
                  </a:cubicBezTo>
                  <a:cubicBezTo>
                    <a:pt x="13859" y="1652"/>
                    <a:pt x="13800" y="1449"/>
                    <a:pt x="13764" y="1235"/>
                  </a:cubicBezTo>
                  <a:close/>
                  <a:moveTo>
                    <a:pt x="16800" y="1723"/>
                  </a:moveTo>
                  <a:lnTo>
                    <a:pt x="16800" y="1723"/>
                  </a:lnTo>
                  <a:cubicBezTo>
                    <a:pt x="16883" y="1771"/>
                    <a:pt x="16979" y="1818"/>
                    <a:pt x="17074" y="1842"/>
                  </a:cubicBezTo>
                  <a:cubicBezTo>
                    <a:pt x="17110" y="2021"/>
                    <a:pt x="17133" y="2223"/>
                    <a:pt x="17169" y="2402"/>
                  </a:cubicBezTo>
                  <a:cubicBezTo>
                    <a:pt x="17074" y="2354"/>
                    <a:pt x="16979" y="2318"/>
                    <a:pt x="16883" y="2283"/>
                  </a:cubicBezTo>
                  <a:cubicBezTo>
                    <a:pt x="16860" y="2104"/>
                    <a:pt x="16824" y="1902"/>
                    <a:pt x="16800" y="1723"/>
                  </a:cubicBezTo>
                  <a:close/>
                  <a:moveTo>
                    <a:pt x="15157" y="1759"/>
                  </a:moveTo>
                  <a:cubicBezTo>
                    <a:pt x="15252" y="1783"/>
                    <a:pt x="15348" y="1830"/>
                    <a:pt x="15443" y="1866"/>
                  </a:cubicBezTo>
                  <a:cubicBezTo>
                    <a:pt x="15490" y="2068"/>
                    <a:pt x="15526" y="2283"/>
                    <a:pt x="15586" y="2485"/>
                  </a:cubicBezTo>
                  <a:cubicBezTo>
                    <a:pt x="15502" y="2473"/>
                    <a:pt x="15395" y="2437"/>
                    <a:pt x="15312" y="2402"/>
                  </a:cubicBezTo>
                  <a:cubicBezTo>
                    <a:pt x="15264" y="2187"/>
                    <a:pt x="15205" y="1985"/>
                    <a:pt x="15157" y="1759"/>
                  </a:cubicBezTo>
                  <a:close/>
                  <a:moveTo>
                    <a:pt x="17241" y="1926"/>
                  </a:moveTo>
                  <a:lnTo>
                    <a:pt x="17241" y="1926"/>
                  </a:lnTo>
                  <a:cubicBezTo>
                    <a:pt x="17288" y="1937"/>
                    <a:pt x="17360" y="1961"/>
                    <a:pt x="17431" y="1997"/>
                  </a:cubicBezTo>
                  <a:cubicBezTo>
                    <a:pt x="17479" y="2187"/>
                    <a:pt x="17514" y="2378"/>
                    <a:pt x="17550" y="2580"/>
                  </a:cubicBezTo>
                  <a:lnTo>
                    <a:pt x="17336" y="2485"/>
                  </a:lnTo>
                  <a:cubicBezTo>
                    <a:pt x="17300" y="2307"/>
                    <a:pt x="17264" y="2116"/>
                    <a:pt x="17241" y="1926"/>
                  </a:cubicBezTo>
                  <a:close/>
                  <a:moveTo>
                    <a:pt x="15609" y="1949"/>
                  </a:moveTo>
                  <a:lnTo>
                    <a:pt x="15609" y="1949"/>
                  </a:lnTo>
                  <a:cubicBezTo>
                    <a:pt x="15693" y="1985"/>
                    <a:pt x="15800" y="2021"/>
                    <a:pt x="15883" y="2056"/>
                  </a:cubicBezTo>
                  <a:lnTo>
                    <a:pt x="16026" y="2676"/>
                  </a:lnTo>
                  <a:cubicBezTo>
                    <a:pt x="15943" y="2640"/>
                    <a:pt x="15859" y="2604"/>
                    <a:pt x="15752" y="2580"/>
                  </a:cubicBezTo>
                  <a:cubicBezTo>
                    <a:pt x="15705" y="2366"/>
                    <a:pt x="15669" y="2164"/>
                    <a:pt x="15609" y="1949"/>
                  </a:cubicBezTo>
                  <a:close/>
                  <a:moveTo>
                    <a:pt x="17598" y="2056"/>
                  </a:moveTo>
                  <a:lnTo>
                    <a:pt x="17598" y="2056"/>
                  </a:lnTo>
                  <a:cubicBezTo>
                    <a:pt x="17729" y="2116"/>
                    <a:pt x="17872" y="2176"/>
                    <a:pt x="18015" y="2247"/>
                  </a:cubicBezTo>
                  <a:cubicBezTo>
                    <a:pt x="18050" y="2426"/>
                    <a:pt x="18062" y="2616"/>
                    <a:pt x="18110" y="2795"/>
                  </a:cubicBezTo>
                  <a:cubicBezTo>
                    <a:pt x="17967" y="2735"/>
                    <a:pt x="17848" y="2699"/>
                    <a:pt x="17717" y="2640"/>
                  </a:cubicBezTo>
                  <a:cubicBezTo>
                    <a:pt x="17669" y="2437"/>
                    <a:pt x="17645" y="2247"/>
                    <a:pt x="17598" y="2056"/>
                  </a:cubicBezTo>
                  <a:close/>
                  <a:moveTo>
                    <a:pt x="16062" y="2128"/>
                  </a:moveTo>
                  <a:lnTo>
                    <a:pt x="16062" y="2128"/>
                  </a:lnTo>
                  <a:cubicBezTo>
                    <a:pt x="16157" y="2164"/>
                    <a:pt x="16240" y="2199"/>
                    <a:pt x="16336" y="2235"/>
                  </a:cubicBezTo>
                  <a:cubicBezTo>
                    <a:pt x="16371" y="2426"/>
                    <a:pt x="16407" y="2616"/>
                    <a:pt x="16455" y="2830"/>
                  </a:cubicBezTo>
                  <a:cubicBezTo>
                    <a:pt x="16360" y="2783"/>
                    <a:pt x="16288" y="2771"/>
                    <a:pt x="16205" y="2735"/>
                  </a:cubicBezTo>
                  <a:cubicBezTo>
                    <a:pt x="16157" y="2533"/>
                    <a:pt x="16110" y="2342"/>
                    <a:pt x="16062" y="2128"/>
                  </a:cubicBezTo>
                  <a:close/>
                  <a:moveTo>
                    <a:pt x="16514" y="2295"/>
                  </a:moveTo>
                  <a:lnTo>
                    <a:pt x="16514" y="2295"/>
                  </a:lnTo>
                  <a:cubicBezTo>
                    <a:pt x="16586" y="2318"/>
                    <a:pt x="16669" y="2354"/>
                    <a:pt x="16752" y="2402"/>
                  </a:cubicBezTo>
                  <a:cubicBezTo>
                    <a:pt x="16776" y="2592"/>
                    <a:pt x="16824" y="2771"/>
                    <a:pt x="16860" y="2961"/>
                  </a:cubicBezTo>
                  <a:cubicBezTo>
                    <a:pt x="16776" y="2938"/>
                    <a:pt x="16693" y="2902"/>
                    <a:pt x="16621" y="2878"/>
                  </a:cubicBezTo>
                  <a:cubicBezTo>
                    <a:pt x="16586" y="2676"/>
                    <a:pt x="16538" y="2485"/>
                    <a:pt x="16514" y="2295"/>
                  </a:cubicBezTo>
                  <a:close/>
                  <a:moveTo>
                    <a:pt x="18503" y="2545"/>
                  </a:moveTo>
                  <a:lnTo>
                    <a:pt x="18503" y="2545"/>
                  </a:lnTo>
                  <a:cubicBezTo>
                    <a:pt x="18646" y="2664"/>
                    <a:pt x="18705" y="2818"/>
                    <a:pt x="18622" y="3021"/>
                  </a:cubicBezTo>
                  <a:lnTo>
                    <a:pt x="18586" y="3116"/>
                  </a:lnTo>
                  <a:cubicBezTo>
                    <a:pt x="18550" y="2914"/>
                    <a:pt x="18526" y="2735"/>
                    <a:pt x="18503" y="2545"/>
                  </a:cubicBezTo>
                  <a:close/>
                  <a:moveTo>
                    <a:pt x="16919" y="2473"/>
                  </a:moveTo>
                  <a:cubicBezTo>
                    <a:pt x="17002" y="2521"/>
                    <a:pt x="17110" y="2545"/>
                    <a:pt x="17193" y="2592"/>
                  </a:cubicBezTo>
                  <a:cubicBezTo>
                    <a:pt x="17229" y="2771"/>
                    <a:pt x="17276" y="2949"/>
                    <a:pt x="17312" y="3140"/>
                  </a:cubicBezTo>
                  <a:cubicBezTo>
                    <a:pt x="17217" y="3092"/>
                    <a:pt x="17122" y="3057"/>
                    <a:pt x="17014" y="3021"/>
                  </a:cubicBezTo>
                  <a:cubicBezTo>
                    <a:pt x="16979" y="2842"/>
                    <a:pt x="16943" y="2652"/>
                    <a:pt x="16919" y="2473"/>
                  </a:cubicBezTo>
                  <a:close/>
                  <a:moveTo>
                    <a:pt x="17360" y="2652"/>
                  </a:moveTo>
                  <a:lnTo>
                    <a:pt x="17586" y="2735"/>
                  </a:lnTo>
                  <a:cubicBezTo>
                    <a:pt x="17610" y="2902"/>
                    <a:pt x="17645" y="3080"/>
                    <a:pt x="17693" y="3247"/>
                  </a:cubicBezTo>
                  <a:cubicBezTo>
                    <a:pt x="17657" y="3235"/>
                    <a:pt x="17634" y="3235"/>
                    <a:pt x="17598" y="3211"/>
                  </a:cubicBezTo>
                  <a:cubicBezTo>
                    <a:pt x="17574" y="3199"/>
                    <a:pt x="17538" y="3188"/>
                    <a:pt x="17491" y="3188"/>
                  </a:cubicBezTo>
                  <a:lnTo>
                    <a:pt x="17360" y="2652"/>
                  </a:lnTo>
                  <a:close/>
                  <a:moveTo>
                    <a:pt x="18169" y="2318"/>
                  </a:moveTo>
                  <a:cubicBezTo>
                    <a:pt x="18193" y="2342"/>
                    <a:pt x="18229" y="2354"/>
                    <a:pt x="18241" y="2366"/>
                  </a:cubicBezTo>
                  <a:cubicBezTo>
                    <a:pt x="18288" y="2378"/>
                    <a:pt x="18324" y="2414"/>
                    <a:pt x="18360" y="2426"/>
                  </a:cubicBezTo>
                  <a:cubicBezTo>
                    <a:pt x="18372" y="2711"/>
                    <a:pt x="18407" y="2973"/>
                    <a:pt x="18467" y="3259"/>
                  </a:cubicBezTo>
                  <a:cubicBezTo>
                    <a:pt x="18431" y="3295"/>
                    <a:pt x="18384" y="3307"/>
                    <a:pt x="18348" y="3319"/>
                  </a:cubicBezTo>
                  <a:cubicBezTo>
                    <a:pt x="18265" y="2997"/>
                    <a:pt x="18205" y="2652"/>
                    <a:pt x="18169" y="2318"/>
                  </a:cubicBezTo>
                  <a:close/>
                  <a:moveTo>
                    <a:pt x="17753" y="2818"/>
                  </a:moveTo>
                  <a:cubicBezTo>
                    <a:pt x="17872" y="2854"/>
                    <a:pt x="17967" y="2902"/>
                    <a:pt x="18086" y="2961"/>
                  </a:cubicBezTo>
                  <a:lnTo>
                    <a:pt x="18122" y="2961"/>
                  </a:lnTo>
                  <a:cubicBezTo>
                    <a:pt x="18145" y="3092"/>
                    <a:pt x="18169" y="3211"/>
                    <a:pt x="18193" y="3354"/>
                  </a:cubicBezTo>
                  <a:cubicBezTo>
                    <a:pt x="18086" y="3354"/>
                    <a:pt x="17955" y="3330"/>
                    <a:pt x="17836" y="3307"/>
                  </a:cubicBezTo>
                  <a:lnTo>
                    <a:pt x="17753" y="2818"/>
                  </a:lnTo>
                  <a:close/>
                  <a:moveTo>
                    <a:pt x="8620" y="11367"/>
                  </a:moveTo>
                  <a:cubicBezTo>
                    <a:pt x="8680" y="11391"/>
                    <a:pt x="8740" y="11415"/>
                    <a:pt x="8799" y="11427"/>
                  </a:cubicBezTo>
                  <a:cubicBezTo>
                    <a:pt x="8728" y="11427"/>
                    <a:pt x="8656" y="11451"/>
                    <a:pt x="8585" y="11474"/>
                  </a:cubicBezTo>
                  <a:cubicBezTo>
                    <a:pt x="8597" y="11451"/>
                    <a:pt x="8609" y="11403"/>
                    <a:pt x="8620" y="11367"/>
                  </a:cubicBezTo>
                  <a:close/>
                  <a:moveTo>
                    <a:pt x="8251" y="12224"/>
                  </a:moveTo>
                  <a:lnTo>
                    <a:pt x="8251" y="12343"/>
                  </a:lnTo>
                  <a:cubicBezTo>
                    <a:pt x="8239" y="12343"/>
                    <a:pt x="8204" y="12355"/>
                    <a:pt x="8192" y="12355"/>
                  </a:cubicBezTo>
                  <a:cubicBezTo>
                    <a:pt x="8204" y="12308"/>
                    <a:pt x="8239" y="12260"/>
                    <a:pt x="8251" y="12224"/>
                  </a:cubicBezTo>
                  <a:close/>
                  <a:moveTo>
                    <a:pt x="12478" y="1735"/>
                  </a:moveTo>
                  <a:cubicBezTo>
                    <a:pt x="12716" y="1830"/>
                    <a:pt x="12954" y="1937"/>
                    <a:pt x="13192" y="2021"/>
                  </a:cubicBezTo>
                  <a:cubicBezTo>
                    <a:pt x="14586" y="2580"/>
                    <a:pt x="15990" y="3092"/>
                    <a:pt x="17419" y="3580"/>
                  </a:cubicBezTo>
                  <a:cubicBezTo>
                    <a:pt x="17431" y="3580"/>
                    <a:pt x="17467" y="3604"/>
                    <a:pt x="17479" y="3604"/>
                  </a:cubicBezTo>
                  <a:cubicBezTo>
                    <a:pt x="17479" y="3723"/>
                    <a:pt x="17407" y="3926"/>
                    <a:pt x="17336" y="4128"/>
                  </a:cubicBezTo>
                  <a:cubicBezTo>
                    <a:pt x="17098" y="4045"/>
                    <a:pt x="16872" y="3926"/>
                    <a:pt x="16657" y="3795"/>
                  </a:cubicBezTo>
                  <a:cubicBezTo>
                    <a:pt x="16644" y="3784"/>
                    <a:pt x="16632" y="3780"/>
                    <a:pt x="16620" y="3780"/>
                  </a:cubicBezTo>
                  <a:cubicBezTo>
                    <a:pt x="16565" y="3780"/>
                    <a:pt x="16527" y="3877"/>
                    <a:pt x="16586" y="3926"/>
                  </a:cubicBezTo>
                  <a:cubicBezTo>
                    <a:pt x="16800" y="4081"/>
                    <a:pt x="17038" y="4188"/>
                    <a:pt x="17288" y="4271"/>
                  </a:cubicBezTo>
                  <a:cubicBezTo>
                    <a:pt x="17241" y="4390"/>
                    <a:pt x="17193" y="4497"/>
                    <a:pt x="17157" y="4616"/>
                  </a:cubicBezTo>
                  <a:cubicBezTo>
                    <a:pt x="16943" y="4509"/>
                    <a:pt x="16741" y="4390"/>
                    <a:pt x="16514" y="4283"/>
                  </a:cubicBezTo>
                  <a:cubicBezTo>
                    <a:pt x="16503" y="4279"/>
                    <a:pt x="16492" y="4277"/>
                    <a:pt x="16482" y="4277"/>
                  </a:cubicBezTo>
                  <a:cubicBezTo>
                    <a:pt x="16405" y="4277"/>
                    <a:pt x="16359" y="4384"/>
                    <a:pt x="16443" y="4426"/>
                  </a:cubicBezTo>
                  <a:cubicBezTo>
                    <a:pt x="16657" y="4545"/>
                    <a:pt x="16872" y="4640"/>
                    <a:pt x="17098" y="4759"/>
                  </a:cubicBezTo>
                  <a:cubicBezTo>
                    <a:pt x="17050" y="4878"/>
                    <a:pt x="17002" y="4985"/>
                    <a:pt x="16955" y="5104"/>
                  </a:cubicBezTo>
                  <a:cubicBezTo>
                    <a:pt x="16752" y="5021"/>
                    <a:pt x="16562" y="4926"/>
                    <a:pt x="16348" y="4843"/>
                  </a:cubicBezTo>
                  <a:cubicBezTo>
                    <a:pt x="16338" y="4833"/>
                    <a:pt x="16324" y="4827"/>
                    <a:pt x="16308" y="4827"/>
                  </a:cubicBezTo>
                  <a:cubicBezTo>
                    <a:pt x="16286" y="4827"/>
                    <a:pt x="16261" y="4838"/>
                    <a:pt x="16240" y="4866"/>
                  </a:cubicBezTo>
                  <a:cubicBezTo>
                    <a:pt x="16229" y="4902"/>
                    <a:pt x="16229" y="4962"/>
                    <a:pt x="16276" y="4974"/>
                  </a:cubicBezTo>
                  <a:lnTo>
                    <a:pt x="16895" y="5235"/>
                  </a:lnTo>
                  <a:cubicBezTo>
                    <a:pt x="16872" y="5331"/>
                    <a:pt x="16824" y="5414"/>
                    <a:pt x="16800" y="5521"/>
                  </a:cubicBezTo>
                  <a:cubicBezTo>
                    <a:pt x="16574" y="5450"/>
                    <a:pt x="16336" y="5378"/>
                    <a:pt x="16110" y="5295"/>
                  </a:cubicBezTo>
                  <a:cubicBezTo>
                    <a:pt x="16103" y="5293"/>
                    <a:pt x="16097" y="5292"/>
                    <a:pt x="16091" y="5292"/>
                  </a:cubicBezTo>
                  <a:cubicBezTo>
                    <a:pt x="16020" y="5292"/>
                    <a:pt x="15985" y="5417"/>
                    <a:pt x="16062" y="5450"/>
                  </a:cubicBezTo>
                  <a:lnTo>
                    <a:pt x="16741" y="5676"/>
                  </a:lnTo>
                  <a:lnTo>
                    <a:pt x="16598" y="6033"/>
                  </a:lnTo>
                  <a:cubicBezTo>
                    <a:pt x="16455" y="5926"/>
                    <a:pt x="16276" y="5855"/>
                    <a:pt x="16098" y="5807"/>
                  </a:cubicBezTo>
                  <a:cubicBezTo>
                    <a:pt x="16089" y="5805"/>
                    <a:pt x="16081" y="5804"/>
                    <a:pt x="16074" y="5804"/>
                  </a:cubicBezTo>
                  <a:cubicBezTo>
                    <a:pt x="16042" y="5804"/>
                    <a:pt x="16022" y="5825"/>
                    <a:pt x="16002" y="5855"/>
                  </a:cubicBezTo>
                  <a:cubicBezTo>
                    <a:pt x="15990" y="5890"/>
                    <a:pt x="16026" y="5926"/>
                    <a:pt x="16050" y="5938"/>
                  </a:cubicBezTo>
                  <a:cubicBezTo>
                    <a:pt x="16229" y="5986"/>
                    <a:pt x="16395" y="6057"/>
                    <a:pt x="16526" y="6164"/>
                  </a:cubicBezTo>
                  <a:lnTo>
                    <a:pt x="16443" y="6390"/>
                  </a:lnTo>
                  <a:cubicBezTo>
                    <a:pt x="16276" y="6307"/>
                    <a:pt x="16098" y="6236"/>
                    <a:pt x="15931" y="6188"/>
                  </a:cubicBezTo>
                  <a:cubicBezTo>
                    <a:pt x="15924" y="6186"/>
                    <a:pt x="15918" y="6186"/>
                    <a:pt x="15913" y="6186"/>
                  </a:cubicBezTo>
                  <a:cubicBezTo>
                    <a:pt x="15877" y="6186"/>
                    <a:pt x="15858" y="6215"/>
                    <a:pt x="15848" y="6236"/>
                  </a:cubicBezTo>
                  <a:cubicBezTo>
                    <a:pt x="15824" y="6283"/>
                    <a:pt x="15859" y="6307"/>
                    <a:pt x="15883" y="6331"/>
                  </a:cubicBezTo>
                  <a:cubicBezTo>
                    <a:pt x="16050" y="6390"/>
                    <a:pt x="16217" y="6450"/>
                    <a:pt x="16383" y="6521"/>
                  </a:cubicBezTo>
                  <a:cubicBezTo>
                    <a:pt x="16336" y="6628"/>
                    <a:pt x="16288" y="6748"/>
                    <a:pt x="16240" y="6843"/>
                  </a:cubicBezTo>
                  <a:cubicBezTo>
                    <a:pt x="16110" y="6783"/>
                    <a:pt x="15979" y="6748"/>
                    <a:pt x="15848" y="6712"/>
                  </a:cubicBezTo>
                  <a:cubicBezTo>
                    <a:pt x="15839" y="6710"/>
                    <a:pt x="15831" y="6709"/>
                    <a:pt x="15823" y="6709"/>
                  </a:cubicBezTo>
                  <a:cubicBezTo>
                    <a:pt x="15788" y="6709"/>
                    <a:pt x="15762" y="6730"/>
                    <a:pt x="15752" y="6759"/>
                  </a:cubicBezTo>
                  <a:cubicBezTo>
                    <a:pt x="15740" y="6807"/>
                    <a:pt x="15764" y="6843"/>
                    <a:pt x="15800" y="6843"/>
                  </a:cubicBezTo>
                  <a:cubicBezTo>
                    <a:pt x="15931" y="6879"/>
                    <a:pt x="16062" y="6926"/>
                    <a:pt x="16181" y="6986"/>
                  </a:cubicBezTo>
                  <a:cubicBezTo>
                    <a:pt x="16145" y="7117"/>
                    <a:pt x="16074" y="7248"/>
                    <a:pt x="16038" y="7379"/>
                  </a:cubicBezTo>
                  <a:cubicBezTo>
                    <a:pt x="15859" y="7283"/>
                    <a:pt x="15669" y="7188"/>
                    <a:pt x="15478" y="7081"/>
                  </a:cubicBezTo>
                  <a:cubicBezTo>
                    <a:pt x="15469" y="7077"/>
                    <a:pt x="15459" y="7075"/>
                    <a:pt x="15450" y="7075"/>
                  </a:cubicBezTo>
                  <a:cubicBezTo>
                    <a:pt x="15380" y="7075"/>
                    <a:pt x="15333" y="7182"/>
                    <a:pt x="15407" y="7224"/>
                  </a:cubicBezTo>
                  <a:lnTo>
                    <a:pt x="15990" y="7533"/>
                  </a:lnTo>
                  <a:cubicBezTo>
                    <a:pt x="15943" y="7652"/>
                    <a:pt x="15907" y="7783"/>
                    <a:pt x="15848" y="7902"/>
                  </a:cubicBezTo>
                  <a:cubicBezTo>
                    <a:pt x="15776" y="7855"/>
                    <a:pt x="15705" y="7819"/>
                    <a:pt x="15621" y="7795"/>
                  </a:cubicBezTo>
                  <a:cubicBezTo>
                    <a:pt x="15609" y="7795"/>
                    <a:pt x="15574" y="7795"/>
                    <a:pt x="15562" y="7819"/>
                  </a:cubicBezTo>
                  <a:cubicBezTo>
                    <a:pt x="15550" y="7831"/>
                    <a:pt x="15526" y="7843"/>
                    <a:pt x="15526" y="7855"/>
                  </a:cubicBezTo>
                  <a:cubicBezTo>
                    <a:pt x="15514" y="7891"/>
                    <a:pt x="15538" y="7950"/>
                    <a:pt x="15574" y="7950"/>
                  </a:cubicBezTo>
                  <a:cubicBezTo>
                    <a:pt x="15598" y="7950"/>
                    <a:pt x="15621" y="7962"/>
                    <a:pt x="15645" y="7962"/>
                  </a:cubicBezTo>
                  <a:lnTo>
                    <a:pt x="15657" y="7962"/>
                  </a:lnTo>
                  <a:cubicBezTo>
                    <a:pt x="15681" y="7962"/>
                    <a:pt x="15693" y="7974"/>
                    <a:pt x="15693" y="7974"/>
                  </a:cubicBezTo>
                  <a:cubicBezTo>
                    <a:pt x="15705" y="7974"/>
                    <a:pt x="15705" y="7998"/>
                    <a:pt x="15717" y="7998"/>
                  </a:cubicBezTo>
                  <a:cubicBezTo>
                    <a:pt x="15717" y="7998"/>
                    <a:pt x="15740" y="7998"/>
                    <a:pt x="15740" y="8010"/>
                  </a:cubicBezTo>
                  <a:cubicBezTo>
                    <a:pt x="15752" y="8010"/>
                    <a:pt x="15752" y="8022"/>
                    <a:pt x="15764" y="8033"/>
                  </a:cubicBezTo>
                  <a:cubicBezTo>
                    <a:pt x="15717" y="8152"/>
                    <a:pt x="15681" y="8272"/>
                    <a:pt x="15633" y="8379"/>
                  </a:cubicBezTo>
                  <a:cubicBezTo>
                    <a:pt x="15478" y="8307"/>
                    <a:pt x="15324" y="8248"/>
                    <a:pt x="15169" y="8176"/>
                  </a:cubicBezTo>
                  <a:cubicBezTo>
                    <a:pt x="15159" y="8166"/>
                    <a:pt x="15145" y="8161"/>
                    <a:pt x="15130" y="8161"/>
                  </a:cubicBezTo>
                  <a:cubicBezTo>
                    <a:pt x="15108" y="8161"/>
                    <a:pt x="15083" y="8172"/>
                    <a:pt x="15062" y="8200"/>
                  </a:cubicBezTo>
                  <a:cubicBezTo>
                    <a:pt x="15050" y="8224"/>
                    <a:pt x="15050" y="8283"/>
                    <a:pt x="15097" y="8307"/>
                  </a:cubicBezTo>
                  <a:lnTo>
                    <a:pt x="15586" y="8522"/>
                  </a:lnTo>
                  <a:cubicBezTo>
                    <a:pt x="15526" y="8676"/>
                    <a:pt x="15467" y="8843"/>
                    <a:pt x="15407" y="8986"/>
                  </a:cubicBezTo>
                  <a:cubicBezTo>
                    <a:pt x="15217" y="8867"/>
                    <a:pt x="15026" y="8760"/>
                    <a:pt x="14824" y="8641"/>
                  </a:cubicBezTo>
                  <a:cubicBezTo>
                    <a:pt x="14813" y="8636"/>
                    <a:pt x="14803" y="8634"/>
                    <a:pt x="14793" y="8634"/>
                  </a:cubicBezTo>
                  <a:cubicBezTo>
                    <a:pt x="14725" y="8634"/>
                    <a:pt x="14679" y="8732"/>
                    <a:pt x="14752" y="8784"/>
                  </a:cubicBezTo>
                  <a:cubicBezTo>
                    <a:pt x="14943" y="8903"/>
                    <a:pt x="15157" y="9022"/>
                    <a:pt x="15348" y="9117"/>
                  </a:cubicBezTo>
                  <a:cubicBezTo>
                    <a:pt x="15336" y="9165"/>
                    <a:pt x="15324" y="9200"/>
                    <a:pt x="15300" y="9236"/>
                  </a:cubicBezTo>
                  <a:lnTo>
                    <a:pt x="15169" y="9605"/>
                  </a:lnTo>
                  <a:cubicBezTo>
                    <a:pt x="14990" y="9498"/>
                    <a:pt x="14800" y="9391"/>
                    <a:pt x="14586" y="9319"/>
                  </a:cubicBezTo>
                  <a:cubicBezTo>
                    <a:pt x="14579" y="9317"/>
                    <a:pt x="14573" y="9316"/>
                    <a:pt x="14567" y="9316"/>
                  </a:cubicBezTo>
                  <a:cubicBezTo>
                    <a:pt x="14538" y="9316"/>
                    <a:pt x="14512" y="9338"/>
                    <a:pt x="14502" y="9367"/>
                  </a:cubicBezTo>
                  <a:cubicBezTo>
                    <a:pt x="14490" y="9403"/>
                    <a:pt x="14514" y="9438"/>
                    <a:pt x="14550" y="9450"/>
                  </a:cubicBezTo>
                  <a:cubicBezTo>
                    <a:pt x="14740" y="9522"/>
                    <a:pt x="14931" y="9617"/>
                    <a:pt x="15109" y="9736"/>
                  </a:cubicBezTo>
                  <a:lnTo>
                    <a:pt x="14931" y="10177"/>
                  </a:lnTo>
                  <a:cubicBezTo>
                    <a:pt x="14752" y="10081"/>
                    <a:pt x="14586" y="9962"/>
                    <a:pt x="14407" y="9855"/>
                  </a:cubicBezTo>
                  <a:cubicBezTo>
                    <a:pt x="14401" y="9852"/>
                    <a:pt x="14392" y="9850"/>
                    <a:pt x="14382" y="9850"/>
                  </a:cubicBezTo>
                  <a:cubicBezTo>
                    <a:pt x="14355" y="9850"/>
                    <a:pt x="14320" y="9861"/>
                    <a:pt x="14312" y="9879"/>
                  </a:cubicBezTo>
                  <a:cubicBezTo>
                    <a:pt x="14288" y="9915"/>
                    <a:pt x="14312" y="9962"/>
                    <a:pt x="14335" y="9986"/>
                  </a:cubicBezTo>
                  <a:cubicBezTo>
                    <a:pt x="14514" y="10105"/>
                    <a:pt x="14693" y="10224"/>
                    <a:pt x="14871" y="10331"/>
                  </a:cubicBezTo>
                  <a:cubicBezTo>
                    <a:pt x="14812" y="10474"/>
                    <a:pt x="14752" y="10641"/>
                    <a:pt x="14693" y="10796"/>
                  </a:cubicBezTo>
                  <a:cubicBezTo>
                    <a:pt x="14526" y="10677"/>
                    <a:pt x="14347" y="10569"/>
                    <a:pt x="14157" y="10498"/>
                  </a:cubicBezTo>
                  <a:cubicBezTo>
                    <a:pt x="14146" y="10492"/>
                    <a:pt x="14136" y="10490"/>
                    <a:pt x="14127" y="10490"/>
                  </a:cubicBezTo>
                  <a:cubicBezTo>
                    <a:pt x="14099" y="10490"/>
                    <a:pt x="14083" y="10515"/>
                    <a:pt x="14074" y="10534"/>
                  </a:cubicBezTo>
                  <a:cubicBezTo>
                    <a:pt x="14050" y="10581"/>
                    <a:pt x="14085" y="10617"/>
                    <a:pt x="14109" y="10629"/>
                  </a:cubicBezTo>
                  <a:cubicBezTo>
                    <a:pt x="14288" y="10700"/>
                    <a:pt x="14466" y="10796"/>
                    <a:pt x="14633" y="10927"/>
                  </a:cubicBezTo>
                  <a:lnTo>
                    <a:pt x="14502" y="11284"/>
                  </a:lnTo>
                  <a:cubicBezTo>
                    <a:pt x="14312" y="11177"/>
                    <a:pt x="14109" y="11070"/>
                    <a:pt x="13919" y="10986"/>
                  </a:cubicBezTo>
                  <a:cubicBezTo>
                    <a:pt x="13910" y="10982"/>
                    <a:pt x="13898" y="10979"/>
                    <a:pt x="13885" y="10979"/>
                  </a:cubicBezTo>
                  <a:cubicBezTo>
                    <a:pt x="13862" y="10979"/>
                    <a:pt x="13834" y="10987"/>
                    <a:pt x="13812" y="11010"/>
                  </a:cubicBezTo>
                  <a:cubicBezTo>
                    <a:pt x="13800" y="11046"/>
                    <a:pt x="13800" y="11105"/>
                    <a:pt x="13847" y="11117"/>
                  </a:cubicBezTo>
                  <a:cubicBezTo>
                    <a:pt x="14050" y="11200"/>
                    <a:pt x="14264" y="11308"/>
                    <a:pt x="14455" y="11427"/>
                  </a:cubicBezTo>
                  <a:cubicBezTo>
                    <a:pt x="14407" y="11534"/>
                    <a:pt x="14371" y="11653"/>
                    <a:pt x="14324" y="11760"/>
                  </a:cubicBezTo>
                  <a:cubicBezTo>
                    <a:pt x="14228" y="11701"/>
                    <a:pt x="14133" y="11653"/>
                    <a:pt x="14038" y="11593"/>
                  </a:cubicBezTo>
                  <a:cubicBezTo>
                    <a:pt x="14029" y="11589"/>
                    <a:pt x="14017" y="11586"/>
                    <a:pt x="14004" y="11586"/>
                  </a:cubicBezTo>
                  <a:cubicBezTo>
                    <a:pt x="13981" y="11586"/>
                    <a:pt x="13953" y="11595"/>
                    <a:pt x="13931" y="11617"/>
                  </a:cubicBezTo>
                  <a:cubicBezTo>
                    <a:pt x="13919" y="11653"/>
                    <a:pt x="13919" y="11701"/>
                    <a:pt x="13966" y="11724"/>
                  </a:cubicBezTo>
                  <a:lnTo>
                    <a:pt x="14276" y="11903"/>
                  </a:lnTo>
                  <a:cubicBezTo>
                    <a:pt x="14252" y="11998"/>
                    <a:pt x="14205" y="12082"/>
                    <a:pt x="14169" y="12177"/>
                  </a:cubicBezTo>
                  <a:cubicBezTo>
                    <a:pt x="14074" y="12427"/>
                    <a:pt x="13978" y="12677"/>
                    <a:pt x="13871" y="12927"/>
                  </a:cubicBezTo>
                  <a:cubicBezTo>
                    <a:pt x="13538" y="12724"/>
                    <a:pt x="13133" y="12605"/>
                    <a:pt x="12740" y="12486"/>
                  </a:cubicBezTo>
                  <a:cubicBezTo>
                    <a:pt x="12300" y="12332"/>
                    <a:pt x="11835" y="12189"/>
                    <a:pt x="11395" y="12022"/>
                  </a:cubicBezTo>
                  <a:lnTo>
                    <a:pt x="8716" y="11129"/>
                  </a:lnTo>
                  <a:cubicBezTo>
                    <a:pt x="8847" y="10819"/>
                    <a:pt x="8978" y="10510"/>
                    <a:pt x="9097" y="10188"/>
                  </a:cubicBezTo>
                  <a:cubicBezTo>
                    <a:pt x="9109" y="10212"/>
                    <a:pt x="9144" y="10224"/>
                    <a:pt x="9156" y="10236"/>
                  </a:cubicBezTo>
                  <a:cubicBezTo>
                    <a:pt x="9609" y="10403"/>
                    <a:pt x="10037" y="10581"/>
                    <a:pt x="10478" y="10748"/>
                  </a:cubicBezTo>
                  <a:cubicBezTo>
                    <a:pt x="10491" y="10752"/>
                    <a:pt x="10503" y="10753"/>
                    <a:pt x="10516" y="10753"/>
                  </a:cubicBezTo>
                  <a:cubicBezTo>
                    <a:pt x="10585" y="10753"/>
                    <a:pt x="10646" y="10701"/>
                    <a:pt x="10656" y="10641"/>
                  </a:cubicBezTo>
                  <a:cubicBezTo>
                    <a:pt x="10692" y="10546"/>
                    <a:pt x="10633" y="10486"/>
                    <a:pt x="10561" y="10462"/>
                  </a:cubicBezTo>
                  <a:cubicBezTo>
                    <a:pt x="10109" y="10296"/>
                    <a:pt x="9680" y="10117"/>
                    <a:pt x="9228" y="9950"/>
                  </a:cubicBezTo>
                  <a:lnTo>
                    <a:pt x="9192" y="9950"/>
                  </a:lnTo>
                  <a:cubicBezTo>
                    <a:pt x="9323" y="9641"/>
                    <a:pt x="9454" y="9319"/>
                    <a:pt x="9585" y="8998"/>
                  </a:cubicBezTo>
                  <a:cubicBezTo>
                    <a:pt x="10025" y="9176"/>
                    <a:pt x="10454" y="9355"/>
                    <a:pt x="10895" y="9534"/>
                  </a:cubicBezTo>
                  <a:cubicBezTo>
                    <a:pt x="10912" y="9541"/>
                    <a:pt x="10929" y="9544"/>
                    <a:pt x="10945" y="9544"/>
                  </a:cubicBezTo>
                  <a:cubicBezTo>
                    <a:pt x="11009" y="9544"/>
                    <a:pt x="11064" y="9495"/>
                    <a:pt x="11073" y="9438"/>
                  </a:cubicBezTo>
                  <a:cubicBezTo>
                    <a:pt x="11109" y="9343"/>
                    <a:pt x="11049" y="9284"/>
                    <a:pt x="10978" y="9260"/>
                  </a:cubicBezTo>
                  <a:cubicBezTo>
                    <a:pt x="10537" y="9081"/>
                    <a:pt x="10121" y="8903"/>
                    <a:pt x="9692" y="8736"/>
                  </a:cubicBezTo>
                  <a:cubicBezTo>
                    <a:pt x="9811" y="8462"/>
                    <a:pt x="9918" y="8200"/>
                    <a:pt x="10025" y="7926"/>
                  </a:cubicBezTo>
                  <a:cubicBezTo>
                    <a:pt x="10037" y="7950"/>
                    <a:pt x="10061" y="7974"/>
                    <a:pt x="10097" y="7986"/>
                  </a:cubicBezTo>
                  <a:cubicBezTo>
                    <a:pt x="10514" y="8152"/>
                    <a:pt x="10918" y="8331"/>
                    <a:pt x="11335" y="8498"/>
                  </a:cubicBezTo>
                  <a:cubicBezTo>
                    <a:pt x="11348" y="8502"/>
                    <a:pt x="11360" y="8504"/>
                    <a:pt x="11373" y="8504"/>
                  </a:cubicBezTo>
                  <a:cubicBezTo>
                    <a:pt x="11434" y="8504"/>
                    <a:pt x="11494" y="8459"/>
                    <a:pt x="11514" y="8391"/>
                  </a:cubicBezTo>
                  <a:cubicBezTo>
                    <a:pt x="11538" y="8307"/>
                    <a:pt x="11478" y="8248"/>
                    <a:pt x="11407" y="8212"/>
                  </a:cubicBezTo>
                  <a:cubicBezTo>
                    <a:pt x="10990" y="8057"/>
                    <a:pt x="10585" y="7879"/>
                    <a:pt x="10168" y="7712"/>
                  </a:cubicBezTo>
                  <a:cubicBezTo>
                    <a:pt x="10160" y="7712"/>
                    <a:pt x="10152" y="7707"/>
                    <a:pt x="10141" y="7707"/>
                  </a:cubicBezTo>
                  <a:cubicBezTo>
                    <a:pt x="10135" y="7707"/>
                    <a:pt x="10129" y="7708"/>
                    <a:pt x="10121" y="7712"/>
                  </a:cubicBezTo>
                  <a:cubicBezTo>
                    <a:pt x="10264" y="7402"/>
                    <a:pt x="10383" y="7081"/>
                    <a:pt x="10514" y="6771"/>
                  </a:cubicBezTo>
                  <a:lnTo>
                    <a:pt x="10525" y="6783"/>
                  </a:lnTo>
                  <a:cubicBezTo>
                    <a:pt x="10954" y="6926"/>
                    <a:pt x="11407" y="7069"/>
                    <a:pt x="11835" y="7200"/>
                  </a:cubicBezTo>
                  <a:cubicBezTo>
                    <a:pt x="11852" y="7206"/>
                    <a:pt x="11869" y="7208"/>
                    <a:pt x="11885" y="7208"/>
                  </a:cubicBezTo>
                  <a:cubicBezTo>
                    <a:pt x="12029" y="7208"/>
                    <a:pt x="12089" y="6980"/>
                    <a:pt x="11907" y="6926"/>
                  </a:cubicBezTo>
                  <a:cubicBezTo>
                    <a:pt x="11478" y="6783"/>
                    <a:pt x="11049" y="6640"/>
                    <a:pt x="10597" y="6498"/>
                  </a:cubicBezTo>
                  <a:lnTo>
                    <a:pt x="11002" y="5521"/>
                  </a:lnTo>
                  <a:cubicBezTo>
                    <a:pt x="11490" y="5736"/>
                    <a:pt x="12002" y="5890"/>
                    <a:pt x="12526" y="5986"/>
                  </a:cubicBezTo>
                  <a:cubicBezTo>
                    <a:pt x="12535" y="5987"/>
                    <a:pt x="12544" y="5988"/>
                    <a:pt x="12553" y="5988"/>
                  </a:cubicBezTo>
                  <a:cubicBezTo>
                    <a:pt x="12617" y="5988"/>
                    <a:pt x="12683" y="5951"/>
                    <a:pt x="12704" y="5878"/>
                  </a:cubicBezTo>
                  <a:cubicBezTo>
                    <a:pt x="12716" y="5807"/>
                    <a:pt x="12669" y="5712"/>
                    <a:pt x="12597" y="5700"/>
                  </a:cubicBezTo>
                  <a:cubicBezTo>
                    <a:pt x="12109" y="5616"/>
                    <a:pt x="11609" y="5474"/>
                    <a:pt x="11157" y="5271"/>
                  </a:cubicBezTo>
                  <a:cubicBezTo>
                    <a:pt x="11133" y="5271"/>
                    <a:pt x="11121" y="5259"/>
                    <a:pt x="11109" y="5259"/>
                  </a:cubicBezTo>
                  <a:cubicBezTo>
                    <a:pt x="11216" y="4985"/>
                    <a:pt x="11335" y="4723"/>
                    <a:pt x="11430" y="4450"/>
                  </a:cubicBezTo>
                  <a:cubicBezTo>
                    <a:pt x="11454" y="4462"/>
                    <a:pt x="11466" y="4462"/>
                    <a:pt x="11478" y="4485"/>
                  </a:cubicBezTo>
                  <a:cubicBezTo>
                    <a:pt x="12002" y="4604"/>
                    <a:pt x="12490" y="4783"/>
                    <a:pt x="12954" y="5033"/>
                  </a:cubicBezTo>
                  <a:cubicBezTo>
                    <a:pt x="12978" y="5045"/>
                    <a:pt x="13000" y="5050"/>
                    <a:pt x="13022" y="5050"/>
                  </a:cubicBezTo>
                  <a:cubicBezTo>
                    <a:pt x="13155" y="5050"/>
                    <a:pt x="13241" y="4855"/>
                    <a:pt x="13097" y="4783"/>
                  </a:cubicBezTo>
                  <a:cubicBezTo>
                    <a:pt x="12609" y="4521"/>
                    <a:pt x="12085" y="4319"/>
                    <a:pt x="11549" y="4200"/>
                  </a:cubicBezTo>
                  <a:lnTo>
                    <a:pt x="11526" y="4200"/>
                  </a:lnTo>
                  <a:lnTo>
                    <a:pt x="11788" y="3533"/>
                  </a:lnTo>
                  <a:cubicBezTo>
                    <a:pt x="11811" y="3533"/>
                    <a:pt x="11811" y="3545"/>
                    <a:pt x="11823" y="3545"/>
                  </a:cubicBezTo>
                  <a:lnTo>
                    <a:pt x="13383" y="4164"/>
                  </a:lnTo>
                  <a:cubicBezTo>
                    <a:pt x="13398" y="4171"/>
                    <a:pt x="13413" y="4175"/>
                    <a:pt x="13429" y="4175"/>
                  </a:cubicBezTo>
                  <a:cubicBezTo>
                    <a:pt x="13490" y="4175"/>
                    <a:pt x="13552" y="4125"/>
                    <a:pt x="13562" y="4069"/>
                  </a:cubicBezTo>
                  <a:cubicBezTo>
                    <a:pt x="13597" y="3973"/>
                    <a:pt x="13538" y="3914"/>
                    <a:pt x="13454" y="3878"/>
                  </a:cubicBezTo>
                  <a:lnTo>
                    <a:pt x="11895" y="3259"/>
                  </a:lnTo>
                  <a:cubicBezTo>
                    <a:pt x="11930" y="3199"/>
                    <a:pt x="11942" y="3140"/>
                    <a:pt x="11966" y="3080"/>
                  </a:cubicBezTo>
                  <a:cubicBezTo>
                    <a:pt x="12145" y="2628"/>
                    <a:pt x="12311" y="2187"/>
                    <a:pt x="12478" y="1735"/>
                  </a:cubicBezTo>
                  <a:close/>
                  <a:moveTo>
                    <a:pt x="10014" y="12951"/>
                  </a:moveTo>
                  <a:lnTo>
                    <a:pt x="10014" y="12951"/>
                  </a:lnTo>
                  <a:cubicBezTo>
                    <a:pt x="10049" y="12963"/>
                    <a:pt x="10097" y="12975"/>
                    <a:pt x="10133" y="12998"/>
                  </a:cubicBezTo>
                  <a:cubicBezTo>
                    <a:pt x="10085" y="13010"/>
                    <a:pt x="10049" y="13022"/>
                    <a:pt x="10025" y="13034"/>
                  </a:cubicBezTo>
                  <a:cubicBezTo>
                    <a:pt x="10025" y="13010"/>
                    <a:pt x="10014" y="12975"/>
                    <a:pt x="10014" y="12951"/>
                  </a:cubicBezTo>
                  <a:close/>
                  <a:moveTo>
                    <a:pt x="9537" y="11665"/>
                  </a:moveTo>
                  <a:lnTo>
                    <a:pt x="11276" y="12248"/>
                  </a:lnTo>
                  <a:cubicBezTo>
                    <a:pt x="11716" y="12403"/>
                    <a:pt x="12157" y="12546"/>
                    <a:pt x="12597" y="12701"/>
                  </a:cubicBezTo>
                  <a:cubicBezTo>
                    <a:pt x="13014" y="12832"/>
                    <a:pt x="13443" y="12951"/>
                    <a:pt x="13824" y="13189"/>
                  </a:cubicBezTo>
                  <a:cubicBezTo>
                    <a:pt x="13788" y="13272"/>
                    <a:pt x="13764" y="13356"/>
                    <a:pt x="13728" y="13439"/>
                  </a:cubicBezTo>
                  <a:cubicBezTo>
                    <a:pt x="13681" y="13260"/>
                    <a:pt x="13562" y="13129"/>
                    <a:pt x="13371" y="13058"/>
                  </a:cubicBezTo>
                  <a:lnTo>
                    <a:pt x="9537" y="11665"/>
                  </a:lnTo>
                  <a:close/>
                  <a:moveTo>
                    <a:pt x="10704" y="13201"/>
                  </a:moveTo>
                  <a:cubicBezTo>
                    <a:pt x="10787" y="13225"/>
                    <a:pt x="10859" y="13248"/>
                    <a:pt x="10918" y="13272"/>
                  </a:cubicBezTo>
                  <a:cubicBezTo>
                    <a:pt x="10859" y="13332"/>
                    <a:pt x="10811" y="13391"/>
                    <a:pt x="10799" y="13486"/>
                  </a:cubicBezTo>
                  <a:lnTo>
                    <a:pt x="10799" y="13510"/>
                  </a:lnTo>
                  <a:cubicBezTo>
                    <a:pt x="10787" y="13498"/>
                    <a:pt x="10787" y="13486"/>
                    <a:pt x="10799" y="13486"/>
                  </a:cubicBezTo>
                  <a:cubicBezTo>
                    <a:pt x="10787" y="13367"/>
                    <a:pt x="10752" y="13272"/>
                    <a:pt x="10704" y="13201"/>
                  </a:cubicBezTo>
                  <a:close/>
                  <a:moveTo>
                    <a:pt x="12454" y="13832"/>
                  </a:moveTo>
                  <a:lnTo>
                    <a:pt x="12454" y="13832"/>
                  </a:lnTo>
                  <a:cubicBezTo>
                    <a:pt x="12514" y="13844"/>
                    <a:pt x="12573" y="13867"/>
                    <a:pt x="12633" y="13891"/>
                  </a:cubicBezTo>
                  <a:cubicBezTo>
                    <a:pt x="12609" y="14010"/>
                    <a:pt x="12597" y="14106"/>
                    <a:pt x="12585" y="14213"/>
                  </a:cubicBezTo>
                  <a:cubicBezTo>
                    <a:pt x="12538" y="14082"/>
                    <a:pt x="12490" y="13963"/>
                    <a:pt x="12454" y="13832"/>
                  </a:cubicBezTo>
                  <a:close/>
                  <a:moveTo>
                    <a:pt x="12061" y="16546"/>
                  </a:moveTo>
                  <a:cubicBezTo>
                    <a:pt x="12073" y="16665"/>
                    <a:pt x="12109" y="16784"/>
                    <a:pt x="12121" y="16904"/>
                  </a:cubicBezTo>
                  <a:cubicBezTo>
                    <a:pt x="12097" y="16987"/>
                    <a:pt x="12061" y="17058"/>
                    <a:pt x="12073" y="17142"/>
                  </a:cubicBezTo>
                  <a:cubicBezTo>
                    <a:pt x="12073" y="17296"/>
                    <a:pt x="12073" y="17439"/>
                    <a:pt x="12097" y="17594"/>
                  </a:cubicBezTo>
                  <a:cubicBezTo>
                    <a:pt x="12061" y="17535"/>
                    <a:pt x="12049" y="17451"/>
                    <a:pt x="12014" y="17392"/>
                  </a:cubicBezTo>
                  <a:cubicBezTo>
                    <a:pt x="12026" y="17225"/>
                    <a:pt x="12049" y="17023"/>
                    <a:pt x="12049" y="16844"/>
                  </a:cubicBezTo>
                  <a:cubicBezTo>
                    <a:pt x="12049" y="16749"/>
                    <a:pt x="12061" y="16654"/>
                    <a:pt x="12061" y="16546"/>
                  </a:cubicBezTo>
                  <a:close/>
                  <a:moveTo>
                    <a:pt x="5406" y="18237"/>
                  </a:moveTo>
                  <a:cubicBezTo>
                    <a:pt x="5334" y="18356"/>
                    <a:pt x="5275" y="18475"/>
                    <a:pt x="5215" y="18594"/>
                  </a:cubicBezTo>
                  <a:lnTo>
                    <a:pt x="5132" y="18451"/>
                  </a:lnTo>
                  <a:cubicBezTo>
                    <a:pt x="5215" y="18380"/>
                    <a:pt x="5322" y="18308"/>
                    <a:pt x="5406" y="18237"/>
                  </a:cubicBezTo>
                  <a:close/>
                  <a:moveTo>
                    <a:pt x="6894" y="14201"/>
                  </a:moveTo>
                  <a:lnTo>
                    <a:pt x="6894" y="14201"/>
                  </a:lnTo>
                  <a:cubicBezTo>
                    <a:pt x="6263" y="14939"/>
                    <a:pt x="5501" y="15582"/>
                    <a:pt x="4739" y="16213"/>
                  </a:cubicBezTo>
                  <a:cubicBezTo>
                    <a:pt x="3406" y="17308"/>
                    <a:pt x="2072" y="18392"/>
                    <a:pt x="739" y="19499"/>
                  </a:cubicBezTo>
                  <a:cubicBezTo>
                    <a:pt x="1036" y="19190"/>
                    <a:pt x="1358" y="18916"/>
                    <a:pt x="1679" y="18630"/>
                  </a:cubicBezTo>
                  <a:cubicBezTo>
                    <a:pt x="2048" y="18308"/>
                    <a:pt x="2417" y="17975"/>
                    <a:pt x="2786" y="17666"/>
                  </a:cubicBezTo>
                  <a:cubicBezTo>
                    <a:pt x="3548" y="17023"/>
                    <a:pt x="4310" y="16403"/>
                    <a:pt x="5072" y="15772"/>
                  </a:cubicBezTo>
                  <a:cubicBezTo>
                    <a:pt x="5680" y="15261"/>
                    <a:pt x="6334" y="14760"/>
                    <a:pt x="6894" y="14201"/>
                  </a:cubicBezTo>
                  <a:close/>
                  <a:moveTo>
                    <a:pt x="3894" y="19392"/>
                  </a:moveTo>
                  <a:lnTo>
                    <a:pt x="3894" y="19392"/>
                  </a:lnTo>
                  <a:cubicBezTo>
                    <a:pt x="3858" y="19463"/>
                    <a:pt x="3834" y="19559"/>
                    <a:pt x="3822" y="19630"/>
                  </a:cubicBezTo>
                  <a:cubicBezTo>
                    <a:pt x="3763" y="19618"/>
                    <a:pt x="3715" y="19582"/>
                    <a:pt x="3667" y="19559"/>
                  </a:cubicBezTo>
                  <a:cubicBezTo>
                    <a:pt x="3739" y="19499"/>
                    <a:pt x="3822" y="19451"/>
                    <a:pt x="3894" y="19392"/>
                  </a:cubicBezTo>
                  <a:close/>
                  <a:moveTo>
                    <a:pt x="6835" y="19702"/>
                  </a:moveTo>
                  <a:lnTo>
                    <a:pt x="6835" y="19702"/>
                  </a:lnTo>
                  <a:cubicBezTo>
                    <a:pt x="6882" y="19725"/>
                    <a:pt x="6894" y="19725"/>
                    <a:pt x="6930" y="19737"/>
                  </a:cubicBezTo>
                  <a:cubicBezTo>
                    <a:pt x="6930" y="19809"/>
                    <a:pt x="6918" y="19868"/>
                    <a:pt x="6894" y="19940"/>
                  </a:cubicBezTo>
                  <a:cubicBezTo>
                    <a:pt x="6882" y="19868"/>
                    <a:pt x="6858" y="19785"/>
                    <a:pt x="6835" y="19702"/>
                  </a:cubicBezTo>
                  <a:close/>
                  <a:moveTo>
                    <a:pt x="4489" y="20678"/>
                  </a:moveTo>
                  <a:cubicBezTo>
                    <a:pt x="4598" y="20796"/>
                    <a:pt x="4771" y="20866"/>
                    <a:pt x="4936" y="20866"/>
                  </a:cubicBezTo>
                  <a:cubicBezTo>
                    <a:pt x="4970" y="20866"/>
                    <a:pt x="5004" y="20863"/>
                    <a:pt x="5037" y="20856"/>
                  </a:cubicBezTo>
                  <a:cubicBezTo>
                    <a:pt x="5049" y="20999"/>
                    <a:pt x="5084" y="21130"/>
                    <a:pt x="5132" y="21285"/>
                  </a:cubicBezTo>
                  <a:cubicBezTo>
                    <a:pt x="4799" y="21178"/>
                    <a:pt x="4489" y="21059"/>
                    <a:pt x="4168" y="20940"/>
                  </a:cubicBezTo>
                  <a:cubicBezTo>
                    <a:pt x="4251" y="20916"/>
                    <a:pt x="4322" y="20868"/>
                    <a:pt x="4370" y="20797"/>
                  </a:cubicBezTo>
                  <a:cubicBezTo>
                    <a:pt x="4418" y="20761"/>
                    <a:pt x="4453" y="20714"/>
                    <a:pt x="4489" y="20678"/>
                  </a:cubicBezTo>
                  <a:close/>
                  <a:moveTo>
                    <a:pt x="9442" y="22428"/>
                  </a:moveTo>
                  <a:lnTo>
                    <a:pt x="9525" y="23095"/>
                  </a:lnTo>
                  <a:cubicBezTo>
                    <a:pt x="9490" y="23083"/>
                    <a:pt x="9454" y="23071"/>
                    <a:pt x="9418" y="23059"/>
                  </a:cubicBezTo>
                  <a:cubicBezTo>
                    <a:pt x="9418" y="23023"/>
                    <a:pt x="9430" y="23000"/>
                    <a:pt x="9430" y="22964"/>
                  </a:cubicBezTo>
                  <a:cubicBezTo>
                    <a:pt x="9430" y="22785"/>
                    <a:pt x="9442" y="22607"/>
                    <a:pt x="9442" y="22428"/>
                  </a:cubicBezTo>
                  <a:close/>
                  <a:moveTo>
                    <a:pt x="13169" y="24095"/>
                  </a:moveTo>
                  <a:cubicBezTo>
                    <a:pt x="13181" y="24333"/>
                    <a:pt x="13181" y="24524"/>
                    <a:pt x="13181" y="24666"/>
                  </a:cubicBezTo>
                  <a:cubicBezTo>
                    <a:pt x="13026" y="24619"/>
                    <a:pt x="12883" y="24571"/>
                    <a:pt x="12752" y="24524"/>
                  </a:cubicBezTo>
                  <a:cubicBezTo>
                    <a:pt x="12728" y="24500"/>
                    <a:pt x="12704" y="24476"/>
                    <a:pt x="12669" y="24452"/>
                  </a:cubicBezTo>
                  <a:lnTo>
                    <a:pt x="12454" y="24274"/>
                  </a:lnTo>
                  <a:lnTo>
                    <a:pt x="12454" y="24274"/>
                  </a:lnTo>
                  <a:cubicBezTo>
                    <a:pt x="12523" y="24312"/>
                    <a:pt x="12605" y="24330"/>
                    <a:pt x="12689" y="24330"/>
                  </a:cubicBezTo>
                  <a:cubicBezTo>
                    <a:pt x="12866" y="24330"/>
                    <a:pt x="13056" y="24248"/>
                    <a:pt x="13169" y="24095"/>
                  </a:cubicBezTo>
                  <a:close/>
                  <a:moveTo>
                    <a:pt x="1108" y="20559"/>
                  </a:moveTo>
                  <a:cubicBezTo>
                    <a:pt x="1155" y="20654"/>
                    <a:pt x="1215" y="20737"/>
                    <a:pt x="1334" y="20797"/>
                  </a:cubicBezTo>
                  <a:cubicBezTo>
                    <a:pt x="1929" y="21106"/>
                    <a:pt x="2536" y="21392"/>
                    <a:pt x="3144" y="21654"/>
                  </a:cubicBezTo>
                  <a:cubicBezTo>
                    <a:pt x="4572" y="22440"/>
                    <a:pt x="6061" y="23142"/>
                    <a:pt x="7597" y="23726"/>
                  </a:cubicBezTo>
                  <a:cubicBezTo>
                    <a:pt x="7651" y="23747"/>
                    <a:pt x="7702" y="23756"/>
                    <a:pt x="7751" y="23756"/>
                  </a:cubicBezTo>
                  <a:cubicBezTo>
                    <a:pt x="7842" y="23756"/>
                    <a:pt x="7924" y="23725"/>
                    <a:pt x="8001" y="23678"/>
                  </a:cubicBezTo>
                  <a:cubicBezTo>
                    <a:pt x="9192" y="24428"/>
                    <a:pt x="10466" y="24964"/>
                    <a:pt x="11835" y="25274"/>
                  </a:cubicBezTo>
                  <a:cubicBezTo>
                    <a:pt x="12315" y="25491"/>
                    <a:pt x="12892" y="25736"/>
                    <a:pt x="13360" y="25736"/>
                  </a:cubicBezTo>
                  <a:cubicBezTo>
                    <a:pt x="13508" y="25736"/>
                    <a:pt x="13644" y="25712"/>
                    <a:pt x="13764" y="25655"/>
                  </a:cubicBezTo>
                  <a:lnTo>
                    <a:pt x="13764" y="25655"/>
                  </a:lnTo>
                  <a:cubicBezTo>
                    <a:pt x="13624" y="25760"/>
                    <a:pt x="13447" y="25799"/>
                    <a:pt x="13265" y="25799"/>
                  </a:cubicBezTo>
                  <a:cubicBezTo>
                    <a:pt x="13137" y="25799"/>
                    <a:pt x="13006" y="25779"/>
                    <a:pt x="12883" y="25750"/>
                  </a:cubicBezTo>
                  <a:cubicBezTo>
                    <a:pt x="12430" y="25643"/>
                    <a:pt x="11990" y="25464"/>
                    <a:pt x="11561" y="25297"/>
                  </a:cubicBezTo>
                  <a:cubicBezTo>
                    <a:pt x="11097" y="25143"/>
                    <a:pt x="10621" y="24976"/>
                    <a:pt x="10156" y="24797"/>
                  </a:cubicBezTo>
                  <a:cubicBezTo>
                    <a:pt x="9216" y="24452"/>
                    <a:pt x="8299" y="24095"/>
                    <a:pt x="7370" y="23726"/>
                  </a:cubicBezTo>
                  <a:cubicBezTo>
                    <a:pt x="5513" y="22964"/>
                    <a:pt x="3679" y="22166"/>
                    <a:pt x="1870" y="21285"/>
                  </a:cubicBezTo>
                  <a:cubicBezTo>
                    <a:pt x="1489" y="21106"/>
                    <a:pt x="1096" y="20940"/>
                    <a:pt x="750" y="20714"/>
                  </a:cubicBezTo>
                  <a:cubicBezTo>
                    <a:pt x="822" y="20714"/>
                    <a:pt x="893" y="20690"/>
                    <a:pt x="977" y="20642"/>
                  </a:cubicBezTo>
                  <a:lnTo>
                    <a:pt x="1108" y="20559"/>
                  </a:lnTo>
                  <a:close/>
                  <a:moveTo>
                    <a:pt x="12391" y="1"/>
                  </a:moveTo>
                  <a:cubicBezTo>
                    <a:pt x="12208" y="1"/>
                    <a:pt x="12031" y="42"/>
                    <a:pt x="11871" y="152"/>
                  </a:cubicBezTo>
                  <a:cubicBezTo>
                    <a:pt x="11502" y="390"/>
                    <a:pt x="11311" y="890"/>
                    <a:pt x="11680" y="1235"/>
                  </a:cubicBezTo>
                  <a:cubicBezTo>
                    <a:pt x="11835" y="1402"/>
                    <a:pt x="12097" y="1485"/>
                    <a:pt x="12311" y="1580"/>
                  </a:cubicBezTo>
                  <a:cubicBezTo>
                    <a:pt x="11585" y="3545"/>
                    <a:pt x="10799" y="5474"/>
                    <a:pt x="9990" y="7426"/>
                  </a:cubicBezTo>
                  <a:cubicBezTo>
                    <a:pt x="9597" y="8391"/>
                    <a:pt x="9192" y="9367"/>
                    <a:pt x="8775" y="10331"/>
                  </a:cubicBezTo>
                  <a:cubicBezTo>
                    <a:pt x="8561" y="10819"/>
                    <a:pt x="8359" y="11331"/>
                    <a:pt x="8144" y="11820"/>
                  </a:cubicBezTo>
                  <a:cubicBezTo>
                    <a:pt x="7966" y="12248"/>
                    <a:pt x="7775" y="12677"/>
                    <a:pt x="7525" y="13070"/>
                  </a:cubicBezTo>
                  <a:cubicBezTo>
                    <a:pt x="6989" y="13891"/>
                    <a:pt x="6156" y="14510"/>
                    <a:pt x="5430" y="15141"/>
                  </a:cubicBezTo>
                  <a:cubicBezTo>
                    <a:pt x="4656" y="15796"/>
                    <a:pt x="3870" y="16427"/>
                    <a:pt x="3084" y="17070"/>
                  </a:cubicBezTo>
                  <a:cubicBezTo>
                    <a:pt x="2310" y="17713"/>
                    <a:pt x="1536" y="18380"/>
                    <a:pt x="810" y="19070"/>
                  </a:cubicBezTo>
                  <a:cubicBezTo>
                    <a:pt x="512" y="19344"/>
                    <a:pt x="131" y="19666"/>
                    <a:pt x="72" y="20094"/>
                  </a:cubicBezTo>
                  <a:cubicBezTo>
                    <a:pt x="0" y="20464"/>
                    <a:pt x="250" y="20761"/>
                    <a:pt x="524" y="20952"/>
                  </a:cubicBezTo>
                  <a:cubicBezTo>
                    <a:pt x="893" y="21214"/>
                    <a:pt x="1346" y="21392"/>
                    <a:pt x="1762" y="21583"/>
                  </a:cubicBezTo>
                  <a:cubicBezTo>
                    <a:pt x="2227" y="21809"/>
                    <a:pt x="2703" y="22023"/>
                    <a:pt x="3179" y="22249"/>
                  </a:cubicBezTo>
                  <a:cubicBezTo>
                    <a:pt x="4096" y="22678"/>
                    <a:pt x="5025" y="23083"/>
                    <a:pt x="5953" y="23488"/>
                  </a:cubicBezTo>
                  <a:cubicBezTo>
                    <a:pt x="7847" y="24285"/>
                    <a:pt x="9752" y="25024"/>
                    <a:pt x="11692" y="25690"/>
                  </a:cubicBezTo>
                  <a:cubicBezTo>
                    <a:pt x="12109" y="25833"/>
                    <a:pt x="12538" y="26012"/>
                    <a:pt x="12990" y="26095"/>
                  </a:cubicBezTo>
                  <a:cubicBezTo>
                    <a:pt x="13084" y="26110"/>
                    <a:pt x="13181" y="26119"/>
                    <a:pt x="13277" y="26119"/>
                  </a:cubicBezTo>
                  <a:cubicBezTo>
                    <a:pt x="13556" y="26119"/>
                    <a:pt x="13828" y="26043"/>
                    <a:pt x="14014" y="25821"/>
                  </a:cubicBezTo>
                  <a:cubicBezTo>
                    <a:pt x="14264" y="25559"/>
                    <a:pt x="14300" y="25155"/>
                    <a:pt x="14300" y="24797"/>
                  </a:cubicBezTo>
                  <a:cubicBezTo>
                    <a:pt x="14300" y="24285"/>
                    <a:pt x="14264" y="23773"/>
                    <a:pt x="14240" y="23261"/>
                  </a:cubicBezTo>
                  <a:cubicBezTo>
                    <a:pt x="14145" y="21130"/>
                    <a:pt x="14002" y="18987"/>
                    <a:pt x="13824" y="16868"/>
                  </a:cubicBezTo>
                  <a:cubicBezTo>
                    <a:pt x="13728" y="15820"/>
                    <a:pt x="13657" y="14808"/>
                    <a:pt x="13954" y="13796"/>
                  </a:cubicBezTo>
                  <a:cubicBezTo>
                    <a:pt x="14133" y="13189"/>
                    <a:pt x="14359" y="12605"/>
                    <a:pt x="14597" y="12010"/>
                  </a:cubicBezTo>
                  <a:cubicBezTo>
                    <a:pt x="14621" y="12010"/>
                    <a:pt x="14657" y="11998"/>
                    <a:pt x="14669" y="11986"/>
                  </a:cubicBezTo>
                  <a:cubicBezTo>
                    <a:pt x="14681" y="11951"/>
                    <a:pt x="14681" y="11903"/>
                    <a:pt x="14657" y="11891"/>
                  </a:cubicBezTo>
                  <a:cubicBezTo>
                    <a:pt x="14788" y="11570"/>
                    <a:pt x="14919" y="11248"/>
                    <a:pt x="15038" y="10927"/>
                  </a:cubicBezTo>
                  <a:cubicBezTo>
                    <a:pt x="15812" y="8926"/>
                    <a:pt x="16598" y="6938"/>
                    <a:pt x="17372" y="4926"/>
                  </a:cubicBezTo>
                  <a:cubicBezTo>
                    <a:pt x="17538" y="4497"/>
                    <a:pt x="17717" y="4045"/>
                    <a:pt x="17884" y="3616"/>
                  </a:cubicBezTo>
                  <a:cubicBezTo>
                    <a:pt x="17977" y="3640"/>
                    <a:pt x="18080" y="3656"/>
                    <a:pt x="18184" y="3656"/>
                  </a:cubicBezTo>
                  <a:cubicBezTo>
                    <a:pt x="18345" y="3656"/>
                    <a:pt x="18508" y="3617"/>
                    <a:pt x="18646" y="3509"/>
                  </a:cubicBezTo>
                  <a:cubicBezTo>
                    <a:pt x="19015" y="3211"/>
                    <a:pt x="19062" y="2616"/>
                    <a:pt x="18705" y="2307"/>
                  </a:cubicBezTo>
                  <a:cubicBezTo>
                    <a:pt x="18538" y="2164"/>
                    <a:pt x="18312" y="2056"/>
                    <a:pt x="18110" y="1961"/>
                  </a:cubicBezTo>
                  <a:cubicBezTo>
                    <a:pt x="18086" y="1949"/>
                    <a:pt x="18062" y="1937"/>
                    <a:pt x="18050" y="1937"/>
                  </a:cubicBezTo>
                  <a:cubicBezTo>
                    <a:pt x="18003" y="1926"/>
                    <a:pt x="17955" y="1890"/>
                    <a:pt x="17907" y="1878"/>
                  </a:cubicBezTo>
                  <a:cubicBezTo>
                    <a:pt x="17634" y="1759"/>
                    <a:pt x="17348" y="1640"/>
                    <a:pt x="17062" y="1533"/>
                  </a:cubicBezTo>
                  <a:cubicBezTo>
                    <a:pt x="16467" y="1306"/>
                    <a:pt x="15871" y="1104"/>
                    <a:pt x="15276" y="914"/>
                  </a:cubicBezTo>
                  <a:cubicBezTo>
                    <a:pt x="14681" y="711"/>
                    <a:pt x="14085" y="509"/>
                    <a:pt x="13490" y="294"/>
                  </a:cubicBezTo>
                  <a:cubicBezTo>
                    <a:pt x="13162" y="174"/>
                    <a:pt x="12764" y="1"/>
                    <a:pt x="123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6121300" y="1462325"/>
              <a:ext cx="11625" cy="7450"/>
            </a:xfrm>
            <a:custGeom>
              <a:avLst/>
              <a:gdLst/>
              <a:ahLst/>
              <a:cxnLst/>
              <a:rect l="l" t="t" r="r" b="b"/>
              <a:pathLst>
                <a:path w="465" h="298" extrusionOk="0">
                  <a:moveTo>
                    <a:pt x="82" y="1"/>
                  </a:moveTo>
                  <a:cubicBezTo>
                    <a:pt x="56" y="1"/>
                    <a:pt x="27" y="9"/>
                    <a:pt x="12" y="32"/>
                  </a:cubicBezTo>
                  <a:cubicBezTo>
                    <a:pt x="0" y="68"/>
                    <a:pt x="0" y="127"/>
                    <a:pt x="48" y="139"/>
                  </a:cubicBezTo>
                  <a:cubicBezTo>
                    <a:pt x="155" y="187"/>
                    <a:pt x="250" y="246"/>
                    <a:pt x="345" y="282"/>
                  </a:cubicBezTo>
                  <a:cubicBezTo>
                    <a:pt x="355" y="292"/>
                    <a:pt x="371" y="297"/>
                    <a:pt x="388" y="297"/>
                  </a:cubicBezTo>
                  <a:cubicBezTo>
                    <a:pt x="412" y="297"/>
                    <a:pt x="439" y="286"/>
                    <a:pt x="452" y="258"/>
                  </a:cubicBezTo>
                  <a:cubicBezTo>
                    <a:pt x="464" y="210"/>
                    <a:pt x="464" y="175"/>
                    <a:pt x="417" y="151"/>
                  </a:cubicBezTo>
                  <a:cubicBezTo>
                    <a:pt x="310" y="115"/>
                    <a:pt x="214" y="56"/>
                    <a:pt x="119" y="8"/>
                  </a:cubicBezTo>
                  <a:cubicBezTo>
                    <a:pt x="110" y="4"/>
                    <a:pt x="97" y="1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6144500" y="1413700"/>
              <a:ext cx="8375" cy="5675"/>
            </a:xfrm>
            <a:custGeom>
              <a:avLst/>
              <a:gdLst/>
              <a:ahLst/>
              <a:cxnLst/>
              <a:rect l="l" t="t" r="r" b="b"/>
              <a:pathLst>
                <a:path w="335" h="227" extrusionOk="0">
                  <a:moveTo>
                    <a:pt x="84" y="0"/>
                  </a:moveTo>
                  <a:cubicBezTo>
                    <a:pt x="72" y="0"/>
                    <a:pt x="36" y="0"/>
                    <a:pt x="25" y="12"/>
                  </a:cubicBezTo>
                  <a:cubicBezTo>
                    <a:pt x="13" y="36"/>
                    <a:pt x="1" y="48"/>
                    <a:pt x="1" y="60"/>
                  </a:cubicBezTo>
                  <a:cubicBezTo>
                    <a:pt x="1" y="72"/>
                    <a:pt x="1" y="108"/>
                    <a:pt x="13" y="119"/>
                  </a:cubicBezTo>
                  <a:lnTo>
                    <a:pt x="25" y="131"/>
                  </a:lnTo>
                  <a:cubicBezTo>
                    <a:pt x="36" y="155"/>
                    <a:pt x="36" y="155"/>
                    <a:pt x="48" y="155"/>
                  </a:cubicBezTo>
                  <a:cubicBezTo>
                    <a:pt x="108" y="179"/>
                    <a:pt x="167" y="191"/>
                    <a:pt x="251" y="227"/>
                  </a:cubicBezTo>
                  <a:cubicBezTo>
                    <a:pt x="263" y="227"/>
                    <a:pt x="286" y="227"/>
                    <a:pt x="310" y="215"/>
                  </a:cubicBezTo>
                  <a:cubicBezTo>
                    <a:pt x="322" y="191"/>
                    <a:pt x="334" y="179"/>
                    <a:pt x="334" y="167"/>
                  </a:cubicBezTo>
                  <a:cubicBezTo>
                    <a:pt x="334" y="155"/>
                    <a:pt x="334" y="119"/>
                    <a:pt x="322" y="108"/>
                  </a:cubicBezTo>
                  <a:cubicBezTo>
                    <a:pt x="322" y="108"/>
                    <a:pt x="310" y="108"/>
                    <a:pt x="310" y="96"/>
                  </a:cubicBezTo>
                  <a:cubicBezTo>
                    <a:pt x="298" y="72"/>
                    <a:pt x="298" y="72"/>
                    <a:pt x="275" y="72"/>
                  </a:cubicBezTo>
                  <a:cubicBezTo>
                    <a:pt x="215" y="48"/>
                    <a:pt x="156" y="36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6136475" y="1376625"/>
              <a:ext cx="12825" cy="7500"/>
            </a:xfrm>
            <a:custGeom>
              <a:avLst/>
              <a:gdLst/>
              <a:ahLst/>
              <a:cxnLst/>
              <a:rect l="l" t="t" r="r" b="b"/>
              <a:pathLst>
                <a:path w="513" h="300" extrusionOk="0">
                  <a:moveTo>
                    <a:pt x="89" y="0"/>
                  </a:moveTo>
                  <a:cubicBezTo>
                    <a:pt x="66" y="0"/>
                    <a:pt x="40" y="11"/>
                    <a:pt x="24" y="43"/>
                  </a:cubicBezTo>
                  <a:cubicBezTo>
                    <a:pt x="0" y="67"/>
                    <a:pt x="0" y="126"/>
                    <a:pt x="48" y="138"/>
                  </a:cubicBezTo>
                  <a:cubicBezTo>
                    <a:pt x="167" y="186"/>
                    <a:pt x="274" y="245"/>
                    <a:pt x="393" y="293"/>
                  </a:cubicBezTo>
                  <a:cubicBezTo>
                    <a:pt x="401" y="297"/>
                    <a:pt x="412" y="299"/>
                    <a:pt x="424" y="299"/>
                  </a:cubicBezTo>
                  <a:cubicBezTo>
                    <a:pt x="447" y="299"/>
                    <a:pt x="477" y="289"/>
                    <a:pt x="500" y="257"/>
                  </a:cubicBezTo>
                  <a:cubicBezTo>
                    <a:pt x="512" y="233"/>
                    <a:pt x="512" y="174"/>
                    <a:pt x="465" y="162"/>
                  </a:cubicBezTo>
                  <a:cubicBezTo>
                    <a:pt x="346" y="114"/>
                    <a:pt x="238" y="55"/>
                    <a:pt x="119" y="7"/>
                  </a:cubicBezTo>
                  <a:cubicBezTo>
                    <a:pt x="111" y="3"/>
                    <a:pt x="101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6172200" y="1374700"/>
              <a:ext cx="5075" cy="3600"/>
            </a:xfrm>
            <a:custGeom>
              <a:avLst/>
              <a:gdLst/>
              <a:ahLst/>
              <a:cxnLst/>
              <a:rect l="l" t="t" r="r" b="b"/>
              <a:pathLst>
                <a:path w="203" h="144" extrusionOk="0">
                  <a:moveTo>
                    <a:pt x="95" y="1"/>
                  </a:moveTo>
                  <a:cubicBezTo>
                    <a:pt x="0" y="1"/>
                    <a:pt x="0" y="144"/>
                    <a:pt x="95" y="144"/>
                  </a:cubicBezTo>
                  <a:cubicBezTo>
                    <a:pt x="202" y="144"/>
                    <a:pt x="202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6157300" y="1338325"/>
              <a:ext cx="12825" cy="6725"/>
            </a:xfrm>
            <a:custGeom>
              <a:avLst/>
              <a:gdLst/>
              <a:ahLst/>
              <a:cxnLst/>
              <a:rect l="l" t="t" r="r" b="b"/>
              <a:pathLst>
                <a:path w="513" h="269" extrusionOk="0">
                  <a:moveTo>
                    <a:pt x="96" y="1"/>
                  </a:moveTo>
                  <a:cubicBezTo>
                    <a:pt x="69" y="1"/>
                    <a:pt x="25" y="30"/>
                    <a:pt x="25" y="51"/>
                  </a:cubicBezTo>
                  <a:cubicBezTo>
                    <a:pt x="1" y="98"/>
                    <a:pt x="36" y="134"/>
                    <a:pt x="60" y="146"/>
                  </a:cubicBezTo>
                  <a:cubicBezTo>
                    <a:pt x="179" y="194"/>
                    <a:pt x="286" y="217"/>
                    <a:pt x="406" y="265"/>
                  </a:cubicBezTo>
                  <a:cubicBezTo>
                    <a:pt x="412" y="267"/>
                    <a:pt x="419" y="268"/>
                    <a:pt x="426" y="268"/>
                  </a:cubicBezTo>
                  <a:cubicBezTo>
                    <a:pt x="460" y="268"/>
                    <a:pt x="501" y="247"/>
                    <a:pt x="501" y="217"/>
                  </a:cubicBezTo>
                  <a:cubicBezTo>
                    <a:pt x="513" y="194"/>
                    <a:pt x="477" y="146"/>
                    <a:pt x="453" y="134"/>
                  </a:cubicBezTo>
                  <a:cubicBezTo>
                    <a:pt x="334" y="86"/>
                    <a:pt x="227" y="51"/>
                    <a:pt x="108" y="3"/>
                  </a:cubicBezTo>
                  <a:cubicBezTo>
                    <a:pt x="105" y="1"/>
                    <a:pt x="101" y="1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6190650" y="1327500"/>
              <a:ext cx="10725" cy="7525"/>
            </a:xfrm>
            <a:custGeom>
              <a:avLst/>
              <a:gdLst/>
              <a:ahLst/>
              <a:cxnLst/>
              <a:rect l="l" t="t" r="r" b="b"/>
              <a:pathLst>
                <a:path w="429" h="301" extrusionOk="0">
                  <a:moveTo>
                    <a:pt x="78" y="1"/>
                  </a:moveTo>
                  <a:cubicBezTo>
                    <a:pt x="49" y="1"/>
                    <a:pt x="20" y="11"/>
                    <a:pt x="12" y="43"/>
                  </a:cubicBezTo>
                  <a:cubicBezTo>
                    <a:pt x="0" y="67"/>
                    <a:pt x="0" y="115"/>
                    <a:pt x="36" y="138"/>
                  </a:cubicBezTo>
                  <a:cubicBezTo>
                    <a:pt x="131" y="186"/>
                    <a:pt x="215" y="246"/>
                    <a:pt x="310" y="293"/>
                  </a:cubicBezTo>
                  <a:cubicBezTo>
                    <a:pt x="318" y="298"/>
                    <a:pt x="332" y="300"/>
                    <a:pt x="347" y="300"/>
                  </a:cubicBezTo>
                  <a:cubicBezTo>
                    <a:pt x="372" y="300"/>
                    <a:pt x="402" y="292"/>
                    <a:pt x="417" y="269"/>
                  </a:cubicBezTo>
                  <a:cubicBezTo>
                    <a:pt x="429" y="222"/>
                    <a:pt x="417" y="174"/>
                    <a:pt x="381" y="162"/>
                  </a:cubicBezTo>
                  <a:cubicBezTo>
                    <a:pt x="298" y="115"/>
                    <a:pt x="203" y="55"/>
                    <a:pt x="119" y="7"/>
                  </a:cubicBezTo>
                  <a:cubicBezTo>
                    <a:pt x="107" y="3"/>
                    <a:pt x="93" y="1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6183800" y="1300575"/>
              <a:ext cx="7750" cy="6875"/>
            </a:xfrm>
            <a:custGeom>
              <a:avLst/>
              <a:gdLst/>
              <a:ahLst/>
              <a:cxnLst/>
              <a:rect l="l" t="t" r="r" b="b"/>
              <a:pathLst>
                <a:path w="310" h="275" extrusionOk="0">
                  <a:moveTo>
                    <a:pt x="60" y="1"/>
                  </a:moveTo>
                  <a:cubicBezTo>
                    <a:pt x="48" y="1"/>
                    <a:pt x="24" y="13"/>
                    <a:pt x="12" y="37"/>
                  </a:cubicBezTo>
                  <a:cubicBezTo>
                    <a:pt x="0" y="49"/>
                    <a:pt x="0" y="72"/>
                    <a:pt x="0" y="96"/>
                  </a:cubicBezTo>
                  <a:cubicBezTo>
                    <a:pt x="0" y="96"/>
                    <a:pt x="0" y="108"/>
                    <a:pt x="12" y="108"/>
                  </a:cubicBezTo>
                  <a:cubicBezTo>
                    <a:pt x="12" y="120"/>
                    <a:pt x="24" y="120"/>
                    <a:pt x="48" y="132"/>
                  </a:cubicBezTo>
                  <a:cubicBezTo>
                    <a:pt x="96" y="180"/>
                    <a:pt x="155" y="215"/>
                    <a:pt x="191" y="251"/>
                  </a:cubicBezTo>
                  <a:cubicBezTo>
                    <a:pt x="215" y="275"/>
                    <a:pt x="238" y="275"/>
                    <a:pt x="250" y="275"/>
                  </a:cubicBezTo>
                  <a:cubicBezTo>
                    <a:pt x="286" y="275"/>
                    <a:pt x="298" y="251"/>
                    <a:pt x="298" y="239"/>
                  </a:cubicBezTo>
                  <a:cubicBezTo>
                    <a:pt x="310" y="227"/>
                    <a:pt x="310" y="191"/>
                    <a:pt x="310" y="180"/>
                  </a:cubicBezTo>
                  <a:cubicBezTo>
                    <a:pt x="310" y="180"/>
                    <a:pt x="310" y="168"/>
                    <a:pt x="298" y="168"/>
                  </a:cubicBezTo>
                  <a:cubicBezTo>
                    <a:pt x="298" y="156"/>
                    <a:pt x="286" y="156"/>
                    <a:pt x="274" y="132"/>
                  </a:cubicBezTo>
                  <a:cubicBezTo>
                    <a:pt x="227" y="96"/>
                    <a:pt x="167" y="61"/>
                    <a:pt x="119" y="13"/>
                  </a:cubicBezTo>
                  <a:cubicBezTo>
                    <a:pt x="108" y="1"/>
                    <a:pt x="72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6151950" y="1272000"/>
              <a:ext cx="10150" cy="7000"/>
            </a:xfrm>
            <a:custGeom>
              <a:avLst/>
              <a:gdLst/>
              <a:ahLst/>
              <a:cxnLst/>
              <a:rect l="l" t="t" r="r" b="b"/>
              <a:pathLst>
                <a:path w="406" h="280" extrusionOk="0">
                  <a:moveTo>
                    <a:pt x="48" y="1"/>
                  </a:moveTo>
                  <a:cubicBezTo>
                    <a:pt x="36" y="1"/>
                    <a:pt x="24" y="13"/>
                    <a:pt x="12" y="25"/>
                  </a:cubicBezTo>
                  <a:cubicBezTo>
                    <a:pt x="0" y="49"/>
                    <a:pt x="0" y="72"/>
                    <a:pt x="0" y="84"/>
                  </a:cubicBezTo>
                  <a:cubicBezTo>
                    <a:pt x="0" y="108"/>
                    <a:pt x="12" y="120"/>
                    <a:pt x="24" y="132"/>
                  </a:cubicBezTo>
                  <a:cubicBezTo>
                    <a:pt x="108" y="180"/>
                    <a:pt x="203" y="203"/>
                    <a:pt x="298" y="251"/>
                  </a:cubicBezTo>
                  <a:cubicBezTo>
                    <a:pt x="311" y="271"/>
                    <a:pt x="321" y="280"/>
                    <a:pt x="331" y="280"/>
                  </a:cubicBezTo>
                  <a:cubicBezTo>
                    <a:pt x="339" y="280"/>
                    <a:pt x="347" y="274"/>
                    <a:pt x="358" y="263"/>
                  </a:cubicBezTo>
                  <a:cubicBezTo>
                    <a:pt x="369" y="263"/>
                    <a:pt x="381" y="251"/>
                    <a:pt x="393" y="239"/>
                  </a:cubicBezTo>
                  <a:cubicBezTo>
                    <a:pt x="405" y="227"/>
                    <a:pt x="405" y="191"/>
                    <a:pt x="405" y="180"/>
                  </a:cubicBezTo>
                  <a:cubicBezTo>
                    <a:pt x="405" y="168"/>
                    <a:pt x="393" y="144"/>
                    <a:pt x="381" y="132"/>
                  </a:cubicBezTo>
                  <a:cubicBezTo>
                    <a:pt x="298" y="84"/>
                    <a:pt x="203" y="61"/>
                    <a:pt x="108" y="13"/>
                  </a:cubicBezTo>
                  <a:cubicBezTo>
                    <a:pt x="96" y="1"/>
                    <a:pt x="84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6198075" y="1286600"/>
              <a:ext cx="4500" cy="3600"/>
            </a:xfrm>
            <a:custGeom>
              <a:avLst/>
              <a:gdLst/>
              <a:ahLst/>
              <a:cxnLst/>
              <a:rect l="l" t="t" r="r" b="b"/>
              <a:pathLst>
                <a:path w="180" h="144" extrusionOk="0">
                  <a:moveTo>
                    <a:pt x="84" y="0"/>
                  </a:moveTo>
                  <a:cubicBezTo>
                    <a:pt x="1" y="0"/>
                    <a:pt x="1" y="143"/>
                    <a:pt x="84" y="143"/>
                  </a:cubicBezTo>
                  <a:cubicBezTo>
                    <a:pt x="179" y="143"/>
                    <a:pt x="179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C0B615F-C293-0947-B8E6-2BCE6F541711}"/>
              </a:ext>
            </a:extLst>
          </p:cNvPr>
          <p:cNvSpPr txBox="1"/>
          <p:nvPr/>
        </p:nvSpPr>
        <p:spPr>
          <a:xfrm>
            <a:off x="1981432" y="2204392"/>
            <a:ext cx="4942415" cy="10002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endParaRPr lang="ar-KW" dirty="0">
              <a:effectLst/>
              <a:latin typeface=".AppleArabicFont"/>
            </a:endParaRPr>
          </a:p>
          <a:p>
            <a:pPr algn="r" rtl="1"/>
            <a:r>
              <a:rPr lang="ar-KW" sz="1700" b="1" i="0" dirty="0">
                <a:solidFill>
                  <a:schemeClr val="accent3">
                    <a:lumMod val="75000"/>
                  </a:schemeClr>
                </a:solidFill>
                <a:effectLst/>
                <a:latin typeface=".ArabicUIText-Regular"/>
              </a:rPr>
              <a:t>ملاحظة</a:t>
            </a:r>
            <a:r>
              <a:rPr lang="ar-KW" sz="1700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Regular"/>
              </a:rPr>
              <a:t>:</a:t>
            </a:r>
            <a:endParaRPr lang="ar-KW" sz="1700" b="1" dirty="0">
              <a:solidFill>
                <a:schemeClr val="accent3">
                  <a:lumMod val="75000"/>
                </a:schemeClr>
              </a:solidFill>
              <a:effectLst/>
              <a:latin typeface=".AppleArabicFont"/>
            </a:endParaRPr>
          </a:p>
          <a:p>
            <a:pPr algn="ctr" rtl="1"/>
            <a:r>
              <a:rPr lang="ar-KW" b="0" i="0" dirty="0">
                <a:effectLst/>
                <a:latin typeface=".ArabicUIText-Regular"/>
              </a:rPr>
              <a:t>الصفة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التي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تظهر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على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الكائن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تكون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بحسب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الشفرة</a:t>
            </a:r>
            <a:r>
              <a:rPr lang="ar-SA" b="0" i="0" dirty="0">
                <a:effectLst/>
                <a:latin typeface=".ArabicUIText-Regular"/>
              </a:rPr>
              <a:t> </a:t>
            </a:r>
            <a:r>
              <a:rPr lang="ar-KW" b="0" i="0" dirty="0">
                <a:effectLst/>
                <a:latin typeface=".SFUI-Regular"/>
              </a:rPr>
              <a:t>(</a:t>
            </a:r>
            <a:r>
              <a:rPr lang="ar-SA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المعلومات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التي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يحملها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الجين</a:t>
            </a:r>
            <a:r>
              <a:rPr lang="ar-SA" b="0" i="0" dirty="0">
                <a:effectLst/>
                <a:latin typeface=".ArabicUIText-Regular"/>
              </a:rPr>
              <a:t> </a:t>
            </a:r>
            <a:r>
              <a:rPr lang="ar-KW" b="0" i="0" dirty="0">
                <a:effectLst/>
                <a:latin typeface=".SFUI-Regular"/>
              </a:rPr>
              <a:t>)</a:t>
            </a:r>
            <a:endParaRPr lang="ar-KW" dirty="0">
              <a:effectLst/>
              <a:latin typeface=".AppleArabicFont"/>
            </a:endParaRPr>
          </a:p>
          <a:p>
            <a:pPr algn="ctr"/>
            <a:endParaRPr lang="en-KW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C9D5E4-7D10-854F-95EE-8F928AE1A938}"/>
              </a:ext>
            </a:extLst>
          </p:cNvPr>
          <p:cNvSpPr txBox="1"/>
          <p:nvPr/>
        </p:nvSpPr>
        <p:spPr>
          <a:xfrm>
            <a:off x="2235826" y="1434269"/>
            <a:ext cx="505904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b="0" i="0" dirty="0">
                <a:effectLst/>
                <a:latin typeface=".ArabicUIText-Regular"/>
              </a:rPr>
              <a:t>عبارة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عن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مقاطع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من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حمض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en-US" b="0" i="0" dirty="0">
                <a:effectLst/>
                <a:latin typeface=".SFUI-Regular"/>
              </a:rPr>
              <a:t>DNA</a:t>
            </a:r>
            <a:r>
              <a:rPr lang="ar-SA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مكونة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من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تتابعات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من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النيوكليوتيدات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ويشكل</a:t>
            </a:r>
            <a:endParaRPr lang="ar-KW" dirty="0">
              <a:effectLst/>
              <a:latin typeface=".AppleArabicFont"/>
            </a:endParaRPr>
          </a:p>
          <a:p>
            <a:pPr algn="ctr" rtl="1"/>
            <a:r>
              <a:rPr lang="ar-KW" b="0" i="0" dirty="0">
                <a:effectLst/>
                <a:latin typeface=".ArabicUIText-Regular"/>
              </a:rPr>
              <a:t>هذا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التتابع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شفرة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تصنيع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البروتينات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في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الخلية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الحيه</a:t>
            </a:r>
            <a:r>
              <a:rPr lang="ar-KW" b="0" i="0" dirty="0">
                <a:effectLst/>
                <a:latin typeface=".SFUI-Regular"/>
              </a:rPr>
              <a:t>.</a:t>
            </a:r>
            <a:endParaRPr lang="ar-KW" dirty="0">
              <a:effectLst/>
              <a:latin typeface=".AppleArabicFont"/>
            </a:endParaRPr>
          </a:p>
          <a:p>
            <a:pPr algn="ctr"/>
            <a:endParaRPr lang="en-KW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D47137-7DD9-C146-BF55-EA2B4BE11EC0}"/>
              </a:ext>
            </a:extLst>
          </p:cNvPr>
          <p:cNvSpPr txBox="1"/>
          <p:nvPr/>
        </p:nvSpPr>
        <p:spPr>
          <a:xfrm>
            <a:off x="2308877" y="3441200"/>
            <a:ext cx="485775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1700" b="1" i="0" dirty="0">
                <a:solidFill>
                  <a:schemeClr val="accent3">
                    <a:lumMod val="75000"/>
                  </a:schemeClr>
                </a:solidFill>
                <a:effectLst/>
                <a:latin typeface=".ArabicUIText-Regular"/>
              </a:rPr>
              <a:t>ملاحظة</a:t>
            </a:r>
            <a:r>
              <a:rPr lang="ar-KW" sz="1700" b="1" i="0" dirty="0">
                <a:solidFill>
                  <a:schemeClr val="accent3">
                    <a:lumMod val="75000"/>
                  </a:schemeClr>
                </a:solidFill>
                <a:effectLst/>
                <a:latin typeface=".SFUI-Regular"/>
              </a:rPr>
              <a:t>:</a:t>
            </a:r>
            <a:endParaRPr lang="ar-KW" sz="1700" b="1" dirty="0">
              <a:solidFill>
                <a:schemeClr val="accent3">
                  <a:lumMod val="75000"/>
                </a:schemeClr>
              </a:solidFill>
              <a:effectLst/>
              <a:latin typeface=".AppleArabicFont"/>
            </a:endParaRPr>
          </a:p>
          <a:p>
            <a:pPr algn="ctr" rtl="1"/>
            <a:r>
              <a:rPr lang="ar-KW" b="0" i="0" dirty="0">
                <a:effectLst/>
                <a:latin typeface=".ArabicUIText-Regular"/>
              </a:rPr>
              <a:t>حتى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يتم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تصنيع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بروتين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معين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لا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بد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من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عمل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الحمض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النووي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الرايبوزي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منقوص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الأكسجين</a:t>
            </a:r>
            <a:r>
              <a:rPr lang="en-US" b="0" i="0" dirty="0">
                <a:effectLst/>
                <a:latin typeface=".SFUI-Regular"/>
              </a:rPr>
              <a:t>DNA</a:t>
            </a:r>
            <a:r>
              <a:rPr lang="en-GB" b="0" i="0" dirty="0">
                <a:effectLst/>
                <a:latin typeface=".SFUI-Regular"/>
              </a:rPr>
              <a:t> </a:t>
            </a:r>
            <a:r>
              <a:rPr lang="en-US" b="0" i="0" dirty="0">
                <a:effectLst/>
                <a:latin typeface=".SFUI-Regular"/>
              </a:rPr>
              <a:t>) </a:t>
            </a:r>
            <a:r>
              <a:rPr lang="ar-SA" b="0" i="0" dirty="0">
                <a:effectLst/>
                <a:latin typeface=".SFUI-Regular"/>
              </a:rPr>
              <a:t> ) </a:t>
            </a:r>
            <a:r>
              <a:rPr lang="ar-KW" b="0" i="0" dirty="0">
                <a:effectLst/>
                <a:latin typeface=".ArabicUIText-Regular"/>
              </a:rPr>
              <a:t>مع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الحمض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النووي</a:t>
            </a:r>
            <a:r>
              <a:rPr lang="ar-KW" b="0" i="0" dirty="0">
                <a:effectLst/>
                <a:latin typeface=".SFUI-Regular"/>
              </a:rPr>
              <a:t> </a:t>
            </a:r>
            <a:r>
              <a:rPr lang="ar-KW" b="0" i="0" dirty="0">
                <a:effectLst/>
                <a:latin typeface=".ArabicUIText-Regular"/>
              </a:rPr>
              <a:t>الرايبوزي</a:t>
            </a:r>
            <a:r>
              <a:rPr lang="ar-SA" dirty="0">
                <a:latin typeface=".SFUI-Regular"/>
              </a:rPr>
              <a:t> </a:t>
            </a:r>
            <a:r>
              <a:rPr lang="en-US" b="0" i="0" dirty="0">
                <a:effectLst/>
                <a:latin typeface=".SFUI-Regular"/>
              </a:rPr>
              <a:t>RNA</a:t>
            </a:r>
            <a:r>
              <a:rPr lang="en-GB" dirty="0">
                <a:latin typeface=".SFUI-Regular"/>
              </a:rPr>
              <a:t> </a:t>
            </a:r>
            <a:r>
              <a:rPr lang="en-US" b="0" i="0" dirty="0">
                <a:effectLst/>
                <a:latin typeface=".SFUI-Regular"/>
              </a:rPr>
              <a:t>)</a:t>
            </a:r>
            <a:r>
              <a:rPr lang="ar-SA" b="0" i="0" dirty="0">
                <a:effectLst/>
                <a:latin typeface=".SFUI-Regular"/>
              </a:rPr>
              <a:t> )</a:t>
            </a:r>
            <a:endParaRPr lang="en-US" dirty="0">
              <a:effectLst/>
              <a:latin typeface=".AppleArabicFont"/>
            </a:endParaRPr>
          </a:p>
          <a:p>
            <a:pPr algn="l"/>
            <a:endParaRPr lang="en-KW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34"/>
          <p:cNvSpPr txBox="1">
            <a:spLocks noGrp="1"/>
          </p:cNvSpPr>
          <p:nvPr>
            <p:ph type="title"/>
          </p:nvPr>
        </p:nvSpPr>
        <p:spPr>
          <a:xfrm>
            <a:off x="3147775" y="160904"/>
            <a:ext cx="2832317" cy="5499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accent3">
                    <a:lumMod val="75000"/>
                  </a:schemeClr>
                </a:solidFill>
              </a:rPr>
              <a:t>تابع :</a:t>
            </a:r>
            <a:r>
              <a:rPr lang="ar-SA" dirty="0"/>
              <a:t> التعبير الجين</a:t>
            </a:r>
            <a:endParaRPr dirty="0"/>
          </a:p>
        </p:txBody>
      </p:sp>
      <p:sp>
        <p:nvSpPr>
          <p:cNvPr id="815" name="Google Shape;815;p34"/>
          <p:cNvSpPr txBox="1">
            <a:spLocks noGrp="1"/>
          </p:cNvSpPr>
          <p:nvPr>
            <p:ph type="subTitle" idx="7"/>
          </p:nvPr>
        </p:nvSpPr>
        <p:spPr>
          <a:xfrm>
            <a:off x="2059608" y="838152"/>
            <a:ext cx="4895774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الفروقات التركيبية بين حمض الـ             و حمض الـ              .</a:t>
            </a:r>
            <a:endParaRPr dirty="0"/>
          </a:p>
        </p:txBody>
      </p:sp>
      <p:sp>
        <p:nvSpPr>
          <p:cNvPr id="817" name="Google Shape;817;p34"/>
          <p:cNvSpPr txBox="1">
            <a:spLocks noGrp="1"/>
          </p:cNvSpPr>
          <p:nvPr>
            <p:ph type="subTitle" idx="9"/>
          </p:nvPr>
        </p:nvSpPr>
        <p:spPr>
          <a:xfrm>
            <a:off x="5498656" y="1271039"/>
            <a:ext cx="793457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RNA</a:t>
            </a:r>
            <a:endParaRPr dirty="0"/>
          </a:p>
        </p:txBody>
      </p:sp>
      <p:sp>
        <p:nvSpPr>
          <p:cNvPr id="22" name="Google Shape;815;p34">
            <a:extLst>
              <a:ext uri="{FF2B5EF4-FFF2-40B4-BE49-F238E27FC236}">
                <a16:creationId xmlns:a16="http://schemas.microsoft.com/office/drawing/2014/main" id="{2B21693D-B12C-A84F-9D20-2506D4E032C2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2793162" y="1274271"/>
            <a:ext cx="995141" cy="4594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DNA</a:t>
            </a:r>
            <a:endParaRPr dirty="0"/>
          </a:p>
        </p:txBody>
      </p:sp>
      <p:sp>
        <p:nvSpPr>
          <p:cNvPr id="23" name="Google Shape;817;p34">
            <a:extLst>
              <a:ext uri="{FF2B5EF4-FFF2-40B4-BE49-F238E27FC236}">
                <a16:creationId xmlns:a16="http://schemas.microsoft.com/office/drawing/2014/main" id="{34894E85-C2D6-C642-AC04-82E53697B1E9}"/>
              </a:ext>
            </a:extLst>
          </p:cNvPr>
          <p:cNvSpPr txBox="1">
            <a:spLocks noGrp="1"/>
          </p:cNvSpPr>
          <p:nvPr>
            <p:ph type="subTitle" idx="9"/>
          </p:nvPr>
        </p:nvSpPr>
        <p:spPr>
          <a:xfrm>
            <a:off x="2188618" y="854764"/>
            <a:ext cx="884474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RNA</a:t>
            </a:r>
            <a:endParaRPr dirty="0"/>
          </a:p>
        </p:txBody>
      </p:sp>
      <p:sp>
        <p:nvSpPr>
          <p:cNvPr id="24" name="Google Shape;815;p34">
            <a:extLst>
              <a:ext uri="{FF2B5EF4-FFF2-40B4-BE49-F238E27FC236}">
                <a16:creationId xmlns:a16="http://schemas.microsoft.com/office/drawing/2014/main" id="{2A1D4732-E515-A048-83F2-046AF3742691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3645346" y="838152"/>
            <a:ext cx="1117908" cy="343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DNA</a:t>
            </a:r>
            <a:endParaRPr dirty="0"/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2DD6914D-4368-0542-8E9A-16072F417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482311"/>
              </p:ext>
            </p:extLst>
          </p:nvPr>
        </p:nvGraphicFramePr>
        <p:xfrm>
          <a:off x="1840495" y="1690709"/>
          <a:ext cx="5463010" cy="31089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31505">
                  <a:extLst>
                    <a:ext uri="{9D8B030D-6E8A-4147-A177-3AD203B41FA5}">
                      <a16:colId xmlns:a16="http://schemas.microsoft.com/office/drawing/2014/main" val="3085176712"/>
                    </a:ext>
                  </a:extLst>
                </a:gridCol>
                <a:gridCol w="2731505">
                  <a:extLst>
                    <a:ext uri="{9D8B030D-6E8A-4147-A177-3AD203B41FA5}">
                      <a16:colId xmlns:a16="http://schemas.microsoft.com/office/drawing/2014/main" val="3389561641"/>
                    </a:ext>
                  </a:extLst>
                </a:gridCol>
              </a:tblGrid>
              <a:tr h="4618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KW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شريط مزدوج</a:t>
                      </a:r>
                    </a:p>
                    <a:p>
                      <a:pPr algn="ctr"/>
                      <a:endParaRPr lang="en-KW" sz="15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KW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شريط مفرد</a:t>
                      </a:r>
                    </a:p>
                    <a:p>
                      <a:pPr algn="ctr"/>
                      <a:endParaRPr lang="en-KW" sz="15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529260"/>
                  </a:ext>
                </a:extLst>
              </a:tr>
              <a:tr h="846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KW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أزواج القواعد </a:t>
                      </a:r>
                      <a:endParaRPr lang="ar-SA" sz="15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T-</a:t>
                      </a:r>
                      <a:r>
                        <a:rPr lang="ar-SA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ar-SA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ar-SA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ar-SA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ar-SA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G</a:t>
                      </a:r>
                      <a:endParaRPr lang="ar-SA" sz="15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KW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سيتوسين</a:t>
                      </a:r>
                      <a:r>
                        <a:rPr lang="ar-SA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- </a:t>
                      </a:r>
                      <a:r>
                        <a:rPr lang="ar-KW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جوانين -</a:t>
                      </a:r>
                      <a:r>
                        <a:rPr lang="ar-SA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ar-KW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أدنين -</a:t>
                      </a:r>
                      <a:r>
                        <a:rPr lang="ar-SA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ar-KW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ثايمين)</a:t>
                      </a:r>
                      <a:r>
                        <a:rPr lang="en-GB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endParaRPr lang="ar-KW" sz="15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KW" sz="15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KW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أزواج القواعد</a:t>
                      </a:r>
                      <a:endParaRPr lang="ar-SA" sz="15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U</a:t>
                      </a:r>
                      <a:r>
                        <a:rPr lang="ar-SA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ar-SA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ar-SA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ar-SA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ar-SA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ar-SA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G</a:t>
                      </a:r>
                      <a:endParaRPr lang="ar-SA" sz="15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ar-KW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سيتوســين -</a:t>
                      </a:r>
                      <a:r>
                        <a:rPr lang="ar-SA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ar-KW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جوانين</a:t>
                      </a:r>
                      <a:r>
                        <a:rPr lang="ar-SA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- </a:t>
                      </a:r>
                      <a:r>
                        <a:rPr lang="ar-KW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أد</a:t>
                      </a:r>
                      <a:r>
                        <a:rPr lang="ar-SA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ين</a:t>
                      </a:r>
                      <a:r>
                        <a:rPr lang="ar-KW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ين -</a:t>
                      </a:r>
                      <a:r>
                        <a:rPr lang="ar-SA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ar-KW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يورا</a:t>
                      </a:r>
                      <a:r>
                        <a:rPr lang="ar-SA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س</a:t>
                      </a:r>
                      <a:r>
                        <a:rPr lang="ar-KW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يل)</a:t>
                      </a:r>
                    </a:p>
                    <a:p>
                      <a:pPr algn="ctr"/>
                      <a:endParaRPr lang="en-KW" sz="15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618480"/>
                  </a:ext>
                </a:extLst>
              </a:tr>
              <a:tr h="6542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KW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سكرخماسي الكربون منقـوص الأكسـجين (سكر ديؤكسي رايبوز)</a:t>
                      </a:r>
                    </a:p>
                    <a:p>
                      <a:pPr algn="ctr"/>
                      <a:endParaRPr lang="en-KW" sz="15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KW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سكر خماسي الكربون</a:t>
                      </a:r>
                      <a:endParaRPr lang="ar-SA" sz="15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KW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(سكر الرايبوز)</a:t>
                      </a:r>
                    </a:p>
                    <a:p>
                      <a:pPr algn="ctr"/>
                      <a:endParaRPr lang="en-KW" sz="15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475177"/>
                  </a:ext>
                </a:extLst>
              </a:tr>
              <a:tr h="6542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KW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نوع واحد فقط هو</a:t>
                      </a:r>
                      <a:endParaRPr lang="en-GB" sz="15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DNA</a:t>
                      </a:r>
                      <a:r>
                        <a:rPr lang="ar-SA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الـ </a:t>
                      </a:r>
                      <a:endParaRPr lang="en-US" sz="15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KW" sz="15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KW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أنواعه</a:t>
                      </a:r>
                      <a:endParaRPr lang="en-GB" sz="15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mRNA ,tRNA ,</a:t>
                      </a:r>
                      <a:r>
                        <a:rPr lang="en-GB" sz="15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rRNA</a:t>
                      </a:r>
                      <a:endParaRPr lang="ar-SA" sz="1500" b="0" i="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.ArabicUIText-Regular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698822"/>
                  </a:ext>
                </a:extLst>
              </a:tr>
            </a:tbl>
          </a:graphicData>
        </a:graphic>
      </p:graphicFrame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3B2E8F40-0F13-E745-9B4C-305934CAF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097890"/>
              </p:ext>
            </p:extLst>
          </p:nvPr>
        </p:nvGraphicFramePr>
        <p:xfrm>
          <a:off x="1840495" y="1319869"/>
          <a:ext cx="5463010" cy="3708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31505">
                  <a:extLst>
                    <a:ext uri="{9D8B030D-6E8A-4147-A177-3AD203B41FA5}">
                      <a16:colId xmlns:a16="http://schemas.microsoft.com/office/drawing/2014/main" val="858315117"/>
                    </a:ext>
                  </a:extLst>
                </a:gridCol>
                <a:gridCol w="2731505">
                  <a:extLst>
                    <a:ext uri="{9D8B030D-6E8A-4147-A177-3AD203B41FA5}">
                      <a16:colId xmlns:a16="http://schemas.microsoft.com/office/drawing/2014/main" val="32927296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KW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KW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874551"/>
                  </a:ext>
                </a:extLst>
              </a:tr>
            </a:tbl>
          </a:graphicData>
        </a:graphic>
      </p:graphicFrame>
      <p:grpSp>
        <p:nvGrpSpPr>
          <p:cNvPr id="29" name="Google Shape;2476;p59">
            <a:extLst>
              <a:ext uri="{FF2B5EF4-FFF2-40B4-BE49-F238E27FC236}">
                <a16:creationId xmlns:a16="http://schemas.microsoft.com/office/drawing/2014/main" id="{7DCACA82-73B5-1C42-982A-CA255D3AE1BE}"/>
              </a:ext>
            </a:extLst>
          </p:cNvPr>
          <p:cNvGrpSpPr/>
          <p:nvPr/>
        </p:nvGrpSpPr>
        <p:grpSpPr>
          <a:xfrm rot="1469017">
            <a:off x="8057158" y="920592"/>
            <a:ext cx="222013" cy="559023"/>
            <a:chOff x="4938400" y="2108650"/>
            <a:chExt cx="272375" cy="685750"/>
          </a:xfrm>
        </p:grpSpPr>
        <p:sp>
          <p:nvSpPr>
            <p:cNvPr id="53" name="Google Shape;2477;p59">
              <a:extLst>
                <a:ext uri="{FF2B5EF4-FFF2-40B4-BE49-F238E27FC236}">
                  <a16:creationId xmlns:a16="http://schemas.microsoft.com/office/drawing/2014/main" id="{F718C42A-E73E-FE4C-AE76-4CFE5161A30E}"/>
                </a:ext>
              </a:extLst>
            </p:cNvPr>
            <p:cNvSpPr/>
            <p:nvPr/>
          </p:nvSpPr>
          <p:spPr>
            <a:xfrm>
              <a:off x="4938400" y="2108650"/>
              <a:ext cx="272375" cy="685750"/>
            </a:xfrm>
            <a:custGeom>
              <a:avLst/>
              <a:gdLst/>
              <a:ahLst/>
              <a:cxnLst/>
              <a:rect l="l" t="t" r="r" b="b"/>
              <a:pathLst>
                <a:path w="10895" h="27430" extrusionOk="0">
                  <a:moveTo>
                    <a:pt x="858" y="1087"/>
                  </a:moveTo>
                  <a:lnTo>
                    <a:pt x="858" y="1087"/>
                  </a:lnTo>
                  <a:cubicBezTo>
                    <a:pt x="941" y="1385"/>
                    <a:pt x="1048" y="1682"/>
                    <a:pt x="1179" y="1968"/>
                  </a:cubicBezTo>
                  <a:cubicBezTo>
                    <a:pt x="1108" y="1968"/>
                    <a:pt x="1036" y="1956"/>
                    <a:pt x="977" y="1908"/>
                  </a:cubicBezTo>
                  <a:cubicBezTo>
                    <a:pt x="715" y="1777"/>
                    <a:pt x="763" y="1349"/>
                    <a:pt x="858" y="1087"/>
                  </a:cubicBezTo>
                  <a:close/>
                  <a:moveTo>
                    <a:pt x="1072" y="694"/>
                  </a:moveTo>
                  <a:cubicBezTo>
                    <a:pt x="1191" y="1134"/>
                    <a:pt x="1346" y="1563"/>
                    <a:pt x="1513" y="2004"/>
                  </a:cubicBezTo>
                  <a:lnTo>
                    <a:pt x="1346" y="2004"/>
                  </a:lnTo>
                  <a:cubicBezTo>
                    <a:pt x="1167" y="1646"/>
                    <a:pt x="1036" y="1265"/>
                    <a:pt x="941" y="884"/>
                  </a:cubicBezTo>
                  <a:cubicBezTo>
                    <a:pt x="989" y="825"/>
                    <a:pt x="1013" y="753"/>
                    <a:pt x="1072" y="694"/>
                  </a:cubicBezTo>
                  <a:close/>
                  <a:moveTo>
                    <a:pt x="1429" y="408"/>
                  </a:moveTo>
                  <a:lnTo>
                    <a:pt x="1429" y="432"/>
                  </a:lnTo>
                  <a:cubicBezTo>
                    <a:pt x="1596" y="968"/>
                    <a:pt x="1763" y="1492"/>
                    <a:pt x="1906" y="2027"/>
                  </a:cubicBezTo>
                  <a:cubicBezTo>
                    <a:pt x="1822" y="2016"/>
                    <a:pt x="1727" y="2016"/>
                    <a:pt x="1644" y="2004"/>
                  </a:cubicBezTo>
                  <a:cubicBezTo>
                    <a:pt x="1465" y="1527"/>
                    <a:pt x="1298" y="1051"/>
                    <a:pt x="1167" y="551"/>
                  </a:cubicBezTo>
                  <a:cubicBezTo>
                    <a:pt x="1275" y="515"/>
                    <a:pt x="1346" y="468"/>
                    <a:pt x="1417" y="420"/>
                  </a:cubicBezTo>
                  <a:cubicBezTo>
                    <a:pt x="1417" y="420"/>
                    <a:pt x="1429" y="420"/>
                    <a:pt x="1429" y="408"/>
                  </a:cubicBezTo>
                  <a:close/>
                  <a:moveTo>
                    <a:pt x="1858" y="289"/>
                  </a:moveTo>
                  <a:cubicBezTo>
                    <a:pt x="2037" y="884"/>
                    <a:pt x="2239" y="1480"/>
                    <a:pt x="2418" y="2075"/>
                  </a:cubicBezTo>
                  <a:cubicBezTo>
                    <a:pt x="2310" y="2075"/>
                    <a:pt x="2203" y="2063"/>
                    <a:pt x="2084" y="2063"/>
                  </a:cubicBezTo>
                  <a:cubicBezTo>
                    <a:pt x="1929" y="1504"/>
                    <a:pt x="1763" y="956"/>
                    <a:pt x="1584" y="408"/>
                  </a:cubicBezTo>
                  <a:cubicBezTo>
                    <a:pt x="1584" y="384"/>
                    <a:pt x="1572" y="372"/>
                    <a:pt x="1548" y="361"/>
                  </a:cubicBezTo>
                  <a:cubicBezTo>
                    <a:pt x="1656" y="337"/>
                    <a:pt x="1763" y="301"/>
                    <a:pt x="1858" y="289"/>
                  </a:cubicBezTo>
                  <a:close/>
                  <a:moveTo>
                    <a:pt x="2144" y="284"/>
                  </a:moveTo>
                  <a:cubicBezTo>
                    <a:pt x="2231" y="284"/>
                    <a:pt x="2318" y="289"/>
                    <a:pt x="2406" y="289"/>
                  </a:cubicBezTo>
                  <a:cubicBezTo>
                    <a:pt x="2549" y="908"/>
                    <a:pt x="2739" y="1527"/>
                    <a:pt x="2941" y="2135"/>
                  </a:cubicBezTo>
                  <a:cubicBezTo>
                    <a:pt x="2822" y="2123"/>
                    <a:pt x="2703" y="2123"/>
                    <a:pt x="2572" y="2099"/>
                  </a:cubicBezTo>
                  <a:cubicBezTo>
                    <a:pt x="2382" y="1492"/>
                    <a:pt x="2203" y="896"/>
                    <a:pt x="2013" y="289"/>
                  </a:cubicBezTo>
                  <a:cubicBezTo>
                    <a:pt x="2056" y="285"/>
                    <a:pt x="2100" y="284"/>
                    <a:pt x="2144" y="284"/>
                  </a:cubicBezTo>
                  <a:close/>
                  <a:moveTo>
                    <a:pt x="2549" y="301"/>
                  </a:moveTo>
                  <a:cubicBezTo>
                    <a:pt x="2656" y="301"/>
                    <a:pt x="2763" y="313"/>
                    <a:pt x="2870" y="337"/>
                  </a:cubicBezTo>
                  <a:cubicBezTo>
                    <a:pt x="3072" y="944"/>
                    <a:pt x="3251" y="1563"/>
                    <a:pt x="3442" y="2182"/>
                  </a:cubicBezTo>
                  <a:cubicBezTo>
                    <a:pt x="3370" y="2182"/>
                    <a:pt x="3275" y="2158"/>
                    <a:pt x="3203" y="2158"/>
                  </a:cubicBezTo>
                  <a:cubicBezTo>
                    <a:pt x="3168" y="2147"/>
                    <a:pt x="3132" y="2147"/>
                    <a:pt x="3096" y="2147"/>
                  </a:cubicBezTo>
                  <a:cubicBezTo>
                    <a:pt x="2894" y="1539"/>
                    <a:pt x="2715" y="932"/>
                    <a:pt x="2549" y="301"/>
                  </a:cubicBezTo>
                  <a:close/>
                  <a:moveTo>
                    <a:pt x="3037" y="337"/>
                  </a:moveTo>
                  <a:cubicBezTo>
                    <a:pt x="3132" y="337"/>
                    <a:pt x="3215" y="349"/>
                    <a:pt x="3311" y="361"/>
                  </a:cubicBezTo>
                  <a:cubicBezTo>
                    <a:pt x="3513" y="968"/>
                    <a:pt x="3727" y="1599"/>
                    <a:pt x="3906" y="2218"/>
                  </a:cubicBezTo>
                  <a:cubicBezTo>
                    <a:pt x="3799" y="2206"/>
                    <a:pt x="3715" y="2194"/>
                    <a:pt x="3608" y="2182"/>
                  </a:cubicBezTo>
                  <a:cubicBezTo>
                    <a:pt x="3418" y="1563"/>
                    <a:pt x="3239" y="944"/>
                    <a:pt x="3037" y="337"/>
                  </a:cubicBezTo>
                  <a:close/>
                  <a:moveTo>
                    <a:pt x="3453" y="361"/>
                  </a:moveTo>
                  <a:cubicBezTo>
                    <a:pt x="3501" y="361"/>
                    <a:pt x="3549" y="372"/>
                    <a:pt x="3608" y="372"/>
                  </a:cubicBezTo>
                  <a:cubicBezTo>
                    <a:pt x="3858" y="992"/>
                    <a:pt x="4061" y="1611"/>
                    <a:pt x="4251" y="2242"/>
                  </a:cubicBezTo>
                  <a:cubicBezTo>
                    <a:pt x="4192" y="2242"/>
                    <a:pt x="4132" y="2218"/>
                    <a:pt x="4049" y="2218"/>
                  </a:cubicBezTo>
                  <a:cubicBezTo>
                    <a:pt x="3870" y="1599"/>
                    <a:pt x="3668" y="992"/>
                    <a:pt x="3453" y="361"/>
                  </a:cubicBezTo>
                  <a:close/>
                  <a:moveTo>
                    <a:pt x="3775" y="396"/>
                  </a:moveTo>
                  <a:lnTo>
                    <a:pt x="3775" y="396"/>
                  </a:lnTo>
                  <a:cubicBezTo>
                    <a:pt x="3858" y="408"/>
                    <a:pt x="3930" y="408"/>
                    <a:pt x="4025" y="420"/>
                  </a:cubicBezTo>
                  <a:cubicBezTo>
                    <a:pt x="4275" y="1015"/>
                    <a:pt x="4489" y="1646"/>
                    <a:pt x="4632" y="2266"/>
                  </a:cubicBezTo>
                  <a:cubicBezTo>
                    <a:pt x="4561" y="2266"/>
                    <a:pt x="4489" y="2266"/>
                    <a:pt x="4406" y="2254"/>
                  </a:cubicBezTo>
                  <a:cubicBezTo>
                    <a:pt x="4227" y="1623"/>
                    <a:pt x="4013" y="1004"/>
                    <a:pt x="3775" y="396"/>
                  </a:cubicBezTo>
                  <a:close/>
                  <a:moveTo>
                    <a:pt x="4192" y="432"/>
                  </a:moveTo>
                  <a:lnTo>
                    <a:pt x="4192" y="432"/>
                  </a:lnTo>
                  <a:cubicBezTo>
                    <a:pt x="4287" y="456"/>
                    <a:pt x="4394" y="456"/>
                    <a:pt x="4489" y="468"/>
                  </a:cubicBezTo>
                  <a:cubicBezTo>
                    <a:pt x="4680" y="1075"/>
                    <a:pt x="4882" y="1706"/>
                    <a:pt x="5085" y="2313"/>
                  </a:cubicBezTo>
                  <a:cubicBezTo>
                    <a:pt x="4977" y="2289"/>
                    <a:pt x="4870" y="2289"/>
                    <a:pt x="4763" y="2277"/>
                  </a:cubicBezTo>
                  <a:cubicBezTo>
                    <a:pt x="4787" y="2266"/>
                    <a:pt x="4787" y="2254"/>
                    <a:pt x="4787" y="2242"/>
                  </a:cubicBezTo>
                  <a:cubicBezTo>
                    <a:pt x="4632" y="1623"/>
                    <a:pt x="4430" y="1027"/>
                    <a:pt x="4192" y="432"/>
                  </a:cubicBezTo>
                  <a:close/>
                  <a:moveTo>
                    <a:pt x="4644" y="480"/>
                  </a:moveTo>
                  <a:cubicBezTo>
                    <a:pt x="4727" y="480"/>
                    <a:pt x="4787" y="492"/>
                    <a:pt x="4858" y="492"/>
                  </a:cubicBezTo>
                  <a:cubicBezTo>
                    <a:pt x="5108" y="1075"/>
                    <a:pt x="5323" y="1682"/>
                    <a:pt x="5477" y="2313"/>
                  </a:cubicBezTo>
                  <a:cubicBezTo>
                    <a:pt x="5477" y="2325"/>
                    <a:pt x="5477" y="2325"/>
                    <a:pt x="5501" y="2337"/>
                  </a:cubicBezTo>
                  <a:cubicBezTo>
                    <a:pt x="5406" y="2337"/>
                    <a:pt x="5335" y="2325"/>
                    <a:pt x="5239" y="2325"/>
                  </a:cubicBezTo>
                  <a:cubicBezTo>
                    <a:pt x="5049" y="1718"/>
                    <a:pt x="4846" y="1087"/>
                    <a:pt x="4644" y="480"/>
                  </a:cubicBezTo>
                  <a:close/>
                  <a:moveTo>
                    <a:pt x="10157" y="1134"/>
                  </a:moveTo>
                  <a:cubicBezTo>
                    <a:pt x="10276" y="1170"/>
                    <a:pt x="10383" y="1230"/>
                    <a:pt x="10454" y="1325"/>
                  </a:cubicBezTo>
                  <a:cubicBezTo>
                    <a:pt x="10597" y="1539"/>
                    <a:pt x="10585" y="1849"/>
                    <a:pt x="10573" y="2087"/>
                  </a:cubicBezTo>
                  <a:cubicBezTo>
                    <a:pt x="10573" y="2182"/>
                    <a:pt x="10561" y="2277"/>
                    <a:pt x="10538" y="2385"/>
                  </a:cubicBezTo>
                  <a:cubicBezTo>
                    <a:pt x="10383" y="1980"/>
                    <a:pt x="10240" y="1551"/>
                    <a:pt x="10157" y="1134"/>
                  </a:cubicBezTo>
                  <a:close/>
                  <a:moveTo>
                    <a:pt x="5037" y="515"/>
                  </a:moveTo>
                  <a:cubicBezTo>
                    <a:pt x="5144" y="527"/>
                    <a:pt x="5239" y="539"/>
                    <a:pt x="5358" y="539"/>
                  </a:cubicBezTo>
                  <a:cubicBezTo>
                    <a:pt x="5525" y="1134"/>
                    <a:pt x="5739" y="1718"/>
                    <a:pt x="5989" y="2277"/>
                  </a:cubicBezTo>
                  <a:cubicBezTo>
                    <a:pt x="6005" y="2309"/>
                    <a:pt x="6029" y="2322"/>
                    <a:pt x="6053" y="2322"/>
                  </a:cubicBezTo>
                  <a:cubicBezTo>
                    <a:pt x="6099" y="2322"/>
                    <a:pt x="6144" y="2270"/>
                    <a:pt x="6120" y="2206"/>
                  </a:cubicBezTo>
                  <a:cubicBezTo>
                    <a:pt x="5882" y="1670"/>
                    <a:pt x="5692" y="1123"/>
                    <a:pt x="5525" y="575"/>
                  </a:cubicBezTo>
                  <a:lnTo>
                    <a:pt x="5525" y="575"/>
                  </a:lnTo>
                  <a:cubicBezTo>
                    <a:pt x="5763" y="599"/>
                    <a:pt x="6001" y="611"/>
                    <a:pt x="6239" y="646"/>
                  </a:cubicBezTo>
                  <a:cubicBezTo>
                    <a:pt x="6466" y="1206"/>
                    <a:pt x="6668" y="1789"/>
                    <a:pt x="6871" y="2373"/>
                  </a:cubicBezTo>
                  <a:cubicBezTo>
                    <a:pt x="6880" y="2407"/>
                    <a:pt x="6912" y="2423"/>
                    <a:pt x="6943" y="2423"/>
                  </a:cubicBezTo>
                  <a:cubicBezTo>
                    <a:pt x="6989" y="2423"/>
                    <a:pt x="7035" y="2389"/>
                    <a:pt x="7013" y="2325"/>
                  </a:cubicBezTo>
                  <a:cubicBezTo>
                    <a:pt x="6835" y="1766"/>
                    <a:pt x="6644" y="1206"/>
                    <a:pt x="6418" y="658"/>
                  </a:cubicBezTo>
                  <a:lnTo>
                    <a:pt x="6418" y="658"/>
                  </a:lnTo>
                  <a:cubicBezTo>
                    <a:pt x="6656" y="694"/>
                    <a:pt x="6906" y="718"/>
                    <a:pt x="7144" y="753"/>
                  </a:cubicBezTo>
                  <a:cubicBezTo>
                    <a:pt x="7347" y="1349"/>
                    <a:pt x="7549" y="1920"/>
                    <a:pt x="7740" y="2516"/>
                  </a:cubicBezTo>
                  <a:cubicBezTo>
                    <a:pt x="7740" y="2516"/>
                    <a:pt x="7740" y="2539"/>
                    <a:pt x="7763" y="2539"/>
                  </a:cubicBezTo>
                  <a:cubicBezTo>
                    <a:pt x="7644" y="2539"/>
                    <a:pt x="7537" y="2516"/>
                    <a:pt x="7430" y="2516"/>
                  </a:cubicBezTo>
                  <a:cubicBezTo>
                    <a:pt x="7240" y="1968"/>
                    <a:pt x="7061" y="1408"/>
                    <a:pt x="6871" y="849"/>
                  </a:cubicBezTo>
                  <a:cubicBezTo>
                    <a:pt x="6857" y="818"/>
                    <a:pt x="6830" y="805"/>
                    <a:pt x="6801" y="805"/>
                  </a:cubicBezTo>
                  <a:cubicBezTo>
                    <a:pt x="6752" y="805"/>
                    <a:pt x="6701" y="844"/>
                    <a:pt x="6716" y="896"/>
                  </a:cubicBezTo>
                  <a:cubicBezTo>
                    <a:pt x="6894" y="1432"/>
                    <a:pt x="7085" y="1968"/>
                    <a:pt x="7263" y="2504"/>
                  </a:cubicBezTo>
                  <a:cubicBezTo>
                    <a:pt x="7025" y="2492"/>
                    <a:pt x="6787" y="2456"/>
                    <a:pt x="6549" y="2444"/>
                  </a:cubicBezTo>
                  <a:cubicBezTo>
                    <a:pt x="6549" y="2432"/>
                    <a:pt x="6573" y="2420"/>
                    <a:pt x="6549" y="2385"/>
                  </a:cubicBezTo>
                  <a:cubicBezTo>
                    <a:pt x="6347" y="1801"/>
                    <a:pt x="6120" y="1242"/>
                    <a:pt x="5918" y="658"/>
                  </a:cubicBezTo>
                  <a:cubicBezTo>
                    <a:pt x="5904" y="626"/>
                    <a:pt x="5874" y="612"/>
                    <a:pt x="5844" y="612"/>
                  </a:cubicBezTo>
                  <a:cubicBezTo>
                    <a:pt x="5797" y="612"/>
                    <a:pt x="5749" y="648"/>
                    <a:pt x="5763" y="706"/>
                  </a:cubicBezTo>
                  <a:cubicBezTo>
                    <a:pt x="5978" y="1289"/>
                    <a:pt x="6192" y="1849"/>
                    <a:pt x="6406" y="2432"/>
                  </a:cubicBezTo>
                  <a:cubicBezTo>
                    <a:pt x="6132" y="2397"/>
                    <a:pt x="5870" y="2385"/>
                    <a:pt x="5597" y="2361"/>
                  </a:cubicBezTo>
                  <a:cubicBezTo>
                    <a:pt x="5620" y="2337"/>
                    <a:pt x="5632" y="2313"/>
                    <a:pt x="5632" y="2277"/>
                  </a:cubicBezTo>
                  <a:cubicBezTo>
                    <a:pt x="5477" y="1670"/>
                    <a:pt x="5287" y="1087"/>
                    <a:pt x="5037" y="515"/>
                  </a:cubicBezTo>
                  <a:close/>
                  <a:moveTo>
                    <a:pt x="7299" y="789"/>
                  </a:moveTo>
                  <a:lnTo>
                    <a:pt x="7656" y="837"/>
                  </a:lnTo>
                  <a:lnTo>
                    <a:pt x="8240" y="2539"/>
                  </a:lnTo>
                  <a:cubicBezTo>
                    <a:pt x="8248" y="2570"/>
                    <a:pt x="8275" y="2583"/>
                    <a:pt x="8303" y="2583"/>
                  </a:cubicBezTo>
                  <a:cubicBezTo>
                    <a:pt x="8352" y="2583"/>
                    <a:pt x="8405" y="2545"/>
                    <a:pt x="8383" y="2492"/>
                  </a:cubicBezTo>
                  <a:cubicBezTo>
                    <a:pt x="8192" y="1944"/>
                    <a:pt x="8014" y="1408"/>
                    <a:pt x="7823" y="849"/>
                  </a:cubicBezTo>
                  <a:lnTo>
                    <a:pt x="7823" y="849"/>
                  </a:lnTo>
                  <a:cubicBezTo>
                    <a:pt x="7918" y="873"/>
                    <a:pt x="8014" y="884"/>
                    <a:pt x="8121" y="896"/>
                  </a:cubicBezTo>
                  <a:cubicBezTo>
                    <a:pt x="8299" y="1313"/>
                    <a:pt x="8454" y="1742"/>
                    <a:pt x="8609" y="2182"/>
                  </a:cubicBezTo>
                  <a:cubicBezTo>
                    <a:pt x="8656" y="2277"/>
                    <a:pt x="8680" y="2397"/>
                    <a:pt x="8716" y="2516"/>
                  </a:cubicBezTo>
                  <a:cubicBezTo>
                    <a:pt x="8728" y="2551"/>
                    <a:pt x="8728" y="2599"/>
                    <a:pt x="8740" y="2635"/>
                  </a:cubicBezTo>
                  <a:cubicBezTo>
                    <a:pt x="8442" y="2611"/>
                    <a:pt x="8156" y="2599"/>
                    <a:pt x="7859" y="2563"/>
                  </a:cubicBezTo>
                  <a:lnTo>
                    <a:pt x="7847" y="2563"/>
                  </a:lnTo>
                  <a:cubicBezTo>
                    <a:pt x="7883" y="2539"/>
                    <a:pt x="7883" y="2516"/>
                    <a:pt x="7883" y="2492"/>
                  </a:cubicBezTo>
                  <a:lnTo>
                    <a:pt x="7299" y="789"/>
                  </a:lnTo>
                  <a:close/>
                  <a:moveTo>
                    <a:pt x="8311" y="932"/>
                  </a:moveTo>
                  <a:lnTo>
                    <a:pt x="8716" y="968"/>
                  </a:lnTo>
                  <a:cubicBezTo>
                    <a:pt x="8871" y="1539"/>
                    <a:pt x="9049" y="2087"/>
                    <a:pt x="9216" y="2658"/>
                  </a:cubicBezTo>
                  <a:cubicBezTo>
                    <a:pt x="9157" y="2658"/>
                    <a:pt x="9109" y="2635"/>
                    <a:pt x="9049" y="2635"/>
                  </a:cubicBezTo>
                  <a:cubicBezTo>
                    <a:pt x="9037" y="2643"/>
                    <a:pt x="9023" y="2645"/>
                    <a:pt x="9007" y="2645"/>
                  </a:cubicBezTo>
                  <a:cubicBezTo>
                    <a:pt x="8975" y="2645"/>
                    <a:pt x="8938" y="2635"/>
                    <a:pt x="8906" y="2635"/>
                  </a:cubicBezTo>
                  <a:cubicBezTo>
                    <a:pt x="8895" y="2611"/>
                    <a:pt x="8895" y="2563"/>
                    <a:pt x="8871" y="2539"/>
                  </a:cubicBezTo>
                  <a:lnTo>
                    <a:pt x="8787" y="2266"/>
                  </a:lnTo>
                  <a:cubicBezTo>
                    <a:pt x="8728" y="2099"/>
                    <a:pt x="8668" y="1944"/>
                    <a:pt x="8609" y="1766"/>
                  </a:cubicBezTo>
                  <a:cubicBezTo>
                    <a:pt x="8502" y="1480"/>
                    <a:pt x="8395" y="1206"/>
                    <a:pt x="8275" y="932"/>
                  </a:cubicBezTo>
                  <a:close/>
                  <a:moveTo>
                    <a:pt x="8871" y="1004"/>
                  </a:moveTo>
                  <a:cubicBezTo>
                    <a:pt x="8954" y="1004"/>
                    <a:pt x="9014" y="1015"/>
                    <a:pt x="9085" y="1015"/>
                  </a:cubicBezTo>
                  <a:lnTo>
                    <a:pt x="9085" y="1027"/>
                  </a:lnTo>
                  <a:cubicBezTo>
                    <a:pt x="9216" y="1599"/>
                    <a:pt x="9371" y="2147"/>
                    <a:pt x="9549" y="2694"/>
                  </a:cubicBezTo>
                  <a:cubicBezTo>
                    <a:pt x="9490" y="2694"/>
                    <a:pt x="9442" y="2694"/>
                    <a:pt x="9383" y="2682"/>
                  </a:cubicBezTo>
                  <a:cubicBezTo>
                    <a:pt x="9216" y="2123"/>
                    <a:pt x="9037" y="1563"/>
                    <a:pt x="8871" y="1004"/>
                  </a:cubicBezTo>
                  <a:close/>
                  <a:moveTo>
                    <a:pt x="9728" y="1063"/>
                  </a:moveTo>
                  <a:lnTo>
                    <a:pt x="9728" y="1063"/>
                  </a:lnTo>
                  <a:cubicBezTo>
                    <a:pt x="9799" y="1075"/>
                    <a:pt x="9907" y="1087"/>
                    <a:pt x="9990" y="1087"/>
                  </a:cubicBezTo>
                  <a:cubicBezTo>
                    <a:pt x="10097" y="1599"/>
                    <a:pt x="10264" y="2099"/>
                    <a:pt x="10466" y="2575"/>
                  </a:cubicBezTo>
                  <a:cubicBezTo>
                    <a:pt x="10407" y="2670"/>
                    <a:pt x="10335" y="2730"/>
                    <a:pt x="10204" y="2730"/>
                  </a:cubicBezTo>
                  <a:lnTo>
                    <a:pt x="10180" y="2730"/>
                  </a:lnTo>
                  <a:lnTo>
                    <a:pt x="10180" y="2682"/>
                  </a:lnTo>
                  <a:cubicBezTo>
                    <a:pt x="9942" y="2158"/>
                    <a:pt x="9799" y="1611"/>
                    <a:pt x="9728" y="1063"/>
                  </a:cubicBezTo>
                  <a:close/>
                  <a:moveTo>
                    <a:pt x="9216" y="1051"/>
                  </a:moveTo>
                  <a:cubicBezTo>
                    <a:pt x="9299" y="1063"/>
                    <a:pt x="9395" y="1063"/>
                    <a:pt x="9466" y="1075"/>
                  </a:cubicBezTo>
                  <a:cubicBezTo>
                    <a:pt x="9514" y="1063"/>
                    <a:pt x="9549" y="1063"/>
                    <a:pt x="9561" y="1063"/>
                  </a:cubicBezTo>
                  <a:cubicBezTo>
                    <a:pt x="9633" y="1646"/>
                    <a:pt x="9788" y="2206"/>
                    <a:pt x="10026" y="2742"/>
                  </a:cubicBezTo>
                  <a:cubicBezTo>
                    <a:pt x="9919" y="2742"/>
                    <a:pt x="9811" y="2730"/>
                    <a:pt x="9692" y="2730"/>
                  </a:cubicBezTo>
                  <a:cubicBezTo>
                    <a:pt x="9514" y="2182"/>
                    <a:pt x="9347" y="1611"/>
                    <a:pt x="9216" y="1051"/>
                  </a:cubicBezTo>
                  <a:close/>
                  <a:moveTo>
                    <a:pt x="2096" y="11981"/>
                  </a:moveTo>
                  <a:lnTo>
                    <a:pt x="2096" y="11981"/>
                  </a:lnTo>
                  <a:cubicBezTo>
                    <a:pt x="2275" y="12005"/>
                    <a:pt x="2465" y="12017"/>
                    <a:pt x="2632" y="12017"/>
                  </a:cubicBezTo>
                  <a:cubicBezTo>
                    <a:pt x="2572" y="12017"/>
                    <a:pt x="2501" y="12017"/>
                    <a:pt x="2429" y="12029"/>
                  </a:cubicBezTo>
                  <a:cubicBezTo>
                    <a:pt x="2358" y="12029"/>
                    <a:pt x="2275" y="12041"/>
                    <a:pt x="2215" y="12076"/>
                  </a:cubicBezTo>
                  <a:cubicBezTo>
                    <a:pt x="2191" y="12041"/>
                    <a:pt x="2144" y="12017"/>
                    <a:pt x="2096" y="11981"/>
                  </a:cubicBezTo>
                  <a:close/>
                  <a:moveTo>
                    <a:pt x="1667" y="2337"/>
                  </a:moveTo>
                  <a:cubicBezTo>
                    <a:pt x="1941" y="2337"/>
                    <a:pt x="2227" y="2361"/>
                    <a:pt x="2501" y="2385"/>
                  </a:cubicBezTo>
                  <a:cubicBezTo>
                    <a:pt x="3406" y="2456"/>
                    <a:pt x="4299" y="2539"/>
                    <a:pt x="5216" y="2623"/>
                  </a:cubicBezTo>
                  <a:cubicBezTo>
                    <a:pt x="6120" y="2718"/>
                    <a:pt x="7013" y="2778"/>
                    <a:pt x="7918" y="2861"/>
                  </a:cubicBezTo>
                  <a:cubicBezTo>
                    <a:pt x="8371" y="2909"/>
                    <a:pt x="8811" y="2932"/>
                    <a:pt x="9264" y="2980"/>
                  </a:cubicBezTo>
                  <a:lnTo>
                    <a:pt x="9335" y="2980"/>
                  </a:lnTo>
                  <a:cubicBezTo>
                    <a:pt x="9371" y="3051"/>
                    <a:pt x="9383" y="3135"/>
                    <a:pt x="9407" y="3218"/>
                  </a:cubicBezTo>
                  <a:cubicBezTo>
                    <a:pt x="9407" y="3230"/>
                    <a:pt x="9430" y="3254"/>
                    <a:pt x="9442" y="3254"/>
                  </a:cubicBezTo>
                  <a:cubicBezTo>
                    <a:pt x="9430" y="3337"/>
                    <a:pt x="9430" y="3409"/>
                    <a:pt x="9407" y="3504"/>
                  </a:cubicBezTo>
                  <a:lnTo>
                    <a:pt x="9395" y="3492"/>
                  </a:lnTo>
                  <a:cubicBezTo>
                    <a:pt x="9193" y="3423"/>
                    <a:pt x="8984" y="3386"/>
                    <a:pt x="8774" y="3386"/>
                  </a:cubicBezTo>
                  <a:cubicBezTo>
                    <a:pt x="8623" y="3386"/>
                    <a:pt x="8472" y="3405"/>
                    <a:pt x="8323" y="3444"/>
                  </a:cubicBezTo>
                  <a:cubicBezTo>
                    <a:pt x="8246" y="3455"/>
                    <a:pt x="8261" y="3590"/>
                    <a:pt x="8349" y="3590"/>
                  </a:cubicBezTo>
                  <a:cubicBezTo>
                    <a:pt x="8356" y="3590"/>
                    <a:pt x="8363" y="3589"/>
                    <a:pt x="8371" y="3587"/>
                  </a:cubicBezTo>
                  <a:cubicBezTo>
                    <a:pt x="8504" y="3557"/>
                    <a:pt x="8642" y="3542"/>
                    <a:pt x="8780" y="3542"/>
                  </a:cubicBezTo>
                  <a:cubicBezTo>
                    <a:pt x="8973" y="3542"/>
                    <a:pt x="9166" y="3572"/>
                    <a:pt x="9347" y="3635"/>
                  </a:cubicBezTo>
                  <a:lnTo>
                    <a:pt x="9395" y="3635"/>
                  </a:lnTo>
                  <a:cubicBezTo>
                    <a:pt x="9347" y="4063"/>
                    <a:pt x="9311" y="4480"/>
                    <a:pt x="9264" y="4921"/>
                  </a:cubicBezTo>
                  <a:cubicBezTo>
                    <a:pt x="9252" y="4921"/>
                    <a:pt x="9228" y="4897"/>
                    <a:pt x="9216" y="4897"/>
                  </a:cubicBezTo>
                  <a:cubicBezTo>
                    <a:pt x="9106" y="4912"/>
                    <a:pt x="8992" y="4918"/>
                    <a:pt x="8877" y="4918"/>
                  </a:cubicBezTo>
                  <a:cubicBezTo>
                    <a:pt x="8717" y="4918"/>
                    <a:pt x="8554" y="4906"/>
                    <a:pt x="8395" y="4885"/>
                  </a:cubicBezTo>
                  <a:cubicBezTo>
                    <a:pt x="8359" y="4885"/>
                    <a:pt x="8323" y="4897"/>
                    <a:pt x="8311" y="4933"/>
                  </a:cubicBezTo>
                  <a:cubicBezTo>
                    <a:pt x="8299" y="4956"/>
                    <a:pt x="8323" y="5016"/>
                    <a:pt x="8359" y="5016"/>
                  </a:cubicBezTo>
                  <a:cubicBezTo>
                    <a:pt x="8541" y="5048"/>
                    <a:pt x="8734" y="5058"/>
                    <a:pt x="8928" y="5058"/>
                  </a:cubicBezTo>
                  <a:cubicBezTo>
                    <a:pt x="9024" y="5058"/>
                    <a:pt x="9121" y="5056"/>
                    <a:pt x="9216" y="5052"/>
                  </a:cubicBezTo>
                  <a:cubicBezTo>
                    <a:pt x="9228" y="5052"/>
                    <a:pt x="9228" y="5052"/>
                    <a:pt x="9252" y="5040"/>
                  </a:cubicBezTo>
                  <a:lnTo>
                    <a:pt x="9252" y="5040"/>
                  </a:lnTo>
                  <a:cubicBezTo>
                    <a:pt x="9228" y="5218"/>
                    <a:pt x="9216" y="5397"/>
                    <a:pt x="9180" y="5576"/>
                  </a:cubicBezTo>
                  <a:cubicBezTo>
                    <a:pt x="9180" y="5552"/>
                    <a:pt x="9168" y="5528"/>
                    <a:pt x="9145" y="5528"/>
                  </a:cubicBezTo>
                  <a:lnTo>
                    <a:pt x="8204" y="5349"/>
                  </a:lnTo>
                  <a:cubicBezTo>
                    <a:pt x="8200" y="5349"/>
                    <a:pt x="8197" y="5349"/>
                    <a:pt x="8193" y="5349"/>
                  </a:cubicBezTo>
                  <a:cubicBezTo>
                    <a:pt x="8117" y="5349"/>
                    <a:pt x="8077" y="5469"/>
                    <a:pt x="8156" y="5492"/>
                  </a:cubicBezTo>
                  <a:lnTo>
                    <a:pt x="9097" y="5671"/>
                  </a:lnTo>
                  <a:cubicBezTo>
                    <a:pt x="9108" y="5676"/>
                    <a:pt x="9118" y="5679"/>
                    <a:pt x="9126" y="5679"/>
                  </a:cubicBezTo>
                  <a:cubicBezTo>
                    <a:pt x="9155" y="5679"/>
                    <a:pt x="9171" y="5653"/>
                    <a:pt x="9180" y="5635"/>
                  </a:cubicBezTo>
                  <a:lnTo>
                    <a:pt x="9180" y="5635"/>
                  </a:lnTo>
                  <a:cubicBezTo>
                    <a:pt x="9168" y="5837"/>
                    <a:pt x="9145" y="6028"/>
                    <a:pt x="9121" y="6242"/>
                  </a:cubicBezTo>
                  <a:cubicBezTo>
                    <a:pt x="8787" y="6207"/>
                    <a:pt x="8442" y="6147"/>
                    <a:pt x="8109" y="6052"/>
                  </a:cubicBezTo>
                  <a:cubicBezTo>
                    <a:pt x="8100" y="6048"/>
                    <a:pt x="8092" y="6046"/>
                    <a:pt x="8084" y="6046"/>
                  </a:cubicBezTo>
                  <a:cubicBezTo>
                    <a:pt x="8017" y="6046"/>
                    <a:pt x="7988" y="6173"/>
                    <a:pt x="8073" y="6195"/>
                  </a:cubicBezTo>
                  <a:cubicBezTo>
                    <a:pt x="8406" y="6302"/>
                    <a:pt x="8764" y="6361"/>
                    <a:pt x="9109" y="6385"/>
                  </a:cubicBezTo>
                  <a:lnTo>
                    <a:pt x="9061" y="6790"/>
                  </a:lnTo>
                  <a:cubicBezTo>
                    <a:pt x="9049" y="6790"/>
                    <a:pt x="9049" y="6778"/>
                    <a:pt x="9037" y="6778"/>
                  </a:cubicBezTo>
                  <a:cubicBezTo>
                    <a:pt x="8668" y="6707"/>
                    <a:pt x="8311" y="6671"/>
                    <a:pt x="7930" y="6659"/>
                  </a:cubicBezTo>
                  <a:cubicBezTo>
                    <a:pt x="7847" y="6659"/>
                    <a:pt x="7847" y="6802"/>
                    <a:pt x="7930" y="6802"/>
                  </a:cubicBezTo>
                  <a:cubicBezTo>
                    <a:pt x="8287" y="6802"/>
                    <a:pt x="8645" y="6849"/>
                    <a:pt x="9002" y="6909"/>
                  </a:cubicBezTo>
                  <a:cubicBezTo>
                    <a:pt x="9026" y="6909"/>
                    <a:pt x="9049" y="6909"/>
                    <a:pt x="9061" y="6897"/>
                  </a:cubicBezTo>
                  <a:lnTo>
                    <a:pt x="9061" y="6897"/>
                  </a:lnTo>
                  <a:lnTo>
                    <a:pt x="9026" y="7385"/>
                  </a:lnTo>
                  <a:cubicBezTo>
                    <a:pt x="8716" y="7361"/>
                    <a:pt x="8418" y="7290"/>
                    <a:pt x="8121" y="7219"/>
                  </a:cubicBezTo>
                  <a:cubicBezTo>
                    <a:pt x="8113" y="7217"/>
                    <a:pt x="8106" y="7216"/>
                    <a:pt x="8100" y="7216"/>
                  </a:cubicBezTo>
                  <a:cubicBezTo>
                    <a:pt x="8019" y="7216"/>
                    <a:pt x="7985" y="7340"/>
                    <a:pt x="8073" y="7373"/>
                  </a:cubicBezTo>
                  <a:cubicBezTo>
                    <a:pt x="8383" y="7445"/>
                    <a:pt x="8692" y="7504"/>
                    <a:pt x="9014" y="7528"/>
                  </a:cubicBezTo>
                  <a:lnTo>
                    <a:pt x="8966" y="7933"/>
                  </a:lnTo>
                  <a:cubicBezTo>
                    <a:pt x="8656" y="7885"/>
                    <a:pt x="8335" y="7850"/>
                    <a:pt x="8014" y="7802"/>
                  </a:cubicBezTo>
                  <a:cubicBezTo>
                    <a:pt x="7966" y="7802"/>
                    <a:pt x="7942" y="7814"/>
                    <a:pt x="7918" y="7850"/>
                  </a:cubicBezTo>
                  <a:cubicBezTo>
                    <a:pt x="7906" y="7873"/>
                    <a:pt x="7942" y="7933"/>
                    <a:pt x="7966" y="7933"/>
                  </a:cubicBezTo>
                  <a:cubicBezTo>
                    <a:pt x="8299" y="7981"/>
                    <a:pt x="8621" y="8028"/>
                    <a:pt x="8930" y="8076"/>
                  </a:cubicBezTo>
                  <a:cubicBezTo>
                    <a:pt x="8918" y="8266"/>
                    <a:pt x="8895" y="8445"/>
                    <a:pt x="8871" y="8635"/>
                  </a:cubicBezTo>
                  <a:cubicBezTo>
                    <a:pt x="8490" y="8576"/>
                    <a:pt x="8085" y="8516"/>
                    <a:pt x="7692" y="8457"/>
                  </a:cubicBezTo>
                  <a:cubicBezTo>
                    <a:pt x="7689" y="8456"/>
                    <a:pt x="7685" y="8456"/>
                    <a:pt x="7682" y="8456"/>
                  </a:cubicBezTo>
                  <a:cubicBezTo>
                    <a:pt x="7605" y="8456"/>
                    <a:pt x="7565" y="8589"/>
                    <a:pt x="7656" y="8612"/>
                  </a:cubicBezTo>
                  <a:cubicBezTo>
                    <a:pt x="8061" y="8671"/>
                    <a:pt x="8442" y="8731"/>
                    <a:pt x="8847" y="8790"/>
                  </a:cubicBezTo>
                  <a:lnTo>
                    <a:pt x="8859" y="8790"/>
                  </a:lnTo>
                  <a:cubicBezTo>
                    <a:pt x="8847" y="8945"/>
                    <a:pt x="8823" y="9112"/>
                    <a:pt x="8811" y="9290"/>
                  </a:cubicBezTo>
                  <a:cubicBezTo>
                    <a:pt x="8454" y="9231"/>
                    <a:pt x="8109" y="9171"/>
                    <a:pt x="7763" y="9124"/>
                  </a:cubicBezTo>
                  <a:cubicBezTo>
                    <a:pt x="7716" y="9124"/>
                    <a:pt x="7680" y="9147"/>
                    <a:pt x="7668" y="9171"/>
                  </a:cubicBezTo>
                  <a:cubicBezTo>
                    <a:pt x="7656" y="9195"/>
                    <a:pt x="7680" y="9266"/>
                    <a:pt x="7716" y="9266"/>
                  </a:cubicBezTo>
                  <a:cubicBezTo>
                    <a:pt x="8073" y="9314"/>
                    <a:pt x="8430" y="9386"/>
                    <a:pt x="8799" y="9445"/>
                  </a:cubicBezTo>
                  <a:lnTo>
                    <a:pt x="8752" y="9838"/>
                  </a:lnTo>
                  <a:cubicBezTo>
                    <a:pt x="8418" y="9790"/>
                    <a:pt x="8073" y="9767"/>
                    <a:pt x="7728" y="9719"/>
                  </a:cubicBezTo>
                  <a:cubicBezTo>
                    <a:pt x="7724" y="9718"/>
                    <a:pt x="7721" y="9718"/>
                    <a:pt x="7718" y="9718"/>
                  </a:cubicBezTo>
                  <a:cubicBezTo>
                    <a:pt x="7645" y="9718"/>
                    <a:pt x="7648" y="9851"/>
                    <a:pt x="7728" y="9874"/>
                  </a:cubicBezTo>
                  <a:cubicBezTo>
                    <a:pt x="8073" y="9909"/>
                    <a:pt x="8395" y="9945"/>
                    <a:pt x="8740" y="9993"/>
                  </a:cubicBezTo>
                  <a:cubicBezTo>
                    <a:pt x="8728" y="10124"/>
                    <a:pt x="8704" y="10243"/>
                    <a:pt x="8692" y="10374"/>
                  </a:cubicBezTo>
                  <a:cubicBezTo>
                    <a:pt x="8395" y="10338"/>
                    <a:pt x="8097" y="10278"/>
                    <a:pt x="7799" y="10231"/>
                  </a:cubicBezTo>
                  <a:cubicBezTo>
                    <a:pt x="7793" y="10229"/>
                    <a:pt x="7788" y="10228"/>
                    <a:pt x="7782" y="10228"/>
                  </a:cubicBezTo>
                  <a:cubicBezTo>
                    <a:pt x="7710" y="10228"/>
                    <a:pt x="7675" y="10363"/>
                    <a:pt x="7763" y="10374"/>
                  </a:cubicBezTo>
                  <a:cubicBezTo>
                    <a:pt x="8073" y="10421"/>
                    <a:pt x="8371" y="10481"/>
                    <a:pt x="8680" y="10528"/>
                  </a:cubicBezTo>
                  <a:cubicBezTo>
                    <a:pt x="8621" y="11076"/>
                    <a:pt x="8573" y="11624"/>
                    <a:pt x="8514" y="12183"/>
                  </a:cubicBezTo>
                  <a:cubicBezTo>
                    <a:pt x="8443" y="12140"/>
                    <a:pt x="8358" y="12119"/>
                    <a:pt x="8269" y="12119"/>
                  </a:cubicBezTo>
                  <a:cubicBezTo>
                    <a:pt x="8162" y="12119"/>
                    <a:pt x="8051" y="12149"/>
                    <a:pt x="7954" y="12207"/>
                  </a:cubicBezTo>
                  <a:cubicBezTo>
                    <a:pt x="5656" y="11957"/>
                    <a:pt x="3370" y="11767"/>
                    <a:pt x="1072" y="11612"/>
                  </a:cubicBezTo>
                  <a:lnTo>
                    <a:pt x="1120" y="10945"/>
                  </a:lnTo>
                  <a:cubicBezTo>
                    <a:pt x="1548" y="10945"/>
                    <a:pt x="1965" y="10993"/>
                    <a:pt x="2382" y="11076"/>
                  </a:cubicBezTo>
                  <a:cubicBezTo>
                    <a:pt x="2396" y="11080"/>
                    <a:pt x="2410" y="11082"/>
                    <a:pt x="2424" y="11082"/>
                  </a:cubicBezTo>
                  <a:cubicBezTo>
                    <a:pt x="2583" y="11082"/>
                    <a:pt x="2641" y="10834"/>
                    <a:pt x="2465" y="10790"/>
                  </a:cubicBezTo>
                  <a:cubicBezTo>
                    <a:pt x="2025" y="10695"/>
                    <a:pt x="1584" y="10648"/>
                    <a:pt x="1132" y="10648"/>
                  </a:cubicBezTo>
                  <a:cubicBezTo>
                    <a:pt x="1167" y="10302"/>
                    <a:pt x="1179" y="9945"/>
                    <a:pt x="1203" y="9600"/>
                  </a:cubicBezTo>
                  <a:cubicBezTo>
                    <a:pt x="1596" y="9636"/>
                    <a:pt x="1965" y="9683"/>
                    <a:pt x="2334" y="9743"/>
                  </a:cubicBezTo>
                  <a:cubicBezTo>
                    <a:pt x="2345" y="9744"/>
                    <a:pt x="2355" y="9745"/>
                    <a:pt x="2365" y="9745"/>
                  </a:cubicBezTo>
                  <a:cubicBezTo>
                    <a:pt x="2437" y="9745"/>
                    <a:pt x="2502" y="9708"/>
                    <a:pt x="2513" y="9636"/>
                  </a:cubicBezTo>
                  <a:cubicBezTo>
                    <a:pt x="2537" y="9564"/>
                    <a:pt x="2489" y="9469"/>
                    <a:pt x="2418" y="9457"/>
                  </a:cubicBezTo>
                  <a:cubicBezTo>
                    <a:pt x="2013" y="9397"/>
                    <a:pt x="1620" y="9350"/>
                    <a:pt x="1227" y="9326"/>
                  </a:cubicBezTo>
                  <a:cubicBezTo>
                    <a:pt x="1251" y="8909"/>
                    <a:pt x="1286" y="8469"/>
                    <a:pt x="1310" y="8052"/>
                  </a:cubicBezTo>
                  <a:cubicBezTo>
                    <a:pt x="1834" y="8076"/>
                    <a:pt x="2334" y="8112"/>
                    <a:pt x="2846" y="8207"/>
                  </a:cubicBezTo>
                  <a:cubicBezTo>
                    <a:pt x="2857" y="8209"/>
                    <a:pt x="2869" y="8210"/>
                    <a:pt x="2881" y="8210"/>
                  </a:cubicBezTo>
                  <a:cubicBezTo>
                    <a:pt x="2945" y="8210"/>
                    <a:pt x="3015" y="8180"/>
                    <a:pt x="3025" y="8100"/>
                  </a:cubicBezTo>
                  <a:cubicBezTo>
                    <a:pt x="3037" y="8028"/>
                    <a:pt x="2989" y="7933"/>
                    <a:pt x="2918" y="7921"/>
                  </a:cubicBezTo>
                  <a:cubicBezTo>
                    <a:pt x="2394" y="7838"/>
                    <a:pt x="1858" y="7790"/>
                    <a:pt x="1322" y="7778"/>
                  </a:cubicBezTo>
                  <a:cubicBezTo>
                    <a:pt x="1358" y="7373"/>
                    <a:pt x="1370" y="6980"/>
                    <a:pt x="1406" y="6588"/>
                  </a:cubicBezTo>
                  <a:lnTo>
                    <a:pt x="2787" y="6623"/>
                  </a:lnTo>
                  <a:cubicBezTo>
                    <a:pt x="2977" y="6623"/>
                    <a:pt x="2977" y="6326"/>
                    <a:pt x="2787" y="6326"/>
                  </a:cubicBezTo>
                  <a:cubicBezTo>
                    <a:pt x="2322" y="6314"/>
                    <a:pt x="1882" y="6302"/>
                    <a:pt x="1417" y="6290"/>
                  </a:cubicBezTo>
                  <a:cubicBezTo>
                    <a:pt x="1441" y="5933"/>
                    <a:pt x="1465" y="5587"/>
                    <a:pt x="1489" y="5230"/>
                  </a:cubicBezTo>
                  <a:cubicBezTo>
                    <a:pt x="1886" y="5280"/>
                    <a:pt x="2283" y="5305"/>
                    <a:pt x="2680" y="5305"/>
                  </a:cubicBezTo>
                  <a:cubicBezTo>
                    <a:pt x="2759" y="5305"/>
                    <a:pt x="2838" y="5304"/>
                    <a:pt x="2918" y="5302"/>
                  </a:cubicBezTo>
                  <a:cubicBezTo>
                    <a:pt x="3108" y="5302"/>
                    <a:pt x="3108" y="5004"/>
                    <a:pt x="2918" y="5004"/>
                  </a:cubicBezTo>
                  <a:cubicBezTo>
                    <a:pt x="2441" y="5004"/>
                    <a:pt x="1965" y="4992"/>
                    <a:pt x="1501" y="4933"/>
                  </a:cubicBezTo>
                  <a:cubicBezTo>
                    <a:pt x="1525" y="4635"/>
                    <a:pt x="1548" y="4349"/>
                    <a:pt x="1560" y="4052"/>
                  </a:cubicBezTo>
                  <a:cubicBezTo>
                    <a:pt x="1670" y="4049"/>
                    <a:pt x="1780" y="4047"/>
                    <a:pt x="1891" y="4047"/>
                  </a:cubicBezTo>
                  <a:cubicBezTo>
                    <a:pt x="2249" y="4047"/>
                    <a:pt x="2611" y="4063"/>
                    <a:pt x="2965" y="4099"/>
                  </a:cubicBezTo>
                  <a:cubicBezTo>
                    <a:pt x="2970" y="4100"/>
                    <a:pt x="2974" y="4100"/>
                    <a:pt x="2979" y="4100"/>
                  </a:cubicBezTo>
                  <a:cubicBezTo>
                    <a:pt x="3046" y="4100"/>
                    <a:pt x="3108" y="4022"/>
                    <a:pt x="3108" y="3944"/>
                  </a:cubicBezTo>
                  <a:cubicBezTo>
                    <a:pt x="3108" y="3861"/>
                    <a:pt x="3037" y="3813"/>
                    <a:pt x="2965" y="3801"/>
                  </a:cubicBezTo>
                  <a:cubicBezTo>
                    <a:pt x="2648" y="3761"/>
                    <a:pt x="2331" y="3742"/>
                    <a:pt x="2017" y="3742"/>
                  </a:cubicBezTo>
                  <a:cubicBezTo>
                    <a:pt x="1872" y="3742"/>
                    <a:pt x="1727" y="3746"/>
                    <a:pt x="1584" y="3754"/>
                  </a:cubicBezTo>
                  <a:lnTo>
                    <a:pt x="1584" y="3730"/>
                  </a:lnTo>
                  <a:cubicBezTo>
                    <a:pt x="1608" y="3266"/>
                    <a:pt x="1644" y="2813"/>
                    <a:pt x="1667" y="2361"/>
                  </a:cubicBezTo>
                  <a:lnTo>
                    <a:pt x="1667" y="2337"/>
                  </a:lnTo>
                  <a:close/>
                  <a:moveTo>
                    <a:pt x="7025" y="13207"/>
                  </a:moveTo>
                  <a:lnTo>
                    <a:pt x="7025" y="13207"/>
                  </a:lnTo>
                  <a:cubicBezTo>
                    <a:pt x="7192" y="13279"/>
                    <a:pt x="7180" y="13255"/>
                    <a:pt x="7132" y="13410"/>
                  </a:cubicBezTo>
                  <a:cubicBezTo>
                    <a:pt x="7121" y="13374"/>
                    <a:pt x="7109" y="13326"/>
                    <a:pt x="7073" y="13279"/>
                  </a:cubicBezTo>
                  <a:cubicBezTo>
                    <a:pt x="7061" y="13255"/>
                    <a:pt x="7037" y="13219"/>
                    <a:pt x="7025" y="13207"/>
                  </a:cubicBezTo>
                  <a:close/>
                  <a:moveTo>
                    <a:pt x="989" y="12695"/>
                  </a:moveTo>
                  <a:cubicBezTo>
                    <a:pt x="1048" y="12779"/>
                    <a:pt x="1120" y="12814"/>
                    <a:pt x="1215" y="12850"/>
                  </a:cubicBezTo>
                  <a:cubicBezTo>
                    <a:pt x="1048" y="13565"/>
                    <a:pt x="929" y="14291"/>
                    <a:pt x="822" y="15017"/>
                  </a:cubicBezTo>
                  <a:cubicBezTo>
                    <a:pt x="822" y="14946"/>
                    <a:pt x="834" y="14862"/>
                    <a:pt x="834" y="14779"/>
                  </a:cubicBezTo>
                  <a:cubicBezTo>
                    <a:pt x="894" y="14088"/>
                    <a:pt x="941" y="13386"/>
                    <a:pt x="989" y="12695"/>
                  </a:cubicBezTo>
                  <a:close/>
                  <a:moveTo>
                    <a:pt x="4442" y="13874"/>
                  </a:moveTo>
                  <a:cubicBezTo>
                    <a:pt x="4287" y="14648"/>
                    <a:pt x="4132" y="15422"/>
                    <a:pt x="3977" y="16196"/>
                  </a:cubicBezTo>
                  <a:cubicBezTo>
                    <a:pt x="3977" y="16124"/>
                    <a:pt x="3965" y="16053"/>
                    <a:pt x="3965" y="15970"/>
                  </a:cubicBezTo>
                  <a:cubicBezTo>
                    <a:pt x="4073" y="15279"/>
                    <a:pt x="4192" y="14577"/>
                    <a:pt x="4287" y="13874"/>
                  </a:cubicBezTo>
                  <a:close/>
                  <a:moveTo>
                    <a:pt x="5918" y="19351"/>
                  </a:moveTo>
                  <a:cubicBezTo>
                    <a:pt x="5982" y="19377"/>
                    <a:pt x="6046" y="19388"/>
                    <a:pt x="6111" y="19388"/>
                  </a:cubicBezTo>
                  <a:cubicBezTo>
                    <a:pt x="6168" y="19388"/>
                    <a:pt x="6226" y="19379"/>
                    <a:pt x="6287" y="19363"/>
                  </a:cubicBezTo>
                  <a:lnTo>
                    <a:pt x="6287" y="19363"/>
                  </a:lnTo>
                  <a:cubicBezTo>
                    <a:pt x="6287" y="19482"/>
                    <a:pt x="6287" y="19601"/>
                    <a:pt x="6275" y="19720"/>
                  </a:cubicBezTo>
                  <a:cubicBezTo>
                    <a:pt x="6180" y="19601"/>
                    <a:pt x="6037" y="19542"/>
                    <a:pt x="5882" y="19530"/>
                  </a:cubicBezTo>
                  <a:cubicBezTo>
                    <a:pt x="5894" y="19470"/>
                    <a:pt x="5894" y="19411"/>
                    <a:pt x="5918" y="19351"/>
                  </a:cubicBezTo>
                  <a:close/>
                  <a:moveTo>
                    <a:pt x="4454" y="19149"/>
                  </a:moveTo>
                  <a:lnTo>
                    <a:pt x="4454" y="20077"/>
                  </a:lnTo>
                  <a:cubicBezTo>
                    <a:pt x="4424" y="20071"/>
                    <a:pt x="4394" y="20068"/>
                    <a:pt x="4364" y="20068"/>
                  </a:cubicBezTo>
                  <a:cubicBezTo>
                    <a:pt x="4334" y="20068"/>
                    <a:pt x="4305" y="20071"/>
                    <a:pt x="4275" y="20077"/>
                  </a:cubicBezTo>
                  <a:lnTo>
                    <a:pt x="4454" y="19149"/>
                  </a:lnTo>
                  <a:close/>
                  <a:moveTo>
                    <a:pt x="3811" y="20482"/>
                  </a:moveTo>
                  <a:cubicBezTo>
                    <a:pt x="3811" y="20518"/>
                    <a:pt x="3799" y="20542"/>
                    <a:pt x="3799" y="20577"/>
                  </a:cubicBezTo>
                  <a:lnTo>
                    <a:pt x="3799" y="20649"/>
                  </a:lnTo>
                  <a:cubicBezTo>
                    <a:pt x="3799" y="20589"/>
                    <a:pt x="3787" y="20530"/>
                    <a:pt x="3787" y="20482"/>
                  </a:cubicBezTo>
                  <a:close/>
                  <a:moveTo>
                    <a:pt x="4823" y="22006"/>
                  </a:moveTo>
                  <a:cubicBezTo>
                    <a:pt x="4870" y="22018"/>
                    <a:pt x="4918" y="22030"/>
                    <a:pt x="4966" y="22030"/>
                  </a:cubicBezTo>
                  <a:cubicBezTo>
                    <a:pt x="4918" y="22209"/>
                    <a:pt x="4858" y="22387"/>
                    <a:pt x="4811" y="22566"/>
                  </a:cubicBezTo>
                  <a:cubicBezTo>
                    <a:pt x="4811" y="22387"/>
                    <a:pt x="4811" y="22197"/>
                    <a:pt x="4823" y="22006"/>
                  </a:cubicBezTo>
                  <a:close/>
                  <a:moveTo>
                    <a:pt x="477" y="20542"/>
                  </a:moveTo>
                  <a:lnTo>
                    <a:pt x="477" y="20542"/>
                  </a:lnTo>
                  <a:cubicBezTo>
                    <a:pt x="465" y="21113"/>
                    <a:pt x="465" y="21673"/>
                    <a:pt x="465" y="22244"/>
                  </a:cubicBezTo>
                  <a:cubicBezTo>
                    <a:pt x="405" y="22459"/>
                    <a:pt x="358" y="22673"/>
                    <a:pt x="334" y="22899"/>
                  </a:cubicBezTo>
                  <a:cubicBezTo>
                    <a:pt x="358" y="22101"/>
                    <a:pt x="441" y="21316"/>
                    <a:pt x="477" y="20542"/>
                  </a:cubicBezTo>
                  <a:close/>
                  <a:moveTo>
                    <a:pt x="7478" y="22435"/>
                  </a:moveTo>
                  <a:cubicBezTo>
                    <a:pt x="7406" y="23268"/>
                    <a:pt x="7359" y="24114"/>
                    <a:pt x="7180" y="24923"/>
                  </a:cubicBezTo>
                  <a:cubicBezTo>
                    <a:pt x="7168" y="25042"/>
                    <a:pt x="7121" y="25173"/>
                    <a:pt x="7085" y="25292"/>
                  </a:cubicBezTo>
                  <a:cubicBezTo>
                    <a:pt x="7204" y="24709"/>
                    <a:pt x="7240" y="24090"/>
                    <a:pt x="7323" y="23530"/>
                  </a:cubicBezTo>
                  <a:cubicBezTo>
                    <a:pt x="7382" y="23161"/>
                    <a:pt x="7430" y="22792"/>
                    <a:pt x="7478" y="22435"/>
                  </a:cubicBezTo>
                  <a:close/>
                  <a:moveTo>
                    <a:pt x="5597" y="25292"/>
                  </a:moveTo>
                  <a:cubicBezTo>
                    <a:pt x="5525" y="25387"/>
                    <a:pt x="5454" y="25471"/>
                    <a:pt x="5358" y="25542"/>
                  </a:cubicBezTo>
                  <a:cubicBezTo>
                    <a:pt x="5406" y="25483"/>
                    <a:pt x="5442" y="25399"/>
                    <a:pt x="5466" y="25304"/>
                  </a:cubicBezTo>
                  <a:cubicBezTo>
                    <a:pt x="5513" y="25304"/>
                    <a:pt x="5549" y="25304"/>
                    <a:pt x="5597" y="25292"/>
                  </a:cubicBezTo>
                  <a:close/>
                  <a:moveTo>
                    <a:pt x="2965" y="25435"/>
                  </a:moveTo>
                  <a:cubicBezTo>
                    <a:pt x="3001" y="25530"/>
                    <a:pt x="3025" y="25602"/>
                    <a:pt x="3061" y="25697"/>
                  </a:cubicBezTo>
                  <a:cubicBezTo>
                    <a:pt x="2918" y="25649"/>
                    <a:pt x="2799" y="25602"/>
                    <a:pt x="2680" y="25554"/>
                  </a:cubicBezTo>
                  <a:cubicBezTo>
                    <a:pt x="2787" y="25542"/>
                    <a:pt x="2870" y="25518"/>
                    <a:pt x="2965" y="25435"/>
                  </a:cubicBezTo>
                  <a:close/>
                  <a:moveTo>
                    <a:pt x="322" y="23590"/>
                  </a:moveTo>
                  <a:lnTo>
                    <a:pt x="322" y="23590"/>
                  </a:lnTo>
                  <a:cubicBezTo>
                    <a:pt x="405" y="24959"/>
                    <a:pt x="1239" y="26209"/>
                    <a:pt x="2501" y="26804"/>
                  </a:cubicBezTo>
                  <a:cubicBezTo>
                    <a:pt x="2358" y="26769"/>
                    <a:pt x="2227" y="26697"/>
                    <a:pt x="2072" y="26638"/>
                  </a:cubicBezTo>
                  <a:cubicBezTo>
                    <a:pt x="1370" y="26352"/>
                    <a:pt x="822" y="25852"/>
                    <a:pt x="560" y="25126"/>
                  </a:cubicBezTo>
                  <a:cubicBezTo>
                    <a:pt x="382" y="24637"/>
                    <a:pt x="322" y="24114"/>
                    <a:pt x="322" y="23590"/>
                  </a:cubicBezTo>
                  <a:close/>
                  <a:moveTo>
                    <a:pt x="4132" y="26971"/>
                  </a:moveTo>
                  <a:cubicBezTo>
                    <a:pt x="4251" y="27031"/>
                    <a:pt x="4358" y="27090"/>
                    <a:pt x="4489" y="27138"/>
                  </a:cubicBezTo>
                  <a:lnTo>
                    <a:pt x="4168" y="27138"/>
                  </a:lnTo>
                  <a:cubicBezTo>
                    <a:pt x="4084" y="27138"/>
                    <a:pt x="4013" y="27126"/>
                    <a:pt x="3918" y="27126"/>
                  </a:cubicBezTo>
                  <a:cubicBezTo>
                    <a:pt x="3989" y="27090"/>
                    <a:pt x="4061" y="27042"/>
                    <a:pt x="4132" y="26971"/>
                  </a:cubicBezTo>
                  <a:close/>
                  <a:moveTo>
                    <a:pt x="2203" y="1"/>
                  </a:moveTo>
                  <a:cubicBezTo>
                    <a:pt x="1875" y="1"/>
                    <a:pt x="1552" y="40"/>
                    <a:pt x="1275" y="194"/>
                  </a:cubicBezTo>
                  <a:cubicBezTo>
                    <a:pt x="715" y="480"/>
                    <a:pt x="417" y="1146"/>
                    <a:pt x="536" y="1742"/>
                  </a:cubicBezTo>
                  <a:cubicBezTo>
                    <a:pt x="608" y="2087"/>
                    <a:pt x="846" y="2254"/>
                    <a:pt x="1191" y="2277"/>
                  </a:cubicBezTo>
                  <a:cubicBezTo>
                    <a:pt x="1275" y="2301"/>
                    <a:pt x="1334" y="2301"/>
                    <a:pt x="1406" y="2313"/>
                  </a:cubicBezTo>
                  <a:cubicBezTo>
                    <a:pt x="1406" y="2325"/>
                    <a:pt x="1394" y="2337"/>
                    <a:pt x="1394" y="2361"/>
                  </a:cubicBezTo>
                  <a:cubicBezTo>
                    <a:pt x="1132" y="6171"/>
                    <a:pt x="894" y="9981"/>
                    <a:pt x="644" y="13791"/>
                  </a:cubicBezTo>
                  <a:cubicBezTo>
                    <a:pt x="524" y="15696"/>
                    <a:pt x="394" y="17613"/>
                    <a:pt x="274" y="19518"/>
                  </a:cubicBezTo>
                  <a:lnTo>
                    <a:pt x="96" y="22328"/>
                  </a:lnTo>
                  <a:cubicBezTo>
                    <a:pt x="48" y="23090"/>
                    <a:pt x="1" y="23863"/>
                    <a:pt x="143" y="24602"/>
                  </a:cubicBezTo>
                  <a:cubicBezTo>
                    <a:pt x="274" y="25316"/>
                    <a:pt x="596" y="25983"/>
                    <a:pt x="1179" y="26435"/>
                  </a:cubicBezTo>
                  <a:cubicBezTo>
                    <a:pt x="1763" y="26900"/>
                    <a:pt x="2489" y="27150"/>
                    <a:pt x="3215" y="27292"/>
                  </a:cubicBezTo>
                  <a:cubicBezTo>
                    <a:pt x="3607" y="27377"/>
                    <a:pt x="4027" y="27429"/>
                    <a:pt x="4446" y="27429"/>
                  </a:cubicBezTo>
                  <a:cubicBezTo>
                    <a:pt x="5387" y="27429"/>
                    <a:pt x="6321" y="27162"/>
                    <a:pt x="6906" y="26388"/>
                  </a:cubicBezTo>
                  <a:cubicBezTo>
                    <a:pt x="7382" y="25780"/>
                    <a:pt x="7525" y="25006"/>
                    <a:pt x="7609" y="24256"/>
                  </a:cubicBezTo>
                  <a:cubicBezTo>
                    <a:pt x="7716" y="23352"/>
                    <a:pt x="7799" y="22435"/>
                    <a:pt x="7894" y="21506"/>
                  </a:cubicBezTo>
                  <a:cubicBezTo>
                    <a:pt x="8085" y="19601"/>
                    <a:pt x="8275" y="17684"/>
                    <a:pt x="8478" y="15779"/>
                  </a:cubicBezTo>
                  <a:cubicBezTo>
                    <a:pt x="8859" y="11981"/>
                    <a:pt x="9228" y="8171"/>
                    <a:pt x="9621" y="4373"/>
                  </a:cubicBezTo>
                  <a:cubicBezTo>
                    <a:pt x="9668" y="3921"/>
                    <a:pt x="9704" y="3468"/>
                    <a:pt x="9752" y="3004"/>
                  </a:cubicBezTo>
                  <a:cubicBezTo>
                    <a:pt x="9811" y="3004"/>
                    <a:pt x="9871" y="3028"/>
                    <a:pt x="9930" y="3028"/>
                  </a:cubicBezTo>
                  <a:cubicBezTo>
                    <a:pt x="10014" y="3034"/>
                    <a:pt x="10100" y="3045"/>
                    <a:pt x="10188" y="3045"/>
                  </a:cubicBezTo>
                  <a:cubicBezTo>
                    <a:pt x="10276" y="3045"/>
                    <a:pt x="10365" y="3034"/>
                    <a:pt x="10454" y="2992"/>
                  </a:cubicBezTo>
                  <a:cubicBezTo>
                    <a:pt x="10764" y="2861"/>
                    <a:pt x="10835" y="2516"/>
                    <a:pt x="10871" y="2218"/>
                  </a:cubicBezTo>
                  <a:cubicBezTo>
                    <a:pt x="10895" y="1896"/>
                    <a:pt x="10895" y="1527"/>
                    <a:pt x="10740" y="1230"/>
                  </a:cubicBezTo>
                  <a:cubicBezTo>
                    <a:pt x="10550" y="896"/>
                    <a:pt x="10216" y="837"/>
                    <a:pt x="9871" y="813"/>
                  </a:cubicBezTo>
                  <a:cubicBezTo>
                    <a:pt x="9561" y="777"/>
                    <a:pt x="9228" y="753"/>
                    <a:pt x="8918" y="718"/>
                  </a:cubicBezTo>
                  <a:cubicBezTo>
                    <a:pt x="7168" y="456"/>
                    <a:pt x="5394" y="242"/>
                    <a:pt x="3620" y="99"/>
                  </a:cubicBezTo>
                  <a:cubicBezTo>
                    <a:pt x="3203" y="63"/>
                    <a:pt x="2775" y="15"/>
                    <a:pt x="2358" y="3"/>
                  </a:cubicBezTo>
                  <a:cubicBezTo>
                    <a:pt x="2306" y="2"/>
                    <a:pt x="2254" y="1"/>
                    <a:pt x="2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478;p59">
              <a:extLst>
                <a:ext uri="{FF2B5EF4-FFF2-40B4-BE49-F238E27FC236}">
                  <a16:creationId xmlns:a16="http://schemas.microsoft.com/office/drawing/2014/main" id="{1607178E-AFB6-0145-934D-9DE5B30B8D75}"/>
                </a:ext>
              </a:extLst>
            </p:cNvPr>
            <p:cNvSpPr/>
            <p:nvPr/>
          </p:nvSpPr>
          <p:spPr>
            <a:xfrm>
              <a:off x="5133175" y="2207225"/>
              <a:ext cx="37425" cy="6600"/>
            </a:xfrm>
            <a:custGeom>
              <a:avLst/>
              <a:gdLst/>
              <a:ahLst/>
              <a:cxnLst/>
              <a:rect l="l" t="t" r="r" b="b"/>
              <a:pathLst>
                <a:path w="1497" h="264" extrusionOk="0">
                  <a:moveTo>
                    <a:pt x="139" y="1"/>
                  </a:moveTo>
                  <a:cubicBezTo>
                    <a:pt x="41" y="1"/>
                    <a:pt x="0" y="145"/>
                    <a:pt x="103" y="156"/>
                  </a:cubicBezTo>
                  <a:cubicBezTo>
                    <a:pt x="532" y="228"/>
                    <a:pt x="961" y="263"/>
                    <a:pt x="1413" y="263"/>
                  </a:cubicBezTo>
                  <a:cubicBezTo>
                    <a:pt x="1496" y="263"/>
                    <a:pt x="1496" y="109"/>
                    <a:pt x="1413" y="109"/>
                  </a:cubicBezTo>
                  <a:cubicBezTo>
                    <a:pt x="973" y="109"/>
                    <a:pt x="568" y="85"/>
                    <a:pt x="151" y="1"/>
                  </a:cubicBezTo>
                  <a:cubicBezTo>
                    <a:pt x="147" y="1"/>
                    <a:pt x="143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479;p59">
              <a:extLst>
                <a:ext uri="{FF2B5EF4-FFF2-40B4-BE49-F238E27FC236}">
                  <a16:creationId xmlns:a16="http://schemas.microsoft.com/office/drawing/2014/main" id="{8640CC5E-2AF5-D048-883A-B176F49E0FB2}"/>
                </a:ext>
              </a:extLst>
            </p:cNvPr>
            <p:cNvSpPr/>
            <p:nvPr/>
          </p:nvSpPr>
          <p:spPr>
            <a:xfrm>
              <a:off x="5142900" y="2220050"/>
              <a:ext cx="18175" cy="3600"/>
            </a:xfrm>
            <a:custGeom>
              <a:avLst/>
              <a:gdLst/>
              <a:ahLst/>
              <a:cxnLst/>
              <a:rect l="l" t="t" r="r" b="b"/>
              <a:pathLst>
                <a:path w="727" h="144" extrusionOk="0">
                  <a:moveTo>
                    <a:pt x="84" y="0"/>
                  </a:moveTo>
                  <a:cubicBezTo>
                    <a:pt x="0" y="0"/>
                    <a:pt x="0" y="143"/>
                    <a:pt x="84" y="143"/>
                  </a:cubicBezTo>
                  <a:lnTo>
                    <a:pt x="619" y="143"/>
                  </a:lnTo>
                  <a:cubicBezTo>
                    <a:pt x="726" y="143"/>
                    <a:pt x="726" y="0"/>
                    <a:pt x="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480;p59">
              <a:extLst>
                <a:ext uri="{FF2B5EF4-FFF2-40B4-BE49-F238E27FC236}">
                  <a16:creationId xmlns:a16="http://schemas.microsoft.com/office/drawing/2014/main" id="{CA49851A-EB73-5C40-A4AD-603C11173869}"/>
                </a:ext>
              </a:extLst>
            </p:cNvPr>
            <p:cNvSpPr/>
            <p:nvPr/>
          </p:nvSpPr>
          <p:spPr>
            <a:xfrm>
              <a:off x="5117900" y="2379300"/>
              <a:ext cx="35875" cy="9000"/>
            </a:xfrm>
            <a:custGeom>
              <a:avLst/>
              <a:gdLst/>
              <a:ahLst/>
              <a:cxnLst/>
              <a:rect l="l" t="t" r="r" b="b"/>
              <a:pathLst>
                <a:path w="1435" h="360" extrusionOk="0">
                  <a:moveTo>
                    <a:pt x="83" y="0"/>
                  </a:moveTo>
                  <a:cubicBezTo>
                    <a:pt x="0" y="0"/>
                    <a:pt x="0" y="143"/>
                    <a:pt x="83" y="143"/>
                  </a:cubicBezTo>
                  <a:cubicBezTo>
                    <a:pt x="500" y="179"/>
                    <a:pt x="905" y="250"/>
                    <a:pt x="1310" y="357"/>
                  </a:cubicBezTo>
                  <a:cubicBezTo>
                    <a:pt x="1316" y="359"/>
                    <a:pt x="1322" y="360"/>
                    <a:pt x="1328" y="360"/>
                  </a:cubicBezTo>
                  <a:cubicBezTo>
                    <a:pt x="1400" y="360"/>
                    <a:pt x="1434" y="236"/>
                    <a:pt x="1357" y="203"/>
                  </a:cubicBezTo>
                  <a:cubicBezTo>
                    <a:pt x="941" y="107"/>
                    <a:pt x="524" y="24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481;p59">
              <a:extLst>
                <a:ext uri="{FF2B5EF4-FFF2-40B4-BE49-F238E27FC236}">
                  <a16:creationId xmlns:a16="http://schemas.microsoft.com/office/drawing/2014/main" id="{AC845EA2-D476-9C42-A8A8-CD4765D5AF76}"/>
                </a:ext>
              </a:extLst>
            </p:cNvPr>
            <p:cNvSpPr/>
            <p:nvPr/>
          </p:nvSpPr>
          <p:spPr>
            <a:xfrm>
              <a:off x="5118775" y="2396700"/>
              <a:ext cx="33075" cy="7475"/>
            </a:xfrm>
            <a:custGeom>
              <a:avLst/>
              <a:gdLst/>
              <a:ahLst/>
              <a:cxnLst/>
              <a:rect l="l" t="t" r="r" b="b"/>
              <a:pathLst>
                <a:path w="1323" h="299" extrusionOk="0">
                  <a:moveTo>
                    <a:pt x="100" y="1"/>
                  </a:moveTo>
                  <a:cubicBezTo>
                    <a:pt x="27" y="1"/>
                    <a:pt x="0" y="107"/>
                    <a:pt x="84" y="149"/>
                  </a:cubicBezTo>
                  <a:cubicBezTo>
                    <a:pt x="359" y="247"/>
                    <a:pt x="655" y="299"/>
                    <a:pt x="945" y="299"/>
                  </a:cubicBezTo>
                  <a:cubicBezTo>
                    <a:pt x="1044" y="299"/>
                    <a:pt x="1142" y="293"/>
                    <a:pt x="1239" y="280"/>
                  </a:cubicBezTo>
                  <a:cubicBezTo>
                    <a:pt x="1287" y="280"/>
                    <a:pt x="1322" y="257"/>
                    <a:pt x="1322" y="209"/>
                  </a:cubicBezTo>
                  <a:cubicBezTo>
                    <a:pt x="1322" y="161"/>
                    <a:pt x="1287" y="126"/>
                    <a:pt x="1239" y="126"/>
                  </a:cubicBezTo>
                  <a:cubicBezTo>
                    <a:pt x="1149" y="134"/>
                    <a:pt x="1057" y="139"/>
                    <a:pt x="966" y="139"/>
                  </a:cubicBezTo>
                  <a:cubicBezTo>
                    <a:pt x="685" y="139"/>
                    <a:pt x="401" y="97"/>
                    <a:pt x="132" y="7"/>
                  </a:cubicBezTo>
                  <a:cubicBezTo>
                    <a:pt x="121" y="2"/>
                    <a:pt x="110" y="1"/>
                    <a:pt x="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482;p59">
              <a:extLst>
                <a:ext uri="{FF2B5EF4-FFF2-40B4-BE49-F238E27FC236}">
                  <a16:creationId xmlns:a16="http://schemas.microsoft.com/office/drawing/2014/main" id="{5C0DC749-BEF2-024E-8041-736E8A1CE5A0}"/>
                </a:ext>
              </a:extLst>
            </p:cNvPr>
            <p:cNvSpPr/>
            <p:nvPr/>
          </p:nvSpPr>
          <p:spPr>
            <a:xfrm>
              <a:off x="5060450" y="2220050"/>
              <a:ext cx="11325" cy="3600"/>
            </a:xfrm>
            <a:custGeom>
              <a:avLst/>
              <a:gdLst/>
              <a:ahLst/>
              <a:cxnLst/>
              <a:rect l="l" t="t" r="r" b="b"/>
              <a:pathLst>
                <a:path w="453" h="144" extrusionOk="0">
                  <a:moveTo>
                    <a:pt x="72" y="0"/>
                  </a:moveTo>
                  <a:cubicBezTo>
                    <a:pt x="36" y="0"/>
                    <a:pt x="0" y="24"/>
                    <a:pt x="0" y="72"/>
                  </a:cubicBezTo>
                  <a:cubicBezTo>
                    <a:pt x="0" y="107"/>
                    <a:pt x="36" y="143"/>
                    <a:pt x="72" y="143"/>
                  </a:cubicBezTo>
                  <a:lnTo>
                    <a:pt x="369" y="143"/>
                  </a:lnTo>
                  <a:cubicBezTo>
                    <a:pt x="417" y="143"/>
                    <a:pt x="453" y="119"/>
                    <a:pt x="453" y="72"/>
                  </a:cubicBezTo>
                  <a:cubicBezTo>
                    <a:pt x="453" y="24"/>
                    <a:pt x="417" y="0"/>
                    <a:pt x="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483;p59">
              <a:extLst>
                <a:ext uri="{FF2B5EF4-FFF2-40B4-BE49-F238E27FC236}">
                  <a16:creationId xmlns:a16="http://schemas.microsoft.com/office/drawing/2014/main" id="{BF14D91A-965E-5E4F-9B89-733C3D1CEA5D}"/>
                </a:ext>
              </a:extLst>
            </p:cNvPr>
            <p:cNvSpPr/>
            <p:nvPr/>
          </p:nvSpPr>
          <p:spPr>
            <a:xfrm>
              <a:off x="5074425" y="2237300"/>
              <a:ext cx="5100" cy="4800"/>
            </a:xfrm>
            <a:custGeom>
              <a:avLst/>
              <a:gdLst/>
              <a:ahLst/>
              <a:cxnLst/>
              <a:rect l="l" t="t" r="r" b="b"/>
              <a:pathLst>
                <a:path w="204" h="192" extrusionOk="0">
                  <a:moveTo>
                    <a:pt x="60" y="1"/>
                  </a:moveTo>
                  <a:cubicBezTo>
                    <a:pt x="36" y="1"/>
                    <a:pt x="36" y="25"/>
                    <a:pt x="25" y="25"/>
                  </a:cubicBezTo>
                  <a:lnTo>
                    <a:pt x="13" y="37"/>
                  </a:lnTo>
                  <a:cubicBezTo>
                    <a:pt x="13" y="49"/>
                    <a:pt x="1" y="72"/>
                    <a:pt x="1" y="84"/>
                  </a:cubicBezTo>
                  <a:lnTo>
                    <a:pt x="1" y="96"/>
                  </a:lnTo>
                  <a:cubicBezTo>
                    <a:pt x="1" y="96"/>
                    <a:pt x="1" y="108"/>
                    <a:pt x="13" y="132"/>
                  </a:cubicBezTo>
                  <a:lnTo>
                    <a:pt x="60" y="168"/>
                  </a:lnTo>
                  <a:cubicBezTo>
                    <a:pt x="60" y="168"/>
                    <a:pt x="72" y="191"/>
                    <a:pt x="84" y="191"/>
                  </a:cubicBezTo>
                  <a:lnTo>
                    <a:pt x="144" y="191"/>
                  </a:lnTo>
                  <a:cubicBezTo>
                    <a:pt x="156" y="191"/>
                    <a:pt x="156" y="168"/>
                    <a:pt x="179" y="168"/>
                  </a:cubicBezTo>
                  <a:lnTo>
                    <a:pt x="191" y="156"/>
                  </a:lnTo>
                  <a:cubicBezTo>
                    <a:pt x="191" y="144"/>
                    <a:pt x="203" y="132"/>
                    <a:pt x="203" y="108"/>
                  </a:cubicBezTo>
                  <a:lnTo>
                    <a:pt x="203" y="96"/>
                  </a:lnTo>
                  <a:cubicBezTo>
                    <a:pt x="203" y="84"/>
                    <a:pt x="191" y="72"/>
                    <a:pt x="191" y="72"/>
                  </a:cubicBezTo>
                  <a:lnTo>
                    <a:pt x="144" y="25"/>
                  </a:lnTo>
                  <a:cubicBezTo>
                    <a:pt x="144" y="25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484;p59">
              <a:extLst>
                <a:ext uri="{FF2B5EF4-FFF2-40B4-BE49-F238E27FC236}">
                  <a16:creationId xmlns:a16="http://schemas.microsoft.com/office/drawing/2014/main" id="{303C97D3-513D-1A46-87CB-5100B1266CDF}"/>
                </a:ext>
              </a:extLst>
            </p:cNvPr>
            <p:cNvSpPr/>
            <p:nvPr/>
          </p:nvSpPr>
          <p:spPr>
            <a:xfrm>
              <a:off x="5060450" y="2279275"/>
              <a:ext cx="8650" cy="3600"/>
            </a:xfrm>
            <a:custGeom>
              <a:avLst/>
              <a:gdLst/>
              <a:ahLst/>
              <a:cxnLst/>
              <a:rect l="l" t="t" r="r" b="b"/>
              <a:pathLst>
                <a:path w="346" h="144" extrusionOk="0">
                  <a:moveTo>
                    <a:pt x="72" y="1"/>
                  </a:moveTo>
                  <a:cubicBezTo>
                    <a:pt x="36" y="1"/>
                    <a:pt x="0" y="24"/>
                    <a:pt x="0" y="72"/>
                  </a:cubicBezTo>
                  <a:cubicBezTo>
                    <a:pt x="0" y="96"/>
                    <a:pt x="36" y="144"/>
                    <a:pt x="72" y="144"/>
                  </a:cubicBezTo>
                  <a:lnTo>
                    <a:pt x="274" y="144"/>
                  </a:lnTo>
                  <a:cubicBezTo>
                    <a:pt x="310" y="144"/>
                    <a:pt x="345" y="120"/>
                    <a:pt x="345" y="72"/>
                  </a:cubicBezTo>
                  <a:cubicBezTo>
                    <a:pt x="345" y="24"/>
                    <a:pt x="310" y="1"/>
                    <a:pt x="2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85;p59">
              <a:extLst>
                <a:ext uri="{FF2B5EF4-FFF2-40B4-BE49-F238E27FC236}">
                  <a16:creationId xmlns:a16="http://schemas.microsoft.com/office/drawing/2014/main" id="{25917A75-A318-1349-AAA6-3EC3B8703C6E}"/>
                </a:ext>
              </a:extLst>
            </p:cNvPr>
            <p:cNvSpPr/>
            <p:nvPr/>
          </p:nvSpPr>
          <p:spPr>
            <a:xfrm>
              <a:off x="5058050" y="2309950"/>
              <a:ext cx="5400" cy="4475"/>
            </a:xfrm>
            <a:custGeom>
              <a:avLst/>
              <a:gdLst/>
              <a:ahLst/>
              <a:cxnLst/>
              <a:rect l="l" t="t" r="r" b="b"/>
              <a:pathLst>
                <a:path w="216" h="179" extrusionOk="0">
                  <a:moveTo>
                    <a:pt x="72" y="0"/>
                  </a:moveTo>
                  <a:cubicBezTo>
                    <a:pt x="60" y="0"/>
                    <a:pt x="60" y="24"/>
                    <a:pt x="37" y="24"/>
                  </a:cubicBezTo>
                  <a:lnTo>
                    <a:pt x="25" y="36"/>
                  </a:lnTo>
                  <a:cubicBezTo>
                    <a:pt x="25" y="48"/>
                    <a:pt x="13" y="60"/>
                    <a:pt x="13" y="83"/>
                  </a:cubicBezTo>
                  <a:lnTo>
                    <a:pt x="13" y="95"/>
                  </a:lnTo>
                  <a:cubicBezTo>
                    <a:pt x="1" y="107"/>
                    <a:pt x="13" y="119"/>
                    <a:pt x="25" y="119"/>
                  </a:cubicBezTo>
                  <a:lnTo>
                    <a:pt x="72" y="167"/>
                  </a:lnTo>
                  <a:cubicBezTo>
                    <a:pt x="72" y="167"/>
                    <a:pt x="84" y="179"/>
                    <a:pt x="96" y="179"/>
                  </a:cubicBezTo>
                  <a:lnTo>
                    <a:pt x="156" y="179"/>
                  </a:lnTo>
                  <a:cubicBezTo>
                    <a:pt x="168" y="179"/>
                    <a:pt x="168" y="167"/>
                    <a:pt x="191" y="167"/>
                  </a:cubicBezTo>
                  <a:lnTo>
                    <a:pt x="203" y="155"/>
                  </a:lnTo>
                  <a:cubicBezTo>
                    <a:pt x="203" y="143"/>
                    <a:pt x="215" y="119"/>
                    <a:pt x="215" y="107"/>
                  </a:cubicBezTo>
                  <a:lnTo>
                    <a:pt x="215" y="95"/>
                  </a:lnTo>
                  <a:cubicBezTo>
                    <a:pt x="215" y="71"/>
                    <a:pt x="203" y="60"/>
                    <a:pt x="203" y="60"/>
                  </a:cubicBezTo>
                  <a:lnTo>
                    <a:pt x="156" y="24"/>
                  </a:lnTo>
                  <a:cubicBezTo>
                    <a:pt x="156" y="24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6;p59">
              <a:extLst>
                <a:ext uri="{FF2B5EF4-FFF2-40B4-BE49-F238E27FC236}">
                  <a16:creationId xmlns:a16="http://schemas.microsoft.com/office/drawing/2014/main" id="{71486B66-8BC2-FF4E-875C-6CC11EF80946}"/>
                </a:ext>
              </a:extLst>
            </p:cNvPr>
            <p:cNvSpPr/>
            <p:nvPr/>
          </p:nvSpPr>
          <p:spPr>
            <a:xfrm>
              <a:off x="5051225" y="2339400"/>
              <a:ext cx="4475" cy="3900"/>
            </a:xfrm>
            <a:custGeom>
              <a:avLst/>
              <a:gdLst/>
              <a:ahLst/>
              <a:cxnLst/>
              <a:rect l="l" t="t" r="r" b="b"/>
              <a:pathLst>
                <a:path w="179" h="156" extrusionOk="0">
                  <a:moveTo>
                    <a:pt x="95" y="1"/>
                  </a:moveTo>
                  <a:cubicBezTo>
                    <a:pt x="0" y="1"/>
                    <a:pt x="0" y="156"/>
                    <a:pt x="95" y="156"/>
                  </a:cubicBezTo>
                  <a:cubicBezTo>
                    <a:pt x="179" y="156"/>
                    <a:pt x="179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87;p59">
              <a:extLst>
                <a:ext uri="{FF2B5EF4-FFF2-40B4-BE49-F238E27FC236}">
                  <a16:creationId xmlns:a16="http://schemas.microsoft.com/office/drawing/2014/main" id="{7EBD9E2B-60A5-7641-BE1E-161CECB0996D}"/>
                </a:ext>
              </a:extLst>
            </p:cNvPr>
            <p:cNvSpPr/>
            <p:nvPr/>
          </p:nvSpPr>
          <p:spPr>
            <a:xfrm>
              <a:off x="5067000" y="2366275"/>
              <a:ext cx="22350" cy="8525"/>
            </a:xfrm>
            <a:custGeom>
              <a:avLst/>
              <a:gdLst/>
              <a:ahLst/>
              <a:cxnLst/>
              <a:rect l="l" t="t" r="r" b="b"/>
              <a:pathLst>
                <a:path w="894" h="341" extrusionOk="0">
                  <a:moveTo>
                    <a:pt x="65" y="0"/>
                  </a:moveTo>
                  <a:cubicBezTo>
                    <a:pt x="40" y="0"/>
                    <a:pt x="19" y="16"/>
                    <a:pt x="12" y="45"/>
                  </a:cubicBezTo>
                  <a:cubicBezTo>
                    <a:pt x="0" y="93"/>
                    <a:pt x="12" y="116"/>
                    <a:pt x="36" y="152"/>
                  </a:cubicBezTo>
                  <a:cubicBezTo>
                    <a:pt x="220" y="278"/>
                    <a:pt x="443" y="341"/>
                    <a:pt x="673" y="341"/>
                  </a:cubicBezTo>
                  <a:cubicBezTo>
                    <a:pt x="726" y="341"/>
                    <a:pt x="780" y="337"/>
                    <a:pt x="834" y="331"/>
                  </a:cubicBezTo>
                  <a:cubicBezTo>
                    <a:pt x="869" y="331"/>
                    <a:pt x="893" y="271"/>
                    <a:pt x="869" y="235"/>
                  </a:cubicBezTo>
                  <a:cubicBezTo>
                    <a:pt x="860" y="199"/>
                    <a:pt x="844" y="183"/>
                    <a:pt x="816" y="183"/>
                  </a:cubicBezTo>
                  <a:cubicBezTo>
                    <a:pt x="807" y="183"/>
                    <a:pt x="797" y="185"/>
                    <a:pt x="786" y="188"/>
                  </a:cubicBezTo>
                  <a:cubicBezTo>
                    <a:pt x="741" y="195"/>
                    <a:pt x="696" y="198"/>
                    <a:pt x="651" y="198"/>
                  </a:cubicBezTo>
                  <a:cubicBezTo>
                    <a:pt x="459" y="198"/>
                    <a:pt x="274" y="137"/>
                    <a:pt x="119" y="21"/>
                  </a:cubicBezTo>
                  <a:cubicBezTo>
                    <a:pt x="100" y="7"/>
                    <a:pt x="82" y="0"/>
                    <a:pt x="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488;p59">
              <a:extLst>
                <a:ext uri="{FF2B5EF4-FFF2-40B4-BE49-F238E27FC236}">
                  <a16:creationId xmlns:a16="http://schemas.microsoft.com/office/drawing/2014/main" id="{1A14D310-E6BB-1946-9CA4-A5178FD393DA}"/>
                </a:ext>
              </a:extLst>
            </p:cNvPr>
            <p:cNvSpPr/>
            <p:nvPr/>
          </p:nvSpPr>
          <p:spPr>
            <a:xfrm>
              <a:off x="5094375" y="2326000"/>
              <a:ext cx="8350" cy="3900"/>
            </a:xfrm>
            <a:custGeom>
              <a:avLst/>
              <a:gdLst/>
              <a:ahLst/>
              <a:cxnLst/>
              <a:rect l="l" t="t" r="r" b="b"/>
              <a:pathLst>
                <a:path w="334" h="156" extrusionOk="0">
                  <a:moveTo>
                    <a:pt x="96" y="1"/>
                  </a:moveTo>
                  <a:cubicBezTo>
                    <a:pt x="72" y="1"/>
                    <a:pt x="48" y="13"/>
                    <a:pt x="24" y="13"/>
                  </a:cubicBezTo>
                  <a:cubicBezTo>
                    <a:pt x="12" y="37"/>
                    <a:pt x="0" y="49"/>
                    <a:pt x="12" y="72"/>
                  </a:cubicBezTo>
                  <a:cubicBezTo>
                    <a:pt x="12" y="96"/>
                    <a:pt x="12" y="120"/>
                    <a:pt x="24" y="132"/>
                  </a:cubicBezTo>
                  <a:cubicBezTo>
                    <a:pt x="60" y="132"/>
                    <a:pt x="72" y="156"/>
                    <a:pt x="96" y="156"/>
                  </a:cubicBezTo>
                  <a:lnTo>
                    <a:pt x="239" y="156"/>
                  </a:lnTo>
                  <a:cubicBezTo>
                    <a:pt x="251" y="156"/>
                    <a:pt x="286" y="132"/>
                    <a:pt x="298" y="132"/>
                  </a:cubicBezTo>
                  <a:cubicBezTo>
                    <a:pt x="310" y="120"/>
                    <a:pt x="334" y="108"/>
                    <a:pt x="310" y="72"/>
                  </a:cubicBezTo>
                  <a:cubicBezTo>
                    <a:pt x="310" y="60"/>
                    <a:pt x="310" y="37"/>
                    <a:pt x="298" y="13"/>
                  </a:cubicBezTo>
                  <a:cubicBezTo>
                    <a:pt x="286" y="1"/>
                    <a:pt x="274" y="1"/>
                    <a:pt x="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489;p59">
              <a:extLst>
                <a:ext uri="{FF2B5EF4-FFF2-40B4-BE49-F238E27FC236}">
                  <a16:creationId xmlns:a16="http://schemas.microsoft.com/office/drawing/2014/main" id="{CC407BAC-B361-214D-8A7C-7DAA9B7AE07A}"/>
                </a:ext>
              </a:extLst>
            </p:cNvPr>
            <p:cNvSpPr/>
            <p:nvPr/>
          </p:nvSpPr>
          <p:spPr>
            <a:xfrm>
              <a:off x="5098250" y="2272725"/>
              <a:ext cx="4175" cy="3900"/>
            </a:xfrm>
            <a:custGeom>
              <a:avLst/>
              <a:gdLst/>
              <a:ahLst/>
              <a:cxnLst/>
              <a:rect l="l" t="t" r="r" b="b"/>
              <a:pathLst>
                <a:path w="167" h="156" extrusionOk="0">
                  <a:moveTo>
                    <a:pt x="84" y="1"/>
                  </a:moveTo>
                  <a:cubicBezTo>
                    <a:pt x="0" y="1"/>
                    <a:pt x="0" y="156"/>
                    <a:pt x="84" y="156"/>
                  </a:cubicBezTo>
                  <a:cubicBezTo>
                    <a:pt x="167" y="156"/>
                    <a:pt x="167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490;p59">
              <a:extLst>
                <a:ext uri="{FF2B5EF4-FFF2-40B4-BE49-F238E27FC236}">
                  <a16:creationId xmlns:a16="http://schemas.microsoft.com/office/drawing/2014/main" id="{3DF0E751-2670-0C4C-B857-2A71AE84188B}"/>
                </a:ext>
              </a:extLst>
            </p:cNvPr>
            <p:cNvSpPr/>
            <p:nvPr/>
          </p:nvSpPr>
          <p:spPr>
            <a:xfrm>
              <a:off x="5044675" y="2254275"/>
              <a:ext cx="5075" cy="3600"/>
            </a:xfrm>
            <a:custGeom>
              <a:avLst/>
              <a:gdLst/>
              <a:ahLst/>
              <a:cxnLst/>
              <a:rect l="l" t="t" r="r" b="b"/>
              <a:pathLst>
                <a:path w="203" h="144" extrusionOk="0">
                  <a:moveTo>
                    <a:pt x="83" y="1"/>
                  </a:moveTo>
                  <a:cubicBezTo>
                    <a:pt x="0" y="1"/>
                    <a:pt x="0" y="143"/>
                    <a:pt x="83" y="143"/>
                  </a:cubicBezTo>
                  <a:lnTo>
                    <a:pt x="107" y="143"/>
                  </a:lnTo>
                  <a:cubicBezTo>
                    <a:pt x="203" y="143"/>
                    <a:pt x="203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491;p59">
              <a:extLst>
                <a:ext uri="{FF2B5EF4-FFF2-40B4-BE49-F238E27FC236}">
                  <a16:creationId xmlns:a16="http://schemas.microsoft.com/office/drawing/2014/main" id="{FAD3A5CD-D3C9-7F40-BA4D-84A427C450B5}"/>
                </a:ext>
              </a:extLst>
            </p:cNvPr>
            <p:cNvSpPr/>
            <p:nvPr/>
          </p:nvSpPr>
          <p:spPr>
            <a:xfrm>
              <a:off x="5102125" y="2236125"/>
              <a:ext cx="6550" cy="3600"/>
            </a:xfrm>
            <a:custGeom>
              <a:avLst/>
              <a:gdLst/>
              <a:ahLst/>
              <a:cxnLst/>
              <a:rect l="l" t="t" r="r" b="b"/>
              <a:pathLst>
                <a:path w="262" h="144" extrusionOk="0">
                  <a:moveTo>
                    <a:pt x="83" y="0"/>
                  </a:moveTo>
                  <a:cubicBezTo>
                    <a:pt x="60" y="0"/>
                    <a:pt x="36" y="12"/>
                    <a:pt x="12" y="12"/>
                  </a:cubicBezTo>
                  <a:cubicBezTo>
                    <a:pt x="12" y="12"/>
                    <a:pt x="0" y="24"/>
                    <a:pt x="0" y="36"/>
                  </a:cubicBezTo>
                  <a:lnTo>
                    <a:pt x="0" y="72"/>
                  </a:lnTo>
                  <a:cubicBezTo>
                    <a:pt x="0" y="84"/>
                    <a:pt x="0" y="119"/>
                    <a:pt x="12" y="131"/>
                  </a:cubicBezTo>
                  <a:cubicBezTo>
                    <a:pt x="48" y="131"/>
                    <a:pt x="60" y="143"/>
                    <a:pt x="83" y="143"/>
                  </a:cubicBezTo>
                  <a:lnTo>
                    <a:pt x="179" y="143"/>
                  </a:lnTo>
                  <a:cubicBezTo>
                    <a:pt x="191" y="143"/>
                    <a:pt x="226" y="131"/>
                    <a:pt x="238" y="131"/>
                  </a:cubicBezTo>
                  <a:cubicBezTo>
                    <a:pt x="238" y="131"/>
                    <a:pt x="262" y="107"/>
                    <a:pt x="262" y="96"/>
                  </a:cubicBezTo>
                  <a:lnTo>
                    <a:pt x="262" y="72"/>
                  </a:lnTo>
                  <a:cubicBezTo>
                    <a:pt x="262" y="48"/>
                    <a:pt x="262" y="24"/>
                    <a:pt x="238" y="12"/>
                  </a:cubicBezTo>
                  <a:cubicBezTo>
                    <a:pt x="226" y="0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492;p59">
              <a:extLst>
                <a:ext uri="{FF2B5EF4-FFF2-40B4-BE49-F238E27FC236}">
                  <a16:creationId xmlns:a16="http://schemas.microsoft.com/office/drawing/2014/main" id="{3695B7AA-B598-4E4F-831C-8A3794F748EF}"/>
                </a:ext>
              </a:extLst>
            </p:cNvPr>
            <p:cNvSpPr/>
            <p:nvPr/>
          </p:nvSpPr>
          <p:spPr>
            <a:xfrm>
              <a:off x="5040800" y="21929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72" y="1"/>
                  </a:moveTo>
                  <a:cubicBezTo>
                    <a:pt x="36" y="1"/>
                    <a:pt x="0" y="25"/>
                    <a:pt x="0" y="72"/>
                  </a:cubicBezTo>
                  <a:cubicBezTo>
                    <a:pt x="0" y="96"/>
                    <a:pt x="36" y="144"/>
                    <a:pt x="72" y="144"/>
                  </a:cubicBezTo>
                  <a:lnTo>
                    <a:pt x="334" y="144"/>
                  </a:lnTo>
                  <a:cubicBezTo>
                    <a:pt x="369" y="144"/>
                    <a:pt x="405" y="120"/>
                    <a:pt x="405" y="72"/>
                  </a:cubicBezTo>
                  <a:cubicBezTo>
                    <a:pt x="405" y="25"/>
                    <a:pt x="369" y="1"/>
                    <a:pt x="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048;p59">
            <a:extLst>
              <a:ext uri="{FF2B5EF4-FFF2-40B4-BE49-F238E27FC236}">
                <a16:creationId xmlns:a16="http://schemas.microsoft.com/office/drawing/2014/main" id="{5BE1F3CD-54CC-C143-9124-A6C31E100B74}"/>
              </a:ext>
            </a:extLst>
          </p:cNvPr>
          <p:cNvSpPr/>
          <p:nvPr/>
        </p:nvSpPr>
        <p:spPr>
          <a:xfrm>
            <a:off x="614114" y="3459150"/>
            <a:ext cx="571750" cy="569400"/>
          </a:xfrm>
          <a:custGeom>
            <a:avLst/>
            <a:gdLst/>
            <a:ahLst/>
            <a:cxnLst/>
            <a:rect l="l" t="t" r="r" b="b"/>
            <a:pathLst>
              <a:path w="22870" h="22776" extrusionOk="0">
                <a:moveTo>
                  <a:pt x="5974" y="722"/>
                </a:moveTo>
                <a:cubicBezTo>
                  <a:pt x="6224" y="912"/>
                  <a:pt x="6427" y="1151"/>
                  <a:pt x="6605" y="1401"/>
                </a:cubicBezTo>
                <a:cubicBezTo>
                  <a:pt x="6605" y="1401"/>
                  <a:pt x="6593" y="1401"/>
                  <a:pt x="6593" y="1412"/>
                </a:cubicBezTo>
                <a:lnTo>
                  <a:pt x="4272" y="4270"/>
                </a:lnTo>
                <a:cubicBezTo>
                  <a:pt x="3534" y="5175"/>
                  <a:pt x="2772" y="6092"/>
                  <a:pt x="1938" y="6925"/>
                </a:cubicBezTo>
                <a:cubicBezTo>
                  <a:pt x="1593" y="6723"/>
                  <a:pt x="1283" y="6508"/>
                  <a:pt x="998" y="6234"/>
                </a:cubicBezTo>
                <a:cubicBezTo>
                  <a:pt x="1771" y="5246"/>
                  <a:pt x="2664" y="4329"/>
                  <a:pt x="3510" y="3425"/>
                </a:cubicBezTo>
                <a:cubicBezTo>
                  <a:pt x="3950" y="2960"/>
                  <a:pt x="4379" y="2508"/>
                  <a:pt x="4784" y="2008"/>
                </a:cubicBezTo>
                <a:cubicBezTo>
                  <a:pt x="5153" y="1567"/>
                  <a:pt x="5474" y="1055"/>
                  <a:pt x="5974" y="722"/>
                </a:cubicBezTo>
                <a:close/>
                <a:moveTo>
                  <a:pt x="6832" y="1686"/>
                </a:moveTo>
                <a:cubicBezTo>
                  <a:pt x="7058" y="2055"/>
                  <a:pt x="7201" y="2472"/>
                  <a:pt x="7320" y="2889"/>
                </a:cubicBezTo>
                <a:cubicBezTo>
                  <a:pt x="7308" y="2901"/>
                  <a:pt x="7284" y="2925"/>
                  <a:pt x="7260" y="2936"/>
                </a:cubicBezTo>
                <a:cubicBezTo>
                  <a:pt x="6105" y="4472"/>
                  <a:pt x="4855" y="5961"/>
                  <a:pt x="3557" y="7389"/>
                </a:cubicBezTo>
                <a:cubicBezTo>
                  <a:pt x="3117" y="7318"/>
                  <a:pt x="2676" y="7223"/>
                  <a:pt x="2295" y="7056"/>
                </a:cubicBezTo>
                <a:cubicBezTo>
                  <a:pt x="3093" y="6258"/>
                  <a:pt x="3831" y="5377"/>
                  <a:pt x="4546" y="4496"/>
                </a:cubicBezTo>
                <a:cubicBezTo>
                  <a:pt x="5296" y="3556"/>
                  <a:pt x="6070" y="2627"/>
                  <a:pt x="6832" y="1686"/>
                </a:cubicBezTo>
                <a:close/>
                <a:moveTo>
                  <a:pt x="7558" y="5449"/>
                </a:moveTo>
                <a:lnTo>
                  <a:pt x="7558" y="5449"/>
                </a:lnTo>
                <a:cubicBezTo>
                  <a:pt x="7546" y="6104"/>
                  <a:pt x="7498" y="6770"/>
                  <a:pt x="7486" y="7449"/>
                </a:cubicBezTo>
                <a:cubicBezTo>
                  <a:pt x="6986" y="7461"/>
                  <a:pt x="6474" y="7473"/>
                  <a:pt x="5986" y="7508"/>
                </a:cubicBezTo>
                <a:cubicBezTo>
                  <a:pt x="6486" y="6806"/>
                  <a:pt x="6951" y="6080"/>
                  <a:pt x="7558" y="5449"/>
                </a:cubicBezTo>
                <a:close/>
                <a:moveTo>
                  <a:pt x="7403" y="3341"/>
                </a:moveTo>
                <a:cubicBezTo>
                  <a:pt x="7498" y="3877"/>
                  <a:pt x="7546" y="4425"/>
                  <a:pt x="7546" y="4961"/>
                </a:cubicBezTo>
                <a:cubicBezTo>
                  <a:pt x="6736" y="5699"/>
                  <a:pt x="6165" y="6639"/>
                  <a:pt x="5522" y="7532"/>
                </a:cubicBezTo>
                <a:cubicBezTo>
                  <a:pt x="5034" y="7532"/>
                  <a:pt x="4498" y="7520"/>
                  <a:pt x="3962" y="7461"/>
                </a:cubicBezTo>
                <a:cubicBezTo>
                  <a:pt x="5165" y="6127"/>
                  <a:pt x="6308" y="4746"/>
                  <a:pt x="7403" y="3341"/>
                </a:cubicBezTo>
                <a:close/>
                <a:moveTo>
                  <a:pt x="7832" y="7770"/>
                </a:moveTo>
                <a:cubicBezTo>
                  <a:pt x="8225" y="7770"/>
                  <a:pt x="8629" y="7782"/>
                  <a:pt x="9034" y="7818"/>
                </a:cubicBezTo>
                <a:cubicBezTo>
                  <a:pt x="8618" y="8282"/>
                  <a:pt x="8248" y="8782"/>
                  <a:pt x="7915" y="9306"/>
                </a:cubicBezTo>
                <a:cubicBezTo>
                  <a:pt x="7844" y="8794"/>
                  <a:pt x="7832" y="8294"/>
                  <a:pt x="7832" y="7770"/>
                </a:cubicBezTo>
                <a:close/>
                <a:moveTo>
                  <a:pt x="9380" y="7854"/>
                </a:moveTo>
                <a:cubicBezTo>
                  <a:pt x="9796" y="7913"/>
                  <a:pt x="10213" y="8020"/>
                  <a:pt x="10606" y="8175"/>
                </a:cubicBezTo>
                <a:cubicBezTo>
                  <a:pt x="10749" y="8235"/>
                  <a:pt x="10880" y="8282"/>
                  <a:pt x="10999" y="8342"/>
                </a:cubicBezTo>
                <a:cubicBezTo>
                  <a:pt x="10177" y="9318"/>
                  <a:pt x="9368" y="10283"/>
                  <a:pt x="8546" y="11271"/>
                </a:cubicBezTo>
                <a:cubicBezTo>
                  <a:pt x="8534" y="11235"/>
                  <a:pt x="8510" y="11223"/>
                  <a:pt x="8498" y="11199"/>
                </a:cubicBezTo>
                <a:cubicBezTo>
                  <a:pt x="8260" y="10747"/>
                  <a:pt x="8094" y="10283"/>
                  <a:pt x="7998" y="9806"/>
                </a:cubicBezTo>
                <a:cubicBezTo>
                  <a:pt x="8010" y="9794"/>
                  <a:pt x="8022" y="9783"/>
                  <a:pt x="8034" y="9747"/>
                </a:cubicBezTo>
                <a:cubicBezTo>
                  <a:pt x="8415" y="9128"/>
                  <a:pt x="8844" y="8544"/>
                  <a:pt x="9332" y="8009"/>
                </a:cubicBezTo>
                <a:cubicBezTo>
                  <a:pt x="9380" y="7961"/>
                  <a:pt x="9380" y="7901"/>
                  <a:pt x="9380" y="7854"/>
                </a:cubicBezTo>
                <a:close/>
                <a:moveTo>
                  <a:pt x="11308" y="8520"/>
                </a:moveTo>
                <a:cubicBezTo>
                  <a:pt x="11749" y="8759"/>
                  <a:pt x="12142" y="9068"/>
                  <a:pt x="12487" y="9413"/>
                </a:cubicBezTo>
                <a:cubicBezTo>
                  <a:pt x="11963" y="9949"/>
                  <a:pt x="11451" y="10485"/>
                  <a:pt x="10927" y="10997"/>
                </a:cubicBezTo>
                <a:cubicBezTo>
                  <a:pt x="10439" y="11509"/>
                  <a:pt x="9939" y="11997"/>
                  <a:pt x="9522" y="12545"/>
                </a:cubicBezTo>
                <a:cubicBezTo>
                  <a:pt x="9225" y="12271"/>
                  <a:pt x="8963" y="11938"/>
                  <a:pt x="8725" y="11580"/>
                </a:cubicBezTo>
                <a:cubicBezTo>
                  <a:pt x="8737" y="11568"/>
                  <a:pt x="8748" y="11568"/>
                  <a:pt x="8772" y="11557"/>
                </a:cubicBezTo>
                <a:cubicBezTo>
                  <a:pt x="9618" y="10545"/>
                  <a:pt x="10451" y="9544"/>
                  <a:pt x="11296" y="8532"/>
                </a:cubicBezTo>
                <a:cubicBezTo>
                  <a:pt x="11296" y="8532"/>
                  <a:pt x="11296" y="8520"/>
                  <a:pt x="11308" y="8520"/>
                </a:cubicBezTo>
                <a:close/>
                <a:moveTo>
                  <a:pt x="12737" y="9663"/>
                </a:moveTo>
                <a:cubicBezTo>
                  <a:pt x="13011" y="9973"/>
                  <a:pt x="13249" y="10318"/>
                  <a:pt x="13451" y="10676"/>
                </a:cubicBezTo>
                <a:lnTo>
                  <a:pt x="10904" y="13438"/>
                </a:lnTo>
                <a:cubicBezTo>
                  <a:pt x="10892" y="13462"/>
                  <a:pt x="10892" y="13473"/>
                  <a:pt x="10880" y="13485"/>
                </a:cubicBezTo>
                <a:cubicBezTo>
                  <a:pt x="10642" y="13366"/>
                  <a:pt x="10403" y="13235"/>
                  <a:pt x="10177" y="13069"/>
                </a:cubicBezTo>
                <a:cubicBezTo>
                  <a:pt x="10046" y="12997"/>
                  <a:pt x="9915" y="12890"/>
                  <a:pt x="9796" y="12783"/>
                </a:cubicBezTo>
                <a:cubicBezTo>
                  <a:pt x="10237" y="12211"/>
                  <a:pt x="10749" y="11711"/>
                  <a:pt x="11237" y="11211"/>
                </a:cubicBezTo>
                <a:cubicBezTo>
                  <a:pt x="11749" y="10687"/>
                  <a:pt x="12249" y="10187"/>
                  <a:pt x="12737" y="9663"/>
                </a:cubicBezTo>
                <a:close/>
                <a:moveTo>
                  <a:pt x="13618" y="11033"/>
                </a:moveTo>
                <a:cubicBezTo>
                  <a:pt x="13749" y="11330"/>
                  <a:pt x="13868" y="11628"/>
                  <a:pt x="13952" y="11938"/>
                </a:cubicBezTo>
                <a:cubicBezTo>
                  <a:pt x="13963" y="12009"/>
                  <a:pt x="13987" y="12092"/>
                  <a:pt x="14011" y="12164"/>
                </a:cubicBezTo>
                <a:cubicBezTo>
                  <a:pt x="13475" y="12747"/>
                  <a:pt x="12999" y="13378"/>
                  <a:pt x="12606" y="14081"/>
                </a:cubicBezTo>
                <a:cubicBezTo>
                  <a:pt x="12130" y="13962"/>
                  <a:pt x="11654" y="13831"/>
                  <a:pt x="11201" y="13652"/>
                </a:cubicBezTo>
                <a:cubicBezTo>
                  <a:pt x="12011" y="12771"/>
                  <a:pt x="12809" y="11890"/>
                  <a:pt x="13618" y="11033"/>
                </a:cubicBezTo>
                <a:close/>
                <a:moveTo>
                  <a:pt x="14106" y="12581"/>
                </a:moveTo>
                <a:cubicBezTo>
                  <a:pt x="14225" y="13176"/>
                  <a:pt x="14321" y="13771"/>
                  <a:pt x="14404" y="14378"/>
                </a:cubicBezTo>
                <a:cubicBezTo>
                  <a:pt x="13928" y="14307"/>
                  <a:pt x="13451" y="14235"/>
                  <a:pt x="12987" y="14140"/>
                </a:cubicBezTo>
                <a:cubicBezTo>
                  <a:pt x="13309" y="13581"/>
                  <a:pt x="13690" y="13057"/>
                  <a:pt x="14106" y="12581"/>
                </a:cubicBezTo>
                <a:close/>
                <a:moveTo>
                  <a:pt x="14856" y="14807"/>
                </a:moveTo>
                <a:cubicBezTo>
                  <a:pt x="15440" y="14914"/>
                  <a:pt x="16011" y="15045"/>
                  <a:pt x="16583" y="15212"/>
                </a:cubicBezTo>
                <a:cubicBezTo>
                  <a:pt x="16214" y="15736"/>
                  <a:pt x="15761" y="16200"/>
                  <a:pt x="15261" y="16581"/>
                </a:cubicBezTo>
                <a:cubicBezTo>
                  <a:pt x="15142" y="16152"/>
                  <a:pt x="15035" y="15712"/>
                  <a:pt x="14940" y="15283"/>
                </a:cubicBezTo>
                <a:cubicBezTo>
                  <a:pt x="14916" y="15128"/>
                  <a:pt x="14880" y="14974"/>
                  <a:pt x="14856" y="14807"/>
                </a:cubicBezTo>
                <a:close/>
                <a:moveTo>
                  <a:pt x="16940" y="15319"/>
                </a:moveTo>
                <a:cubicBezTo>
                  <a:pt x="17130" y="15378"/>
                  <a:pt x="17321" y="15438"/>
                  <a:pt x="17523" y="15509"/>
                </a:cubicBezTo>
                <a:cubicBezTo>
                  <a:pt x="17904" y="15640"/>
                  <a:pt x="18297" y="15795"/>
                  <a:pt x="18678" y="15974"/>
                </a:cubicBezTo>
                <a:cubicBezTo>
                  <a:pt x="17773" y="16879"/>
                  <a:pt x="16928" y="17831"/>
                  <a:pt x="16107" y="18831"/>
                </a:cubicBezTo>
                <a:cubicBezTo>
                  <a:pt x="15999" y="18617"/>
                  <a:pt x="15916" y="18426"/>
                  <a:pt x="15821" y="18224"/>
                </a:cubicBezTo>
                <a:cubicBezTo>
                  <a:pt x="15642" y="17807"/>
                  <a:pt x="15487" y="17367"/>
                  <a:pt x="15356" y="16938"/>
                </a:cubicBezTo>
                <a:cubicBezTo>
                  <a:pt x="15964" y="16510"/>
                  <a:pt x="16488" y="15974"/>
                  <a:pt x="16928" y="15343"/>
                </a:cubicBezTo>
                <a:cubicBezTo>
                  <a:pt x="16928" y="15331"/>
                  <a:pt x="16940" y="15331"/>
                  <a:pt x="16940" y="15319"/>
                </a:cubicBezTo>
                <a:close/>
                <a:moveTo>
                  <a:pt x="18976" y="16117"/>
                </a:moveTo>
                <a:cubicBezTo>
                  <a:pt x="19357" y="16319"/>
                  <a:pt x="19750" y="16533"/>
                  <a:pt x="20107" y="16795"/>
                </a:cubicBezTo>
                <a:lnTo>
                  <a:pt x="20095" y="16795"/>
                </a:lnTo>
                <a:cubicBezTo>
                  <a:pt x="19047" y="17950"/>
                  <a:pt x="18000" y="19093"/>
                  <a:pt x="16904" y="20212"/>
                </a:cubicBezTo>
                <a:cubicBezTo>
                  <a:pt x="16666" y="19867"/>
                  <a:pt x="16452" y="19534"/>
                  <a:pt x="16249" y="19153"/>
                </a:cubicBezTo>
                <a:cubicBezTo>
                  <a:pt x="17083" y="18129"/>
                  <a:pt x="17976" y="17129"/>
                  <a:pt x="18916" y="16200"/>
                </a:cubicBezTo>
                <a:cubicBezTo>
                  <a:pt x="18964" y="16176"/>
                  <a:pt x="18976" y="16152"/>
                  <a:pt x="18976" y="16117"/>
                </a:cubicBezTo>
                <a:close/>
                <a:moveTo>
                  <a:pt x="20393" y="16998"/>
                </a:moveTo>
                <a:cubicBezTo>
                  <a:pt x="20726" y="17248"/>
                  <a:pt x="21060" y="17522"/>
                  <a:pt x="21357" y="17819"/>
                </a:cubicBezTo>
                <a:cubicBezTo>
                  <a:pt x="20286" y="19093"/>
                  <a:pt x="19262" y="20403"/>
                  <a:pt x="18309" y="21772"/>
                </a:cubicBezTo>
                <a:cubicBezTo>
                  <a:pt x="17892" y="21403"/>
                  <a:pt x="17488" y="20974"/>
                  <a:pt x="17142" y="20522"/>
                </a:cubicBezTo>
                <a:cubicBezTo>
                  <a:pt x="18250" y="19391"/>
                  <a:pt x="19321" y="18236"/>
                  <a:pt x="20357" y="17057"/>
                </a:cubicBezTo>
                <a:cubicBezTo>
                  <a:pt x="20369" y="17045"/>
                  <a:pt x="20393" y="17010"/>
                  <a:pt x="20393" y="16998"/>
                </a:cubicBezTo>
                <a:close/>
                <a:moveTo>
                  <a:pt x="5454" y="1"/>
                </a:moveTo>
                <a:cubicBezTo>
                  <a:pt x="5290" y="1"/>
                  <a:pt x="5180" y="236"/>
                  <a:pt x="5355" y="329"/>
                </a:cubicBezTo>
                <a:cubicBezTo>
                  <a:pt x="5462" y="377"/>
                  <a:pt x="5570" y="436"/>
                  <a:pt x="5665" y="496"/>
                </a:cubicBezTo>
                <a:cubicBezTo>
                  <a:pt x="5272" y="805"/>
                  <a:pt x="4974" y="1222"/>
                  <a:pt x="4641" y="1627"/>
                </a:cubicBezTo>
                <a:cubicBezTo>
                  <a:pt x="4224" y="2127"/>
                  <a:pt x="3784" y="2615"/>
                  <a:pt x="3331" y="3115"/>
                </a:cubicBezTo>
                <a:cubicBezTo>
                  <a:pt x="2450" y="4044"/>
                  <a:pt x="1557" y="4961"/>
                  <a:pt x="771" y="5973"/>
                </a:cubicBezTo>
                <a:cubicBezTo>
                  <a:pt x="628" y="5770"/>
                  <a:pt x="486" y="5568"/>
                  <a:pt x="366" y="5318"/>
                </a:cubicBezTo>
                <a:cubicBezTo>
                  <a:pt x="336" y="5249"/>
                  <a:pt x="285" y="5221"/>
                  <a:pt x="232" y="5221"/>
                </a:cubicBezTo>
                <a:cubicBezTo>
                  <a:pt x="120" y="5221"/>
                  <a:pt x="0" y="5350"/>
                  <a:pt x="57" y="5496"/>
                </a:cubicBezTo>
                <a:cubicBezTo>
                  <a:pt x="831" y="7139"/>
                  <a:pt x="2712" y="7770"/>
                  <a:pt x="4403" y="7854"/>
                </a:cubicBezTo>
                <a:cubicBezTo>
                  <a:pt x="4587" y="7866"/>
                  <a:pt x="4778" y="7872"/>
                  <a:pt x="4970" y="7872"/>
                </a:cubicBezTo>
                <a:cubicBezTo>
                  <a:pt x="5162" y="7872"/>
                  <a:pt x="5355" y="7866"/>
                  <a:pt x="5546" y="7854"/>
                </a:cubicBezTo>
                <a:cubicBezTo>
                  <a:pt x="5570" y="7866"/>
                  <a:pt x="5593" y="7872"/>
                  <a:pt x="5617" y="7872"/>
                </a:cubicBezTo>
                <a:cubicBezTo>
                  <a:pt x="5641" y="7872"/>
                  <a:pt x="5665" y="7866"/>
                  <a:pt x="5689" y="7854"/>
                </a:cubicBezTo>
                <a:cubicBezTo>
                  <a:pt x="6284" y="7842"/>
                  <a:pt x="6879" y="7794"/>
                  <a:pt x="7451" y="7782"/>
                </a:cubicBezTo>
                <a:lnTo>
                  <a:pt x="7451" y="7782"/>
                </a:lnTo>
                <a:cubicBezTo>
                  <a:pt x="7439" y="8866"/>
                  <a:pt x="7534" y="9937"/>
                  <a:pt x="7975" y="10949"/>
                </a:cubicBezTo>
                <a:cubicBezTo>
                  <a:pt x="8641" y="12473"/>
                  <a:pt x="9975" y="13652"/>
                  <a:pt x="11546" y="14152"/>
                </a:cubicBezTo>
                <a:cubicBezTo>
                  <a:pt x="12487" y="14462"/>
                  <a:pt x="13487" y="14557"/>
                  <a:pt x="14463" y="14724"/>
                </a:cubicBezTo>
                <a:cubicBezTo>
                  <a:pt x="14475" y="14807"/>
                  <a:pt x="14499" y="14902"/>
                  <a:pt x="14511" y="14974"/>
                </a:cubicBezTo>
                <a:cubicBezTo>
                  <a:pt x="14702" y="15986"/>
                  <a:pt x="14964" y="16998"/>
                  <a:pt x="15333" y="17950"/>
                </a:cubicBezTo>
                <a:cubicBezTo>
                  <a:pt x="16071" y="19867"/>
                  <a:pt x="17261" y="21641"/>
                  <a:pt x="19035" y="22748"/>
                </a:cubicBezTo>
                <a:cubicBezTo>
                  <a:pt x="19066" y="22768"/>
                  <a:pt x="19096" y="22776"/>
                  <a:pt x="19125" y="22776"/>
                </a:cubicBezTo>
                <a:cubicBezTo>
                  <a:pt x="19274" y="22776"/>
                  <a:pt x="19374" y="22547"/>
                  <a:pt x="19214" y="22427"/>
                </a:cubicBezTo>
                <a:cubicBezTo>
                  <a:pt x="18988" y="22296"/>
                  <a:pt x="18797" y="22153"/>
                  <a:pt x="18595" y="21986"/>
                </a:cubicBezTo>
                <a:cubicBezTo>
                  <a:pt x="19547" y="20629"/>
                  <a:pt x="20536" y="19319"/>
                  <a:pt x="21607" y="18057"/>
                </a:cubicBezTo>
                <a:cubicBezTo>
                  <a:pt x="21917" y="18403"/>
                  <a:pt x="22214" y="18772"/>
                  <a:pt x="22476" y="19177"/>
                </a:cubicBezTo>
                <a:cubicBezTo>
                  <a:pt x="22512" y="19234"/>
                  <a:pt x="22566" y="19258"/>
                  <a:pt x="22619" y="19258"/>
                </a:cubicBezTo>
                <a:cubicBezTo>
                  <a:pt x="22743" y="19258"/>
                  <a:pt x="22869" y="19131"/>
                  <a:pt x="22786" y="18998"/>
                </a:cubicBezTo>
                <a:cubicBezTo>
                  <a:pt x="22500" y="18534"/>
                  <a:pt x="22155" y="18117"/>
                  <a:pt x="21810" y="17724"/>
                </a:cubicBezTo>
                <a:cubicBezTo>
                  <a:pt x="21786" y="17653"/>
                  <a:pt x="21726" y="17581"/>
                  <a:pt x="21655" y="17581"/>
                </a:cubicBezTo>
                <a:cubicBezTo>
                  <a:pt x="20810" y="16748"/>
                  <a:pt x="19797" y="16081"/>
                  <a:pt x="18726" y="15581"/>
                </a:cubicBezTo>
                <a:cubicBezTo>
                  <a:pt x="17797" y="15164"/>
                  <a:pt x="16821" y="14855"/>
                  <a:pt x="15821" y="14628"/>
                </a:cubicBezTo>
                <a:cubicBezTo>
                  <a:pt x="15476" y="14557"/>
                  <a:pt x="15142" y="14485"/>
                  <a:pt x="14797" y="14426"/>
                </a:cubicBezTo>
                <a:cubicBezTo>
                  <a:pt x="14678" y="13676"/>
                  <a:pt x="14571" y="12938"/>
                  <a:pt x="14404" y="12200"/>
                </a:cubicBezTo>
                <a:cubicBezTo>
                  <a:pt x="14023" y="10521"/>
                  <a:pt x="13059" y="9068"/>
                  <a:pt x="11535" y="8199"/>
                </a:cubicBezTo>
                <a:cubicBezTo>
                  <a:pt x="10437" y="7570"/>
                  <a:pt x="9218" y="7424"/>
                  <a:pt x="7984" y="7424"/>
                </a:cubicBezTo>
                <a:cubicBezTo>
                  <a:pt x="7933" y="7424"/>
                  <a:pt x="7883" y="7425"/>
                  <a:pt x="7832" y="7425"/>
                </a:cubicBezTo>
                <a:cubicBezTo>
                  <a:pt x="7844" y="6687"/>
                  <a:pt x="7903" y="5925"/>
                  <a:pt x="7915" y="5199"/>
                </a:cubicBezTo>
                <a:lnTo>
                  <a:pt x="7915" y="5080"/>
                </a:lnTo>
                <a:cubicBezTo>
                  <a:pt x="7975" y="4996"/>
                  <a:pt x="7963" y="4925"/>
                  <a:pt x="7915" y="4865"/>
                </a:cubicBezTo>
                <a:cubicBezTo>
                  <a:pt x="7891" y="2996"/>
                  <a:pt x="7379" y="877"/>
                  <a:pt x="5534" y="19"/>
                </a:cubicBezTo>
                <a:cubicBezTo>
                  <a:pt x="5507" y="7"/>
                  <a:pt x="5480" y="1"/>
                  <a:pt x="54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Google Shape;844;p35"/>
          <p:cNvGrpSpPr/>
          <p:nvPr/>
        </p:nvGrpSpPr>
        <p:grpSpPr>
          <a:xfrm rot="5716023">
            <a:off x="498279" y="393718"/>
            <a:ext cx="1143246" cy="858791"/>
            <a:chOff x="2001121" y="270931"/>
            <a:chExt cx="1143220" cy="858772"/>
          </a:xfrm>
        </p:grpSpPr>
        <p:sp>
          <p:nvSpPr>
            <p:cNvPr id="845" name="Google Shape;845;p35"/>
            <p:cNvSpPr/>
            <p:nvPr/>
          </p:nvSpPr>
          <p:spPr>
            <a:xfrm>
              <a:off x="2621614" y="270931"/>
              <a:ext cx="37618" cy="42321"/>
            </a:xfrm>
            <a:custGeom>
              <a:avLst/>
              <a:gdLst/>
              <a:ahLst/>
              <a:cxnLst/>
              <a:rect l="l" t="t" r="r" b="b"/>
              <a:pathLst>
                <a:path w="192" h="216" extrusionOk="0">
                  <a:moveTo>
                    <a:pt x="60" y="1"/>
                  </a:moveTo>
                  <a:cubicBezTo>
                    <a:pt x="48" y="1"/>
                    <a:pt x="36" y="13"/>
                    <a:pt x="36" y="13"/>
                  </a:cubicBezTo>
                  <a:cubicBezTo>
                    <a:pt x="24" y="25"/>
                    <a:pt x="1" y="37"/>
                    <a:pt x="1" y="61"/>
                  </a:cubicBezTo>
                  <a:lnTo>
                    <a:pt x="1" y="72"/>
                  </a:lnTo>
                  <a:cubicBezTo>
                    <a:pt x="1" y="84"/>
                    <a:pt x="1" y="96"/>
                    <a:pt x="24" y="108"/>
                  </a:cubicBezTo>
                  <a:cubicBezTo>
                    <a:pt x="36" y="144"/>
                    <a:pt x="48" y="156"/>
                    <a:pt x="60" y="191"/>
                  </a:cubicBezTo>
                  <a:cubicBezTo>
                    <a:pt x="60" y="203"/>
                    <a:pt x="84" y="203"/>
                    <a:pt x="84" y="203"/>
                  </a:cubicBezTo>
                  <a:cubicBezTo>
                    <a:pt x="84" y="203"/>
                    <a:pt x="96" y="215"/>
                    <a:pt x="108" y="215"/>
                  </a:cubicBezTo>
                  <a:lnTo>
                    <a:pt x="132" y="215"/>
                  </a:lnTo>
                  <a:cubicBezTo>
                    <a:pt x="155" y="215"/>
                    <a:pt x="155" y="215"/>
                    <a:pt x="167" y="203"/>
                  </a:cubicBezTo>
                  <a:cubicBezTo>
                    <a:pt x="179" y="191"/>
                    <a:pt x="191" y="168"/>
                    <a:pt x="191" y="156"/>
                  </a:cubicBezTo>
                  <a:lnTo>
                    <a:pt x="191" y="144"/>
                  </a:lnTo>
                  <a:cubicBezTo>
                    <a:pt x="191" y="132"/>
                    <a:pt x="191" y="108"/>
                    <a:pt x="179" y="96"/>
                  </a:cubicBezTo>
                  <a:cubicBezTo>
                    <a:pt x="167" y="72"/>
                    <a:pt x="155" y="61"/>
                    <a:pt x="132" y="25"/>
                  </a:cubicBezTo>
                  <a:cubicBezTo>
                    <a:pt x="132" y="13"/>
                    <a:pt x="120" y="13"/>
                    <a:pt x="120" y="13"/>
                  </a:cubicBezTo>
                  <a:cubicBezTo>
                    <a:pt x="120" y="13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2616912" y="403970"/>
              <a:ext cx="37618" cy="30565"/>
            </a:xfrm>
            <a:custGeom>
              <a:avLst/>
              <a:gdLst/>
              <a:ahLst/>
              <a:cxnLst/>
              <a:rect l="l" t="t" r="r" b="b"/>
              <a:pathLst>
                <a:path w="192" h="156" extrusionOk="0">
                  <a:moveTo>
                    <a:pt x="84" y="1"/>
                  </a:moveTo>
                  <a:cubicBezTo>
                    <a:pt x="1" y="1"/>
                    <a:pt x="1" y="155"/>
                    <a:pt x="84" y="155"/>
                  </a:cubicBezTo>
                  <a:cubicBezTo>
                    <a:pt x="191" y="155"/>
                    <a:pt x="191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3104568" y="569532"/>
              <a:ext cx="39773" cy="35268"/>
            </a:xfrm>
            <a:custGeom>
              <a:avLst/>
              <a:gdLst/>
              <a:ahLst/>
              <a:cxnLst/>
              <a:rect l="l" t="t" r="r" b="b"/>
              <a:pathLst>
                <a:path w="203" h="180" extrusionOk="0">
                  <a:moveTo>
                    <a:pt x="48" y="1"/>
                  </a:moveTo>
                  <a:cubicBezTo>
                    <a:pt x="36" y="1"/>
                    <a:pt x="36" y="25"/>
                    <a:pt x="24" y="25"/>
                  </a:cubicBezTo>
                  <a:lnTo>
                    <a:pt x="12" y="37"/>
                  </a:lnTo>
                  <a:cubicBezTo>
                    <a:pt x="12" y="49"/>
                    <a:pt x="0" y="61"/>
                    <a:pt x="0" y="84"/>
                  </a:cubicBezTo>
                  <a:lnTo>
                    <a:pt x="0" y="96"/>
                  </a:lnTo>
                  <a:cubicBezTo>
                    <a:pt x="0" y="96"/>
                    <a:pt x="0" y="108"/>
                    <a:pt x="12" y="120"/>
                  </a:cubicBezTo>
                  <a:lnTo>
                    <a:pt x="60" y="168"/>
                  </a:lnTo>
                  <a:cubicBezTo>
                    <a:pt x="60" y="168"/>
                    <a:pt x="72" y="180"/>
                    <a:pt x="84" y="180"/>
                  </a:cubicBezTo>
                  <a:lnTo>
                    <a:pt x="143" y="180"/>
                  </a:lnTo>
                  <a:cubicBezTo>
                    <a:pt x="155" y="180"/>
                    <a:pt x="155" y="168"/>
                    <a:pt x="167" y="168"/>
                  </a:cubicBezTo>
                  <a:lnTo>
                    <a:pt x="191" y="156"/>
                  </a:lnTo>
                  <a:cubicBezTo>
                    <a:pt x="191" y="144"/>
                    <a:pt x="203" y="120"/>
                    <a:pt x="203" y="108"/>
                  </a:cubicBezTo>
                  <a:lnTo>
                    <a:pt x="203" y="96"/>
                  </a:lnTo>
                  <a:cubicBezTo>
                    <a:pt x="203" y="84"/>
                    <a:pt x="191" y="61"/>
                    <a:pt x="191" y="61"/>
                  </a:cubicBezTo>
                  <a:lnTo>
                    <a:pt x="143" y="25"/>
                  </a:lnTo>
                  <a:cubicBezTo>
                    <a:pt x="143" y="25"/>
                    <a:pt x="131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2078119" y="599902"/>
              <a:ext cx="49177" cy="39970"/>
            </a:xfrm>
            <a:custGeom>
              <a:avLst/>
              <a:gdLst/>
              <a:ahLst/>
              <a:cxnLst/>
              <a:rect l="l" t="t" r="r" b="b"/>
              <a:pathLst>
                <a:path w="251" h="204" extrusionOk="0">
                  <a:moveTo>
                    <a:pt x="48" y="1"/>
                  </a:moveTo>
                  <a:cubicBezTo>
                    <a:pt x="36" y="1"/>
                    <a:pt x="36" y="13"/>
                    <a:pt x="24" y="13"/>
                  </a:cubicBezTo>
                  <a:cubicBezTo>
                    <a:pt x="12" y="25"/>
                    <a:pt x="1" y="48"/>
                    <a:pt x="12" y="72"/>
                  </a:cubicBezTo>
                  <a:lnTo>
                    <a:pt x="12" y="84"/>
                  </a:lnTo>
                  <a:cubicBezTo>
                    <a:pt x="12" y="84"/>
                    <a:pt x="12" y="108"/>
                    <a:pt x="24" y="120"/>
                  </a:cubicBezTo>
                  <a:lnTo>
                    <a:pt x="96" y="191"/>
                  </a:lnTo>
                  <a:cubicBezTo>
                    <a:pt x="96" y="191"/>
                    <a:pt x="120" y="203"/>
                    <a:pt x="131" y="203"/>
                  </a:cubicBezTo>
                  <a:lnTo>
                    <a:pt x="191" y="203"/>
                  </a:lnTo>
                  <a:cubicBezTo>
                    <a:pt x="203" y="203"/>
                    <a:pt x="203" y="191"/>
                    <a:pt x="215" y="191"/>
                  </a:cubicBezTo>
                  <a:cubicBezTo>
                    <a:pt x="227" y="179"/>
                    <a:pt x="251" y="167"/>
                    <a:pt x="227" y="132"/>
                  </a:cubicBezTo>
                  <a:lnTo>
                    <a:pt x="227" y="120"/>
                  </a:lnTo>
                  <a:cubicBezTo>
                    <a:pt x="227" y="108"/>
                    <a:pt x="215" y="84"/>
                    <a:pt x="215" y="84"/>
                  </a:cubicBezTo>
                  <a:lnTo>
                    <a:pt x="143" y="13"/>
                  </a:lnTo>
                  <a:cubicBezTo>
                    <a:pt x="143" y="13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2281097" y="744500"/>
              <a:ext cx="37422" cy="30565"/>
            </a:xfrm>
            <a:custGeom>
              <a:avLst/>
              <a:gdLst/>
              <a:ahLst/>
              <a:cxnLst/>
              <a:rect l="l" t="t" r="r" b="b"/>
              <a:pathLst>
                <a:path w="191" h="156" extrusionOk="0">
                  <a:moveTo>
                    <a:pt x="108" y="1"/>
                  </a:moveTo>
                  <a:cubicBezTo>
                    <a:pt x="0" y="1"/>
                    <a:pt x="0" y="156"/>
                    <a:pt x="108" y="156"/>
                  </a:cubicBezTo>
                  <a:cubicBezTo>
                    <a:pt x="191" y="156"/>
                    <a:pt x="191" y="1"/>
                    <a:pt x="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2253080" y="1101489"/>
              <a:ext cx="35267" cy="28214"/>
            </a:xfrm>
            <a:custGeom>
              <a:avLst/>
              <a:gdLst/>
              <a:ahLst/>
              <a:cxnLst/>
              <a:rect l="l" t="t" r="r" b="b"/>
              <a:pathLst>
                <a:path w="180" h="144" extrusionOk="0">
                  <a:moveTo>
                    <a:pt x="84" y="1"/>
                  </a:moveTo>
                  <a:cubicBezTo>
                    <a:pt x="0" y="1"/>
                    <a:pt x="0" y="143"/>
                    <a:pt x="84" y="143"/>
                  </a:cubicBezTo>
                  <a:cubicBezTo>
                    <a:pt x="179" y="143"/>
                    <a:pt x="179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2001121" y="984909"/>
              <a:ext cx="35267" cy="28214"/>
            </a:xfrm>
            <a:custGeom>
              <a:avLst/>
              <a:gdLst/>
              <a:ahLst/>
              <a:cxnLst/>
              <a:rect l="l" t="t" r="r" b="b"/>
              <a:pathLst>
                <a:path w="180" h="144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179" y="143"/>
                    <a:pt x="179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2348691" y="835609"/>
              <a:ext cx="37618" cy="30565"/>
            </a:xfrm>
            <a:custGeom>
              <a:avLst/>
              <a:gdLst/>
              <a:ahLst/>
              <a:cxnLst/>
              <a:rect l="l" t="t" r="r" b="b"/>
              <a:pathLst>
                <a:path w="192" h="156" extrusionOk="0">
                  <a:moveTo>
                    <a:pt x="108" y="0"/>
                  </a:moveTo>
                  <a:cubicBezTo>
                    <a:pt x="1" y="0"/>
                    <a:pt x="1" y="155"/>
                    <a:pt x="108" y="155"/>
                  </a:cubicBezTo>
                  <a:cubicBezTo>
                    <a:pt x="191" y="155"/>
                    <a:pt x="191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2742892" y="576586"/>
              <a:ext cx="37618" cy="28214"/>
            </a:xfrm>
            <a:custGeom>
              <a:avLst/>
              <a:gdLst/>
              <a:ahLst/>
              <a:cxnLst/>
              <a:rect l="l" t="t" r="r" b="b"/>
              <a:pathLst>
                <a:path w="192" h="144" extrusionOk="0">
                  <a:moveTo>
                    <a:pt x="84" y="1"/>
                  </a:moveTo>
                  <a:cubicBezTo>
                    <a:pt x="1" y="1"/>
                    <a:pt x="1" y="144"/>
                    <a:pt x="84" y="144"/>
                  </a:cubicBezTo>
                  <a:cubicBezTo>
                    <a:pt x="191" y="144"/>
                    <a:pt x="191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2437445" y="366742"/>
              <a:ext cx="37422" cy="28214"/>
            </a:xfrm>
            <a:custGeom>
              <a:avLst/>
              <a:gdLst/>
              <a:ahLst/>
              <a:cxnLst/>
              <a:rect l="l" t="t" r="r" b="b"/>
              <a:pathLst>
                <a:path w="191" h="144" extrusionOk="0">
                  <a:moveTo>
                    <a:pt x="95" y="0"/>
                  </a:moveTo>
                  <a:cubicBezTo>
                    <a:pt x="0" y="0"/>
                    <a:pt x="0" y="143"/>
                    <a:pt x="95" y="143"/>
                  </a:cubicBezTo>
                  <a:cubicBezTo>
                    <a:pt x="191" y="143"/>
                    <a:pt x="19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831;p35">
            <a:extLst>
              <a:ext uri="{FF2B5EF4-FFF2-40B4-BE49-F238E27FC236}">
                <a16:creationId xmlns:a16="http://schemas.microsoft.com/office/drawing/2014/main" id="{52DC378C-BC75-0D4D-9FB0-F9EBD71C6B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2725" y="135451"/>
            <a:ext cx="2457936" cy="506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ar-SA" dirty="0">
                <a:solidFill>
                  <a:schemeClr val="accent3">
                    <a:lumMod val="75000"/>
                  </a:schemeClr>
                </a:solidFill>
              </a:rPr>
              <a:t>تابع :</a:t>
            </a:r>
            <a:r>
              <a:rPr lang="ar-SA" dirty="0"/>
              <a:t> التعبير الجين</a:t>
            </a:r>
            <a:br>
              <a:rPr lang="ar-SA" dirty="0"/>
            </a:br>
            <a:endParaRPr dirty="0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A1815E91-ADC7-BF4A-ADA1-1AF332F02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756284"/>
            <a:ext cx="5486400" cy="1860549"/>
          </a:xfrm>
          <a:prstGeom prst="rect">
            <a:avLst/>
          </a:prstGeom>
          <a:ln>
            <a:noFill/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4A4E329-7FC1-A74C-B386-C4A8F192BD7A}"/>
              </a:ext>
            </a:extLst>
          </p:cNvPr>
          <p:cNvSpPr txBox="1"/>
          <p:nvPr/>
        </p:nvSpPr>
        <p:spPr>
          <a:xfrm>
            <a:off x="464502" y="3229393"/>
            <a:ext cx="8414381" cy="61555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rtl="1"/>
            <a:r>
              <a:rPr lang="ar-KW" sz="1700" b="0" i="0" dirty="0">
                <a:effectLst/>
                <a:latin typeface=".ArabicUIText-Regular"/>
              </a:rPr>
              <a:t>أهمية</a:t>
            </a:r>
            <a:r>
              <a:rPr lang="ar-KW" sz="1700" b="0" i="0" dirty="0">
                <a:effectLst/>
                <a:latin typeface=".SFUI-Regular"/>
              </a:rPr>
              <a:t> </a:t>
            </a:r>
            <a:r>
              <a:rPr lang="ar-KW" sz="1700" b="0" i="0" dirty="0">
                <a:effectLst/>
                <a:latin typeface=".ArabicUIText-Regular"/>
              </a:rPr>
              <a:t>ال</a:t>
            </a:r>
            <a:r>
              <a:rPr lang="ar-SA" sz="1700" b="0" i="0" dirty="0">
                <a:effectLst/>
                <a:latin typeface=".ArabicUIText-Regular"/>
              </a:rPr>
              <a:t>ـ</a:t>
            </a:r>
            <a:r>
              <a:rPr lang="en-US" sz="1700" b="0" i="0" dirty="0">
                <a:effectLst/>
                <a:latin typeface=".SFUI-Regular"/>
              </a:rPr>
              <a:t>mRNA </a:t>
            </a:r>
            <a:r>
              <a:rPr lang="ar-SA" sz="1700" b="0" i="0" dirty="0">
                <a:effectLst/>
                <a:latin typeface=".SFUI-Regular"/>
              </a:rPr>
              <a:t>:</a:t>
            </a:r>
          </a:p>
          <a:p>
            <a:pPr algn="ctr" rtl="1"/>
            <a:r>
              <a:rPr lang="ar-KW" sz="1700" b="0" i="0" dirty="0">
                <a:effectLst/>
                <a:latin typeface=".ArabicUIText-Regular"/>
              </a:rPr>
              <a:t>نقل</a:t>
            </a:r>
            <a:r>
              <a:rPr lang="ar-KW" sz="1700" b="0" i="0" dirty="0">
                <a:effectLst/>
                <a:latin typeface=".SFUI-Regular"/>
              </a:rPr>
              <a:t> </a:t>
            </a:r>
            <a:r>
              <a:rPr lang="ar-KW" sz="1700" b="0" i="0" dirty="0">
                <a:effectLst/>
                <a:latin typeface=".ArabicUIText-Regular"/>
              </a:rPr>
              <a:t>المعلومات</a:t>
            </a:r>
            <a:r>
              <a:rPr lang="ar-KW" sz="1700" b="0" i="0" dirty="0">
                <a:effectLst/>
                <a:latin typeface=".SFUI-Regular"/>
              </a:rPr>
              <a:t> </a:t>
            </a:r>
            <a:r>
              <a:rPr lang="ar-KW" sz="1700" b="0" i="0" dirty="0">
                <a:effectLst/>
                <a:latin typeface=".ArabicUIText-Regular"/>
              </a:rPr>
              <a:t>الوراثية</a:t>
            </a:r>
            <a:r>
              <a:rPr lang="ar-KW" sz="1700" b="0" i="0" dirty="0">
                <a:effectLst/>
                <a:latin typeface=".SFUI-Regular"/>
              </a:rPr>
              <a:t> </a:t>
            </a:r>
            <a:r>
              <a:rPr lang="ar-KW" sz="1700" b="0" i="0" dirty="0">
                <a:effectLst/>
                <a:latin typeface=".ArabicUIText-Regular"/>
              </a:rPr>
              <a:t>من</a:t>
            </a:r>
            <a:r>
              <a:rPr lang="ar-KW" sz="1700" b="0" i="0" dirty="0">
                <a:effectLst/>
                <a:latin typeface=".SFUI-Regular"/>
              </a:rPr>
              <a:t> </a:t>
            </a:r>
            <a:r>
              <a:rPr lang="ar-KW" sz="1700" b="0" i="0" dirty="0">
                <a:effectLst/>
                <a:latin typeface=".ArabicUIText-Regular"/>
              </a:rPr>
              <a:t>حمض</a:t>
            </a:r>
            <a:r>
              <a:rPr lang="ar-KW" sz="1700" b="0" i="0" dirty="0">
                <a:effectLst/>
                <a:latin typeface=".SFUI-Regular"/>
              </a:rPr>
              <a:t> </a:t>
            </a:r>
            <a:r>
              <a:rPr lang="ar-KW" sz="1700" b="0" i="0" dirty="0">
                <a:effectLst/>
                <a:latin typeface=".ArabicUIText-Regular"/>
              </a:rPr>
              <a:t>ا</a:t>
            </a:r>
            <a:r>
              <a:rPr lang="ar-SA" sz="1700" b="0" i="0" dirty="0">
                <a:effectLst/>
                <a:latin typeface=".ArabicUIText-Regular"/>
              </a:rPr>
              <a:t>لـ</a:t>
            </a:r>
            <a:r>
              <a:rPr lang="en-US" sz="1700" b="0" i="0" dirty="0">
                <a:effectLst/>
                <a:latin typeface=".SFUI-Regular"/>
              </a:rPr>
              <a:t>DNA </a:t>
            </a:r>
            <a:r>
              <a:rPr lang="ar-SA" sz="1700" b="0" i="0" dirty="0">
                <a:effectLst/>
                <a:latin typeface=".SFUI-Regular"/>
              </a:rPr>
              <a:t> </a:t>
            </a:r>
            <a:r>
              <a:rPr lang="ar-KW" sz="1700" b="0" i="0" dirty="0">
                <a:effectLst/>
                <a:latin typeface=".ArabicUIText-Regular"/>
              </a:rPr>
              <a:t>الموجود</a:t>
            </a:r>
            <a:r>
              <a:rPr lang="ar-KW" sz="1700" b="0" i="0" dirty="0">
                <a:effectLst/>
                <a:latin typeface=".SFUI-Regular"/>
              </a:rPr>
              <a:t> </a:t>
            </a:r>
            <a:r>
              <a:rPr lang="ar-KW" sz="1700" b="0" i="0" dirty="0">
                <a:effectLst/>
                <a:latin typeface=".ArabicUIText-Regular"/>
              </a:rPr>
              <a:t>داخل</a:t>
            </a:r>
            <a:r>
              <a:rPr lang="ar-KW" sz="1700" b="0" i="0" dirty="0">
                <a:effectLst/>
                <a:latin typeface=".SFUI-Regular"/>
              </a:rPr>
              <a:t> </a:t>
            </a:r>
            <a:r>
              <a:rPr lang="ar-KW" sz="1700" b="0" i="0" dirty="0">
                <a:effectLst/>
                <a:latin typeface=".ArabicUIText-Regular"/>
              </a:rPr>
              <a:t>النواة</a:t>
            </a:r>
            <a:r>
              <a:rPr lang="ar-KW" sz="1700" b="0" i="0" dirty="0">
                <a:effectLst/>
                <a:latin typeface=".SFUI-Regular"/>
              </a:rPr>
              <a:t> </a:t>
            </a:r>
            <a:r>
              <a:rPr lang="ar-KW" sz="1700" b="0" i="0" dirty="0">
                <a:effectLst/>
                <a:latin typeface=".ArabicUIText-Regular"/>
              </a:rPr>
              <a:t>الى</a:t>
            </a:r>
            <a:r>
              <a:rPr lang="ar-KW" sz="1700" b="0" i="0" dirty="0">
                <a:effectLst/>
                <a:latin typeface=".SFUI-Regular"/>
              </a:rPr>
              <a:t> </a:t>
            </a:r>
            <a:r>
              <a:rPr lang="ar-KW" sz="1700" b="0" i="0" dirty="0">
                <a:effectLst/>
                <a:latin typeface=".ArabicUIText-Regular"/>
              </a:rPr>
              <a:t>السيتوبلازم</a:t>
            </a:r>
            <a:r>
              <a:rPr lang="ar-KW" sz="1700" b="0" i="0" dirty="0">
                <a:effectLst/>
                <a:latin typeface=".SFUI-Regular"/>
              </a:rPr>
              <a:t> </a:t>
            </a:r>
            <a:r>
              <a:rPr lang="ar-KW" sz="1700" b="0" i="0" dirty="0">
                <a:effectLst/>
                <a:latin typeface=".ArabicUIText-Regular"/>
              </a:rPr>
              <a:t>لتصنيع</a:t>
            </a:r>
            <a:r>
              <a:rPr lang="ar-KW" sz="1700" b="0" i="0" dirty="0">
                <a:effectLst/>
                <a:latin typeface=".SFUI-Regular"/>
              </a:rPr>
              <a:t> </a:t>
            </a:r>
            <a:r>
              <a:rPr lang="ar-KW" sz="1700" b="0" i="0" dirty="0">
                <a:effectLst/>
                <a:latin typeface=".ArabicUIText-Regular"/>
              </a:rPr>
              <a:t>البروتين</a:t>
            </a:r>
            <a:r>
              <a:rPr lang="ar-KW" sz="1700" b="0" i="0" dirty="0">
                <a:effectLst/>
                <a:latin typeface=".SFUI-Regular"/>
              </a:rPr>
              <a:t>.</a:t>
            </a:r>
            <a:endParaRPr lang="ar-KW" sz="1700" dirty="0">
              <a:effectLst/>
              <a:latin typeface=".AppleArabicFont"/>
            </a:endParaRPr>
          </a:p>
        </p:txBody>
      </p:sp>
      <p:grpSp>
        <p:nvGrpSpPr>
          <p:cNvPr id="17" name="Google Shape;2493;p59">
            <a:extLst>
              <a:ext uri="{FF2B5EF4-FFF2-40B4-BE49-F238E27FC236}">
                <a16:creationId xmlns:a16="http://schemas.microsoft.com/office/drawing/2014/main" id="{AFEDF16B-882E-1F42-9433-48BC9D91D402}"/>
              </a:ext>
            </a:extLst>
          </p:cNvPr>
          <p:cNvGrpSpPr/>
          <p:nvPr/>
        </p:nvGrpSpPr>
        <p:grpSpPr>
          <a:xfrm rot="757238">
            <a:off x="653627" y="3609114"/>
            <a:ext cx="216140" cy="500698"/>
            <a:chOff x="585175" y="2062575"/>
            <a:chExt cx="264650" cy="613075"/>
          </a:xfrm>
        </p:grpSpPr>
        <p:sp>
          <p:nvSpPr>
            <p:cNvPr id="44" name="Google Shape;2494;p59">
              <a:extLst>
                <a:ext uri="{FF2B5EF4-FFF2-40B4-BE49-F238E27FC236}">
                  <a16:creationId xmlns:a16="http://schemas.microsoft.com/office/drawing/2014/main" id="{3291D218-8C23-B846-BA20-DE31C4336654}"/>
                </a:ext>
              </a:extLst>
            </p:cNvPr>
            <p:cNvSpPr/>
            <p:nvPr/>
          </p:nvSpPr>
          <p:spPr>
            <a:xfrm>
              <a:off x="585175" y="2062575"/>
              <a:ext cx="264650" cy="613075"/>
            </a:xfrm>
            <a:custGeom>
              <a:avLst/>
              <a:gdLst/>
              <a:ahLst/>
              <a:cxnLst/>
              <a:rect l="l" t="t" r="r" b="b"/>
              <a:pathLst>
                <a:path w="10586" h="24523" extrusionOk="0">
                  <a:moveTo>
                    <a:pt x="8548" y="324"/>
                  </a:moveTo>
                  <a:cubicBezTo>
                    <a:pt x="9058" y="324"/>
                    <a:pt x="9567" y="543"/>
                    <a:pt x="9788" y="1025"/>
                  </a:cubicBezTo>
                  <a:cubicBezTo>
                    <a:pt x="9803" y="1079"/>
                    <a:pt x="9839" y="1103"/>
                    <a:pt x="9879" y="1103"/>
                  </a:cubicBezTo>
                  <a:cubicBezTo>
                    <a:pt x="9900" y="1103"/>
                    <a:pt x="9922" y="1097"/>
                    <a:pt x="9942" y="1084"/>
                  </a:cubicBezTo>
                  <a:cubicBezTo>
                    <a:pt x="10097" y="1323"/>
                    <a:pt x="10157" y="1596"/>
                    <a:pt x="10169" y="1882"/>
                  </a:cubicBezTo>
                  <a:cubicBezTo>
                    <a:pt x="10097" y="1834"/>
                    <a:pt x="10002" y="1799"/>
                    <a:pt x="9931" y="1787"/>
                  </a:cubicBezTo>
                  <a:cubicBezTo>
                    <a:pt x="9922" y="1785"/>
                    <a:pt x="9914" y="1784"/>
                    <a:pt x="9906" y="1784"/>
                  </a:cubicBezTo>
                  <a:cubicBezTo>
                    <a:pt x="9871" y="1784"/>
                    <a:pt x="9847" y="1805"/>
                    <a:pt x="9847" y="1834"/>
                  </a:cubicBezTo>
                  <a:cubicBezTo>
                    <a:pt x="9823" y="1882"/>
                    <a:pt x="9859" y="1918"/>
                    <a:pt x="9883" y="1918"/>
                  </a:cubicBezTo>
                  <a:cubicBezTo>
                    <a:pt x="9919" y="1942"/>
                    <a:pt x="9966" y="1942"/>
                    <a:pt x="9990" y="1954"/>
                  </a:cubicBezTo>
                  <a:cubicBezTo>
                    <a:pt x="10002" y="1954"/>
                    <a:pt x="10026" y="1965"/>
                    <a:pt x="10038" y="1965"/>
                  </a:cubicBezTo>
                  <a:lnTo>
                    <a:pt x="10050" y="1965"/>
                  </a:lnTo>
                  <a:cubicBezTo>
                    <a:pt x="10061" y="1965"/>
                    <a:pt x="10061" y="1965"/>
                    <a:pt x="10085" y="1977"/>
                  </a:cubicBezTo>
                  <a:lnTo>
                    <a:pt x="10169" y="2025"/>
                  </a:lnTo>
                  <a:cubicBezTo>
                    <a:pt x="10169" y="2180"/>
                    <a:pt x="10157" y="2335"/>
                    <a:pt x="10121" y="2477"/>
                  </a:cubicBezTo>
                  <a:cubicBezTo>
                    <a:pt x="10145" y="2751"/>
                    <a:pt x="10085" y="3013"/>
                    <a:pt x="10026" y="3275"/>
                  </a:cubicBezTo>
                  <a:cubicBezTo>
                    <a:pt x="9847" y="3168"/>
                    <a:pt x="9645" y="3085"/>
                    <a:pt x="9466" y="2977"/>
                  </a:cubicBezTo>
                  <a:cubicBezTo>
                    <a:pt x="9454" y="2971"/>
                    <a:pt x="9443" y="2968"/>
                    <a:pt x="9432" y="2968"/>
                  </a:cubicBezTo>
                  <a:cubicBezTo>
                    <a:pt x="9366" y="2968"/>
                    <a:pt x="9323" y="3078"/>
                    <a:pt x="9395" y="3108"/>
                  </a:cubicBezTo>
                  <a:cubicBezTo>
                    <a:pt x="9585" y="3216"/>
                    <a:pt x="9788" y="3323"/>
                    <a:pt x="9978" y="3442"/>
                  </a:cubicBezTo>
                  <a:cubicBezTo>
                    <a:pt x="9942" y="3573"/>
                    <a:pt x="9907" y="3704"/>
                    <a:pt x="9871" y="3823"/>
                  </a:cubicBezTo>
                  <a:cubicBezTo>
                    <a:pt x="9871" y="3799"/>
                    <a:pt x="9859" y="3763"/>
                    <a:pt x="9823" y="3763"/>
                  </a:cubicBezTo>
                  <a:cubicBezTo>
                    <a:pt x="9621" y="3704"/>
                    <a:pt x="9407" y="3609"/>
                    <a:pt x="9228" y="3466"/>
                  </a:cubicBezTo>
                  <a:cubicBezTo>
                    <a:pt x="9221" y="3459"/>
                    <a:pt x="9212" y="3456"/>
                    <a:pt x="9202" y="3456"/>
                  </a:cubicBezTo>
                  <a:cubicBezTo>
                    <a:pt x="9175" y="3456"/>
                    <a:pt x="9141" y="3476"/>
                    <a:pt x="9133" y="3501"/>
                  </a:cubicBezTo>
                  <a:cubicBezTo>
                    <a:pt x="9109" y="3525"/>
                    <a:pt x="9133" y="3573"/>
                    <a:pt x="9157" y="3609"/>
                  </a:cubicBezTo>
                  <a:cubicBezTo>
                    <a:pt x="9347" y="3739"/>
                    <a:pt x="9561" y="3847"/>
                    <a:pt x="9800" y="3918"/>
                  </a:cubicBezTo>
                  <a:cubicBezTo>
                    <a:pt x="9805" y="3921"/>
                    <a:pt x="9812" y="3923"/>
                    <a:pt x="9819" y="3923"/>
                  </a:cubicBezTo>
                  <a:cubicBezTo>
                    <a:pt x="9840" y="3923"/>
                    <a:pt x="9862" y="3909"/>
                    <a:pt x="9871" y="3882"/>
                  </a:cubicBezTo>
                  <a:lnTo>
                    <a:pt x="9871" y="3882"/>
                  </a:lnTo>
                  <a:cubicBezTo>
                    <a:pt x="9823" y="4061"/>
                    <a:pt x="9764" y="4240"/>
                    <a:pt x="9728" y="4418"/>
                  </a:cubicBezTo>
                  <a:lnTo>
                    <a:pt x="9145" y="4156"/>
                  </a:lnTo>
                  <a:cubicBezTo>
                    <a:pt x="9132" y="4152"/>
                    <a:pt x="9119" y="4149"/>
                    <a:pt x="9105" y="4149"/>
                  </a:cubicBezTo>
                  <a:cubicBezTo>
                    <a:pt x="9083" y="4149"/>
                    <a:pt x="9060" y="4157"/>
                    <a:pt x="9038" y="4180"/>
                  </a:cubicBezTo>
                  <a:cubicBezTo>
                    <a:pt x="9026" y="4216"/>
                    <a:pt x="9026" y="4275"/>
                    <a:pt x="9073" y="4287"/>
                  </a:cubicBezTo>
                  <a:cubicBezTo>
                    <a:pt x="9276" y="4382"/>
                    <a:pt x="9490" y="4478"/>
                    <a:pt x="9680" y="4573"/>
                  </a:cubicBezTo>
                  <a:lnTo>
                    <a:pt x="9633" y="4752"/>
                  </a:lnTo>
                  <a:cubicBezTo>
                    <a:pt x="9490" y="5299"/>
                    <a:pt x="9311" y="5835"/>
                    <a:pt x="9133" y="6371"/>
                  </a:cubicBezTo>
                  <a:cubicBezTo>
                    <a:pt x="9133" y="6347"/>
                    <a:pt x="9109" y="6311"/>
                    <a:pt x="9061" y="6299"/>
                  </a:cubicBezTo>
                  <a:lnTo>
                    <a:pt x="8442" y="6073"/>
                  </a:lnTo>
                  <a:cubicBezTo>
                    <a:pt x="8434" y="6071"/>
                    <a:pt x="8426" y="6070"/>
                    <a:pt x="8419" y="6070"/>
                  </a:cubicBezTo>
                  <a:cubicBezTo>
                    <a:pt x="8387" y="6070"/>
                    <a:pt x="8369" y="6091"/>
                    <a:pt x="8359" y="6121"/>
                  </a:cubicBezTo>
                  <a:cubicBezTo>
                    <a:pt x="8335" y="6168"/>
                    <a:pt x="8371" y="6192"/>
                    <a:pt x="8395" y="6204"/>
                  </a:cubicBezTo>
                  <a:lnTo>
                    <a:pt x="9026" y="6430"/>
                  </a:lnTo>
                  <a:cubicBezTo>
                    <a:pt x="9032" y="6433"/>
                    <a:pt x="9039" y="6435"/>
                    <a:pt x="9047" y="6435"/>
                  </a:cubicBezTo>
                  <a:cubicBezTo>
                    <a:pt x="9067" y="6435"/>
                    <a:pt x="9088" y="6424"/>
                    <a:pt x="9097" y="6406"/>
                  </a:cubicBezTo>
                  <a:lnTo>
                    <a:pt x="9097" y="6406"/>
                  </a:lnTo>
                  <a:cubicBezTo>
                    <a:pt x="9038" y="6561"/>
                    <a:pt x="8978" y="6740"/>
                    <a:pt x="8918" y="6907"/>
                  </a:cubicBezTo>
                  <a:lnTo>
                    <a:pt x="8907" y="6907"/>
                  </a:lnTo>
                  <a:cubicBezTo>
                    <a:pt x="8668" y="6823"/>
                    <a:pt x="8430" y="6716"/>
                    <a:pt x="8192" y="6621"/>
                  </a:cubicBezTo>
                  <a:cubicBezTo>
                    <a:pt x="8186" y="6619"/>
                    <a:pt x="8180" y="6618"/>
                    <a:pt x="8174" y="6618"/>
                  </a:cubicBezTo>
                  <a:cubicBezTo>
                    <a:pt x="8138" y="6618"/>
                    <a:pt x="8117" y="6648"/>
                    <a:pt x="8097" y="6668"/>
                  </a:cubicBezTo>
                  <a:cubicBezTo>
                    <a:pt x="8085" y="6716"/>
                    <a:pt x="8121" y="6740"/>
                    <a:pt x="8145" y="6764"/>
                  </a:cubicBezTo>
                  <a:cubicBezTo>
                    <a:pt x="8383" y="6847"/>
                    <a:pt x="8621" y="6954"/>
                    <a:pt x="8859" y="7038"/>
                  </a:cubicBezTo>
                  <a:cubicBezTo>
                    <a:pt x="8859" y="7061"/>
                    <a:pt x="8847" y="7073"/>
                    <a:pt x="8847" y="7085"/>
                  </a:cubicBezTo>
                  <a:cubicBezTo>
                    <a:pt x="8799" y="7216"/>
                    <a:pt x="8752" y="7359"/>
                    <a:pt x="8692" y="7490"/>
                  </a:cubicBezTo>
                  <a:cubicBezTo>
                    <a:pt x="8395" y="7371"/>
                    <a:pt x="8085" y="7264"/>
                    <a:pt x="7787" y="7145"/>
                  </a:cubicBezTo>
                  <a:cubicBezTo>
                    <a:pt x="7779" y="7143"/>
                    <a:pt x="7771" y="7142"/>
                    <a:pt x="7764" y="7142"/>
                  </a:cubicBezTo>
                  <a:cubicBezTo>
                    <a:pt x="7732" y="7142"/>
                    <a:pt x="7714" y="7163"/>
                    <a:pt x="7704" y="7192"/>
                  </a:cubicBezTo>
                  <a:cubicBezTo>
                    <a:pt x="7680" y="7240"/>
                    <a:pt x="7716" y="7264"/>
                    <a:pt x="7740" y="7276"/>
                  </a:cubicBezTo>
                  <a:cubicBezTo>
                    <a:pt x="8037" y="7383"/>
                    <a:pt x="8335" y="7502"/>
                    <a:pt x="8633" y="7609"/>
                  </a:cubicBezTo>
                  <a:cubicBezTo>
                    <a:pt x="8597" y="7740"/>
                    <a:pt x="8537" y="7895"/>
                    <a:pt x="8478" y="8026"/>
                  </a:cubicBezTo>
                  <a:cubicBezTo>
                    <a:pt x="8061" y="7930"/>
                    <a:pt x="7656" y="7776"/>
                    <a:pt x="7299" y="7549"/>
                  </a:cubicBezTo>
                  <a:cubicBezTo>
                    <a:pt x="7287" y="7539"/>
                    <a:pt x="7273" y="7534"/>
                    <a:pt x="7261" y="7534"/>
                  </a:cubicBezTo>
                  <a:cubicBezTo>
                    <a:pt x="7203" y="7534"/>
                    <a:pt x="7159" y="7632"/>
                    <a:pt x="7228" y="7680"/>
                  </a:cubicBezTo>
                  <a:cubicBezTo>
                    <a:pt x="7585" y="7919"/>
                    <a:pt x="7978" y="8085"/>
                    <a:pt x="8418" y="8169"/>
                  </a:cubicBezTo>
                  <a:cubicBezTo>
                    <a:pt x="8418" y="8192"/>
                    <a:pt x="8395" y="8204"/>
                    <a:pt x="8395" y="8216"/>
                  </a:cubicBezTo>
                  <a:cubicBezTo>
                    <a:pt x="8335" y="8383"/>
                    <a:pt x="8264" y="8585"/>
                    <a:pt x="8073" y="8633"/>
                  </a:cubicBezTo>
                  <a:cubicBezTo>
                    <a:pt x="8024" y="8645"/>
                    <a:pt x="7971" y="8650"/>
                    <a:pt x="7917" y="8650"/>
                  </a:cubicBezTo>
                  <a:cubicBezTo>
                    <a:pt x="7763" y="8650"/>
                    <a:pt x="7598" y="8609"/>
                    <a:pt x="7466" y="8573"/>
                  </a:cubicBezTo>
                  <a:cubicBezTo>
                    <a:pt x="6716" y="8431"/>
                    <a:pt x="6013" y="8133"/>
                    <a:pt x="5359" y="7752"/>
                  </a:cubicBezTo>
                  <a:cubicBezTo>
                    <a:pt x="5204" y="7669"/>
                    <a:pt x="5037" y="7561"/>
                    <a:pt x="4882" y="7478"/>
                  </a:cubicBezTo>
                  <a:cubicBezTo>
                    <a:pt x="4739" y="7383"/>
                    <a:pt x="4513" y="7276"/>
                    <a:pt x="4406" y="7145"/>
                  </a:cubicBezTo>
                  <a:cubicBezTo>
                    <a:pt x="4287" y="7014"/>
                    <a:pt x="4466" y="6704"/>
                    <a:pt x="4513" y="6549"/>
                  </a:cubicBezTo>
                  <a:cubicBezTo>
                    <a:pt x="4585" y="6347"/>
                    <a:pt x="4644" y="6145"/>
                    <a:pt x="4727" y="5942"/>
                  </a:cubicBezTo>
                  <a:cubicBezTo>
                    <a:pt x="5001" y="5168"/>
                    <a:pt x="5323" y="4394"/>
                    <a:pt x="5644" y="3632"/>
                  </a:cubicBezTo>
                  <a:cubicBezTo>
                    <a:pt x="5942" y="2966"/>
                    <a:pt x="6240" y="2263"/>
                    <a:pt x="6632" y="1644"/>
                  </a:cubicBezTo>
                  <a:cubicBezTo>
                    <a:pt x="7002" y="1049"/>
                    <a:pt x="7525" y="465"/>
                    <a:pt x="8264" y="346"/>
                  </a:cubicBezTo>
                  <a:cubicBezTo>
                    <a:pt x="8357" y="331"/>
                    <a:pt x="8452" y="324"/>
                    <a:pt x="8548" y="324"/>
                  </a:cubicBezTo>
                  <a:close/>
                  <a:moveTo>
                    <a:pt x="3227" y="6877"/>
                  </a:moveTo>
                  <a:cubicBezTo>
                    <a:pt x="3370" y="6877"/>
                    <a:pt x="3527" y="6949"/>
                    <a:pt x="3656" y="7002"/>
                  </a:cubicBezTo>
                  <a:cubicBezTo>
                    <a:pt x="3858" y="7073"/>
                    <a:pt x="4037" y="7192"/>
                    <a:pt x="4216" y="7311"/>
                  </a:cubicBezTo>
                  <a:cubicBezTo>
                    <a:pt x="4323" y="7430"/>
                    <a:pt x="4466" y="7502"/>
                    <a:pt x="4585" y="7573"/>
                  </a:cubicBezTo>
                  <a:cubicBezTo>
                    <a:pt x="5287" y="8038"/>
                    <a:pt x="6037" y="8442"/>
                    <a:pt x="6835" y="8692"/>
                  </a:cubicBezTo>
                  <a:cubicBezTo>
                    <a:pt x="7196" y="8802"/>
                    <a:pt x="7598" y="8922"/>
                    <a:pt x="7984" y="8922"/>
                  </a:cubicBezTo>
                  <a:cubicBezTo>
                    <a:pt x="8018" y="8922"/>
                    <a:pt x="8052" y="8921"/>
                    <a:pt x="8085" y="8919"/>
                  </a:cubicBezTo>
                  <a:cubicBezTo>
                    <a:pt x="8311" y="8907"/>
                    <a:pt x="8442" y="8800"/>
                    <a:pt x="8549" y="8645"/>
                  </a:cubicBezTo>
                  <a:cubicBezTo>
                    <a:pt x="8716" y="8740"/>
                    <a:pt x="8871" y="8800"/>
                    <a:pt x="9038" y="8871"/>
                  </a:cubicBezTo>
                  <a:cubicBezTo>
                    <a:pt x="9169" y="8931"/>
                    <a:pt x="9204" y="8943"/>
                    <a:pt x="9169" y="9109"/>
                  </a:cubicBezTo>
                  <a:cubicBezTo>
                    <a:pt x="9157" y="9204"/>
                    <a:pt x="9133" y="9288"/>
                    <a:pt x="9109" y="9359"/>
                  </a:cubicBezTo>
                  <a:cubicBezTo>
                    <a:pt x="8978" y="9335"/>
                    <a:pt x="8835" y="9300"/>
                    <a:pt x="8692" y="9276"/>
                  </a:cubicBezTo>
                  <a:cubicBezTo>
                    <a:pt x="8682" y="9271"/>
                    <a:pt x="8671" y="9268"/>
                    <a:pt x="8662" y="9268"/>
                  </a:cubicBezTo>
                  <a:cubicBezTo>
                    <a:pt x="8630" y="9268"/>
                    <a:pt x="8609" y="9296"/>
                    <a:pt x="8609" y="9324"/>
                  </a:cubicBezTo>
                  <a:cubicBezTo>
                    <a:pt x="8597" y="9359"/>
                    <a:pt x="8621" y="9407"/>
                    <a:pt x="8657" y="9407"/>
                  </a:cubicBezTo>
                  <a:cubicBezTo>
                    <a:pt x="8788" y="9443"/>
                    <a:pt x="8930" y="9466"/>
                    <a:pt x="9073" y="9514"/>
                  </a:cubicBezTo>
                  <a:lnTo>
                    <a:pt x="8980" y="9909"/>
                  </a:lnTo>
                  <a:lnTo>
                    <a:pt x="8980" y="9909"/>
                  </a:lnTo>
                  <a:cubicBezTo>
                    <a:pt x="8985" y="9875"/>
                    <a:pt x="8962" y="9834"/>
                    <a:pt x="8918" y="9824"/>
                  </a:cubicBezTo>
                  <a:cubicBezTo>
                    <a:pt x="8692" y="9776"/>
                    <a:pt x="8478" y="9716"/>
                    <a:pt x="8252" y="9669"/>
                  </a:cubicBezTo>
                  <a:cubicBezTo>
                    <a:pt x="8245" y="9667"/>
                    <a:pt x="8239" y="9666"/>
                    <a:pt x="8233" y="9666"/>
                  </a:cubicBezTo>
                  <a:cubicBezTo>
                    <a:pt x="8198" y="9666"/>
                    <a:pt x="8177" y="9696"/>
                    <a:pt x="8156" y="9716"/>
                  </a:cubicBezTo>
                  <a:cubicBezTo>
                    <a:pt x="8145" y="9752"/>
                    <a:pt x="8180" y="9812"/>
                    <a:pt x="8204" y="9812"/>
                  </a:cubicBezTo>
                  <a:cubicBezTo>
                    <a:pt x="8430" y="9859"/>
                    <a:pt x="8657" y="9919"/>
                    <a:pt x="8871" y="9955"/>
                  </a:cubicBezTo>
                  <a:cubicBezTo>
                    <a:pt x="8882" y="9960"/>
                    <a:pt x="8892" y="9962"/>
                    <a:pt x="8902" y="9962"/>
                  </a:cubicBezTo>
                  <a:cubicBezTo>
                    <a:pt x="8934" y="9962"/>
                    <a:pt x="8957" y="9937"/>
                    <a:pt x="8966" y="9919"/>
                  </a:cubicBezTo>
                  <a:lnTo>
                    <a:pt x="8966" y="9919"/>
                  </a:lnTo>
                  <a:cubicBezTo>
                    <a:pt x="8954" y="9966"/>
                    <a:pt x="8930" y="10050"/>
                    <a:pt x="8918" y="10109"/>
                  </a:cubicBezTo>
                  <a:cubicBezTo>
                    <a:pt x="8907" y="10181"/>
                    <a:pt x="8895" y="10276"/>
                    <a:pt x="8871" y="10347"/>
                  </a:cubicBezTo>
                  <a:cubicBezTo>
                    <a:pt x="8871" y="10312"/>
                    <a:pt x="8847" y="10276"/>
                    <a:pt x="8799" y="10276"/>
                  </a:cubicBezTo>
                  <a:cubicBezTo>
                    <a:pt x="8299" y="10228"/>
                    <a:pt x="7787" y="10121"/>
                    <a:pt x="7299" y="9990"/>
                  </a:cubicBezTo>
                  <a:cubicBezTo>
                    <a:pt x="7289" y="9987"/>
                    <a:pt x="7280" y="9985"/>
                    <a:pt x="7272" y="9985"/>
                  </a:cubicBezTo>
                  <a:cubicBezTo>
                    <a:pt x="7198" y="9985"/>
                    <a:pt x="7177" y="10112"/>
                    <a:pt x="7252" y="10133"/>
                  </a:cubicBezTo>
                  <a:cubicBezTo>
                    <a:pt x="7764" y="10288"/>
                    <a:pt x="8276" y="10371"/>
                    <a:pt x="8799" y="10419"/>
                  </a:cubicBezTo>
                  <a:cubicBezTo>
                    <a:pt x="8835" y="10419"/>
                    <a:pt x="8847" y="10407"/>
                    <a:pt x="8859" y="10395"/>
                  </a:cubicBezTo>
                  <a:lnTo>
                    <a:pt x="8859" y="10395"/>
                  </a:lnTo>
                  <a:cubicBezTo>
                    <a:pt x="8835" y="10514"/>
                    <a:pt x="8799" y="10609"/>
                    <a:pt x="8728" y="10705"/>
                  </a:cubicBezTo>
                  <a:cubicBezTo>
                    <a:pt x="8627" y="10843"/>
                    <a:pt x="8466" y="10886"/>
                    <a:pt x="8291" y="10886"/>
                  </a:cubicBezTo>
                  <a:cubicBezTo>
                    <a:pt x="8076" y="10886"/>
                    <a:pt x="7839" y="10821"/>
                    <a:pt x="7668" y="10788"/>
                  </a:cubicBezTo>
                  <a:cubicBezTo>
                    <a:pt x="7264" y="10717"/>
                    <a:pt x="6883" y="10609"/>
                    <a:pt x="6490" y="10490"/>
                  </a:cubicBezTo>
                  <a:cubicBezTo>
                    <a:pt x="5692" y="10252"/>
                    <a:pt x="4906" y="9943"/>
                    <a:pt x="4156" y="9562"/>
                  </a:cubicBezTo>
                  <a:cubicBezTo>
                    <a:pt x="3787" y="9359"/>
                    <a:pt x="3430" y="9169"/>
                    <a:pt x="3073" y="8943"/>
                  </a:cubicBezTo>
                  <a:cubicBezTo>
                    <a:pt x="2739" y="8740"/>
                    <a:pt x="2370" y="8514"/>
                    <a:pt x="2406" y="8085"/>
                  </a:cubicBezTo>
                  <a:cubicBezTo>
                    <a:pt x="2418" y="7859"/>
                    <a:pt x="2525" y="7609"/>
                    <a:pt x="2656" y="7395"/>
                  </a:cubicBezTo>
                  <a:lnTo>
                    <a:pt x="2668" y="7419"/>
                  </a:lnTo>
                  <a:cubicBezTo>
                    <a:pt x="3192" y="7800"/>
                    <a:pt x="3739" y="8109"/>
                    <a:pt x="4335" y="8347"/>
                  </a:cubicBezTo>
                  <a:cubicBezTo>
                    <a:pt x="4349" y="8355"/>
                    <a:pt x="4365" y="8358"/>
                    <a:pt x="4381" y="8358"/>
                  </a:cubicBezTo>
                  <a:cubicBezTo>
                    <a:pt x="4442" y="8358"/>
                    <a:pt x="4504" y="8309"/>
                    <a:pt x="4513" y="8252"/>
                  </a:cubicBezTo>
                  <a:cubicBezTo>
                    <a:pt x="4549" y="8157"/>
                    <a:pt x="4489" y="8097"/>
                    <a:pt x="4406" y="8073"/>
                  </a:cubicBezTo>
                  <a:cubicBezTo>
                    <a:pt x="3846" y="7835"/>
                    <a:pt x="3311" y="7514"/>
                    <a:pt x="2834" y="7157"/>
                  </a:cubicBezTo>
                  <a:cubicBezTo>
                    <a:pt x="2894" y="7085"/>
                    <a:pt x="2942" y="7026"/>
                    <a:pt x="3001" y="6966"/>
                  </a:cubicBezTo>
                  <a:cubicBezTo>
                    <a:pt x="3066" y="6901"/>
                    <a:pt x="3144" y="6877"/>
                    <a:pt x="3227" y="6877"/>
                  </a:cubicBezTo>
                  <a:close/>
                  <a:moveTo>
                    <a:pt x="3084" y="9335"/>
                  </a:moveTo>
                  <a:cubicBezTo>
                    <a:pt x="3203" y="9407"/>
                    <a:pt x="3323" y="9466"/>
                    <a:pt x="3430" y="9526"/>
                  </a:cubicBezTo>
                  <a:cubicBezTo>
                    <a:pt x="4299" y="10038"/>
                    <a:pt x="5251" y="10431"/>
                    <a:pt x="6228" y="10752"/>
                  </a:cubicBezTo>
                  <a:cubicBezTo>
                    <a:pt x="6728" y="10907"/>
                    <a:pt x="7240" y="11026"/>
                    <a:pt x="7740" y="11133"/>
                  </a:cubicBezTo>
                  <a:cubicBezTo>
                    <a:pt x="7752" y="11133"/>
                    <a:pt x="7775" y="11133"/>
                    <a:pt x="7799" y="11145"/>
                  </a:cubicBezTo>
                  <a:cubicBezTo>
                    <a:pt x="7728" y="11324"/>
                    <a:pt x="7645" y="11526"/>
                    <a:pt x="7561" y="11729"/>
                  </a:cubicBezTo>
                  <a:cubicBezTo>
                    <a:pt x="7252" y="11598"/>
                    <a:pt x="6942" y="11490"/>
                    <a:pt x="6621" y="11443"/>
                  </a:cubicBezTo>
                  <a:cubicBezTo>
                    <a:pt x="6585" y="11443"/>
                    <a:pt x="6549" y="11467"/>
                    <a:pt x="6537" y="11490"/>
                  </a:cubicBezTo>
                  <a:cubicBezTo>
                    <a:pt x="6525" y="11526"/>
                    <a:pt x="6549" y="11586"/>
                    <a:pt x="6585" y="11586"/>
                  </a:cubicBezTo>
                  <a:cubicBezTo>
                    <a:pt x="6894" y="11621"/>
                    <a:pt x="7192" y="11717"/>
                    <a:pt x="7478" y="11848"/>
                  </a:cubicBezTo>
                  <a:cubicBezTo>
                    <a:pt x="7490" y="11848"/>
                    <a:pt x="7502" y="11848"/>
                    <a:pt x="7502" y="11860"/>
                  </a:cubicBezTo>
                  <a:cubicBezTo>
                    <a:pt x="7454" y="11967"/>
                    <a:pt x="7418" y="12074"/>
                    <a:pt x="7383" y="12193"/>
                  </a:cubicBezTo>
                  <a:cubicBezTo>
                    <a:pt x="7180" y="12133"/>
                    <a:pt x="6966" y="12074"/>
                    <a:pt x="6763" y="12026"/>
                  </a:cubicBezTo>
                  <a:cubicBezTo>
                    <a:pt x="6756" y="12024"/>
                    <a:pt x="6749" y="12024"/>
                    <a:pt x="6743" y="12024"/>
                  </a:cubicBezTo>
                  <a:cubicBezTo>
                    <a:pt x="6662" y="12024"/>
                    <a:pt x="6628" y="12148"/>
                    <a:pt x="6716" y="12181"/>
                  </a:cubicBezTo>
                  <a:cubicBezTo>
                    <a:pt x="6918" y="12241"/>
                    <a:pt x="7121" y="12276"/>
                    <a:pt x="7323" y="12336"/>
                  </a:cubicBezTo>
                  <a:cubicBezTo>
                    <a:pt x="7240" y="12598"/>
                    <a:pt x="7144" y="12848"/>
                    <a:pt x="7061" y="13110"/>
                  </a:cubicBezTo>
                  <a:cubicBezTo>
                    <a:pt x="7061" y="13110"/>
                    <a:pt x="7037" y="13110"/>
                    <a:pt x="7037" y="13098"/>
                  </a:cubicBezTo>
                  <a:cubicBezTo>
                    <a:pt x="5775" y="12848"/>
                    <a:pt x="4525" y="12502"/>
                    <a:pt x="3311" y="12098"/>
                  </a:cubicBezTo>
                  <a:cubicBezTo>
                    <a:pt x="3096" y="11979"/>
                    <a:pt x="2858" y="11883"/>
                    <a:pt x="2656" y="11883"/>
                  </a:cubicBezTo>
                  <a:cubicBezTo>
                    <a:pt x="2572" y="11848"/>
                    <a:pt x="2501" y="11836"/>
                    <a:pt x="2430" y="11800"/>
                  </a:cubicBezTo>
                  <a:cubicBezTo>
                    <a:pt x="2692" y="11002"/>
                    <a:pt x="2906" y="10169"/>
                    <a:pt x="3084" y="9335"/>
                  </a:cubicBezTo>
                  <a:close/>
                  <a:moveTo>
                    <a:pt x="5787" y="13098"/>
                  </a:moveTo>
                  <a:lnTo>
                    <a:pt x="6323" y="13229"/>
                  </a:lnTo>
                  <a:cubicBezTo>
                    <a:pt x="6332" y="13247"/>
                    <a:pt x="6334" y="13258"/>
                    <a:pt x="6340" y="13263"/>
                  </a:cubicBezTo>
                  <a:lnTo>
                    <a:pt x="6340" y="13263"/>
                  </a:lnTo>
                  <a:cubicBezTo>
                    <a:pt x="6176" y="13216"/>
                    <a:pt x="6011" y="13192"/>
                    <a:pt x="5859" y="13145"/>
                  </a:cubicBezTo>
                  <a:cubicBezTo>
                    <a:pt x="5835" y="13122"/>
                    <a:pt x="5811" y="13110"/>
                    <a:pt x="5787" y="13098"/>
                  </a:cubicBezTo>
                  <a:close/>
                  <a:moveTo>
                    <a:pt x="6644" y="13312"/>
                  </a:moveTo>
                  <a:lnTo>
                    <a:pt x="6644" y="13312"/>
                  </a:lnTo>
                  <a:cubicBezTo>
                    <a:pt x="6656" y="13312"/>
                    <a:pt x="6668" y="13312"/>
                    <a:pt x="6668" y="13324"/>
                  </a:cubicBezTo>
                  <a:cubicBezTo>
                    <a:pt x="6656" y="13312"/>
                    <a:pt x="6656" y="13312"/>
                    <a:pt x="6644" y="13312"/>
                  </a:cubicBezTo>
                  <a:close/>
                  <a:moveTo>
                    <a:pt x="6676" y="13319"/>
                  </a:moveTo>
                  <a:cubicBezTo>
                    <a:pt x="6679" y="13319"/>
                    <a:pt x="6676" y="13324"/>
                    <a:pt x="6668" y="13324"/>
                  </a:cubicBezTo>
                  <a:cubicBezTo>
                    <a:pt x="6672" y="13320"/>
                    <a:pt x="6675" y="13319"/>
                    <a:pt x="6676" y="13319"/>
                  </a:cubicBezTo>
                  <a:close/>
                  <a:moveTo>
                    <a:pt x="6859" y="13348"/>
                  </a:moveTo>
                  <a:cubicBezTo>
                    <a:pt x="6894" y="13348"/>
                    <a:pt x="6942" y="13372"/>
                    <a:pt x="6966" y="13372"/>
                  </a:cubicBezTo>
                  <a:cubicBezTo>
                    <a:pt x="6954" y="13443"/>
                    <a:pt x="6942" y="13514"/>
                    <a:pt x="6906" y="13586"/>
                  </a:cubicBezTo>
                  <a:cubicBezTo>
                    <a:pt x="6894" y="13574"/>
                    <a:pt x="6883" y="13550"/>
                    <a:pt x="6859" y="13526"/>
                  </a:cubicBezTo>
                  <a:lnTo>
                    <a:pt x="6859" y="13348"/>
                  </a:lnTo>
                  <a:close/>
                  <a:moveTo>
                    <a:pt x="4013" y="13610"/>
                  </a:moveTo>
                  <a:lnTo>
                    <a:pt x="4013" y="13610"/>
                  </a:lnTo>
                  <a:cubicBezTo>
                    <a:pt x="4037" y="13622"/>
                    <a:pt x="4049" y="13622"/>
                    <a:pt x="4085" y="13634"/>
                  </a:cubicBezTo>
                  <a:lnTo>
                    <a:pt x="4096" y="13634"/>
                  </a:lnTo>
                  <a:cubicBezTo>
                    <a:pt x="4108" y="13729"/>
                    <a:pt x="4132" y="13800"/>
                    <a:pt x="4156" y="13860"/>
                  </a:cubicBezTo>
                  <a:cubicBezTo>
                    <a:pt x="4132" y="13860"/>
                    <a:pt x="4085" y="13872"/>
                    <a:pt x="4049" y="13884"/>
                  </a:cubicBezTo>
                  <a:cubicBezTo>
                    <a:pt x="4037" y="13800"/>
                    <a:pt x="4025" y="13693"/>
                    <a:pt x="4013" y="13610"/>
                  </a:cubicBezTo>
                  <a:close/>
                  <a:moveTo>
                    <a:pt x="4394" y="13753"/>
                  </a:moveTo>
                  <a:cubicBezTo>
                    <a:pt x="4430" y="13800"/>
                    <a:pt x="4442" y="13848"/>
                    <a:pt x="4466" y="13884"/>
                  </a:cubicBezTo>
                  <a:lnTo>
                    <a:pt x="4454" y="13884"/>
                  </a:lnTo>
                  <a:cubicBezTo>
                    <a:pt x="4442" y="13860"/>
                    <a:pt x="4406" y="13824"/>
                    <a:pt x="4394" y="13800"/>
                  </a:cubicBezTo>
                  <a:cubicBezTo>
                    <a:pt x="4394" y="13788"/>
                    <a:pt x="4382" y="13765"/>
                    <a:pt x="4382" y="13753"/>
                  </a:cubicBezTo>
                  <a:close/>
                  <a:moveTo>
                    <a:pt x="1834" y="13431"/>
                  </a:moveTo>
                  <a:cubicBezTo>
                    <a:pt x="1834" y="13443"/>
                    <a:pt x="1834" y="13467"/>
                    <a:pt x="1822" y="13491"/>
                  </a:cubicBezTo>
                  <a:cubicBezTo>
                    <a:pt x="1787" y="13634"/>
                    <a:pt x="1763" y="13788"/>
                    <a:pt x="1727" y="13943"/>
                  </a:cubicBezTo>
                  <a:lnTo>
                    <a:pt x="1608" y="13943"/>
                  </a:lnTo>
                  <a:cubicBezTo>
                    <a:pt x="1691" y="13765"/>
                    <a:pt x="1763" y="13610"/>
                    <a:pt x="1834" y="13431"/>
                  </a:cubicBezTo>
                  <a:close/>
                  <a:moveTo>
                    <a:pt x="5085" y="14003"/>
                  </a:moveTo>
                  <a:cubicBezTo>
                    <a:pt x="5097" y="14003"/>
                    <a:pt x="5120" y="14026"/>
                    <a:pt x="5144" y="14026"/>
                  </a:cubicBezTo>
                  <a:lnTo>
                    <a:pt x="5144" y="14098"/>
                  </a:lnTo>
                  <a:cubicBezTo>
                    <a:pt x="5120" y="14062"/>
                    <a:pt x="5108" y="14038"/>
                    <a:pt x="5085" y="14003"/>
                  </a:cubicBezTo>
                  <a:close/>
                  <a:moveTo>
                    <a:pt x="4989" y="14146"/>
                  </a:moveTo>
                  <a:lnTo>
                    <a:pt x="4989" y="14146"/>
                  </a:lnTo>
                  <a:cubicBezTo>
                    <a:pt x="5001" y="14169"/>
                    <a:pt x="5025" y="14181"/>
                    <a:pt x="5037" y="14217"/>
                  </a:cubicBezTo>
                  <a:lnTo>
                    <a:pt x="5001" y="14217"/>
                  </a:lnTo>
                  <a:cubicBezTo>
                    <a:pt x="5001" y="14181"/>
                    <a:pt x="4989" y="14157"/>
                    <a:pt x="4989" y="14146"/>
                  </a:cubicBezTo>
                  <a:close/>
                  <a:moveTo>
                    <a:pt x="5287" y="14062"/>
                  </a:moveTo>
                  <a:lnTo>
                    <a:pt x="5287" y="14062"/>
                  </a:lnTo>
                  <a:cubicBezTo>
                    <a:pt x="5323" y="14086"/>
                    <a:pt x="5359" y="14086"/>
                    <a:pt x="5394" y="14098"/>
                  </a:cubicBezTo>
                  <a:cubicBezTo>
                    <a:pt x="5406" y="14122"/>
                    <a:pt x="5418" y="14157"/>
                    <a:pt x="5442" y="14169"/>
                  </a:cubicBezTo>
                  <a:lnTo>
                    <a:pt x="5442" y="14229"/>
                  </a:lnTo>
                  <a:cubicBezTo>
                    <a:pt x="5394" y="14217"/>
                    <a:pt x="5347" y="14181"/>
                    <a:pt x="5299" y="14181"/>
                  </a:cubicBezTo>
                  <a:cubicBezTo>
                    <a:pt x="5299" y="14134"/>
                    <a:pt x="5299" y="14098"/>
                    <a:pt x="5287" y="14062"/>
                  </a:cubicBezTo>
                  <a:close/>
                  <a:moveTo>
                    <a:pt x="5632" y="14265"/>
                  </a:moveTo>
                  <a:cubicBezTo>
                    <a:pt x="5644" y="14276"/>
                    <a:pt x="5644" y="14276"/>
                    <a:pt x="5632" y="14276"/>
                  </a:cubicBezTo>
                  <a:lnTo>
                    <a:pt x="5632" y="14265"/>
                  </a:lnTo>
                  <a:close/>
                  <a:moveTo>
                    <a:pt x="4704" y="13991"/>
                  </a:moveTo>
                  <a:cubicBezTo>
                    <a:pt x="4763" y="14086"/>
                    <a:pt x="4823" y="14181"/>
                    <a:pt x="4882" y="14324"/>
                  </a:cubicBezTo>
                  <a:cubicBezTo>
                    <a:pt x="4870" y="14336"/>
                    <a:pt x="4858" y="14348"/>
                    <a:pt x="4858" y="14360"/>
                  </a:cubicBezTo>
                  <a:lnTo>
                    <a:pt x="4858" y="14348"/>
                  </a:lnTo>
                  <a:cubicBezTo>
                    <a:pt x="4858" y="14324"/>
                    <a:pt x="4858" y="14288"/>
                    <a:pt x="4823" y="14276"/>
                  </a:cubicBezTo>
                  <a:cubicBezTo>
                    <a:pt x="4799" y="14181"/>
                    <a:pt x="4751" y="14098"/>
                    <a:pt x="4704" y="14003"/>
                  </a:cubicBezTo>
                  <a:lnTo>
                    <a:pt x="4704" y="13991"/>
                  </a:lnTo>
                  <a:close/>
                  <a:moveTo>
                    <a:pt x="6811" y="13907"/>
                  </a:moveTo>
                  <a:cubicBezTo>
                    <a:pt x="6763" y="14086"/>
                    <a:pt x="6716" y="14265"/>
                    <a:pt x="6656" y="14443"/>
                  </a:cubicBezTo>
                  <a:cubicBezTo>
                    <a:pt x="6680" y="14265"/>
                    <a:pt x="6728" y="14098"/>
                    <a:pt x="6763" y="13919"/>
                  </a:cubicBezTo>
                  <a:lnTo>
                    <a:pt x="6763" y="13907"/>
                  </a:lnTo>
                  <a:close/>
                  <a:moveTo>
                    <a:pt x="4918" y="16824"/>
                  </a:moveTo>
                  <a:lnTo>
                    <a:pt x="4918" y="16836"/>
                  </a:lnTo>
                  <a:cubicBezTo>
                    <a:pt x="4906" y="16824"/>
                    <a:pt x="4906" y="16824"/>
                    <a:pt x="4918" y="16824"/>
                  </a:cubicBezTo>
                  <a:close/>
                  <a:moveTo>
                    <a:pt x="1037" y="16884"/>
                  </a:moveTo>
                  <a:lnTo>
                    <a:pt x="1037" y="16884"/>
                  </a:lnTo>
                  <a:cubicBezTo>
                    <a:pt x="1048" y="16896"/>
                    <a:pt x="1060" y="16908"/>
                    <a:pt x="1060" y="16920"/>
                  </a:cubicBezTo>
                  <a:cubicBezTo>
                    <a:pt x="1096" y="16955"/>
                    <a:pt x="1132" y="16979"/>
                    <a:pt x="1168" y="17015"/>
                  </a:cubicBezTo>
                  <a:cubicBezTo>
                    <a:pt x="1179" y="17072"/>
                    <a:pt x="1179" y="17118"/>
                    <a:pt x="1190" y="17174"/>
                  </a:cubicBezTo>
                  <a:lnTo>
                    <a:pt x="1190" y="17174"/>
                  </a:lnTo>
                  <a:cubicBezTo>
                    <a:pt x="1151" y="17108"/>
                    <a:pt x="1111" y="17046"/>
                    <a:pt x="1072" y="16967"/>
                  </a:cubicBezTo>
                  <a:lnTo>
                    <a:pt x="1037" y="16884"/>
                  </a:lnTo>
                  <a:close/>
                  <a:moveTo>
                    <a:pt x="1207" y="17203"/>
                  </a:moveTo>
                  <a:cubicBezTo>
                    <a:pt x="1212" y="17208"/>
                    <a:pt x="1215" y="17213"/>
                    <a:pt x="1215" y="17217"/>
                  </a:cubicBezTo>
                  <a:cubicBezTo>
                    <a:pt x="1212" y="17213"/>
                    <a:pt x="1210" y="17208"/>
                    <a:pt x="1207" y="17203"/>
                  </a:cubicBezTo>
                  <a:close/>
                  <a:moveTo>
                    <a:pt x="2644" y="18110"/>
                  </a:moveTo>
                  <a:lnTo>
                    <a:pt x="2620" y="18134"/>
                  </a:lnTo>
                  <a:cubicBezTo>
                    <a:pt x="2620" y="18134"/>
                    <a:pt x="2620" y="18110"/>
                    <a:pt x="2608" y="18110"/>
                  </a:cubicBezTo>
                  <a:close/>
                  <a:moveTo>
                    <a:pt x="3203" y="17753"/>
                  </a:moveTo>
                  <a:cubicBezTo>
                    <a:pt x="3299" y="17801"/>
                    <a:pt x="3394" y="17836"/>
                    <a:pt x="3489" y="17836"/>
                  </a:cubicBezTo>
                  <a:cubicBezTo>
                    <a:pt x="3501" y="17932"/>
                    <a:pt x="3537" y="18027"/>
                    <a:pt x="3608" y="18098"/>
                  </a:cubicBezTo>
                  <a:cubicBezTo>
                    <a:pt x="3596" y="18110"/>
                    <a:pt x="3561" y="18134"/>
                    <a:pt x="3549" y="18146"/>
                  </a:cubicBezTo>
                  <a:cubicBezTo>
                    <a:pt x="3454" y="17979"/>
                    <a:pt x="3275" y="17908"/>
                    <a:pt x="3096" y="17908"/>
                  </a:cubicBezTo>
                  <a:cubicBezTo>
                    <a:pt x="3144" y="17860"/>
                    <a:pt x="3180" y="17813"/>
                    <a:pt x="3203" y="17753"/>
                  </a:cubicBezTo>
                  <a:close/>
                  <a:moveTo>
                    <a:pt x="5025" y="18325"/>
                  </a:moveTo>
                  <a:lnTo>
                    <a:pt x="4704" y="18503"/>
                  </a:lnTo>
                  <a:cubicBezTo>
                    <a:pt x="4763" y="18456"/>
                    <a:pt x="4823" y="18396"/>
                    <a:pt x="4882" y="18325"/>
                  </a:cubicBezTo>
                  <a:close/>
                  <a:moveTo>
                    <a:pt x="3334" y="19587"/>
                  </a:moveTo>
                  <a:lnTo>
                    <a:pt x="3334" y="19587"/>
                  </a:lnTo>
                  <a:cubicBezTo>
                    <a:pt x="3275" y="19682"/>
                    <a:pt x="3215" y="19765"/>
                    <a:pt x="3180" y="19861"/>
                  </a:cubicBezTo>
                  <a:cubicBezTo>
                    <a:pt x="3096" y="19956"/>
                    <a:pt x="3037" y="20075"/>
                    <a:pt x="2965" y="20194"/>
                  </a:cubicBezTo>
                  <a:cubicBezTo>
                    <a:pt x="3001" y="20075"/>
                    <a:pt x="3001" y="19956"/>
                    <a:pt x="3013" y="19837"/>
                  </a:cubicBezTo>
                  <a:cubicBezTo>
                    <a:pt x="3025" y="19765"/>
                    <a:pt x="3037" y="19706"/>
                    <a:pt x="3073" y="19646"/>
                  </a:cubicBezTo>
                  <a:cubicBezTo>
                    <a:pt x="3156" y="19646"/>
                    <a:pt x="3263" y="19634"/>
                    <a:pt x="3334" y="19587"/>
                  </a:cubicBezTo>
                  <a:close/>
                  <a:moveTo>
                    <a:pt x="1834" y="18908"/>
                  </a:moveTo>
                  <a:cubicBezTo>
                    <a:pt x="1918" y="19206"/>
                    <a:pt x="1989" y="19480"/>
                    <a:pt x="1965" y="19777"/>
                  </a:cubicBezTo>
                  <a:cubicBezTo>
                    <a:pt x="1941" y="19896"/>
                    <a:pt x="1930" y="20015"/>
                    <a:pt x="1906" y="20134"/>
                  </a:cubicBezTo>
                  <a:cubicBezTo>
                    <a:pt x="1906" y="20182"/>
                    <a:pt x="1894" y="20230"/>
                    <a:pt x="1894" y="20265"/>
                  </a:cubicBezTo>
                  <a:cubicBezTo>
                    <a:pt x="1882" y="20420"/>
                    <a:pt x="1930" y="20539"/>
                    <a:pt x="2013" y="20634"/>
                  </a:cubicBezTo>
                  <a:cubicBezTo>
                    <a:pt x="1656" y="20361"/>
                    <a:pt x="1846" y="19337"/>
                    <a:pt x="1834" y="19003"/>
                  </a:cubicBezTo>
                  <a:lnTo>
                    <a:pt x="1834" y="18908"/>
                  </a:lnTo>
                  <a:close/>
                  <a:moveTo>
                    <a:pt x="1977" y="20968"/>
                  </a:moveTo>
                  <a:cubicBezTo>
                    <a:pt x="1977" y="20968"/>
                    <a:pt x="2001" y="20968"/>
                    <a:pt x="2001" y="20992"/>
                  </a:cubicBezTo>
                  <a:cubicBezTo>
                    <a:pt x="2060" y="21468"/>
                    <a:pt x="2037" y="21956"/>
                    <a:pt x="1953" y="22432"/>
                  </a:cubicBezTo>
                  <a:cubicBezTo>
                    <a:pt x="1799" y="22373"/>
                    <a:pt x="1644" y="22301"/>
                    <a:pt x="1489" y="22242"/>
                  </a:cubicBezTo>
                  <a:cubicBezTo>
                    <a:pt x="1483" y="22236"/>
                    <a:pt x="1477" y="22234"/>
                    <a:pt x="1469" y="22234"/>
                  </a:cubicBezTo>
                  <a:cubicBezTo>
                    <a:pt x="1445" y="22234"/>
                    <a:pt x="1415" y="22259"/>
                    <a:pt x="1406" y="22277"/>
                  </a:cubicBezTo>
                  <a:cubicBezTo>
                    <a:pt x="1394" y="22325"/>
                    <a:pt x="1418" y="22361"/>
                    <a:pt x="1441" y="22373"/>
                  </a:cubicBezTo>
                  <a:cubicBezTo>
                    <a:pt x="1608" y="22432"/>
                    <a:pt x="1775" y="22504"/>
                    <a:pt x="1918" y="22563"/>
                  </a:cubicBezTo>
                  <a:cubicBezTo>
                    <a:pt x="1906" y="22635"/>
                    <a:pt x="1894" y="22718"/>
                    <a:pt x="1858" y="22789"/>
                  </a:cubicBezTo>
                  <a:cubicBezTo>
                    <a:pt x="1739" y="22778"/>
                    <a:pt x="1644" y="22742"/>
                    <a:pt x="1525" y="22694"/>
                  </a:cubicBezTo>
                  <a:cubicBezTo>
                    <a:pt x="1520" y="22693"/>
                    <a:pt x="1514" y="22692"/>
                    <a:pt x="1509" y="22692"/>
                  </a:cubicBezTo>
                  <a:cubicBezTo>
                    <a:pt x="1474" y="22692"/>
                    <a:pt x="1429" y="22721"/>
                    <a:pt x="1429" y="22742"/>
                  </a:cubicBezTo>
                  <a:cubicBezTo>
                    <a:pt x="1418" y="22789"/>
                    <a:pt x="1441" y="22813"/>
                    <a:pt x="1477" y="22837"/>
                  </a:cubicBezTo>
                  <a:cubicBezTo>
                    <a:pt x="1584" y="22873"/>
                    <a:pt x="1703" y="22909"/>
                    <a:pt x="1822" y="22920"/>
                  </a:cubicBezTo>
                  <a:lnTo>
                    <a:pt x="1727" y="23194"/>
                  </a:lnTo>
                  <a:cubicBezTo>
                    <a:pt x="1596" y="23135"/>
                    <a:pt x="1465" y="23075"/>
                    <a:pt x="1322" y="23028"/>
                  </a:cubicBezTo>
                  <a:cubicBezTo>
                    <a:pt x="1318" y="23025"/>
                    <a:pt x="1313" y="23024"/>
                    <a:pt x="1307" y="23024"/>
                  </a:cubicBezTo>
                  <a:cubicBezTo>
                    <a:pt x="1279" y="23024"/>
                    <a:pt x="1239" y="23046"/>
                    <a:pt x="1239" y="23075"/>
                  </a:cubicBezTo>
                  <a:cubicBezTo>
                    <a:pt x="1227" y="23111"/>
                    <a:pt x="1251" y="23147"/>
                    <a:pt x="1287" y="23159"/>
                  </a:cubicBezTo>
                  <a:cubicBezTo>
                    <a:pt x="1418" y="23218"/>
                    <a:pt x="1549" y="23266"/>
                    <a:pt x="1668" y="23325"/>
                  </a:cubicBezTo>
                  <a:cubicBezTo>
                    <a:pt x="1644" y="23409"/>
                    <a:pt x="1596" y="23504"/>
                    <a:pt x="1560" y="23575"/>
                  </a:cubicBezTo>
                  <a:cubicBezTo>
                    <a:pt x="1560" y="23563"/>
                    <a:pt x="1560" y="23528"/>
                    <a:pt x="1549" y="23516"/>
                  </a:cubicBezTo>
                  <a:cubicBezTo>
                    <a:pt x="1537" y="23504"/>
                    <a:pt x="1525" y="23492"/>
                    <a:pt x="1513" y="23492"/>
                  </a:cubicBezTo>
                  <a:cubicBezTo>
                    <a:pt x="1429" y="23456"/>
                    <a:pt x="1346" y="23432"/>
                    <a:pt x="1275" y="23397"/>
                  </a:cubicBezTo>
                  <a:cubicBezTo>
                    <a:pt x="1251" y="23397"/>
                    <a:pt x="1227" y="23397"/>
                    <a:pt x="1215" y="23409"/>
                  </a:cubicBezTo>
                  <a:cubicBezTo>
                    <a:pt x="1191" y="23432"/>
                    <a:pt x="1179" y="23444"/>
                    <a:pt x="1179" y="23456"/>
                  </a:cubicBezTo>
                  <a:cubicBezTo>
                    <a:pt x="1179" y="23468"/>
                    <a:pt x="1179" y="23504"/>
                    <a:pt x="1191" y="23516"/>
                  </a:cubicBezTo>
                  <a:cubicBezTo>
                    <a:pt x="1203" y="23528"/>
                    <a:pt x="1227" y="23551"/>
                    <a:pt x="1239" y="23551"/>
                  </a:cubicBezTo>
                  <a:cubicBezTo>
                    <a:pt x="1310" y="23575"/>
                    <a:pt x="1406" y="23611"/>
                    <a:pt x="1477" y="23635"/>
                  </a:cubicBezTo>
                  <a:cubicBezTo>
                    <a:pt x="1489" y="23635"/>
                    <a:pt x="1525" y="23635"/>
                    <a:pt x="1537" y="23623"/>
                  </a:cubicBezTo>
                  <a:cubicBezTo>
                    <a:pt x="1541" y="23619"/>
                    <a:pt x="1545" y="23613"/>
                    <a:pt x="1548" y="23607"/>
                  </a:cubicBezTo>
                  <a:lnTo>
                    <a:pt x="1548" y="23607"/>
                  </a:lnTo>
                  <a:lnTo>
                    <a:pt x="1525" y="23671"/>
                  </a:lnTo>
                  <a:cubicBezTo>
                    <a:pt x="1489" y="23801"/>
                    <a:pt x="1418" y="23932"/>
                    <a:pt x="1334" y="24052"/>
                  </a:cubicBezTo>
                  <a:lnTo>
                    <a:pt x="1334" y="24028"/>
                  </a:lnTo>
                  <a:cubicBezTo>
                    <a:pt x="1287" y="23861"/>
                    <a:pt x="1156" y="23730"/>
                    <a:pt x="989" y="23694"/>
                  </a:cubicBezTo>
                  <a:cubicBezTo>
                    <a:pt x="980" y="23692"/>
                    <a:pt x="972" y="23691"/>
                    <a:pt x="964" y="23691"/>
                  </a:cubicBezTo>
                  <a:cubicBezTo>
                    <a:pt x="926" y="23691"/>
                    <a:pt x="894" y="23713"/>
                    <a:pt x="894" y="23742"/>
                  </a:cubicBezTo>
                  <a:cubicBezTo>
                    <a:pt x="882" y="23790"/>
                    <a:pt x="917" y="23825"/>
                    <a:pt x="941" y="23825"/>
                  </a:cubicBezTo>
                  <a:cubicBezTo>
                    <a:pt x="953" y="23825"/>
                    <a:pt x="977" y="23849"/>
                    <a:pt x="989" y="23849"/>
                  </a:cubicBezTo>
                  <a:lnTo>
                    <a:pt x="1001" y="23849"/>
                  </a:lnTo>
                  <a:cubicBezTo>
                    <a:pt x="1013" y="23849"/>
                    <a:pt x="1013" y="23849"/>
                    <a:pt x="1037" y="23861"/>
                  </a:cubicBezTo>
                  <a:cubicBezTo>
                    <a:pt x="1048" y="23873"/>
                    <a:pt x="1060" y="23873"/>
                    <a:pt x="1072" y="23885"/>
                  </a:cubicBezTo>
                  <a:lnTo>
                    <a:pt x="1096" y="23909"/>
                  </a:lnTo>
                  <a:lnTo>
                    <a:pt x="1108" y="23921"/>
                  </a:lnTo>
                  <a:cubicBezTo>
                    <a:pt x="1120" y="23932"/>
                    <a:pt x="1132" y="23944"/>
                    <a:pt x="1132" y="23968"/>
                  </a:cubicBezTo>
                  <a:lnTo>
                    <a:pt x="1132" y="23980"/>
                  </a:lnTo>
                  <a:lnTo>
                    <a:pt x="1144" y="23992"/>
                  </a:lnTo>
                  <a:cubicBezTo>
                    <a:pt x="1168" y="24004"/>
                    <a:pt x="1168" y="24028"/>
                    <a:pt x="1168" y="24040"/>
                  </a:cubicBezTo>
                  <a:lnTo>
                    <a:pt x="1168" y="24052"/>
                  </a:lnTo>
                  <a:cubicBezTo>
                    <a:pt x="1168" y="24063"/>
                    <a:pt x="1168" y="24063"/>
                    <a:pt x="1179" y="24087"/>
                  </a:cubicBezTo>
                  <a:cubicBezTo>
                    <a:pt x="1191" y="24111"/>
                    <a:pt x="1227" y="24147"/>
                    <a:pt x="1251" y="24147"/>
                  </a:cubicBezTo>
                  <a:cubicBezTo>
                    <a:pt x="1153" y="24223"/>
                    <a:pt x="1045" y="24279"/>
                    <a:pt x="909" y="24279"/>
                  </a:cubicBezTo>
                  <a:cubicBezTo>
                    <a:pt x="896" y="24279"/>
                    <a:pt x="883" y="24279"/>
                    <a:pt x="870" y="24278"/>
                  </a:cubicBezTo>
                  <a:cubicBezTo>
                    <a:pt x="525" y="24242"/>
                    <a:pt x="465" y="23790"/>
                    <a:pt x="489" y="23516"/>
                  </a:cubicBezTo>
                  <a:cubicBezTo>
                    <a:pt x="525" y="23206"/>
                    <a:pt x="691" y="22909"/>
                    <a:pt x="846" y="22658"/>
                  </a:cubicBezTo>
                  <a:cubicBezTo>
                    <a:pt x="1215" y="22087"/>
                    <a:pt x="1596" y="21539"/>
                    <a:pt x="1977" y="20968"/>
                  </a:cubicBezTo>
                  <a:close/>
                  <a:moveTo>
                    <a:pt x="8584" y="1"/>
                  </a:moveTo>
                  <a:cubicBezTo>
                    <a:pt x="7932" y="1"/>
                    <a:pt x="7350" y="308"/>
                    <a:pt x="6906" y="787"/>
                  </a:cubicBezTo>
                  <a:cubicBezTo>
                    <a:pt x="6359" y="1370"/>
                    <a:pt x="6025" y="2132"/>
                    <a:pt x="5692" y="2847"/>
                  </a:cubicBezTo>
                  <a:cubicBezTo>
                    <a:pt x="5299" y="3680"/>
                    <a:pt x="4942" y="4513"/>
                    <a:pt x="4632" y="5371"/>
                  </a:cubicBezTo>
                  <a:cubicBezTo>
                    <a:pt x="4466" y="5823"/>
                    <a:pt x="4311" y="6264"/>
                    <a:pt x="4156" y="6716"/>
                  </a:cubicBezTo>
                  <a:cubicBezTo>
                    <a:pt x="4144" y="6776"/>
                    <a:pt x="4108" y="6835"/>
                    <a:pt x="4096" y="6895"/>
                  </a:cubicBezTo>
                  <a:cubicBezTo>
                    <a:pt x="3989" y="6835"/>
                    <a:pt x="3870" y="6776"/>
                    <a:pt x="3751" y="6728"/>
                  </a:cubicBezTo>
                  <a:cubicBezTo>
                    <a:pt x="3568" y="6653"/>
                    <a:pt x="3346" y="6558"/>
                    <a:pt x="3139" y="6558"/>
                  </a:cubicBezTo>
                  <a:cubicBezTo>
                    <a:pt x="3116" y="6558"/>
                    <a:pt x="3094" y="6559"/>
                    <a:pt x="3073" y="6561"/>
                  </a:cubicBezTo>
                  <a:cubicBezTo>
                    <a:pt x="2858" y="6597"/>
                    <a:pt x="2739" y="6740"/>
                    <a:pt x="2620" y="6895"/>
                  </a:cubicBezTo>
                  <a:cubicBezTo>
                    <a:pt x="2477" y="7073"/>
                    <a:pt x="2346" y="7276"/>
                    <a:pt x="2239" y="7490"/>
                  </a:cubicBezTo>
                  <a:cubicBezTo>
                    <a:pt x="2049" y="7871"/>
                    <a:pt x="1989" y="8335"/>
                    <a:pt x="2251" y="8704"/>
                  </a:cubicBezTo>
                  <a:cubicBezTo>
                    <a:pt x="2382" y="8883"/>
                    <a:pt x="2584" y="9038"/>
                    <a:pt x="2775" y="9169"/>
                  </a:cubicBezTo>
                  <a:cubicBezTo>
                    <a:pt x="2775" y="9181"/>
                    <a:pt x="2763" y="9181"/>
                    <a:pt x="2763" y="9204"/>
                  </a:cubicBezTo>
                  <a:cubicBezTo>
                    <a:pt x="2382" y="10955"/>
                    <a:pt x="1834" y="12681"/>
                    <a:pt x="1072" y="14312"/>
                  </a:cubicBezTo>
                  <a:cubicBezTo>
                    <a:pt x="739" y="15050"/>
                    <a:pt x="286" y="15824"/>
                    <a:pt x="560" y="16658"/>
                  </a:cubicBezTo>
                  <a:cubicBezTo>
                    <a:pt x="679" y="17027"/>
                    <a:pt x="917" y="17348"/>
                    <a:pt x="1108" y="17694"/>
                  </a:cubicBezTo>
                  <a:cubicBezTo>
                    <a:pt x="1310" y="18051"/>
                    <a:pt x="1453" y="18420"/>
                    <a:pt x="1477" y="18825"/>
                  </a:cubicBezTo>
                  <a:cubicBezTo>
                    <a:pt x="1513" y="19229"/>
                    <a:pt x="1429" y="19622"/>
                    <a:pt x="1429" y="20015"/>
                  </a:cubicBezTo>
                  <a:cubicBezTo>
                    <a:pt x="1429" y="20289"/>
                    <a:pt x="1489" y="20563"/>
                    <a:pt x="1691" y="20765"/>
                  </a:cubicBezTo>
                  <a:cubicBezTo>
                    <a:pt x="1310" y="21313"/>
                    <a:pt x="941" y="21849"/>
                    <a:pt x="584" y="22397"/>
                  </a:cubicBezTo>
                  <a:cubicBezTo>
                    <a:pt x="286" y="22861"/>
                    <a:pt x="1" y="23444"/>
                    <a:pt x="203" y="24004"/>
                  </a:cubicBezTo>
                  <a:cubicBezTo>
                    <a:pt x="319" y="24335"/>
                    <a:pt x="589" y="24522"/>
                    <a:pt x="878" y="24522"/>
                  </a:cubicBezTo>
                  <a:cubicBezTo>
                    <a:pt x="1036" y="24522"/>
                    <a:pt x="1199" y="24467"/>
                    <a:pt x="1346" y="24349"/>
                  </a:cubicBezTo>
                  <a:cubicBezTo>
                    <a:pt x="1572" y="24171"/>
                    <a:pt x="1715" y="23909"/>
                    <a:pt x="1822" y="23647"/>
                  </a:cubicBezTo>
                  <a:cubicBezTo>
                    <a:pt x="1941" y="23385"/>
                    <a:pt x="2049" y="23099"/>
                    <a:pt x="2120" y="22813"/>
                  </a:cubicBezTo>
                  <a:cubicBezTo>
                    <a:pt x="2263" y="22206"/>
                    <a:pt x="2311" y="21599"/>
                    <a:pt x="2251" y="20968"/>
                  </a:cubicBezTo>
                  <a:cubicBezTo>
                    <a:pt x="2406" y="20956"/>
                    <a:pt x="2549" y="20908"/>
                    <a:pt x="2680" y="20825"/>
                  </a:cubicBezTo>
                  <a:cubicBezTo>
                    <a:pt x="3013" y="20634"/>
                    <a:pt x="3180" y="20301"/>
                    <a:pt x="3358" y="19991"/>
                  </a:cubicBezTo>
                  <a:cubicBezTo>
                    <a:pt x="3549" y="19634"/>
                    <a:pt x="3775" y="19349"/>
                    <a:pt x="4108" y="19122"/>
                  </a:cubicBezTo>
                  <a:cubicBezTo>
                    <a:pt x="4394" y="18932"/>
                    <a:pt x="4704" y="18801"/>
                    <a:pt x="5001" y="18622"/>
                  </a:cubicBezTo>
                  <a:cubicBezTo>
                    <a:pt x="5299" y="18444"/>
                    <a:pt x="5585" y="18229"/>
                    <a:pt x="5811" y="17956"/>
                  </a:cubicBezTo>
                  <a:cubicBezTo>
                    <a:pt x="6037" y="17658"/>
                    <a:pt x="6180" y="17324"/>
                    <a:pt x="6287" y="16967"/>
                  </a:cubicBezTo>
                  <a:cubicBezTo>
                    <a:pt x="6418" y="16515"/>
                    <a:pt x="6490" y="16074"/>
                    <a:pt x="6597" y="15622"/>
                  </a:cubicBezTo>
                  <a:cubicBezTo>
                    <a:pt x="6716" y="15122"/>
                    <a:pt x="6835" y="14634"/>
                    <a:pt x="6990" y="14134"/>
                  </a:cubicBezTo>
                  <a:cubicBezTo>
                    <a:pt x="7287" y="13145"/>
                    <a:pt x="7621" y="12157"/>
                    <a:pt x="8026" y="11193"/>
                  </a:cubicBezTo>
                  <a:lnTo>
                    <a:pt x="8026" y="11157"/>
                  </a:lnTo>
                  <a:cubicBezTo>
                    <a:pt x="8101" y="11166"/>
                    <a:pt x="8177" y="11173"/>
                    <a:pt x="8251" y="11173"/>
                  </a:cubicBezTo>
                  <a:cubicBezTo>
                    <a:pt x="8461" y="11173"/>
                    <a:pt x="8662" y="11125"/>
                    <a:pt x="8811" y="10967"/>
                  </a:cubicBezTo>
                  <a:cubicBezTo>
                    <a:pt x="8978" y="10800"/>
                    <a:pt x="9038" y="10550"/>
                    <a:pt x="9097" y="10324"/>
                  </a:cubicBezTo>
                  <a:lnTo>
                    <a:pt x="9323" y="9395"/>
                  </a:lnTo>
                  <a:cubicBezTo>
                    <a:pt x="9371" y="9193"/>
                    <a:pt x="9502" y="8895"/>
                    <a:pt x="9323" y="8740"/>
                  </a:cubicBezTo>
                  <a:cubicBezTo>
                    <a:pt x="9228" y="8645"/>
                    <a:pt x="9085" y="8609"/>
                    <a:pt x="8978" y="8562"/>
                  </a:cubicBezTo>
                  <a:cubicBezTo>
                    <a:pt x="8859" y="8502"/>
                    <a:pt x="8740" y="8454"/>
                    <a:pt x="8621" y="8395"/>
                  </a:cubicBezTo>
                  <a:cubicBezTo>
                    <a:pt x="8657" y="8335"/>
                    <a:pt x="8668" y="8276"/>
                    <a:pt x="8692" y="8216"/>
                  </a:cubicBezTo>
                  <a:cubicBezTo>
                    <a:pt x="9026" y="7347"/>
                    <a:pt x="9335" y="6478"/>
                    <a:pt x="9609" y="5585"/>
                  </a:cubicBezTo>
                  <a:cubicBezTo>
                    <a:pt x="9907" y="4632"/>
                    <a:pt x="10204" y="3668"/>
                    <a:pt x="10383" y="2680"/>
                  </a:cubicBezTo>
                  <a:cubicBezTo>
                    <a:pt x="10573" y="1965"/>
                    <a:pt x="10585" y="1108"/>
                    <a:pt x="9954" y="608"/>
                  </a:cubicBezTo>
                  <a:cubicBezTo>
                    <a:pt x="9942" y="596"/>
                    <a:pt x="9919" y="584"/>
                    <a:pt x="9883" y="584"/>
                  </a:cubicBezTo>
                  <a:cubicBezTo>
                    <a:pt x="9585" y="215"/>
                    <a:pt x="9109" y="13"/>
                    <a:pt x="8621" y="1"/>
                  </a:cubicBezTo>
                  <a:cubicBezTo>
                    <a:pt x="8608" y="1"/>
                    <a:pt x="8596" y="1"/>
                    <a:pt x="85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2495;p59">
              <a:extLst>
                <a:ext uri="{FF2B5EF4-FFF2-40B4-BE49-F238E27FC236}">
                  <a16:creationId xmlns:a16="http://schemas.microsoft.com/office/drawing/2014/main" id="{955F7DD4-85C6-0446-A900-27824FC92C6E}"/>
                </a:ext>
              </a:extLst>
            </p:cNvPr>
            <p:cNvSpPr/>
            <p:nvPr/>
          </p:nvSpPr>
          <p:spPr>
            <a:xfrm>
              <a:off x="717925" y="2083200"/>
              <a:ext cx="85750" cy="151800"/>
            </a:xfrm>
            <a:custGeom>
              <a:avLst/>
              <a:gdLst/>
              <a:ahLst/>
              <a:cxnLst/>
              <a:rect l="l" t="t" r="r" b="b"/>
              <a:pathLst>
                <a:path w="3430" h="6072" extrusionOk="0">
                  <a:moveTo>
                    <a:pt x="3219" y="0"/>
                  </a:moveTo>
                  <a:cubicBezTo>
                    <a:pt x="3195" y="0"/>
                    <a:pt x="3170" y="7"/>
                    <a:pt x="3144" y="21"/>
                  </a:cubicBezTo>
                  <a:cubicBezTo>
                    <a:pt x="2263" y="640"/>
                    <a:pt x="1799" y="1605"/>
                    <a:pt x="1346" y="2522"/>
                  </a:cubicBezTo>
                  <a:cubicBezTo>
                    <a:pt x="846" y="3617"/>
                    <a:pt x="394" y="4748"/>
                    <a:pt x="37" y="5891"/>
                  </a:cubicBezTo>
                  <a:cubicBezTo>
                    <a:pt x="1" y="5998"/>
                    <a:pt x="89" y="6071"/>
                    <a:pt x="179" y="6071"/>
                  </a:cubicBezTo>
                  <a:cubicBezTo>
                    <a:pt x="239" y="6071"/>
                    <a:pt x="299" y="6039"/>
                    <a:pt x="322" y="5962"/>
                  </a:cubicBezTo>
                  <a:cubicBezTo>
                    <a:pt x="668" y="4867"/>
                    <a:pt x="1072" y="3772"/>
                    <a:pt x="1573" y="2736"/>
                  </a:cubicBezTo>
                  <a:cubicBezTo>
                    <a:pt x="1989" y="1831"/>
                    <a:pt x="2454" y="855"/>
                    <a:pt x="3299" y="283"/>
                  </a:cubicBezTo>
                  <a:cubicBezTo>
                    <a:pt x="3430" y="193"/>
                    <a:pt x="3348" y="0"/>
                    <a:pt x="3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96;p59">
              <a:extLst>
                <a:ext uri="{FF2B5EF4-FFF2-40B4-BE49-F238E27FC236}">
                  <a16:creationId xmlns:a16="http://schemas.microsoft.com/office/drawing/2014/main" id="{06BA05F4-6FE1-3C4A-9F3B-DEE4896482AB}"/>
                </a:ext>
              </a:extLst>
            </p:cNvPr>
            <p:cNvSpPr/>
            <p:nvPr/>
          </p:nvSpPr>
          <p:spPr>
            <a:xfrm>
              <a:off x="771800" y="2125350"/>
              <a:ext cx="15525" cy="24825"/>
            </a:xfrm>
            <a:custGeom>
              <a:avLst/>
              <a:gdLst/>
              <a:ahLst/>
              <a:cxnLst/>
              <a:rect l="l" t="t" r="r" b="b"/>
              <a:pathLst>
                <a:path w="621" h="993" extrusionOk="0">
                  <a:moveTo>
                    <a:pt x="461" y="0"/>
                  </a:moveTo>
                  <a:cubicBezTo>
                    <a:pt x="382" y="0"/>
                    <a:pt x="332" y="45"/>
                    <a:pt x="310" y="109"/>
                  </a:cubicBezTo>
                  <a:cubicBezTo>
                    <a:pt x="215" y="347"/>
                    <a:pt x="108" y="574"/>
                    <a:pt x="25" y="812"/>
                  </a:cubicBezTo>
                  <a:cubicBezTo>
                    <a:pt x="1" y="883"/>
                    <a:pt x="49" y="978"/>
                    <a:pt x="132" y="990"/>
                  </a:cubicBezTo>
                  <a:cubicBezTo>
                    <a:pt x="140" y="992"/>
                    <a:pt x="149" y="992"/>
                    <a:pt x="157" y="992"/>
                  </a:cubicBezTo>
                  <a:cubicBezTo>
                    <a:pt x="227" y="992"/>
                    <a:pt x="278" y="947"/>
                    <a:pt x="310" y="883"/>
                  </a:cubicBezTo>
                  <a:cubicBezTo>
                    <a:pt x="394" y="645"/>
                    <a:pt x="501" y="419"/>
                    <a:pt x="584" y="181"/>
                  </a:cubicBezTo>
                  <a:cubicBezTo>
                    <a:pt x="620" y="109"/>
                    <a:pt x="561" y="26"/>
                    <a:pt x="489" y="2"/>
                  </a:cubicBezTo>
                  <a:cubicBezTo>
                    <a:pt x="479" y="1"/>
                    <a:pt x="470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97;p59">
              <a:extLst>
                <a:ext uri="{FF2B5EF4-FFF2-40B4-BE49-F238E27FC236}">
                  <a16:creationId xmlns:a16="http://schemas.microsoft.com/office/drawing/2014/main" id="{7FF3C284-AE67-0E42-A88D-9D7B4B6E7F89}"/>
                </a:ext>
              </a:extLst>
            </p:cNvPr>
            <p:cNvSpPr/>
            <p:nvPr/>
          </p:nvSpPr>
          <p:spPr>
            <a:xfrm>
              <a:off x="798000" y="2097600"/>
              <a:ext cx="13425" cy="17875"/>
            </a:xfrm>
            <a:custGeom>
              <a:avLst/>
              <a:gdLst/>
              <a:ahLst/>
              <a:cxnLst/>
              <a:rect l="l" t="t" r="r" b="b"/>
              <a:pathLst>
                <a:path w="537" h="715" extrusionOk="0">
                  <a:moveTo>
                    <a:pt x="382" y="0"/>
                  </a:moveTo>
                  <a:cubicBezTo>
                    <a:pt x="327" y="0"/>
                    <a:pt x="272" y="27"/>
                    <a:pt x="239" y="76"/>
                  </a:cubicBezTo>
                  <a:cubicBezTo>
                    <a:pt x="167" y="207"/>
                    <a:pt x="96" y="362"/>
                    <a:pt x="36" y="493"/>
                  </a:cubicBezTo>
                  <a:cubicBezTo>
                    <a:pt x="24" y="517"/>
                    <a:pt x="1" y="564"/>
                    <a:pt x="24" y="612"/>
                  </a:cubicBezTo>
                  <a:cubicBezTo>
                    <a:pt x="36" y="636"/>
                    <a:pt x="48" y="684"/>
                    <a:pt x="96" y="695"/>
                  </a:cubicBezTo>
                  <a:cubicBezTo>
                    <a:pt x="121" y="708"/>
                    <a:pt x="147" y="714"/>
                    <a:pt x="172" y="714"/>
                  </a:cubicBezTo>
                  <a:cubicBezTo>
                    <a:pt x="221" y="714"/>
                    <a:pt x="267" y="690"/>
                    <a:pt x="298" y="636"/>
                  </a:cubicBezTo>
                  <a:cubicBezTo>
                    <a:pt x="382" y="505"/>
                    <a:pt x="453" y="362"/>
                    <a:pt x="513" y="219"/>
                  </a:cubicBezTo>
                  <a:cubicBezTo>
                    <a:pt x="525" y="195"/>
                    <a:pt x="536" y="148"/>
                    <a:pt x="525" y="100"/>
                  </a:cubicBezTo>
                  <a:cubicBezTo>
                    <a:pt x="513" y="76"/>
                    <a:pt x="477" y="29"/>
                    <a:pt x="453" y="17"/>
                  </a:cubicBezTo>
                  <a:cubicBezTo>
                    <a:pt x="431" y="6"/>
                    <a:pt x="407" y="0"/>
                    <a:pt x="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98;p59">
              <a:extLst>
                <a:ext uri="{FF2B5EF4-FFF2-40B4-BE49-F238E27FC236}">
                  <a16:creationId xmlns:a16="http://schemas.microsoft.com/office/drawing/2014/main" id="{6F78CE6E-EC13-B344-BF8C-06B12A8E205A}"/>
                </a:ext>
              </a:extLst>
            </p:cNvPr>
            <p:cNvSpPr/>
            <p:nvPr/>
          </p:nvSpPr>
          <p:spPr>
            <a:xfrm>
              <a:off x="792650" y="2189100"/>
              <a:ext cx="27400" cy="13975"/>
            </a:xfrm>
            <a:custGeom>
              <a:avLst/>
              <a:gdLst/>
              <a:ahLst/>
              <a:cxnLst/>
              <a:rect l="l" t="t" r="r" b="b"/>
              <a:pathLst>
                <a:path w="1096" h="559" extrusionOk="0">
                  <a:moveTo>
                    <a:pt x="84" y="0"/>
                  </a:moveTo>
                  <a:cubicBezTo>
                    <a:pt x="60" y="0"/>
                    <a:pt x="12" y="36"/>
                    <a:pt x="12" y="60"/>
                  </a:cubicBezTo>
                  <a:cubicBezTo>
                    <a:pt x="0" y="107"/>
                    <a:pt x="24" y="131"/>
                    <a:pt x="60" y="155"/>
                  </a:cubicBezTo>
                  <a:cubicBezTo>
                    <a:pt x="358" y="274"/>
                    <a:pt x="667" y="417"/>
                    <a:pt x="953" y="548"/>
                  </a:cubicBezTo>
                  <a:cubicBezTo>
                    <a:pt x="965" y="555"/>
                    <a:pt x="978" y="558"/>
                    <a:pt x="989" y="558"/>
                  </a:cubicBezTo>
                  <a:cubicBezTo>
                    <a:pt x="1054" y="558"/>
                    <a:pt x="1095" y="457"/>
                    <a:pt x="1024" y="417"/>
                  </a:cubicBezTo>
                  <a:cubicBezTo>
                    <a:pt x="715" y="274"/>
                    <a:pt x="417" y="119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99;p59">
              <a:extLst>
                <a:ext uri="{FF2B5EF4-FFF2-40B4-BE49-F238E27FC236}">
                  <a16:creationId xmlns:a16="http://schemas.microsoft.com/office/drawing/2014/main" id="{09365438-FB54-1642-A405-8EAD5162AEE0}"/>
                </a:ext>
              </a:extLst>
            </p:cNvPr>
            <p:cNvSpPr/>
            <p:nvPr/>
          </p:nvSpPr>
          <p:spPr>
            <a:xfrm>
              <a:off x="811400" y="2184925"/>
              <a:ext cx="11325" cy="7325"/>
            </a:xfrm>
            <a:custGeom>
              <a:avLst/>
              <a:gdLst/>
              <a:ahLst/>
              <a:cxnLst/>
              <a:rect l="l" t="t" r="r" b="b"/>
              <a:pathLst>
                <a:path w="453" h="293" extrusionOk="0">
                  <a:moveTo>
                    <a:pt x="96" y="0"/>
                  </a:moveTo>
                  <a:cubicBezTo>
                    <a:pt x="84" y="0"/>
                    <a:pt x="48" y="0"/>
                    <a:pt x="36" y="24"/>
                  </a:cubicBezTo>
                  <a:cubicBezTo>
                    <a:pt x="12" y="36"/>
                    <a:pt x="0" y="48"/>
                    <a:pt x="0" y="60"/>
                  </a:cubicBezTo>
                  <a:cubicBezTo>
                    <a:pt x="0" y="84"/>
                    <a:pt x="0" y="108"/>
                    <a:pt x="12" y="119"/>
                  </a:cubicBezTo>
                  <a:cubicBezTo>
                    <a:pt x="36" y="119"/>
                    <a:pt x="48" y="143"/>
                    <a:pt x="60" y="143"/>
                  </a:cubicBezTo>
                  <a:cubicBezTo>
                    <a:pt x="96" y="143"/>
                    <a:pt x="108" y="155"/>
                    <a:pt x="143" y="155"/>
                  </a:cubicBezTo>
                  <a:cubicBezTo>
                    <a:pt x="155" y="155"/>
                    <a:pt x="167" y="167"/>
                    <a:pt x="179" y="167"/>
                  </a:cubicBezTo>
                  <a:cubicBezTo>
                    <a:pt x="179" y="167"/>
                    <a:pt x="203" y="167"/>
                    <a:pt x="203" y="179"/>
                  </a:cubicBezTo>
                  <a:cubicBezTo>
                    <a:pt x="227" y="203"/>
                    <a:pt x="239" y="215"/>
                    <a:pt x="274" y="227"/>
                  </a:cubicBezTo>
                  <a:cubicBezTo>
                    <a:pt x="274" y="227"/>
                    <a:pt x="286" y="227"/>
                    <a:pt x="286" y="239"/>
                  </a:cubicBezTo>
                  <a:lnTo>
                    <a:pt x="310" y="274"/>
                  </a:lnTo>
                  <a:cubicBezTo>
                    <a:pt x="328" y="286"/>
                    <a:pt x="349" y="292"/>
                    <a:pt x="368" y="292"/>
                  </a:cubicBezTo>
                  <a:cubicBezTo>
                    <a:pt x="387" y="292"/>
                    <a:pt x="405" y="286"/>
                    <a:pt x="417" y="274"/>
                  </a:cubicBezTo>
                  <a:cubicBezTo>
                    <a:pt x="453" y="239"/>
                    <a:pt x="453" y="203"/>
                    <a:pt x="417" y="167"/>
                  </a:cubicBezTo>
                  <a:cubicBezTo>
                    <a:pt x="334" y="84"/>
                    <a:pt x="215" y="24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00;p59">
              <a:extLst>
                <a:ext uri="{FF2B5EF4-FFF2-40B4-BE49-F238E27FC236}">
                  <a16:creationId xmlns:a16="http://schemas.microsoft.com/office/drawing/2014/main" id="{09C15517-B877-8D41-B310-C84A4DC8ACAB}"/>
                </a:ext>
              </a:extLst>
            </p:cNvPr>
            <p:cNvSpPr/>
            <p:nvPr/>
          </p:nvSpPr>
          <p:spPr>
            <a:xfrm>
              <a:off x="821225" y="2119650"/>
              <a:ext cx="16100" cy="11175"/>
            </a:xfrm>
            <a:custGeom>
              <a:avLst/>
              <a:gdLst/>
              <a:ahLst/>
              <a:cxnLst/>
              <a:rect l="l" t="t" r="r" b="b"/>
              <a:pathLst>
                <a:path w="644" h="447" extrusionOk="0">
                  <a:moveTo>
                    <a:pt x="82" y="1"/>
                  </a:moveTo>
                  <a:cubicBezTo>
                    <a:pt x="63" y="1"/>
                    <a:pt x="42" y="10"/>
                    <a:pt x="24" y="28"/>
                  </a:cubicBezTo>
                  <a:cubicBezTo>
                    <a:pt x="0" y="52"/>
                    <a:pt x="0" y="99"/>
                    <a:pt x="24" y="123"/>
                  </a:cubicBezTo>
                  <a:cubicBezTo>
                    <a:pt x="179" y="266"/>
                    <a:pt x="346" y="373"/>
                    <a:pt x="536" y="444"/>
                  </a:cubicBezTo>
                  <a:cubicBezTo>
                    <a:pt x="539" y="446"/>
                    <a:pt x="543" y="447"/>
                    <a:pt x="548" y="447"/>
                  </a:cubicBezTo>
                  <a:cubicBezTo>
                    <a:pt x="575" y="447"/>
                    <a:pt x="619" y="417"/>
                    <a:pt x="619" y="397"/>
                  </a:cubicBezTo>
                  <a:cubicBezTo>
                    <a:pt x="643" y="349"/>
                    <a:pt x="608" y="325"/>
                    <a:pt x="584" y="313"/>
                  </a:cubicBezTo>
                  <a:cubicBezTo>
                    <a:pt x="500" y="278"/>
                    <a:pt x="417" y="230"/>
                    <a:pt x="346" y="194"/>
                  </a:cubicBezTo>
                  <a:cubicBezTo>
                    <a:pt x="262" y="147"/>
                    <a:pt x="203" y="99"/>
                    <a:pt x="131" y="28"/>
                  </a:cubicBezTo>
                  <a:cubicBezTo>
                    <a:pt x="119" y="10"/>
                    <a:pt x="102" y="1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01;p59">
              <a:extLst>
                <a:ext uri="{FF2B5EF4-FFF2-40B4-BE49-F238E27FC236}">
                  <a16:creationId xmlns:a16="http://schemas.microsoft.com/office/drawing/2014/main" id="{C6809DAE-F35E-5746-BE97-1CA07D7E8980}"/>
                </a:ext>
              </a:extLst>
            </p:cNvPr>
            <p:cNvSpPr/>
            <p:nvPr/>
          </p:nvSpPr>
          <p:spPr>
            <a:xfrm>
              <a:off x="668225" y="2315150"/>
              <a:ext cx="9125" cy="32025"/>
            </a:xfrm>
            <a:custGeom>
              <a:avLst/>
              <a:gdLst/>
              <a:ahLst/>
              <a:cxnLst/>
              <a:rect l="l" t="t" r="r" b="b"/>
              <a:pathLst>
                <a:path w="365" h="1281" extrusionOk="0">
                  <a:moveTo>
                    <a:pt x="279" y="1"/>
                  </a:moveTo>
                  <a:cubicBezTo>
                    <a:pt x="251" y="1"/>
                    <a:pt x="224" y="16"/>
                    <a:pt x="215" y="54"/>
                  </a:cubicBezTo>
                  <a:cubicBezTo>
                    <a:pt x="96" y="423"/>
                    <a:pt x="12" y="828"/>
                    <a:pt x="1" y="1209"/>
                  </a:cubicBezTo>
                  <a:cubicBezTo>
                    <a:pt x="1" y="1256"/>
                    <a:pt x="39" y="1280"/>
                    <a:pt x="78" y="1280"/>
                  </a:cubicBezTo>
                  <a:cubicBezTo>
                    <a:pt x="117" y="1280"/>
                    <a:pt x="155" y="1256"/>
                    <a:pt x="155" y="1209"/>
                  </a:cubicBezTo>
                  <a:cubicBezTo>
                    <a:pt x="167" y="828"/>
                    <a:pt x="227" y="447"/>
                    <a:pt x="358" y="78"/>
                  </a:cubicBezTo>
                  <a:cubicBezTo>
                    <a:pt x="365" y="35"/>
                    <a:pt x="321" y="1"/>
                    <a:pt x="2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02;p59">
              <a:extLst>
                <a:ext uri="{FF2B5EF4-FFF2-40B4-BE49-F238E27FC236}">
                  <a16:creationId xmlns:a16="http://schemas.microsoft.com/office/drawing/2014/main" id="{A9378B6D-30EE-7B42-8EB9-A9695F49071D}"/>
                </a:ext>
              </a:extLst>
            </p:cNvPr>
            <p:cNvSpPr/>
            <p:nvPr/>
          </p:nvSpPr>
          <p:spPr>
            <a:xfrm>
              <a:off x="677675" y="2322075"/>
              <a:ext cx="8600" cy="23000"/>
            </a:xfrm>
            <a:custGeom>
              <a:avLst/>
              <a:gdLst/>
              <a:ahLst/>
              <a:cxnLst/>
              <a:rect l="l" t="t" r="r" b="b"/>
              <a:pathLst>
                <a:path w="344" h="920" extrusionOk="0">
                  <a:moveTo>
                    <a:pt x="260" y="1"/>
                  </a:moveTo>
                  <a:cubicBezTo>
                    <a:pt x="231" y="1"/>
                    <a:pt x="204" y="17"/>
                    <a:pt x="194" y="51"/>
                  </a:cubicBezTo>
                  <a:cubicBezTo>
                    <a:pt x="135" y="313"/>
                    <a:pt x="75" y="563"/>
                    <a:pt x="15" y="825"/>
                  </a:cubicBezTo>
                  <a:cubicBezTo>
                    <a:pt x="1" y="883"/>
                    <a:pt x="49" y="919"/>
                    <a:pt x="94" y="919"/>
                  </a:cubicBezTo>
                  <a:cubicBezTo>
                    <a:pt x="122" y="919"/>
                    <a:pt x="149" y="905"/>
                    <a:pt x="158" y="872"/>
                  </a:cubicBezTo>
                  <a:cubicBezTo>
                    <a:pt x="218" y="622"/>
                    <a:pt x="277" y="372"/>
                    <a:pt x="337" y="98"/>
                  </a:cubicBezTo>
                  <a:cubicBezTo>
                    <a:pt x="344" y="35"/>
                    <a:pt x="301" y="1"/>
                    <a:pt x="2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03;p59">
              <a:extLst>
                <a:ext uri="{FF2B5EF4-FFF2-40B4-BE49-F238E27FC236}">
                  <a16:creationId xmlns:a16="http://schemas.microsoft.com/office/drawing/2014/main" id="{12227C46-BC68-5344-83F8-55899CC537ED}"/>
                </a:ext>
              </a:extLst>
            </p:cNvPr>
            <p:cNvSpPr/>
            <p:nvPr/>
          </p:nvSpPr>
          <p:spPr>
            <a:xfrm>
              <a:off x="686175" y="2322450"/>
              <a:ext cx="8275" cy="19100"/>
            </a:xfrm>
            <a:custGeom>
              <a:avLst/>
              <a:gdLst/>
              <a:ahLst/>
              <a:cxnLst/>
              <a:rect l="l" t="t" r="r" b="b"/>
              <a:pathLst>
                <a:path w="331" h="764" extrusionOk="0">
                  <a:moveTo>
                    <a:pt x="223" y="0"/>
                  </a:moveTo>
                  <a:cubicBezTo>
                    <a:pt x="176" y="0"/>
                    <a:pt x="152" y="24"/>
                    <a:pt x="152" y="72"/>
                  </a:cubicBezTo>
                  <a:cubicBezTo>
                    <a:pt x="164" y="274"/>
                    <a:pt x="116" y="476"/>
                    <a:pt x="33" y="655"/>
                  </a:cubicBezTo>
                  <a:cubicBezTo>
                    <a:pt x="0" y="712"/>
                    <a:pt x="51" y="763"/>
                    <a:pt x="102" y="763"/>
                  </a:cubicBezTo>
                  <a:cubicBezTo>
                    <a:pt x="125" y="763"/>
                    <a:pt x="149" y="753"/>
                    <a:pt x="164" y="726"/>
                  </a:cubicBezTo>
                  <a:cubicBezTo>
                    <a:pt x="271" y="512"/>
                    <a:pt x="330" y="298"/>
                    <a:pt x="306" y="60"/>
                  </a:cubicBezTo>
                  <a:cubicBezTo>
                    <a:pt x="295" y="24"/>
                    <a:pt x="271" y="0"/>
                    <a:pt x="2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04;p59">
              <a:extLst>
                <a:ext uri="{FF2B5EF4-FFF2-40B4-BE49-F238E27FC236}">
                  <a16:creationId xmlns:a16="http://schemas.microsoft.com/office/drawing/2014/main" id="{59D1ECB9-0AA0-E647-9C9E-1774E858A951}"/>
                </a:ext>
              </a:extLst>
            </p:cNvPr>
            <p:cNvSpPr/>
            <p:nvPr/>
          </p:nvSpPr>
          <p:spPr>
            <a:xfrm>
              <a:off x="611675" y="26596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0" y="1"/>
                  </a:moveTo>
                  <a:cubicBezTo>
                    <a:pt x="12" y="2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05;p59">
              <a:extLst>
                <a:ext uri="{FF2B5EF4-FFF2-40B4-BE49-F238E27FC236}">
                  <a16:creationId xmlns:a16="http://schemas.microsoft.com/office/drawing/2014/main" id="{D1ED49FC-131F-B34D-8CB0-F1A31FED8704}"/>
                </a:ext>
              </a:extLst>
            </p:cNvPr>
            <p:cNvSpPr/>
            <p:nvPr/>
          </p:nvSpPr>
          <p:spPr>
            <a:xfrm>
              <a:off x="609875" y="26588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12158;p73">
            <a:extLst>
              <a:ext uri="{FF2B5EF4-FFF2-40B4-BE49-F238E27FC236}">
                <a16:creationId xmlns:a16="http://schemas.microsoft.com/office/drawing/2014/main" id="{6CF40A92-6B4B-D446-83C7-D477FBF0CBB8}"/>
              </a:ext>
            </a:extLst>
          </p:cNvPr>
          <p:cNvGrpSpPr/>
          <p:nvPr/>
        </p:nvGrpSpPr>
        <p:grpSpPr>
          <a:xfrm>
            <a:off x="2185927" y="781644"/>
            <a:ext cx="550774" cy="1310497"/>
            <a:chOff x="1924124" y="3050537"/>
            <a:chExt cx="550774" cy="1310497"/>
          </a:xfrm>
        </p:grpSpPr>
        <p:sp>
          <p:nvSpPr>
            <p:cNvPr id="6" name="Google Shape;12159;p73">
              <a:extLst>
                <a:ext uri="{FF2B5EF4-FFF2-40B4-BE49-F238E27FC236}">
                  <a16:creationId xmlns:a16="http://schemas.microsoft.com/office/drawing/2014/main" id="{A9F70672-CD4F-3346-BF39-5586CD21C43F}"/>
                </a:ext>
              </a:extLst>
            </p:cNvPr>
            <p:cNvSpPr/>
            <p:nvPr/>
          </p:nvSpPr>
          <p:spPr>
            <a:xfrm>
              <a:off x="1972978" y="4311978"/>
              <a:ext cx="453041" cy="49056"/>
            </a:xfrm>
            <a:custGeom>
              <a:avLst/>
              <a:gdLst/>
              <a:ahLst/>
              <a:cxnLst/>
              <a:rect l="l" t="t" r="r" b="b"/>
              <a:pathLst>
                <a:path w="17944" h="1943" extrusionOk="0">
                  <a:moveTo>
                    <a:pt x="8969" y="0"/>
                  </a:moveTo>
                  <a:cubicBezTo>
                    <a:pt x="4016" y="0"/>
                    <a:pt x="1" y="437"/>
                    <a:pt x="1" y="972"/>
                  </a:cubicBezTo>
                  <a:cubicBezTo>
                    <a:pt x="1" y="1506"/>
                    <a:pt x="4016" y="1943"/>
                    <a:pt x="8969" y="1943"/>
                  </a:cubicBezTo>
                  <a:cubicBezTo>
                    <a:pt x="13922" y="1943"/>
                    <a:pt x="17944" y="1506"/>
                    <a:pt x="17944" y="972"/>
                  </a:cubicBezTo>
                  <a:cubicBezTo>
                    <a:pt x="17944" y="437"/>
                    <a:pt x="13922" y="0"/>
                    <a:pt x="8969" y="0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160;p73">
              <a:extLst>
                <a:ext uri="{FF2B5EF4-FFF2-40B4-BE49-F238E27FC236}">
                  <a16:creationId xmlns:a16="http://schemas.microsoft.com/office/drawing/2014/main" id="{14A50E8B-4125-B345-B597-65DF8FA87A28}"/>
                </a:ext>
              </a:extLst>
            </p:cNvPr>
            <p:cNvSpPr/>
            <p:nvPr/>
          </p:nvSpPr>
          <p:spPr>
            <a:xfrm>
              <a:off x="1924124" y="3050537"/>
              <a:ext cx="550774" cy="1278256"/>
            </a:xfrm>
            <a:custGeom>
              <a:avLst/>
              <a:gdLst/>
              <a:ahLst/>
              <a:cxnLst/>
              <a:rect l="l" t="t" r="r" b="b"/>
              <a:pathLst>
                <a:path w="21815" h="50629" extrusionOk="0">
                  <a:moveTo>
                    <a:pt x="3780" y="7802"/>
                  </a:moveTo>
                  <a:lnTo>
                    <a:pt x="3780" y="7834"/>
                  </a:lnTo>
                  <a:lnTo>
                    <a:pt x="3761" y="7834"/>
                  </a:lnTo>
                  <a:cubicBezTo>
                    <a:pt x="3761" y="7821"/>
                    <a:pt x="3774" y="7815"/>
                    <a:pt x="3780" y="7802"/>
                  </a:cubicBezTo>
                  <a:close/>
                  <a:moveTo>
                    <a:pt x="10695" y="0"/>
                  </a:moveTo>
                  <a:cubicBezTo>
                    <a:pt x="6752" y="0"/>
                    <a:pt x="3565" y="3187"/>
                    <a:pt x="3559" y="7130"/>
                  </a:cubicBezTo>
                  <a:cubicBezTo>
                    <a:pt x="3565" y="7365"/>
                    <a:pt x="3578" y="7600"/>
                    <a:pt x="3604" y="7834"/>
                  </a:cubicBezTo>
                  <a:cubicBezTo>
                    <a:pt x="2972" y="7906"/>
                    <a:pt x="2549" y="8512"/>
                    <a:pt x="2698" y="9131"/>
                  </a:cubicBezTo>
                  <a:cubicBezTo>
                    <a:pt x="2820" y="9609"/>
                    <a:pt x="3251" y="9920"/>
                    <a:pt x="3713" y="9920"/>
                  </a:cubicBezTo>
                  <a:cubicBezTo>
                    <a:pt x="3843" y="9920"/>
                    <a:pt x="3977" y="9895"/>
                    <a:pt x="4106" y="9842"/>
                  </a:cubicBezTo>
                  <a:cubicBezTo>
                    <a:pt x="4836" y="12044"/>
                    <a:pt x="6687" y="13804"/>
                    <a:pt x="8753" y="14560"/>
                  </a:cubicBezTo>
                  <a:lnTo>
                    <a:pt x="8890" y="14606"/>
                  </a:lnTo>
                  <a:lnTo>
                    <a:pt x="8890" y="16620"/>
                  </a:lnTo>
                  <a:lnTo>
                    <a:pt x="5651" y="16620"/>
                  </a:lnTo>
                  <a:cubicBezTo>
                    <a:pt x="5651" y="16620"/>
                    <a:pt x="5644" y="16685"/>
                    <a:pt x="5625" y="16698"/>
                  </a:cubicBezTo>
                  <a:cubicBezTo>
                    <a:pt x="5051" y="16705"/>
                    <a:pt x="4536" y="17076"/>
                    <a:pt x="4360" y="17623"/>
                  </a:cubicBezTo>
                  <a:lnTo>
                    <a:pt x="215" y="33239"/>
                  </a:lnTo>
                  <a:cubicBezTo>
                    <a:pt x="0" y="33872"/>
                    <a:pt x="293" y="34563"/>
                    <a:pt x="900" y="34849"/>
                  </a:cubicBezTo>
                  <a:cubicBezTo>
                    <a:pt x="1081" y="34936"/>
                    <a:pt x="1273" y="34977"/>
                    <a:pt x="1463" y="34977"/>
                  </a:cubicBezTo>
                  <a:cubicBezTo>
                    <a:pt x="1903" y="34977"/>
                    <a:pt x="2331" y="34756"/>
                    <a:pt x="2581" y="34360"/>
                  </a:cubicBezTo>
                  <a:cubicBezTo>
                    <a:pt x="2620" y="34387"/>
                    <a:pt x="2672" y="34413"/>
                    <a:pt x="2724" y="34419"/>
                  </a:cubicBezTo>
                  <a:cubicBezTo>
                    <a:pt x="2755" y="34427"/>
                    <a:pt x="2786" y="34430"/>
                    <a:pt x="2817" y="34430"/>
                  </a:cubicBezTo>
                  <a:cubicBezTo>
                    <a:pt x="2998" y="34430"/>
                    <a:pt x="3162" y="34303"/>
                    <a:pt x="3207" y="34119"/>
                  </a:cubicBezTo>
                  <a:lnTo>
                    <a:pt x="3565" y="32542"/>
                  </a:lnTo>
                  <a:cubicBezTo>
                    <a:pt x="3604" y="32347"/>
                    <a:pt x="3481" y="32040"/>
                    <a:pt x="3298" y="31949"/>
                  </a:cubicBezTo>
                  <a:lnTo>
                    <a:pt x="6335" y="20954"/>
                  </a:lnTo>
                  <a:cubicBezTo>
                    <a:pt x="6335" y="22844"/>
                    <a:pt x="6381" y="26507"/>
                    <a:pt x="6453" y="30567"/>
                  </a:cubicBezTo>
                  <a:lnTo>
                    <a:pt x="6407" y="30567"/>
                  </a:lnTo>
                  <a:lnTo>
                    <a:pt x="6466" y="32360"/>
                  </a:lnTo>
                  <a:lnTo>
                    <a:pt x="6485" y="32360"/>
                  </a:lnTo>
                  <a:cubicBezTo>
                    <a:pt x="6622" y="40194"/>
                    <a:pt x="6804" y="48732"/>
                    <a:pt x="6804" y="48732"/>
                  </a:cubicBezTo>
                  <a:cubicBezTo>
                    <a:pt x="6804" y="48732"/>
                    <a:pt x="4517" y="49090"/>
                    <a:pt x="4517" y="50622"/>
                  </a:cubicBezTo>
                  <a:lnTo>
                    <a:pt x="8936" y="50622"/>
                  </a:lnTo>
                  <a:lnTo>
                    <a:pt x="10630" y="33428"/>
                  </a:lnTo>
                  <a:lnTo>
                    <a:pt x="10669" y="33461"/>
                  </a:lnTo>
                  <a:lnTo>
                    <a:pt x="11034" y="33461"/>
                  </a:lnTo>
                  <a:lnTo>
                    <a:pt x="11041" y="33455"/>
                  </a:lnTo>
                  <a:lnTo>
                    <a:pt x="12892" y="50628"/>
                  </a:lnTo>
                  <a:lnTo>
                    <a:pt x="17311" y="50628"/>
                  </a:lnTo>
                  <a:cubicBezTo>
                    <a:pt x="17311" y="49097"/>
                    <a:pt x="15023" y="48738"/>
                    <a:pt x="15023" y="48738"/>
                  </a:cubicBezTo>
                  <a:cubicBezTo>
                    <a:pt x="15023" y="48738"/>
                    <a:pt x="15193" y="40102"/>
                    <a:pt x="15316" y="32216"/>
                  </a:cubicBezTo>
                  <a:cubicBezTo>
                    <a:pt x="15323" y="31897"/>
                    <a:pt x="15356" y="30574"/>
                    <a:pt x="15356" y="30574"/>
                  </a:cubicBezTo>
                  <a:lnTo>
                    <a:pt x="15343" y="30574"/>
                  </a:lnTo>
                  <a:cubicBezTo>
                    <a:pt x="15408" y="26481"/>
                    <a:pt x="15453" y="22779"/>
                    <a:pt x="15453" y="20863"/>
                  </a:cubicBezTo>
                  <a:lnTo>
                    <a:pt x="18510" y="31929"/>
                  </a:lnTo>
                  <a:cubicBezTo>
                    <a:pt x="18301" y="31995"/>
                    <a:pt x="18158" y="32334"/>
                    <a:pt x="18204" y="32542"/>
                  </a:cubicBezTo>
                  <a:lnTo>
                    <a:pt x="18562" y="34119"/>
                  </a:lnTo>
                  <a:cubicBezTo>
                    <a:pt x="18605" y="34315"/>
                    <a:pt x="18775" y="34433"/>
                    <a:pt x="18952" y="34433"/>
                  </a:cubicBezTo>
                  <a:cubicBezTo>
                    <a:pt x="19046" y="34433"/>
                    <a:pt x="19141" y="34400"/>
                    <a:pt x="19220" y="34328"/>
                  </a:cubicBezTo>
                  <a:cubicBezTo>
                    <a:pt x="19463" y="34748"/>
                    <a:pt x="19903" y="34984"/>
                    <a:pt x="20358" y="34984"/>
                  </a:cubicBezTo>
                  <a:cubicBezTo>
                    <a:pt x="20538" y="34984"/>
                    <a:pt x="20721" y="34947"/>
                    <a:pt x="20895" y="34869"/>
                  </a:cubicBezTo>
                  <a:cubicBezTo>
                    <a:pt x="21508" y="34589"/>
                    <a:pt x="21814" y="33891"/>
                    <a:pt x="21599" y="33252"/>
                  </a:cubicBezTo>
                  <a:lnTo>
                    <a:pt x="21599" y="33246"/>
                  </a:lnTo>
                  <a:lnTo>
                    <a:pt x="17291" y="17663"/>
                  </a:lnTo>
                  <a:cubicBezTo>
                    <a:pt x="17122" y="17141"/>
                    <a:pt x="16653" y="16744"/>
                    <a:pt x="16138" y="16705"/>
                  </a:cubicBezTo>
                  <a:cubicBezTo>
                    <a:pt x="16125" y="16691"/>
                    <a:pt x="16112" y="16626"/>
                    <a:pt x="16112" y="16626"/>
                  </a:cubicBezTo>
                  <a:lnTo>
                    <a:pt x="12631" y="16626"/>
                  </a:lnTo>
                  <a:lnTo>
                    <a:pt x="12631" y="14704"/>
                  </a:lnTo>
                  <a:lnTo>
                    <a:pt x="12664" y="14691"/>
                  </a:lnTo>
                  <a:lnTo>
                    <a:pt x="12703" y="14678"/>
                  </a:lnTo>
                  <a:cubicBezTo>
                    <a:pt x="14899" y="14013"/>
                    <a:pt x="16913" y="12194"/>
                    <a:pt x="17695" y="9887"/>
                  </a:cubicBezTo>
                  <a:cubicBezTo>
                    <a:pt x="17774" y="9907"/>
                    <a:pt x="17858" y="9920"/>
                    <a:pt x="17950" y="9920"/>
                  </a:cubicBezTo>
                  <a:cubicBezTo>
                    <a:pt x="17954" y="9920"/>
                    <a:pt x="17958" y="9920"/>
                    <a:pt x="17962" y="9920"/>
                  </a:cubicBezTo>
                  <a:cubicBezTo>
                    <a:pt x="18511" y="9920"/>
                    <a:pt x="18973" y="9492"/>
                    <a:pt x="19005" y="8936"/>
                  </a:cubicBezTo>
                  <a:cubicBezTo>
                    <a:pt x="19038" y="8375"/>
                    <a:pt x="18627" y="7893"/>
                    <a:pt x="18067" y="7834"/>
                  </a:cubicBezTo>
                  <a:lnTo>
                    <a:pt x="18067" y="7828"/>
                  </a:lnTo>
                  <a:cubicBezTo>
                    <a:pt x="18067" y="7815"/>
                    <a:pt x="18054" y="7802"/>
                    <a:pt x="18054" y="7789"/>
                  </a:cubicBezTo>
                  <a:cubicBezTo>
                    <a:pt x="18041" y="6061"/>
                    <a:pt x="17637" y="4295"/>
                    <a:pt x="16692" y="2992"/>
                  </a:cubicBezTo>
                  <a:cubicBezTo>
                    <a:pt x="17656" y="2464"/>
                    <a:pt x="17774" y="1786"/>
                    <a:pt x="18158" y="1147"/>
                  </a:cubicBezTo>
                  <a:lnTo>
                    <a:pt x="18158" y="1147"/>
                  </a:lnTo>
                  <a:cubicBezTo>
                    <a:pt x="17949" y="1170"/>
                    <a:pt x="17738" y="1181"/>
                    <a:pt x="17526" y="1181"/>
                  </a:cubicBezTo>
                  <a:cubicBezTo>
                    <a:pt x="15283" y="1181"/>
                    <a:pt x="12905" y="0"/>
                    <a:pt x="10695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2161;p73">
              <a:extLst>
                <a:ext uri="{FF2B5EF4-FFF2-40B4-BE49-F238E27FC236}">
                  <a16:creationId xmlns:a16="http://schemas.microsoft.com/office/drawing/2014/main" id="{15D091A5-86C1-3440-8DE7-4B832A56C95F}"/>
                </a:ext>
              </a:extLst>
            </p:cNvPr>
            <p:cNvGrpSpPr/>
            <p:nvPr/>
          </p:nvGrpSpPr>
          <p:grpSpPr>
            <a:xfrm>
              <a:off x="1959824" y="3177406"/>
              <a:ext cx="474931" cy="1079811"/>
              <a:chOff x="1959824" y="3177406"/>
              <a:chExt cx="474931" cy="1079811"/>
            </a:xfrm>
          </p:grpSpPr>
          <p:sp>
            <p:nvSpPr>
              <p:cNvPr id="9" name="Google Shape;12162;p73">
                <a:extLst>
                  <a:ext uri="{FF2B5EF4-FFF2-40B4-BE49-F238E27FC236}">
                    <a16:creationId xmlns:a16="http://schemas.microsoft.com/office/drawing/2014/main" id="{22219A0F-7DB5-694E-9B6B-ADDC519FD5CF}"/>
                  </a:ext>
                </a:extLst>
              </p:cNvPr>
              <p:cNvSpPr/>
              <p:nvPr/>
            </p:nvSpPr>
            <p:spPr>
              <a:xfrm>
                <a:off x="2214193" y="3532512"/>
                <a:ext cx="208368" cy="330439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13088" extrusionOk="0">
                    <a:moveTo>
                      <a:pt x="2439" y="0"/>
                    </a:moveTo>
                    <a:cubicBezTo>
                      <a:pt x="2335" y="0"/>
                      <a:pt x="2230" y="11"/>
                      <a:pt x="2126" y="33"/>
                    </a:cubicBezTo>
                    <a:cubicBezTo>
                      <a:pt x="1273" y="202"/>
                      <a:pt x="510" y="1030"/>
                      <a:pt x="86" y="1740"/>
                    </a:cubicBezTo>
                    <a:cubicBezTo>
                      <a:pt x="1" y="1898"/>
                      <a:pt x="130" y="2037"/>
                      <a:pt x="263" y="2037"/>
                    </a:cubicBezTo>
                    <a:cubicBezTo>
                      <a:pt x="323" y="2037"/>
                      <a:pt x="383" y="2009"/>
                      <a:pt x="425" y="1942"/>
                    </a:cubicBezTo>
                    <a:cubicBezTo>
                      <a:pt x="790" y="1329"/>
                      <a:pt x="1475" y="560"/>
                      <a:pt x="2205" y="417"/>
                    </a:cubicBezTo>
                    <a:cubicBezTo>
                      <a:pt x="2284" y="400"/>
                      <a:pt x="2364" y="391"/>
                      <a:pt x="2444" y="391"/>
                    </a:cubicBezTo>
                    <a:cubicBezTo>
                      <a:pt x="2693" y="391"/>
                      <a:pt x="2939" y="474"/>
                      <a:pt x="3137" y="632"/>
                    </a:cubicBezTo>
                    <a:cubicBezTo>
                      <a:pt x="4570" y="1688"/>
                      <a:pt x="5216" y="3598"/>
                      <a:pt x="5776" y="5273"/>
                    </a:cubicBezTo>
                    <a:lnTo>
                      <a:pt x="5854" y="5501"/>
                    </a:lnTo>
                    <a:cubicBezTo>
                      <a:pt x="6650" y="7867"/>
                      <a:pt x="7223" y="10265"/>
                      <a:pt x="7849" y="12937"/>
                    </a:cubicBezTo>
                    <a:cubicBezTo>
                      <a:pt x="7868" y="13022"/>
                      <a:pt x="7947" y="13087"/>
                      <a:pt x="8038" y="13087"/>
                    </a:cubicBezTo>
                    <a:cubicBezTo>
                      <a:pt x="8051" y="13087"/>
                      <a:pt x="8064" y="13087"/>
                      <a:pt x="8077" y="13081"/>
                    </a:cubicBezTo>
                    <a:cubicBezTo>
                      <a:pt x="8188" y="13061"/>
                      <a:pt x="8253" y="12950"/>
                      <a:pt x="8227" y="12846"/>
                    </a:cubicBezTo>
                    <a:cubicBezTo>
                      <a:pt x="7608" y="10167"/>
                      <a:pt x="7021" y="7756"/>
                      <a:pt x="6226" y="5377"/>
                    </a:cubicBezTo>
                    <a:lnTo>
                      <a:pt x="6148" y="5149"/>
                    </a:lnTo>
                    <a:cubicBezTo>
                      <a:pt x="5568" y="3409"/>
                      <a:pt x="4903" y="1447"/>
                      <a:pt x="3365" y="313"/>
                    </a:cubicBezTo>
                    <a:cubicBezTo>
                      <a:pt x="3097" y="109"/>
                      <a:pt x="2772" y="0"/>
                      <a:pt x="2439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2163;p73">
                <a:extLst>
                  <a:ext uri="{FF2B5EF4-FFF2-40B4-BE49-F238E27FC236}">
                    <a16:creationId xmlns:a16="http://schemas.microsoft.com/office/drawing/2014/main" id="{2EC3042C-21FC-B84B-9BF2-935C20C95B70}"/>
                  </a:ext>
                </a:extLst>
              </p:cNvPr>
              <p:cNvSpPr/>
              <p:nvPr/>
            </p:nvSpPr>
            <p:spPr>
              <a:xfrm>
                <a:off x="2369061" y="3697530"/>
                <a:ext cx="14517" cy="9185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3638" extrusionOk="0">
                    <a:moveTo>
                      <a:pt x="353" y="1"/>
                    </a:moveTo>
                    <a:cubicBezTo>
                      <a:pt x="242" y="8"/>
                      <a:pt x="157" y="99"/>
                      <a:pt x="164" y="210"/>
                    </a:cubicBezTo>
                    <a:cubicBezTo>
                      <a:pt x="170" y="607"/>
                      <a:pt x="157" y="1005"/>
                      <a:pt x="111" y="1402"/>
                    </a:cubicBezTo>
                    <a:cubicBezTo>
                      <a:pt x="59" y="2074"/>
                      <a:pt x="1" y="2771"/>
                      <a:pt x="170" y="3488"/>
                    </a:cubicBezTo>
                    <a:cubicBezTo>
                      <a:pt x="190" y="3573"/>
                      <a:pt x="268" y="3638"/>
                      <a:pt x="359" y="3638"/>
                    </a:cubicBezTo>
                    <a:cubicBezTo>
                      <a:pt x="372" y="3638"/>
                      <a:pt x="392" y="3638"/>
                      <a:pt x="405" y="3631"/>
                    </a:cubicBezTo>
                    <a:cubicBezTo>
                      <a:pt x="509" y="3605"/>
                      <a:pt x="574" y="3501"/>
                      <a:pt x="548" y="3397"/>
                    </a:cubicBezTo>
                    <a:cubicBezTo>
                      <a:pt x="398" y="2738"/>
                      <a:pt x="450" y="2080"/>
                      <a:pt x="509" y="1435"/>
                    </a:cubicBezTo>
                    <a:cubicBezTo>
                      <a:pt x="548" y="1024"/>
                      <a:pt x="568" y="607"/>
                      <a:pt x="555" y="190"/>
                    </a:cubicBezTo>
                    <a:cubicBezTo>
                      <a:pt x="548" y="86"/>
                      <a:pt x="457" y="1"/>
                      <a:pt x="353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2164;p73">
                <a:extLst>
                  <a:ext uri="{FF2B5EF4-FFF2-40B4-BE49-F238E27FC236}">
                    <a16:creationId xmlns:a16="http://schemas.microsoft.com/office/drawing/2014/main" id="{CE3C1489-9929-354F-934F-45D565226000}"/>
                  </a:ext>
                </a:extLst>
              </p:cNvPr>
              <p:cNvSpPr/>
              <p:nvPr/>
            </p:nvSpPr>
            <p:spPr>
              <a:xfrm>
                <a:off x="2392238" y="3774560"/>
                <a:ext cx="37745" cy="41658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650" extrusionOk="0">
                    <a:moveTo>
                      <a:pt x="264" y="1"/>
                    </a:moveTo>
                    <a:cubicBezTo>
                      <a:pt x="46" y="1"/>
                      <a:pt x="0" y="349"/>
                      <a:pt x="249" y="391"/>
                    </a:cubicBezTo>
                    <a:cubicBezTo>
                      <a:pt x="777" y="489"/>
                      <a:pt x="1090" y="887"/>
                      <a:pt x="1064" y="1441"/>
                    </a:cubicBezTo>
                    <a:cubicBezTo>
                      <a:pt x="1057" y="1545"/>
                      <a:pt x="1136" y="1643"/>
                      <a:pt x="1247" y="1649"/>
                    </a:cubicBezTo>
                    <a:lnTo>
                      <a:pt x="1260" y="1649"/>
                    </a:lnTo>
                    <a:cubicBezTo>
                      <a:pt x="1364" y="1649"/>
                      <a:pt x="1455" y="1564"/>
                      <a:pt x="1455" y="1460"/>
                    </a:cubicBezTo>
                    <a:cubicBezTo>
                      <a:pt x="1494" y="711"/>
                      <a:pt x="1051" y="137"/>
                      <a:pt x="314" y="7"/>
                    </a:cubicBezTo>
                    <a:cubicBezTo>
                      <a:pt x="297" y="3"/>
                      <a:pt x="280" y="1"/>
                      <a:pt x="264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165;p73">
                <a:extLst>
                  <a:ext uri="{FF2B5EF4-FFF2-40B4-BE49-F238E27FC236}">
                    <a16:creationId xmlns:a16="http://schemas.microsoft.com/office/drawing/2014/main" id="{283834E4-692F-F949-BF43-64C24533967A}"/>
                  </a:ext>
                </a:extLst>
              </p:cNvPr>
              <p:cNvSpPr/>
              <p:nvPr/>
            </p:nvSpPr>
            <p:spPr>
              <a:xfrm>
                <a:off x="2342072" y="3613405"/>
                <a:ext cx="19415" cy="47137"/>
              </a:xfrm>
              <a:custGeom>
                <a:avLst/>
                <a:gdLst/>
                <a:ahLst/>
                <a:cxnLst/>
                <a:rect l="l" t="t" r="r" b="b"/>
                <a:pathLst>
                  <a:path w="769" h="1867" extrusionOk="0">
                    <a:moveTo>
                      <a:pt x="496" y="1"/>
                    </a:moveTo>
                    <a:cubicBezTo>
                      <a:pt x="438" y="1"/>
                      <a:pt x="380" y="28"/>
                      <a:pt x="340" y="94"/>
                    </a:cubicBezTo>
                    <a:cubicBezTo>
                      <a:pt x="1" y="628"/>
                      <a:pt x="1" y="1260"/>
                      <a:pt x="33" y="1684"/>
                    </a:cubicBezTo>
                    <a:cubicBezTo>
                      <a:pt x="40" y="1788"/>
                      <a:pt x="131" y="1867"/>
                      <a:pt x="229" y="1867"/>
                    </a:cubicBezTo>
                    <a:lnTo>
                      <a:pt x="242" y="1867"/>
                    </a:lnTo>
                    <a:cubicBezTo>
                      <a:pt x="353" y="1860"/>
                      <a:pt x="431" y="1762"/>
                      <a:pt x="424" y="1658"/>
                    </a:cubicBezTo>
                    <a:cubicBezTo>
                      <a:pt x="385" y="1058"/>
                      <a:pt x="457" y="641"/>
                      <a:pt x="672" y="309"/>
                    </a:cubicBezTo>
                    <a:cubicBezTo>
                      <a:pt x="768" y="153"/>
                      <a:pt x="633" y="1"/>
                      <a:pt x="49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2166;p73">
                <a:extLst>
                  <a:ext uri="{FF2B5EF4-FFF2-40B4-BE49-F238E27FC236}">
                    <a16:creationId xmlns:a16="http://schemas.microsoft.com/office/drawing/2014/main" id="{345CF7C1-FC95-4346-AA47-E264931B9953}"/>
                  </a:ext>
                </a:extLst>
              </p:cNvPr>
              <p:cNvSpPr/>
              <p:nvPr/>
            </p:nvSpPr>
            <p:spPr>
              <a:xfrm>
                <a:off x="2199246" y="3657891"/>
                <a:ext cx="59104" cy="412393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16334" extrusionOk="0">
                    <a:moveTo>
                      <a:pt x="196" y="0"/>
                    </a:moveTo>
                    <a:cubicBezTo>
                      <a:pt x="98" y="0"/>
                      <a:pt x="1" y="65"/>
                      <a:pt x="1" y="196"/>
                    </a:cubicBezTo>
                    <a:lnTo>
                      <a:pt x="1" y="352"/>
                    </a:lnTo>
                    <a:cubicBezTo>
                      <a:pt x="1" y="2451"/>
                      <a:pt x="1" y="4106"/>
                      <a:pt x="750" y="6075"/>
                    </a:cubicBezTo>
                    <a:cubicBezTo>
                      <a:pt x="1271" y="7430"/>
                      <a:pt x="1617" y="8942"/>
                      <a:pt x="1845" y="10845"/>
                    </a:cubicBezTo>
                    <a:cubicBezTo>
                      <a:pt x="1936" y="11582"/>
                      <a:pt x="1695" y="12286"/>
                      <a:pt x="1434" y="13022"/>
                    </a:cubicBezTo>
                    <a:cubicBezTo>
                      <a:pt x="1095" y="14000"/>
                      <a:pt x="737" y="15023"/>
                      <a:pt x="1154" y="16203"/>
                    </a:cubicBezTo>
                    <a:cubicBezTo>
                      <a:pt x="1180" y="16281"/>
                      <a:pt x="1252" y="16333"/>
                      <a:pt x="1337" y="16333"/>
                    </a:cubicBezTo>
                    <a:cubicBezTo>
                      <a:pt x="1363" y="16333"/>
                      <a:pt x="1382" y="16333"/>
                      <a:pt x="1402" y="16327"/>
                    </a:cubicBezTo>
                    <a:cubicBezTo>
                      <a:pt x="1506" y="16288"/>
                      <a:pt x="1558" y="16177"/>
                      <a:pt x="1526" y="16072"/>
                    </a:cubicBezTo>
                    <a:cubicBezTo>
                      <a:pt x="1154" y="15030"/>
                      <a:pt x="1474" y="14117"/>
                      <a:pt x="1806" y="13153"/>
                    </a:cubicBezTo>
                    <a:cubicBezTo>
                      <a:pt x="2067" y="12403"/>
                      <a:pt x="2340" y="11628"/>
                      <a:pt x="2236" y="10800"/>
                    </a:cubicBezTo>
                    <a:cubicBezTo>
                      <a:pt x="2008" y="8864"/>
                      <a:pt x="1649" y="7319"/>
                      <a:pt x="1122" y="5931"/>
                    </a:cubicBezTo>
                    <a:cubicBezTo>
                      <a:pt x="392" y="4035"/>
                      <a:pt x="392" y="2412"/>
                      <a:pt x="392" y="352"/>
                    </a:cubicBezTo>
                    <a:lnTo>
                      <a:pt x="392" y="196"/>
                    </a:lnTo>
                    <a:cubicBezTo>
                      <a:pt x="392" y="65"/>
                      <a:pt x="294" y="0"/>
                      <a:pt x="196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2167;p73">
                <a:extLst>
                  <a:ext uri="{FF2B5EF4-FFF2-40B4-BE49-F238E27FC236}">
                    <a16:creationId xmlns:a16="http://schemas.microsoft.com/office/drawing/2014/main" id="{88E40DD4-82C1-2D48-9368-C05EF710AABE}"/>
                  </a:ext>
                </a:extLst>
              </p:cNvPr>
              <p:cNvSpPr/>
              <p:nvPr/>
            </p:nvSpPr>
            <p:spPr>
              <a:xfrm>
                <a:off x="2237092" y="3951444"/>
                <a:ext cx="41330" cy="305772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2111" extrusionOk="0">
                    <a:moveTo>
                      <a:pt x="550" y="0"/>
                    </a:moveTo>
                    <a:cubicBezTo>
                      <a:pt x="420" y="0"/>
                      <a:pt x="287" y="125"/>
                      <a:pt x="366" y="287"/>
                    </a:cubicBezTo>
                    <a:cubicBezTo>
                      <a:pt x="1226" y="2379"/>
                      <a:pt x="900" y="4465"/>
                      <a:pt x="574" y="6479"/>
                    </a:cubicBezTo>
                    <a:cubicBezTo>
                      <a:pt x="294" y="8265"/>
                      <a:pt x="1" y="10109"/>
                      <a:pt x="522" y="11967"/>
                    </a:cubicBezTo>
                    <a:cubicBezTo>
                      <a:pt x="542" y="12045"/>
                      <a:pt x="620" y="12104"/>
                      <a:pt x="711" y="12110"/>
                    </a:cubicBezTo>
                    <a:cubicBezTo>
                      <a:pt x="731" y="12110"/>
                      <a:pt x="744" y="12104"/>
                      <a:pt x="763" y="12104"/>
                    </a:cubicBezTo>
                    <a:cubicBezTo>
                      <a:pt x="867" y="12071"/>
                      <a:pt x="933" y="11967"/>
                      <a:pt x="900" y="11856"/>
                    </a:cubicBezTo>
                    <a:cubicBezTo>
                      <a:pt x="398" y="10083"/>
                      <a:pt x="672" y="8363"/>
                      <a:pt x="965" y="6544"/>
                    </a:cubicBezTo>
                    <a:cubicBezTo>
                      <a:pt x="1298" y="4472"/>
                      <a:pt x="1636" y="2334"/>
                      <a:pt x="731" y="137"/>
                    </a:cubicBezTo>
                    <a:cubicBezTo>
                      <a:pt x="697" y="41"/>
                      <a:pt x="624" y="0"/>
                      <a:pt x="550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2168;p73">
                <a:extLst>
                  <a:ext uri="{FF2B5EF4-FFF2-40B4-BE49-F238E27FC236}">
                    <a16:creationId xmlns:a16="http://schemas.microsoft.com/office/drawing/2014/main" id="{1FDB146D-DE56-E04A-83B3-25C05EFF85EF}"/>
                  </a:ext>
                </a:extLst>
              </p:cNvPr>
              <p:cNvSpPr/>
              <p:nvPr/>
            </p:nvSpPr>
            <p:spPr>
              <a:xfrm>
                <a:off x="2212097" y="3799176"/>
                <a:ext cx="72587" cy="157065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6221" extrusionOk="0">
                    <a:moveTo>
                      <a:pt x="286" y="0"/>
                    </a:moveTo>
                    <a:cubicBezTo>
                      <a:pt x="119" y="0"/>
                      <a:pt x="1" y="239"/>
                      <a:pt x="176" y="361"/>
                    </a:cubicBezTo>
                    <a:cubicBezTo>
                      <a:pt x="1903" y="1600"/>
                      <a:pt x="2477" y="4096"/>
                      <a:pt x="2431" y="6018"/>
                    </a:cubicBezTo>
                    <a:cubicBezTo>
                      <a:pt x="2431" y="6129"/>
                      <a:pt x="2516" y="6221"/>
                      <a:pt x="2626" y="6221"/>
                    </a:cubicBezTo>
                    <a:cubicBezTo>
                      <a:pt x="2731" y="6221"/>
                      <a:pt x="2822" y="6136"/>
                      <a:pt x="2829" y="6025"/>
                    </a:cubicBezTo>
                    <a:cubicBezTo>
                      <a:pt x="2874" y="4005"/>
                      <a:pt x="2261" y="1372"/>
                      <a:pt x="404" y="42"/>
                    </a:cubicBezTo>
                    <a:cubicBezTo>
                      <a:pt x="364" y="13"/>
                      <a:pt x="324" y="0"/>
                      <a:pt x="286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2169;p73">
                <a:extLst>
                  <a:ext uri="{FF2B5EF4-FFF2-40B4-BE49-F238E27FC236}">
                    <a16:creationId xmlns:a16="http://schemas.microsoft.com/office/drawing/2014/main" id="{6FB5615B-7134-894D-937F-55D8227CB852}"/>
                  </a:ext>
                </a:extLst>
              </p:cNvPr>
              <p:cNvSpPr/>
              <p:nvPr/>
            </p:nvSpPr>
            <p:spPr>
              <a:xfrm>
                <a:off x="2210608" y="3495626"/>
                <a:ext cx="44284" cy="95158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769" extrusionOk="0">
                    <a:moveTo>
                      <a:pt x="1538" y="1"/>
                    </a:moveTo>
                    <a:cubicBezTo>
                      <a:pt x="1428" y="8"/>
                      <a:pt x="1343" y="92"/>
                      <a:pt x="1343" y="203"/>
                    </a:cubicBezTo>
                    <a:cubicBezTo>
                      <a:pt x="1356" y="809"/>
                      <a:pt x="1063" y="1220"/>
                      <a:pt x="756" y="1656"/>
                    </a:cubicBezTo>
                    <a:cubicBezTo>
                      <a:pt x="404" y="2152"/>
                      <a:pt x="0" y="2712"/>
                      <a:pt x="91" y="3592"/>
                    </a:cubicBezTo>
                    <a:cubicBezTo>
                      <a:pt x="105" y="3696"/>
                      <a:pt x="189" y="3768"/>
                      <a:pt x="287" y="3768"/>
                    </a:cubicBezTo>
                    <a:lnTo>
                      <a:pt x="313" y="3768"/>
                    </a:lnTo>
                    <a:cubicBezTo>
                      <a:pt x="417" y="3755"/>
                      <a:pt x="496" y="3657"/>
                      <a:pt x="489" y="3553"/>
                    </a:cubicBezTo>
                    <a:cubicBezTo>
                      <a:pt x="404" y="2823"/>
                      <a:pt x="730" y="2367"/>
                      <a:pt x="1076" y="1885"/>
                    </a:cubicBezTo>
                    <a:cubicBezTo>
                      <a:pt x="1415" y="1415"/>
                      <a:pt x="1753" y="926"/>
                      <a:pt x="1740" y="197"/>
                    </a:cubicBezTo>
                    <a:cubicBezTo>
                      <a:pt x="1734" y="86"/>
                      <a:pt x="1649" y="1"/>
                      <a:pt x="1538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2170;p73">
                <a:extLst>
                  <a:ext uri="{FF2B5EF4-FFF2-40B4-BE49-F238E27FC236}">
                    <a16:creationId xmlns:a16="http://schemas.microsoft.com/office/drawing/2014/main" id="{F37CB27C-585E-0F44-8E56-DE964FBC36DB}"/>
                  </a:ext>
                </a:extLst>
              </p:cNvPr>
              <p:cNvSpPr/>
              <p:nvPr/>
            </p:nvSpPr>
            <p:spPr>
              <a:xfrm>
                <a:off x="2276756" y="3501104"/>
                <a:ext cx="35145" cy="41608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648" extrusionOk="0">
                    <a:moveTo>
                      <a:pt x="1113" y="1"/>
                    </a:moveTo>
                    <a:cubicBezTo>
                      <a:pt x="1087" y="1"/>
                      <a:pt x="1059" y="6"/>
                      <a:pt x="1030" y="19"/>
                    </a:cubicBezTo>
                    <a:cubicBezTo>
                      <a:pt x="385" y="260"/>
                      <a:pt x="0" y="807"/>
                      <a:pt x="33" y="1459"/>
                    </a:cubicBezTo>
                    <a:cubicBezTo>
                      <a:pt x="33" y="1563"/>
                      <a:pt x="124" y="1648"/>
                      <a:pt x="228" y="1648"/>
                    </a:cubicBezTo>
                    <a:lnTo>
                      <a:pt x="235" y="1648"/>
                    </a:lnTo>
                    <a:cubicBezTo>
                      <a:pt x="346" y="1641"/>
                      <a:pt x="430" y="1550"/>
                      <a:pt x="424" y="1446"/>
                    </a:cubicBezTo>
                    <a:cubicBezTo>
                      <a:pt x="404" y="964"/>
                      <a:pt x="678" y="566"/>
                      <a:pt x="1167" y="384"/>
                    </a:cubicBezTo>
                    <a:cubicBezTo>
                      <a:pt x="1391" y="309"/>
                      <a:pt x="1306" y="1"/>
                      <a:pt x="1113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2171;p73">
                <a:extLst>
                  <a:ext uri="{FF2B5EF4-FFF2-40B4-BE49-F238E27FC236}">
                    <a16:creationId xmlns:a16="http://schemas.microsoft.com/office/drawing/2014/main" id="{732ECF67-2BB7-9240-A1A0-8584B458014A}"/>
                  </a:ext>
                </a:extLst>
              </p:cNvPr>
              <p:cNvSpPr/>
              <p:nvPr/>
            </p:nvSpPr>
            <p:spPr>
              <a:xfrm>
                <a:off x="2197959" y="3704574"/>
                <a:ext cx="63018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3496" extrusionOk="0">
                    <a:moveTo>
                      <a:pt x="256" y="1"/>
                    </a:moveTo>
                    <a:cubicBezTo>
                      <a:pt x="127" y="1"/>
                      <a:pt x="1" y="128"/>
                      <a:pt x="71" y="282"/>
                    </a:cubicBezTo>
                    <a:cubicBezTo>
                      <a:pt x="228" y="576"/>
                      <a:pt x="514" y="915"/>
                      <a:pt x="821" y="1273"/>
                    </a:cubicBezTo>
                    <a:cubicBezTo>
                      <a:pt x="1368" y="1912"/>
                      <a:pt x="2046" y="2714"/>
                      <a:pt x="1857" y="3228"/>
                    </a:cubicBezTo>
                    <a:cubicBezTo>
                      <a:pt x="1818" y="3333"/>
                      <a:pt x="1870" y="3443"/>
                      <a:pt x="1974" y="3483"/>
                    </a:cubicBezTo>
                    <a:cubicBezTo>
                      <a:pt x="1994" y="3489"/>
                      <a:pt x="2020" y="3496"/>
                      <a:pt x="2039" y="3496"/>
                    </a:cubicBezTo>
                    <a:cubicBezTo>
                      <a:pt x="2124" y="3496"/>
                      <a:pt x="2196" y="3443"/>
                      <a:pt x="2228" y="3365"/>
                    </a:cubicBezTo>
                    <a:cubicBezTo>
                      <a:pt x="2496" y="2629"/>
                      <a:pt x="1766" y="1775"/>
                      <a:pt x="1120" y="1019"/>
                    </a:cubicBezTo>
                    <a:cubicBezTo>
                      <a:pt x="827" y="674"/>
                      <a:pt x="553" y="354"/>
                      <a:pt x="423" y="100"/>
                    </a:cubicBezTo>
                    <a:cubicBezTo>
                      <a:pt x="381" y="30"/>
                      <a:pt x="318" y="1"/>
                      <a:pt x="25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2172;p73">
                <a:extLst>
                  <a:ext uri="{FF2B5EF4-FFF2-40B4-BE49-F238E27FC236}">
                    <a16:creationId xmlns:a16="http://schemas.microsoft.com/office/drawing/2014/main" id="{9C5296F0-A825-E942-8025-2B468BDEFAEF}"/>
                  </a:ext>
                </a:extLst>
              </p:cNvPr>
              <p:cNvSpPr/>
              <p:nvPr/>
            </p:nvSpPr>
            <p:spPr>
              <a:xfrm>
                <a:off x="2219646" y="3748252"/>
                <a:ext cx="22319" cy="27974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108" extrusionOk="0">
                    <a:moveTo>
                      <a:pt x="590" y="1"/>
                    </a:moveTo>
                    <a:cubicBezTo>
                      <a:pt x="551" y="1"/>
                      <a:pt x="510" y="14"/>
                      <a:pt x="470" y="45"/>
                    </a:cubicBezTo>
                    <a:cubicBezTo>
                      <a:pt x="203" y="254"/>
                      <a:pt x="40" y="560"/>
                      <a:pt x="7" y="892"/>
                    </a:cubicBezTo>
                    <a:cubicBezTo>
                      <a:pt x="1" y="1003"/>
                      <a:pt x="79" y="1101"/>
                      <a:pt x="190" y="1107"/>
                    </a:cubicBezTo>
                    <a:lnTo>
                      <a:pt x="203" y="1107"/>
                    </a:lnTo>
                    <a:cubicBezTo>
                      <a:pt x="207" y="1108"/>
                      <a:pt x="211" y="1108"/>
                      <a:pt x="215" y="1108"/>
                    </a:cubicBezTo>
                    <a:cubicBezTo>
                      <a:pt x="314" y="1108"/>
                      <a:pt x="392" y="1032"/>
                      <a:pt x="405" y="931"/>
                    </a:cubicBezTo>
                    <a:cubicBezTo>
                      <a:pt x="418" y="710"/>
                      <a:pt x="529" y="508"/>
                      <a:pt x="705" y="364"/>
                    </a:cubicBezTo>
                    <a:cubicBezTo>
                      <a:pt x="884" y="238"/>
                      <a:pt x="756" y="1"/>
                      <a:pt x="590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2173;p73">
                <a:extLst>
                  <a:ext uri="{FF2B5EF4-FFF2-40B4-BE49-F238E27FC236}">
                    <a16:creationId xmlns:a16="http://schemas.microsoft.com/office/drawing/2014/main" id="{C608E53B-F568-294C-AD16-BF72F5659593}"/>
                  </a:ext>
                </a:extLst>
              </p:cNvPr>
              <p:cNvSpPr/>
              <p:nvPr/>
            </p:nvSpPr>
            <p:spPr>
              <a:xfrm>
                <a:off x="2208134" y="3883023"/>
                <a:ext cx="38906" cy="52641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085" extrusionOk="0">
                    <a:moveTo>
                      <a:pt x="1255" y="1"/>
                    </a:moveTo>
                    <a:cubicBezTo>
                      <a:pt x="1208" y="1"/>
                      <a:pt x="1158" y="20"/>
                      <a:pt x="1115" y="64"/>
                    </a:cubicBezTo>
                    <a:cubicBezTo>
                      <a:pt x="1050" y="136"/>
                      <a:pt x="978" y="208"/>
                      <a:pt x="906" y="273"/>
                    </a:cubicBezTo>
                    <a:cubicBezTo>
                      <a:pt x="463" y="716"/>
                      <a:pt x="0" y="1166"/>
                      <a:pt x="27" y="1896"/>
                    </a:cubicBezTo>
                    <a:cubicBezTo>
                      <a:pt x="33" y="2000"/>
                      <a:pt x="118" y="2085"/>
                      <a:pt x="222" y="2085"/>
                    </a:cubicBezTo>
                    <a:lnTo>
                      <a:pt x="235" y="2085"/>
                    </a:lnTo>
                    <a:cubicBezTo>
                      <a:pt x="339" y="2078"/>
                      <a:pt x="424" y="1987"/>
                      <a:pt x="424" y="1876"/>
                    </a:cubicBezTo>
                    <a:cubicBezTo>
                      <a:pt x="398" y="1329"/>
                      <a:pt x="783" y="951"/>
                      <a:pt x="1180" y="553"/>
                    </a:cubicBezTo>
                    <a:cubicBezTo>
                      <a:pt x="1258" y="482"/>
                      <a:pt x="1330" y="410"/>
                      <a:pt x="1402" y="338"/>
                    </a:cubicBezTo>
                    <a:cubicBezTo>
                      <a:pt x="1541" y="194"/>
                      <a:pt x="1407" y="1"/>
                      <a:pt x="1255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2174;p73">
                <a:extLst>
                  <a:ext uri="{FF2B5EF4-FFF2-40B4-BE49-F238E27FC236}">
                    <a16:creationId xmlns:a16="http://schemas.microsoft.com/office/drawing/2014/main" id="{81401E7B-F755-4545-A99F-536440CEF17A}"/>
                  </a:ext>
                </a:extLst>
              </p:cNvPr>
              <p:cNvSpPr/>
              <p:nvPr/>
            </p:nvSpPr>
            <p:spPr>
              <a:xfrm>
                <a:off x="2209573" y="3556194"/>
                <a:ext cx="225182" cy="286004"/>
              </a:xfrm>
              <a:custGeom>
                <a:avLst/>
                <a:gdLst/>
                <a:ahLst/>
                <a:cxnLst/>
                <a:rect l="l" t="t" r="r" b="b"/>
                <a:pathLst>
                  <a:path w="8919" h="11328" extrusionOk="0">
                    <a:moveTo>
                      <a:pt x="3483" y="1"/>
                    </a:moveTo>
                    <a:cubicBezTo>
                      <a:pt x="3312" y="1"/>
                      <a:pt x="3136" y="18"/>
                      <a:pt x="2955" y="53"/>
                    </a:cubicBezTo>
                    <a:cubicBezTo>
                      <a:pt x="2453" y="150"/>
                      <a:pt x="2088" y="431"/>
                      <a:pt x="1768" y="678"/>
                    </a:cubicBezTo>
                    <a:cubicBezTo>
                      <a:pt x="1424" y="948"/>
                      <a:pt x="1114" y="1188"/>
                      <a:pt x="661" y="1188"/>
                    </a:cubicBezTo>
                    <a:cubicBezTo>
                      <a:pt x="556" y="1188"/>
                      <a:pt x="444" y="1176"/>
                      <a:pt x="321" y="1148"/>
                    </a:cubicBezTo>
                    <a:cubicBezTo>
                      <a:pt x="303" y="1143"/>
                      <a:pt x="286" y="1141"/>
                      <a:pt x="270" y="1141"/>
                    </a:cubicBezTo>
                    <a:cubicBezTo>
                      <a:pt x="57" y="1141"/>
                      <a:pt x="0" y="1472"/>
                      <a:pt x="230" y="1532"/>
                    </a:cubicBezTo>
                    <a:cubicBezTo>
                      <a:pt x="386" y="1567"/>
                      <a:pt x="529" y="1583"/>
                      <a:pt x="662" y="1583"/>
                    </a:cubicBezTo>
                    <a:cubicBezTo>
                      <a:pt x="1244" y="1583"/>
                      <a:pt x="1633" y="1283"/>
                      <a:pt x="2010" y="991"/>
                    </a:cubicBezTo>
                    <a:cubicBezTo>
                      <a:pt x="2322" y="743"/>
                      <a:pt x="2622" y="522"/>
                      <a:pt x="3026" y="437"/>
                    </a:cubicBezTo>
                    <a:cubicBezTo>
                      <a:pt x="3181" y="409"/>
                      <a:pt x="3331" y="394"/>
                      <a:pt x="3476" y="394"/>
                    </a:cubicBezTo>
                    <a:cubicBezTo>
                      <a:pt x="3928" y="394"/>
                      <a:pt x="4331" y="534"/>
                      <a:pt x="4682" y="815"/>
                    </a:cubicBezTo>
                    <a:cubicBezTo>
                      <a:pt x="5718" y="1643"/>
                      <a:pt x="6148" y="3611"/>
                      <a:pt x="6200" y="5045"/>
                    </a:cubicBezTo>
                    <a:cubicBezTo>
                      <a:pt x="6285" y="7404"/>
                      <a:pt x="6709" y="9373"/>
                      <a:pt x="8514" y="11269"/>
                    </a:cubicBezTo>
                    <a:cubicBezTo>
                      <a:pt x="8547" y="11308"/>
                      <a:pt x="8599" y="11328"/>
                      <a:pt x="8657" y="11328"/>
                    </a:cubicBezTo>
                    <a:cubicBezTo>
                      <a:pt x="8827" y="11328"/>
                      <a:pt x="8918" y="11119"/>
                      <a:pt x="8801" y="10996"/>
                    </a:cubicBezTo>
                    <a:cubicBezTo>
                      <a:pt x="7080" y="9184"/>
                      <a:pt x="6676" y="7300"/>
                      <a:pt x="6591" y="5032"/>
                    </a:cubicBezTo>
                    <a:cubicBezTo>
                      <a:pt x="6533" y="3442"/>
                      <a:pt x="6063" y="1415"/>
                      <a:pt x="4923" y="509"/>
                    </a:cubicBezTo>
                    <a:cubicBezTo>
                      <a:pt x="4502" y="172"/>
                      <a:pt x="4021" y="1"/>
                      <a:pt x="348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2175;p73">
                <a:extLst>
                  <a:ext uri="{FF2B5EF4-FFF2-40B4-BE49-F238E27FC236}">
                    <a16:creationId xmlns:a16="http://schemas.microsoft.com/office/drawing/2014/main" id="{F9A0AAF4-38D8-3D43-B672-AB7DF14C8C14}"/>
                  </a:ext>
                </a:extLst>
              </p:cNvPr>
              <p:cNvSpPr/>
              <p:nvPr/>
            </p:nvSpPr>
            <p:spPr>
              <a:xfrm>
                <a:off x="2204675" y="3663471"/>
                <a:ext cx="77863" cy="446780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7696" extrusionOk="0">
                    <a:moveTo>
                      <a:pt x="421" y="1"/>
                    </a:moveTo>
                    <a:cubicBezTo>
                      <a:pt x="311" y="1"/>
                      <a:pt x="200" y="83"/>
                      <a:pt x="222" y="229"/>
                    </a:cubicBezTo>
                    <a:cubicBezTo>
                      <a:pt x="385" y="1272"/>
                      <a:pt x="313" y="2406"/>
                      <a:pt x="235" y="3612"/>
                    </a:cubicBezTo>
                    <a:cubicBezTo>
                      <a:pt x="118" y="5443"/>
                      <a:pt x="1" y="7340"/>
                      <a:pt x="796" y="8904"/>
                    </a:cubicBezTo>
                    <a:lnTo>
                      <a:pt x="815" y="8949"/>
                    </a:lnTo>
                    <a:cubicBezTo>
                      <a:pt x="1773" y="10826"/>
                      <a:pt x="2673" y="12606"/>
                      <a:pt x="2269" y="14724"/>
                    </a:cubicBezTo>
                    <a:cubicBezTo>
                      <a:pt x="2191" y="15102"/>
                      <a:pt x="1949" y="15487"/>
                      <a:pt x="1702" y="15865"/>
                    </a:cubicBezTo>
                    <a:cubicBezTo>
                      <a:pt x="1369" y="16379"/>
                      <a:pt x="1017" y="16914"/>
                      <a:pt x="1089" y="17520"/>
                    </a:cubicBezTo>
                    <a:cubicBezTo>
                      <a:pt x="1102" y="17618"/>
                      <a:pt x="1187" y="17689"/>
                      <a:pt x="1285" y="17689"/>
                    </a:cubicBezTo>
                    <a:lnTo>
                      <a:pt x="1311" y="17696"/>
                    </a:lnTo>
                    <a:cubicBezTo>
                      <a:pt x="1415" y="17683"/>
                      <a:pt x="1493" y="17585"/>
                      <a:pt x="1480" y="17481"/>
                    </a:cubicBezTo>
                    <a:cubicBezTo>
                      <a:pt x="1428" y="17018"/>
                      <a:pt x="1721" y="16562"/>
                      <a:pt x="2034" y="16086"/>
                    </a:cubicBezTo>
                    <a:cubicBezTo>
                      <a:pt x="2295" y="15682"/>
                      <a:pt x="2569" y="15265"/>
                      <a:pt x="2660" y="14796"/>
                    </a:cubicBezTo>
                    <a:cubicBezTo>
                      <a:pt x="3083" y="12547"/>
                      <a:pt x="2112" y="10631"/>
                      <a:pt x="1167" y="8780"/>
                    </a:cubicBezTo>
                    <a:lnTo>
                      <a:pt x="1141" y="8728"/>
                    </a:lnTo>
                    <a:cubicBezTo>
                      <a:pt x="398" y="7261"/>
                      <a:pt x="515" y="5417"/>
                      <a:pt x="633" y="3631"/>
                    </a:cubicBezTo>
                    <a:cubicBezTo>
                      <a:pt x="705" y="2464"/>
                      <a:pt x="783" y="1252"/>
                      <a:pt x="613" y="164"/>
                    </a:cubicBezTo>
                    <a:cubicBezTo>
                      <a:pt x="593" y="52"/>
                      <a:pt x="507" y="1"/>
                      <a:pt x="421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2176;p73">
                <a:extLst>
                  <a:ext uri="{FF2B5EF4-FFF2-40B4-BE49-F238E27FC236}">
                    <a16:creationId xmlns:a16="http://schemas.microsoft.com/office/drawing/2014/main" id="{2582B7C5-734C-7E40-AF1A-9E4015685CCA}"/>
                  </a:ext>
                </a:extLst>
              </p:cNvPr>
              <p:cNvSpPr/>
              <p:nvPr/>
            </p:nvSpPr>
            <p:spPr>
              <a:xfrm>
                <a:off x="2190688" y="3807432"/>
                <a:ext cx="26257" cy="34766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377" extrusionOk="0">
                    <a:moveTo>
                      <a:pt x="750" y="0"/>
                    </a:moveTo>
                    <a:cubicBezTo>
                      <a:pt x="707" y="0"/>
                      <a:pt x="662" y="16"/>
                      <a:pt x="620" y="54"/>
                    </a:cubicBezTo>
                    <a:cubicBezTo>
                      <a:pt x="287" y="334"/>
                      <a:pt x="72" y="725"/>
                      <a:pt x="14" y="1155"/>
                    </a:cubicBezTo>
                    <a:cubicBezTo>
                      <a:pt x="1" y="1266"/>
                      <a:pt x="72" y="1364"/>
                      <a:pt x="183" y="1377"/>
                    </a:cubicBezTo>
                    <a:lnTo>
                      <a:pt x="209" y="1377"/>
                    </a:lnTo>
                    <a:cubicBezTo>
                      <a:pt x="307" y="1377"/>
                      <a:pt x="392" y="1305"/>
                      <a:pt x="405" y="1207"/>
                    </a:cubicBezTo>
                    <a:cubicBezTo>
                      <a:pt x="450" y="875"/>
                      <a:pt x="620" y="569"/>
                      <a:pt x="880" y="354"/>
                    </a:cubicBezTo>
                    <a:cubicBezTo>
                      <a:pt x="1039" y="215"/>
                      <a:pt x="908" y="0"/>
                      <a:pt x="750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2177;p73">
                <a:extLst>
                  <a:ext uri="{FF2B5EF4-FFF2-40B4-BE49-F238E27FC236}">
                    <a16:creationId xmlns:a16="http://schemas.microsoft.com/office/drawing/2014/main" id="{FB11F606-9C6B-B64F-BDBC-BB3CC93374F6}"/>
                  </a:ext>
                </a:extLst>
              </p:cNvPr>
              <p:cNvSpPr/>
              <p:nvPr/>
            </p:nvSpPr>
            <p:spPr>
              <a:xfrm>
                <a:off x="2263628" y="4021784"/>
                <a:ext cx="25980" cy="78772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3120" extrusionOk="0">
                    <a:moveTo>
                      <a:pt x="262" y="1"/>
                    </a:moveTo>
                    <a:cubicBezTo>
                      <a:pt x="130" y="1"/>
                      <a:pt x="0" y="137"/>
                      <a:pt x="84" y="291"/>
                    </a:cubicBezTo>
                    <a:cubicBezTo>
                      <a:pt x="455" y="988"/>
                      <a:pt x="631" y="1894"/>
                      <a:pt x="605" y="2917"/>
                    </a:cubicBezTo>
                    <a:cubicBezTo>
                      <a:pt x="599" y="3022"/>
                      <a:pt x="690" y="3113"/>
                      <a:pt x="794" y="3119"/>
                    </a:cubicBezTo>
                    <a:lnTo>
                      <a:pt x="801" y="3119"/>
                    </a:lnTo>
                    <a:cubicBezTo>
                      <a:pt x="911" y="3119"/>
                      <a:pt x="996" y="3035"/>
                      <a:pt x="1003" y="2924"/>
                    </a:cubicBezTo>
                    <a:cubicBezTo>
                      <a:pt x="1029" y="1816"/>
                      <a:pt x="840" y="877"/>
                      <a:pt x="429" y="108"/>
                    </a:cubicBezTo>
                    <a:cubicBezTo>
                      <a:pt x="389" y="32"/>
                      <a:pt x="325" y="1"/>
                      <a:pt x="262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2178;p73">
                <a:extLst>
                  <a:ext uri="{FF2B5EF4-FFF2-40B4-BE49-F238E27FC236}">
                    <a16:creationId xmlns:a16="http://schemas.microsoft.com/office/drawing/2014/main" id="{9DA2D438-AD41-E142-AFE0-B040304FCFB4}"/>
                  </a:ext>
                </a:extLst>
              </p:cNvPr>
              <p:cNvSpPr/>
              <p:nvPr/>
            </p:nvSpPr>
            <p:spPr>
              <a:xfrm>
                <a:off x="2217021" y="3921475"/>
                <a:ext cx="34438" cy="45799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814" extrusionOk="0">
                    <a:moveTo>
                      <a:pt x="1080" y="0"/>
                    </a:moveTo>
                    <a:cubicBezTo>
                      <a:pt x="1052" y="0"/>
                      <a:pt x="1022" y="7"/>
                      <a:pt x="991" y="21"/>
                    </a:cubicBezTo>
                    <a:cubicBezTo>
                      <a:pt x="424" y="275"/>
                      <a:pt x="20" y="927"/>
                      <a:pt x="0" y="1611"/>
                    </a:cubicBezTo>
                    <a:cubicBezTo>
                      <a:pt x="0" y="1722"/>
                      <a:pt x="85" y="1807"/>
                      <a:pt x="196" y="1813"/>
                    </a:cubicBezTo>
                    <a:lnTo>
                      <a:pt x="202" y="1813"/>
                    </a:lnTo>
                    <a:cubicBezTo>
                      <a:pt x="307" y="1813"/>
                      <a:pt x="398" y="1728"/>
                      <a:pt x="398" y="1618"/>
                    </a:cubicBezTo>
                    <a:cubicBezTo>
                      <a:pt x="411" y="1090"/>
                      <a:pt x="730" y="568"/>
                      <a:pt x="1154" y="379"/>
                    </a:cubicBezTo>
                    <a:cubicBezTo>
                      <a:pt x="1364" y="289"/>
                      <a:pt x="1268" y="0"/>
                      <a:pt x="1080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2179;p73">
                <a:extLst>
                  <a:ext uri="{FF2B5EF4-FFF2-40B4-BE49-F238E27FC236}">
                    <a16:creationId xmlns:a16="http://schemas.microsoft.com/office/drawing/2014/main" id="{EDA05A53-FC91-AF4D-949B-0C04B308B9B2}"/>
                  </a:ext>
                </a:extLst>
              </p:cNvPr>
              <p:cNvSpPr/>
              <p:nvPr/>
            </p:nvSpPr>
            <p:spPr>
              <a:xfrm>
                <a:off x="1971994" y="3532411"/>
                <a:ext cx="208393" cy="33054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3092" extrusionOk="0">
                    <a:moveTo>
                      <a:pt x="5803" y="1"/>
                    </a:moveTo>
                    <a:cubicBezTo>
                      <a:pt x="5475" y="1"/>
                      <a:pt x="5154" y="111"/>
                      <a:pt x="4889" y="317"/>
                    </a:cubicBezTo>
                    <a:cubicBezTo>
                      <a:pt x="3351" y="1451"/>
                      <a:pt x="2686" y="3419"/>
                      <a:pt x="2106" y="5153"/>
                    </a:cubicBezTo>
                    <a:lnTo>
                      <a:pt x="2028" y="5381"/>
                    </a:lnTo>
                    <a:cubicBezTo>
                      <a:pt x="1226" y="7760"/>
                      <a:pt x="646" y="10171"/>
                      <a:pt x="27" y="12850"/>
                    </a:cubicBezTo>
                    <a:cubicBezTo>
                      <a:pt x="1" y="12954"/>
                      <a:pt x="66" y="13059"/>
                      <a:pt x="177" y="13085"/>
                    </a:cubicBezTo>
                    <a:cubicBezTo>
                      <a:pt x="190" y="13091"/>
                      <a:pt x="203" y="13091"/>
                      <a:pt x="222" y="13091"/>
                    </a:cubicBezTo>
                    <a:cubicBezTo>
                      <a:pt x="314" y="13091"/>
                      <a:pt x="392" y="13026"/>
                      <a:pt x="411" y="12935"/>
                    </a:cubicBezTo>
                    <a:cubicBezTo>
                      <a:pt x="1031" y="10269"/>
                      <a:pt x="1611" y="7871"/>
                      <a:pt x="2406" y="5505"/>
                    </a:cubicBezTo>
                    <a:lnTo>
                      <a:pt x="2484" y="5277"/>
                    </a:lnTo>
                    <a:cubicBezTo>
                      <a:pt x="3044" y="3595"/>
                      <a:pt x="3683" y="1692"/>
                      <a:pt x="5117" y="636"/>
                    </a:cubicBezTo>
                    <a:cubicBezTo>
                      <a:pt x="5319" y="478"/>
                      <a:pt x="5563" y="395"/>
                      <a:pt x="5810" y="395"/>
                    </a:cubicBezTo>
                    <a:cubicBezTo>
                      <a:pt x="5890" y="395"/>
                      <a:pt x="5970" y="404"/>
                      <a:pt x="6049" y="421"/>
                    </a:cubicBezTo>
                    <a:cubicBezTo>
                      <a:pt x="6779" y="564"/>
                      <a:pt x="7463" y="1333"/>
                      <a:pt x="7828" y="1946"/>
                    </a:cubicBezTo>
                    <a:cubicBezTo>
                      <a:pt x="7870" y="2012"/>
                      <a:pt x="7930" y="2039"/>
                      <a:pt x="7989" y="2039"/>
                    </a:cubicBezTo>
                    <a:cubicBezTo>
                      <a:pt x="8122" y="2039"/>
                      <a:pt x="8253" y="1898"/>
                      <a:pt x="8167" y="1744"/>
                    </a:cubicBezTo>
                    <a:cubicBezTo>
                      <a:pt x="7744" y="1034"/>
                      <a:pt x="6988" y="206"/>
                      <a:pt x="6127" y="37"/>
                    </a:cubicBezTo>
                    <a:cubicBezTo>
                      <a:pt x="6019" y="12"/>
                      <a:pt x="5911" y="1"/>
                      <a:pt x="5803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2180;p73">
                <a:extLst>
                  <a:ext uri="{FF2B5EF4-FFF2-40B4-BE49-F238E27FC236}">
                    <a16:creationId xmlns:a16="http://schemas.microsoft.com/office/drawing/2014/main" id="{2C5EB271-DDE8-6740-96B3-1B6DD8539D36}"/>
                  </a:ext>
                </a:extLst>
              </p:cNvPr>
              <p:cNvSpPr/>
              <p:nvPr/>
            </p:nvSpPr>
            <p:spPr>
              <a:xfrm>
                <a:off x="2011481" y="3703135"/>
                <a:ext cx="16815" cy="95133"/>
              </a:xfrm>
              <a:custGeom>
                <a:avLst/>
                <a:gdLst/>
                <a:ahLst/>
                <a:cxnLst/>
                <a:rect l="l" t="t" r="r" b="b"/>
                <a:pathLst>
                  <a:path w="666" h="3768" extrusionOk="0">
                    <a:moveTo>
                      <a:pt x="230" y="0"/>
                    </a:moveTo>
                    <a:cubicBezTo>
                      <a:pt x="131" y="0"/>
                      <a:pt x="46" y="77"/>
                      <a:pt x="34" y="183"/>
                    </a:cubicBezTo>
                    <a:cubicBezTo>
                      <a:pt x="21" y="620"/>
                      <a:pt x="47" y="1056"/>
                      <a:pt x="112" y="1487"/>
                    </a:cubicBezTo>
                    <a:cubicBezTo>
                      <a:pt x="183" y="2151"/>
                      <a:pt x="262" y="2836"/>
                      <a:pt x="47" y="3507"/>
                    </a:cubicBezTo>
                    <a:cubicBezTo>
                      <a:pt x="1" y="3637"/>
                      <a:pt x="99" y="3768"/>
                      <a:pt x="236" y="3768"/>
                    </a:cubicBezTo>
                    <a:cubicBezTo>
                      <a:pt x="320" y="3768"/>
                      <a:pt x="392" y="3709"/>
                      <a:pt x="418" y="3631"/>
                    </a:cubicBezTo>
                    <a:cubicBezTo>
                      <a:pt x="666" y="2875"/>
                      <a:pt x="581" y="2145"/>
                      <a:pt x="503" y="1441"/>
                    </a:cubicBezTo>
                    <a:cubicBezTo>
                      <a:pt x="438" y="1030"/>
                      <a:pt x="418" y="620"/>
                      <a:pt x="431" y="209"/>
                    </a:cubicBezTo>
                    <a:cubicBezTo>
                      <a:pt x="438" y="98"/>
                      <a:pt x="353" y="7"/>
                      <a:pt x="242" y="1"/>
                    </a:cubicBezTo>
                    <a:cubicBezTo>
                      <a:pt x="238" y="0"/>
                      <a:pt x="234" y="0"/>
                      <a:pt x="230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2181;p73">
                <a:extLst>
                  <a:ext uri="{FF2B5EF4-FFF2-40B4-BE49-F238E27FC236}">
                    <a16:creationId xmlns:a16="http://schemas.microsoft.com/office/drawing/2014/main" id="{7C324CB2-6FA7-2E42-B6CB-3AE74D98B68C}"/>
                  </a:ext>
                </a:extLst>
              </p:cNvPr>
              <p:cNvSpPr/>
              <p:nvPr/>
            </p:nvSpPr>
            <p:spPr>
              <a:xfrm>
                <a:off x="1964748" y="3774560"/>
                <a:ext cx="37770" cy="41658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1650" extrusionOk="0">
                    <a:moveTo>
                      <a:pt x="1226" y="1"/>
                    </a:moveTo>
                    <a:cubicBezTo>
                      <a:pt x="1209" y="1"/>
                      <a:pt x="1192" y="3"/>
                      <a:pt x="1174" y="7"/>
                    </a:cubicBezTo>
                    <a:cubicBezTo>
                      <a:pt x="444" y="137"/>
                      <a:pt x="1" y="711"/>
                      <a:pt x="34" y="1460"/>
                    </a:cubicBezTo>
                    <a:cubicBezTo>
                      <a:pt x="40" y="1564"/>
                      <a:pt x="125" y="1649"/>
                      <a:pt x="236" y="1649"/>
                    </a:cubicBezTo>
                    <a:lnTo>
                      <a:pt x="242" y="1649"/>
                    </a:lnTo>
                    <a:cubicBezTo>
                      <a:pt x="353" y="1643"/>
                      <a:pt x="438" y="1545"/>
                      <a:pt x="431" y="1441"/>
                    </a:cubicBezTo>
                    <a:cubicBezTo>
                      <a:pt x="399" y="887"/>
                      <a:pt x="718" y="489"/>
                      <a:pt x="1246" y="391"/>
                    </a:cubicBezTo>
                    <a:cubicBezTo>
                      <a:pt x="1495" y="355"/>
                      <a:pt x="1449" y="1"/>
                      <a:pt x="122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182;p73">
                <a:extLst>
                  <a:ext uri="{FF2B5EF4-FFF2-40B4-BE49-F238E27FC236}">
                    <a16:creationId xmlns:a16="http://schemas.microsoft.com/office/drawing/2014/main" id="{2951E627-7B3B-F047-A33F-7C988A773445}"/>
                  </a:ext>
                </a:extLst>
              </p:cNvPr>
              <p:cNvSpPr/>
              <p:nvPr/>
            </p:nvSpPr>
            <p:spPr>
              <a:xfrm>
                <a:off x="2036602" y="3620651"/>
                <a:ext cx="19516" cy="47137"/>
              </a:xfrm>
              <a:custGeom>
                <a:avLst/>
                <a:gdLst/>
                <a:ahLst/>
                <a:cxnLst/>
                <a:rect l="l" t="t" r="r" b="b"/>
                <a:pathLst>
                  <a:path w="773" h="1867" extrusionOk="0">
                    <a:moveTo>
                      <a:pt x="273" y="0"/>
                    </a:moveTo>
                    <a:cubicBezTo>
                      <a:pt x="134" y="0"/>
                      <a:pt x="0" y="153"/>
                      <a:pt x="101" y="309"/>
                    </a:cubicBezTo>
                    <a:cubicBezTo>
                      <a:pt x="316" y="641"/>
                      <a:pt x="394" y="1058"/>
                      <a:pt x="349" y="1651"/>
                    </a:cubicBezTo>
                    <a:cubicBezTo>
                      <a:pt x="336" y="1762"/>
                      <a:pt x="420" y="1860"/>
                      <a:pt x="531" y="1866"/>
                    </a:cubicBezTo>
                    <a:lnTo>
                      <a:pt x="544" y="1866"/>
                    </a:lnTo>
                    <a:cubicBezTo>
                      <a:pt x="642" y="1866"/>
                      <a:pt x="727" y="1788"/>
                      <a:pt x="740" y="1684"/>
                    </a:cubicBezTo>
                    <a:cubicBezTo>
                      <a:pt x="772" y="1254"/>
                      <a:pt x="772" y="628"/>
                      <a:pt x="433" y="94"/>
                    </a:cubicBezTo>
                    <a:cubicBezTo>
                      <a:pt x="391" y="28"/>
                      <a:pt x="331" y="0"/>
                      <a:pt x="273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183;p73">
                <a:extLst>
                  <a:ext uri="{FF2B5EF4-FFF2-40B4-BE49-F238E27FC236}">
                    <a16:creationId xmlns:a16="http://schemas.microsoft.com/office/drawing/2014/main" id="{510CAC31-F272-B846-9184-BE3313FB6ADD}"/>
                  </a:ext>
                </a:extLst>
              </p:cNvPr>
              <p:cNvSpPr/>
              <p:nvPr/>
            </p:nvSpPr>
            <p:spPr>
              <a:xfrm>
                <a:off x="2136380" y="3657715"/>
                <a:ext cx="59104" cy="412569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16341" extrusionOk="0">
                    <a:moveTo>
                      <a:pt x="2139" y="1"/>
                    </a:moveTo>
                    <a:cubicBezTo>
                      <a:pt x="2034" y="1"/>
                      <a:pt x="1943" y="85"/>
                      <a:pt x="1943" y="196"/>
                    </a:cubicBezTo>
                    <a:lnTo>
                      <a:pt x="1943" y="359"/>
                    </a:lnTo>
                    <a:cubicBezTo>
                      <a:pt x="1943" y="2419"/>
                      <a:pt x="1943" y="4042"/>
                      <a:pt x="1220" y="5938"/>
                    </a:cubicBezTo>
                    <a:cubicBezTo>
                      <a:pt x="685" y="7320"/>
                      <a:pt x="333" y="8871"/>
                      <a:pt x="99" y="10800"/>
                    </a:cubicBezTo>
                    <a:cubicBezTo>
                      <a:pt x="1" y="11635"/>
                      <a:pt x="268" y="12410"/>
                      <a:pt x="529" y="13160"/>
                    </a:cubicBezTo>
                    <a:cubicBezTo>
                      <a:pt x="868" y="14118"/>
                      <a:pt x="1180" y="15024"/>
                      <a:pt x="816" y="16079"/>
                    </a:cubicBezTo>
                    <a:cubicBezTo>
                      <a:pt x="776" y="16184"/>
                      <a:pt x="829" y="16295"/>
                      <a:pt x="933" y="16327"/>
                    </a:cubicBezTo>
                    <a:cubicBezTo>
                      <a:pt x="952" y="16340"/>
                      <a:pt x="978" y="16340"/>
                      <a:pt x="998" y="16340"/>
                    </a:cubicBezTo>
                    <a:cubicBezTo>
                      <a:pt x="1083" y="16340"/>
                      <a:pt x="1161" y="16288"/>
                      <a:pt x="1187" y="16203"/>
                    </a:cubicBezTo>
                    <a:cubicBezTo>
                      <a:pt x="1598" y="15030"/>
                      <a:pt x="1246" y="14013"/>
                      <a:pt x="900" y="13029"/>
                    </a:cubicBezTo>
                    <a:cubicBezTo>
                      <a:pt x="646" y="12286"/>
                      <a:pt x="405" y="11589"/>
                      <a:pt x="490" y="10846"/>
                    </a:cubicBezTo>
                    <a:cubicBezTo>
                      <a:pt x="718" y="8949"/>
                      <a:pt x="1063" y="7431"/>
                      <a:pt x="1585" y="6075"/>
                    </a:cubicBezTo>
                    <a:cubicBezTo>
                      <a:pt x="2341" y="4113"/>
                      <a:pt x="2341" y="2458"/>
                      <a:pt x="2341" y="359"/>
                    </a:cubicBezTo>
                    <a:lnTo>
                      <a:pt x="2341" y="196"/>
                    </a:lnTo>
                    <a:cubicBezTo>
                      <a:pt x="2341" y="85"/>
                      <a:pt x="2249" y="1"/>
                      <a:pt x="2139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184;p73">
                <a:extLst>
                  <a:ext uri="{FF2B5EF4-FFF2-40B4-BE49-F238E27FC236}">
                    <a16:creationId xmlns:a16="http://schemas.microsoft.com/office/drawing/2014/main" id="{6381808A-57B7-1A4A-A51C-2A9FB8760F16}"/>
                  </a:ext>
                </a:extLst>
              </p:cNvPr>
              <p:cNvSpPr/>
              <p:nvPr/>
            </p:nvSpPr>
            <p:spPr>
              <a:xfrm>
                <a:off x="2116157" y="3951747"/>
                <a:ext cx="41482" cy="30547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099" extrusionOk="0">
                    <a:moveTo>
                      <a:pt x="1086" y="0"/>
                    </a:moveTo>
                    <a:cubicBezTo>
                      <a:pt x="1016" y="0"/>
                      <a:pt x="947" y="37"/>
                      <a:pt x="913" y="125"/>
                    </a:cubicBezTo>
                    <a:cubicBezTo>
                      <a:pt x="0" y="2322"/>
                      <a:pt x="339" y="4460"/>
                      <a:pt x="671" y="6532"/>
                    </a:cubicBezTo>
                    <a:cubicBezTo>
                      <a:pt x="965" y="8351"/>
                      <a:pt x="1238" y="10071"/>
                      <a:pt x="737" y="11844"/>
                    </a:cubicBezTo>
                    <a:cubicBezTo>
                      <a:pt x="704" y="11968"/>
                      <a:pt x="795" y="12092"/>
                      <a:pt x="926" y="12098"/>
                    </a:cubicBezTo>
                    <a:cubicBezTo>
                      <a:pt x="1017" y="12092"/>
                      <a:pt x="1095" y="12033"/>
                      <a:pt x="1121" y="11948"/>
                    </a:cubicBezTo>
                    <a:cubicBezTo>
                      <a:pt x="1643" y="10091"/>
                      <a:pt x="1349" y="8246"/>
                      <a:pt x="1063" y="6467"/>
                    </a:cubicBezTo>
                    <a:cubicBezTo>
                      <a:pt x="737" y="4453"/>
                      <a:pt x="404" y="2367"/>
                      <a:pt x="1271" y="275"/>
                    </a:cubicBezTo>
                    <a:cubicBezTo>
                      <a:pt x="1338" y="120"/>
                      <a:pt x="1211" y="0"/>
                      <a:pt x="1086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185;p73">
                <a:extLst>
                  <a:ext uri="{FF2B5EF4-FFF2-40B4-BE49-F238E27FC236}">
                    <a16:creationId xmlns:a16="http://schemas.microsoft.com/office/drawing/2014/main" id="{92BB717D-FC57-5944-A595-C8015FCE266C}"/>
                  </a:ext>
                </a:extLst>
              </p:cNvPr>
              <p:cNvSpPr/>
              <p:nvPr/>
            </p:nvSpPr>
            <p:spPr>
              <a:xfrm>
                <a:off x="2110072" y="3799227"/>
                <a:ext cx="72435" cy="157014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6219" extrusionOk="0">
                    <a:moveTo>
                      <a:pt x="2583" y="1"/>
                    </a:moveTo>
                    <a:cubicBezTo>
                      <a:pt x="2547" y="1"/>
                      <a:pt x="2508" y="13"/>
                      <a:pt x="2470" y="40"/>
                    </a:cubicBezTo>
                    <a:cubicBezTo>
                      <a:pt x="613" y="1370"/>
                      <a:pt x="0" y="4003"/>
                      <a:pt x="46" y="6030"/>
                    </a:cubicBezTo>
                    <a:cubicBezTo>
                      <a:pt x="46" y="6134"/>
                      <a:pt x="137" y="6219"/>
                      <a:pt x="248" y="6219"/>
                    </a:cubicBezTo>
                    <a:cubicBezTo>
                      <a:pt x="358" y="6219"/>
                      <a:pt x="443" y="6127"/>
                      <a:pt x="437" y="6016"/>
                    </a:cubicBezTo>
                    <a:cubicBezTo>
                      <a:pt x="398" y="4094"/>
                      <a:pt x="965" y="1598"/>
                      <a:pt x="2698" y="359"/>
                    </a:cubicBezTo>
                    <a:cubicBezTo>
                      <a:pt x="2869" y="237"/>
                      <a:pt x="2747" y="1"/>
                      <a:pt x="2583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186;p73">
                <a:extLst>
                  <a:ext uri="{FF2B5EF4-FFF2-40B4-BE49-F238E27FC236}">
                    <a16:creationId xmlns:a16="http://schemas.microsoft.com/office/drawing/2014/main" id="{22E95F8F-B962-F64F-8353-15655208CD51}"/>
                  </a:ext>
                </a:extLst>
              </p:cNvPr>
              <p:cNvSpPr/>
              <p:nvPr/>
            </p:nvSpPr>
            <p:spPr>
              <a:xfrm>
                <a:off x="2139688" y="3495626"/>
                <a:ext cx="44284" cy="95158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769" extrusionOk="0">
                    <a:moveTo>
                      <a:pt x="215" y="1"/>
                    </a:moveTo>
                    <a:cubicBezTo>
                      <a:pt x="104" y="1"/>
                      <a:pt x="20" y="86"/>
                      <a:pt x="20" y="197"/>
                    </a:cubicBezTo>
                    <a:cubicBezTo>
                      <a:pt x="0" y="933"/>
                      <a:pt x="346" y="1415"/>
                      <a:pt x="678" y="1885"/>
                    </a:cubicBezTo>
                    <a:cubicBezTo>
                      <a:pt x="1023" y="2367"/>
                      <a:pt x="1349" y="2823"/>
                      <a:pt x="1271" y="3553"/>
                    </a:cubicBezTo>
                    <a:cubicBezTo>
                      <a:pt x="1258" y="3664"/>
                      <a:pt x="1336" y="3755"/>
                      <a:pt x="1447" y="3768"/>
                    </a:cubicBezTo>
                    <a:lnTo>
                      <a:pt x="1467" y="3768"/>
                    </a:lnTo>
                    <a:cubicBezTo>
                      <a:pt x="1564" y="3768"/>
                      <a:pt x="1649" y="3696"/>
                      <a:pt x="1662" y="3592"/>
                    </a:cubicBezTo>
                    <a:cubicBezTo>
                      <a:pt x="1753" y="2712"/>
                      <a:pt x="1356" y="2152"/>
                      <a:pt x="1004" y="1656"/>
                    </a:cubicBezTo>
                    <a:cubicBezTo>
                      <a:pt x="691" y="1220"/>
                      <a:pt x="398" y="809"/>
                      <a:pt x="411" y="203"/>
                    </a:cubicBezTo>
                    <a:cubicBezTo>
                      <a:pt x="417" y="99"/>
                      <a:pt x="326" y="8"/>
                      <a:pt x="222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2187;p73">
                <a:extLst>
                  <a:ext uri="{FF2B5EF4-FFF2-40B4-BE49-F238E27FC236}">
                    <a16:creationId xmlns:a16="http://schemas.microsoft.com/office/drawing/2014/main" id="{DB7E9854-88F0-0F48-957D-4325626867DD}"/>
                  </a:ext>
                </a:extLst>
              </p:cNvPr>
              <p:cNvSpPr/>
              <p:nvPr/>
            </p:nvSpPr>
            <p:spPr>
              <a:xfrm>
                <a:off x="2082956" y="3501155"/>
                <a:ext cx="34867" cy="41557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1646" extrusionOk="0">
                    <a:moveTo>
                      <a:pt x="277" y="0"/>
                    </a:moveTo>
                    <a:cubicBezTo>
                      <a:pt x="83" y="0"/>
                      <a:pt x="0" y="301"/>
                      <a:pt x="214" y="382"/>
                    </a:cubicBezTo>
                    <a:cubicBezTo>
                      <a:pt x="703" y="564"/>
                      <a:pt x="976" y="962"/>
                      <a:pt x="957" y="1444"/>
                    </a:cubicBezTo>
                    <a:cubicBezTo>
                      <a:pt x="957" y="1548"/>
                      <a:pt x="1041" y="1639"/>
                      <a:pt x="1146" y="1646"/>
                    </a:cubicBezTo>
                    <a:lnTo>
                      <a:pt x="1159" y="1646"/>
                    </a:lnTo>
                    <a:cubicBezTo>
                      <a:pt x="1263" y="1646"/>
                      <a:pt x="1348" y="1561"/>
                      <a:pt x="1354" y="1457"/>
                    </a:cubicBezTo>
                    <a:cubicBezTo>
                      <a:pt x="1380" y="812"/>
                      <a:pt x="996" y="258"/>
                      <a:pt x="357" y="17"/>
                    </a:cubicBezTo>
                    <a:cubicBezTo>
                      <a:pt x="329" y="5"/>
                      <a:pt x="302" y="0"/>
                      <a:pt x="277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2188;p73">
                <a:extLst>
                  <a:ext uri="{FF2B5EF4-FFF2-40B4-BE49-F238E27FC236}">
                    <a16:creationId xmlns:a16="http://schemas.microsoft.com/office/drawing/2014/main" id="{633F7C88-4690-0448-8F31-8D9350FE68C0}"/>
                  </a:ext>
                </a:extLst>
              </p:cNvPr>
              <p:cNvSpPr/>
              <p:nvPr/>
            </p:nvSpPr>
            <p:spPr>
              <a:xfrm>
                <a:off x="2133603" y="3704624"/>
                <a:ext cx="63119" cy="88215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3494" extrusionOk="0">
                    <a:moveTo>
                      <a:pt x="2240" y="1"/>
                    </a:moveTo>
                    <a:cubicBezTo>
                      <a:pt x="2179" y="1"/>
                      <a:pt x="2119" y="29"/>
                      <a:pt x="2079" y="98"/>
                    </a:cubicBezTo>
                    <a:cubicBezTo>
                      <a:pt x="1942" y="352"/>
                      <a:pt x="1669" y="678"/>
                      <a:pt x="1382" y="1017"/>
                    </a:cubicBezTo>
                    <a:cubicBezTo>
                      <a:pt x="730" y="1773"/>
                      <a:pt x="0" y="2627"/>
                      <a:pt x="274" y="3363"/>
                    </a:cubicBezTo>
                    <a:cubicBezTo>
                      <a:pt x="300" y="3441"/>
                      <a:pt x="372" y="3494"/>
                      <a:pt x="456" y="3494"/>
                    </a:cubicBezTo>
                    <a:cubicBezTo>
                      <a:pt x="476" y="3494"/>
                      <a:pt x="502" y="3487"/>
                      <a:pt x="521" y="3481"/>
                    </a:cubicBezTo>
                    <a:cubicBezTo>
                      <a:pt x="626" y="3441"/>
                      <a:pt x="678" y="3331"/>
                      <a:pt x="639" y="3226"/>
                    </a:cubicBezTo>
                    <a:cubicBezTo>
                      <a:pt x="450" y="2712"/>
                      <a:pt x="1134" y="1910"/>
                      <a:pt x="1682" y="1271"/>
                    </a:cubicBezTo>
                    <a:cubicBezTo>
                      <a:pt x="1981" y="913"/>
                      <a:pt x="2275" y="580"/>
                      <a:pt x="2425" y="287"/>
                    </a:cubicBezTo>
                    <a:cubicBezTo>
                      <a:pt x="2500" y="132"/>
                      <a:pt x="2370" y="1"/>
                      <a:pt x="2240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2189;p73">
                <a:extLst>
                  <a:ext uri="{FF2B5EF4-FFF2-40B4-BE49-F238E27FC236}">
                    <a16:creationId xmlns:a16="http://schemas.microsoft.com/office/drawing/2014/main" id="{74255500-D856-2543-A73C-2572741CF1C9}"/>
                  </a:ext>
                </a:extLst>
              </p:cNvPr>
              <p:cNvSpPr/>
              <p:nvPr/>
            </p:nvSpPr>
            <p:spPr>
              <a:xfrm>
                <a:off x="2153372" y="3748479"/>
                <a:ext cx="21713" cy="27747"/>
              </a:xfrm>
              <a:custGeom>
                <a:avLst/>
                <a:gdLst/>
                <a:ahLst/>
                <a:cxnLst/>
                <a:rect l="l" t="t" r="r" b="b"/>
                <a:pathLst>
                  <a:path w="860" h="1099" extrusionOk="0">
                    <a:moveTo>
                      <a:pt x="279" y="1"/>
                    </a:moveTo>
                    <a:cubicBezTo>
                      <a:pt x="117" y="1"/>
                      <a:pt x="1" y="222"/>
                      <a:pt x="156" y="355"/>
                    </a:cubicBezTo>
                    <a:cubicBezTo>
                      <a:pt x="325" y="492"/>
                      <a:pt x="436" y="701"/>
                      <a:pt x="455" y="922"/>
                    </a:cubicBezTo>
                    <a:cubicBezTo>
                      <a:pt x="468" y="1027"/>
                      <a:pt x="553" y="1098"/>
                      <a:pt x="651" y="1098"/>
                    </a:cubicBezTo>
                    <a:lnTo>
                      <a:pt x="670" y="1098"/>
                    </a:lnTo>
                    <a:cubicBezTo>
                      <a:pt x="781" y="1085"/>
                      <a:pt x="859" y="994"/>
                      <a:pt x="846" y="883"/>
                    </a:cubicBezTo>
                    <a:cubicBezTo>
                      <a:pt x="820" y="551"/>
                      <a:pt x="651" y="245"/>
                      <a:pt x="390" y="36"/>
                    </a:cubicBezTo>
                    <a:cubicBezTo>
                      <a:pt x="353" y="11"/>
                      <a:pt x="315" y="1"/>
                      <a:pt x="279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2190;p73">
                <a:extLst>
                  <a:ext uri="{FF2B5EF4-FFF2-40B4-BE49-F238E27FC236}">
                    <a16:creationId xmlns:a16="http://schemas.microsoft.com/office/drawing/2014/main" id="{7797C77E-2A43-2B49-BE7A-E4EE80E274A1}"/>
                  </a:ext>
                </a:extLst>
              </p:cNvPr>
              <p:cNvSpPr/>
              <p:nvPr/>
            </p:nvSpPr>
            <p:spPr>
              <a:xfrm>
                <a:off x="2147691" y="3883023"/>
                <a:ext cx="38755" cy="52641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2085" extrusionOk="0">
                    <a:moveTo>
                      <a:pt x="281" y="1"/>
                    </a:moveTo>
                    <a:cubicBezTo>
                      <a:pt x="130" y="1"/>
                      <a:pt x="0" y="194"/>
                      <a:pt x="139" y="338"/>
                    </a:cubicBezTo>
                    <a:cubicBezTo>
                      <a:pt x="211" y="410"/>
                      <a:pt x="283" y="482"/>
                      <a:pt x="354" y="553"/>
                    </a:cubicBezTo>
                    <a:cubicBezTo>
                      <a:pt x="759" y="951"/>
                      <a:pt x="1137" y="1329"/>
                      <a:pt x="1117" y="1876"/>
                    </a:cubicBezTo>
                    <a:cubicBezTo>
                      <a:pt x="1111" y="1987"/>
                      <a:pt x="1195" y="2078"/>
                      <a:pt x="1306" y="2085"/>
                    </a:cubicBezTo>
                    <a:lnTo>
                      <a:pt x="1313" y="2085"/>
                    </a:lnTo>
                    <a:cubicBezTo>
                      <a:pt x="1417" y="2085"/>
                      <a:pt x="1508" y="2000"/>
                      <a:pt x="1508" y="1896"/>
                    </a:cubicBezTo>
                    <a:cubicBezTo>
                      <a:pt x="1534" y="1166"/>
                      <a:pt x="1078" y="716"/>
                      <a:pt x="635" y="273"/>
                    </a:cubicBezTo>
                    <a:cubicBezTo>
                      <a:pt x="563" y="208"/>
                      <a:pt x="491" y="136"/>
                      <a:pt x="420" y="64"/>
                    </a:cubicBezTo>
                    <a:cubicBezTo>
                      <a:pt x="376" y="20"/>
                      <a:pt x="327" y="1"/>
                      <a:pt x="281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2191;p73">
                <a:extLst>
                  <a:ext uri="{FF2B5EF4-FFF2-40B4-BE49-F238E27FC236}">
                    <a16:creationId xmlns:a16="http://schemas.microsoft.com/office/drawing/2014/main" id="{4A93D9A7-DF81-734E-8658-E9939958B41B}"/>
                  </a:ext>
                </a:extLst>
              </p:cNvPr>
              <p:cNvSpPr/>
              <p:nvPr/>
            </p:nvSpPr>
            <p:spPr>
              <a:xfrm>
                <a:off x="1959824" y="3556194"/>
                <a:ext cx="225561" cy="286004"/>
              </a:xfrm>
              <a:custGeom>
                <a:avLst/>
                <a:gdLst/>
                <a:ahLst/>
                <a:cxnLst/>
                <a:rect l="l" t="t" r="r" b="b"/>
                <a:pathLst>
                  <a:path w="8934" h="11328" extrusionOk="0">
                    <a:moveTo>
                      <a:pt x="5434" y="0"/>
                    </a:moveTo>
                    <a:cubicBezTo>
                      <a:pt x="4897" y="0"/>
                      <a:pt x="4415" y="169"/>
                      <a:pt x="3996" y="509"/>
                    </a:cubicBezTo>
                    <a:cubicBezTo>
                      <a:pt x="2855" y="1415"/>
                      <a:pt x="2386" y="3442"/>
                      <a:pt x="2334" y="5032"/>
                    </a:cubicBezTo>
                    <a:cubicBezTo>
                      <a:pt x="2249" y="7300"/>
                      <a:pt x="1845" y="9190"/>
                      <a:pt x="124" y="10996"/>
                    </a:cubicBezTo>
                    <a:cubicBezTo>
                      <a:pt x="0" y="11119"/>
                      <a:pt x="92" y="11328"/>
                      <a:pt x="268" y="11328"/>
                    </a:cubicBezTo>
                    <a:cubicBezTo>
                      <a:pt x="320" y="11328"/>
                      <a:pt x="372" y="11308"/>
                      <a:pt x="411" y="11269"/>
                    </a:cubicBezTo>
                    <a:cubicBezTo>
                      <a:pt x="2210" y="9366"/>
                      <a:pt x="2640" y="7404"/>
                      <a:pt x="2725" y="5045"/>
                    </a:cubicBezTo>
                    <a:cubicBezTo>
                      <a:pt x="2777" y="3611"/>
                      <a:pt x="3207" y="1643"/>
                      <a:pt x="4243" y="815"/>
                    </a:cubicBezTo>
                    <a:cubicBezTo>
                      <a:pt x="4594" y="534"/>
                      <a:pt x="4997" y="394"/>
                      <a:pt x="5449" y="394"/>
                    </a:cubicBezTo>
                    <a:cubicBezTo>
                      <a:pt x="5594" y="394"/>
                      <a:pt x="5744" y="409"/>
                      <a:pt x="5899" y="437"/>
                    </a:cubicBezTo>
                    <a:cubicBezTo>
                      <a:pt x="6303" y="515"/>
                      <a:pt x="6603" y="743"/>
                      <a:pt x="6909" y="991"/>
                    </a:cubicBezTo>
                    <a:cubicBezTo>
                      <a:pt x="7290" y="1282"/>
                      <a:pt x="7679" y="1585"/>
                      <a:pt x="8254" y="1585"/>
                    </a:cubicBezTo>
                    <a:cubicBezTo>
                      <a:pt x="8388" y="1585"/>
                      <a:pt x="8532" y="1569"/>
                      <a:pt x="8688" y="1532"/>
                    </a:cubicBezTo>
                    <a:cubicBezTo>
                      <a:pt x="8934" y="1478"/>
                      <a:pt x="8877" y="1139"/>
                      <a:pt x="8664" y="1139"/>
                    </a:cubicBezTo>
                    <a:cubicBezTo>
                      <a:pt x="8645" y="1139"/>
                      <a:pt x="8625" y="1142"/>
                      <a:pt x="8604" y="1148"/>
                    </a:cubicBezTo>
                    <a:cubicBezTo>
                      <a:pt x="8482" y="1176"/>
                      <a:pt x="8369" y="1188"/>
                      <a:pt x="8265" y="1188"/>
                    </a:cubicBezTo>
                    <a:cubicBezTo>
                      <a:pt x="7811" y="1188"/>
                      <a:pt x="7500" y="948"/>
                      <a:pt x="7150" y="678"/>
                    </a:cubicBezTo>
                    <a:cubicBezTo>
                      <a:pt x="6837" y="431"/>
                      <a:pt x="6472" y="150"/>
                      <a:pt x="5971" y="53"/>
                    </a:cubicBezTo>
                    <a:cubicBezTo>
                      <a:pt x="5786" y="18"/>
                      <a:pt x="5607" y="0"/>
                      <a:pt x="543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2192;p73">
                <a:extLst>
                  <a:ext uri="{FF2B5EF4-FFF2-40B4-BE49-F238E27FC236}">
                    <a16:creationId xmlns:a16="http://schemas.microsoft.com/office/drawing/2014/main" id="{3D1C381B-11F5-2A4F-954F-D3B2370D7FDC}"/>
                  </a:ext>
                </a:extLst>
              </p:cNvPr>
              <p:cNvSpPr/>
              <p:nvPr/>
            </p:nvSpPr>
            <p:spPr>
              <a:xfrm>
                <a:off x="2112042" y="3663320"/>
                <a:ext cx="78015" cy="446780"/>
              </a:xfrm>
              <a:custGeom>
                <a:avLst/>
                <a:gdLst/>
                <a:ahLst/>
                <a:cxnLst/>
                <a:rect l="l" t="t" r="r" b="b"/>
                <a:pathLst>
                  <a:path w="3090" h="17696" extrusionOk="0">
                    <a:moveTo>
                      <a:pt x="2666" y="0"/>
                    </a:moveTo>
                    <a:cubicBezTo>
                      <a:pt x="2580" y="0"/>
                      <a:pt x="2494" y="51"/>
                      <a:pt x="2477" y="163"/>
                    </a:cubicBezTo>
                    <a:cubicBezTo>
                      <a:pt x="2301" y="1252"/>
                      <a:pt x="2379" y="2464"/>
                      <a:pt x="2457" y="3631"/>
                    </a:cubicBezTo>
                    <a:cubicBezTo>
                      <a:pt x="2568" y="5416"/>
                      <a:pt x="2685" y="7261"/>
                      <a:pt x="1942" y="8727"/>
                    </a:cubicBezTo>
                    <a:lnTo>
                      <a:pt x="1916" y="8779"/>
                    </a:lnTo>
                    <a:cubicBezTo>
                      <a:pt x="978" y="10630"/>
                      <a:pt x="0" y="12547"/>
                      <a:pt x="430" y="14795"/>
                    </a:cubicBezTo>
                    <a:cubicBezTo>
                      <a:pt x="515" y="15264"/>
                      <a:pt x="789" y="15675"/>
                      <a:pt x="1050" y="16086"/>
                    </a:cubicBezTo>
                    <a:cubicBezTo>
                      <a:pt x="1362" y="16561"/>
                      <a:pt x="1656" y="17018"/>
                      <a:pt x="1604" y="17480"/>
                    </a:cubicBezTo>
                    <a:cubicBezTo>
                      <a:pt x="1591" y="17585"/>
                      <a:pt x="1669" y="17682"/>
                      <a:pt x="1780" y="17695"/>
                    </a:cubicBezTo>
                    <a:lnTo>
                      <a:pt x="1799" y="17695"/>
                    </a:lnTo>
                    <a:cubicBezTo>
                      <a:pt x="1903" y="17695"/>
                      <a:pt x="1988" y="17617"/>
                      <a:pt x="1995" y="17519"/>
                    </a:cubicBezTo>
                    <a:cubicBezTo>
                      <a:pt x="2066" y="16913"/>
                      <a:pt x="1721" y="16379"/>
                      <a:pt x="1382" y="15864"/>
                    </a:cubicBezTo>
                    <a:cubicBezTo>
                      <a:pt x="1141" y="15493"/>
                      <a:pt x="887" y="15108"/>
                      <a:pt x="815" y="14723"/>
                    </a:cubicBezTo>
                    <a:cubicBezTo>
                      <a:pt x="417" y="12605"/>
                      <a:pt x="1317" y="10826"/>
                      <a:pt x="2268" y="8949"/>
                    </a:cubicBezTo>
                    <a:lnTo>
                      <a:pt x="2294" y="8903"/>
                    </a:lnTo>
                    <a:cubicBezTo>
                      <a:pt x="3090" y="7346"/>
                      <a:pt x="2966" y="5442"/>
                      <a:pt x="2848" y="3611"/>
                    </a:cubicBezTo>
                    <a:cubicBezTo>
                      <a:pt x="2770" y="2405"/>
                      <a:pt x="2698" y="1271"/>
                      <a:pt x="2861" y="228"/>
                    </a:cubicBezTo>
                    <a:cubicBezTo>
                      <a:pt x="2887" y="83"/>
                      <a:pt x="2776" y="0"/>
                      <a:pt x="266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2193;p73">
                <a:extLst>
                  <a:ext uri="{FF2B5EF4-FFF2-40B4-BE49-F238E27FC236}">
                    <a16:creationId xmlns:a16="http://schemas.microsoft.com/office/drawing/2014/main" id="{0E289BD1-58F1-5B44-9E7E-D2927C2EE38B}"/>
                  </a:ext>
                </a:extLst>
              </p:cNvPr>
              <p:cNvSpPr/>
              <p:nvPr/>
            </p:nvSpPr>
            <p:spPr>
              <a:xfrm>
                <a:off x="2177786" y="3807407"/>
                <a:ext cx="26257" cy="34791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378" extrusionOk="0">
                    <a:moveTo>
                      <a:pt x="283" y="1"/>
                    </a:moveTo>
                    <a:cubicBezTo>
                      <a:pt x="127" y="1"/>
                      <a:pt x="0" y="210"/>
                      <a:pt x="153" y="348"/>
                    </a:cubicBezTo>
                    <a:cubicBezTo>
                      <a:pt x="414" y="563"/>
                      <a:pt x="583" y="870"/>
                      <a:pt x="635" y="1208"/>
                    </a:cubicBezTo>
                    <a:cubicBezTo>
                      <a:pt x="648" y="1306"/>
                      <a:pt x="727" y="1378"/>
                      <a:pt x="831" y="1378"/>
                    </a:cubicBezTo>
                    <a:lnTo>
                      <a:pt x="857" y="1378"/>
                    </a:lnTo>
                    <a:cubicBezTo>
                      <a:pt x="961" y="1358"/>
                      <a:pt x="1040" y="1261"/>
                      <a:pt x="1027" y="1156"/>
                    </a:cubicBezTo>
                    <a:cubicBezTo>
                      <a:pt x="961" y="726"/>
                      <a:pt x="746" y="335"/>
                      <a:pt x="414" y="55"/>
                    </a:cubicBezTo>
                    <a:cubicBezTo>
                      <a:pt x="371" y="17"/>
                      <a:pt x="326" y="1"/>
                      <a:pt x="28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2194;p73">
                <a:extLst>
                  <a:ext uri="{FF2B5EF4-FFF2-40B4-BE49-F238E27FC236}">
                    <a16:creationId xmlns:a16="http://schemas.microsoft.com/office/drawing/2014/main" id="{9573E2D8-1F98-994B-9A80-6C2BCE5E97E5}"/>
                  </a:ext>
                </a:extLst>
              </p:cNvPr>
              <p:cNvSpPr/>
              <p:nvPr/>
            </p:nvSpPr>
            <p:spPr>
              <a:xfrm>
                <a:off x="2104947" y="4021784"/>
                <a:ext cx="26005" cy="78772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3120" extrusionOk="0">
                    <a:moveTo>
                      <a:pt x="768" y="1"/>
                    </a:moveTo>
                    <a:cubicBezTo>
                      <a:pt x="704" y="1"/>
                      <a:pt x="641" y="32"/>
                      <a:pt x="601" y="108"/>
                    </a:cubicBezTo>
                    <a:cubicBezTo>
                      <a:pt x="196" y="877"/>
                      <a:pt x="1" y="1822"/>
                      <a:pt x="34" y="2924"/>
                    </a:cubicBezTo>
                    <a:cubicBezTo>
                      <a:pt x="34" y="3035"/>
                      <a:pt x="125" y="3119"/>
                      <a:pt x="229" y="3119"/>
                    </a:cubicBezTo>
                    <a:lnTo>
                      <a:pt x="236" y="3119"/>
                    </a:lnTo>
                    <a:cubicBezTo>
                      <a:pt x="346" y="3113"/>
                      <a:pt x="431" y="3022"/>
                      <a:pt x="425" y="2917"/>
                    </a:cubicBezTo>
                    <a:cubicBezTo>
                      <a:pt x="399" y="1894"/>
                      <a:pt x="581" y="988"/>
                      <a:pt x="946" y="291"/>
                    </a:cubicBezTo>
                    <a:cubicBezTo>
                      <a:pt x="1030" y="137"/>
                      <a:pt x="899" y="1"/>
                      <a:pt x="76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2195;p73">
                <a:extLst>
                  <a:ext uri="{FF2B5EF4-FFF2-40B4-BE49-F238E27FC236}">
                    <a16:creationId xmlns:a16="http://schemas.microsoft.com/office/drawing/2014/main" id="{103417FD-A758-4E4F-B29D-E6A42E956A16}"/>
                  </a:ext>
                </a:extLst>
              </p:cNvPr>
              <p:cNvSpPr/>
              <p:nvPr/>
            </p:nvSpPr>
            <p:spPr>
              <a:xfrm>
                <a:off x="2143273" y="3921475"/>
                <a:ext cx="34438" cy="45799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814" extrusionOk="0">
                    <a:moveTo>
                      <a:pt x="284" y="0"/>
                    </a:moveTo>
                    <a:cubicBezTo>
                      <a:pt x="97" y="0"/>
                      <a:pt x="0" y="289"/>
                      <a:pt x="210" y="379"/>
                    </a:cubicBezTo>
                    <a:cubicBezTo>
                      <a:pt x="640" y="568"/>
                      <a:pt x="953" y="1090"/>
                      <a:pt x="966" y="1618"/>
                    </a:cubicBezTo>
                    <a:cubicBezTo>
                      <a:pt x="966" y="1728"/>
                      <a:pt x="1051" y="1813"/>
                      <a:pt x="1162" y="1813"/>
                    </a:cubicBezTo>
                    <a:lnTo>
                      <a:pt x="1168" y="1813"/>
                    </a:lnTo>
                    <a:cubicBezTo>
                      <a:pt x="1279" y="1807"/>
                      <a:pt x="1364" y="1722"/>
                      <a:pt x="1364" y="1611"/>
                    </a:cubicBezTo>
                    <a:cubicBezTo>
                      <a:pt x="1344" y="927"/>
                      <a:pt x="947" y="275"/>
                      <a:pt x="373" y="21"/>
                    </a:cubicBezTo>
                    <a:cubicBezTo>
                      <a:pt x="342" y="7"/>
                      <a:pt x="312" y="0"/>
                      <a:pt x="28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2196;p73">
                <a:extLst>
                  <a:ext uri="{FF2B5EF4-FFF2-40B4-BE49-F238E27FC236}">
                    <a16:creationId xmlns:a16="http://schemas.microsoft.com/office/drawing/2014/main" id="{6223EC46-F57D-3B44-B6C0-E37429DB0F02}"/>
                  </a:ext>
                </a:extLst>
              </p:cNvPr>
              <p:cNvSpPr/>
              <p:nvPr/>
            </p:nvSpPr>
            <p:spPr>
              <a:xfrm>
                <a:off x="2065965" y="3199069"/>
                <a:ext cx="117350" cy="370154"/>
              </a:xfrm>
              <a:custGeom>
                <a:avLst/>
                <a:gdLst/>
                <a:ahLst/>
                <a:cxnLst/>
                <a:rect l="l" t="t" r="r" b="b"/>
                <a:pathLst>
                  <a:path w="4648" h="14661" extrusionOk="0">
                    <a:moveTo>
                      <a:pt x="787" y="1"/>
                    </a:moveTo>
                    <a:cubicBezTo>
                      <a:pt x="713" y="1"/>
                      <a:pt x="640" y="41"/>
                      <a:pt x="606" y="133"/>
                    </a:cubicBezTo>
                    <a:cubicBezTo>
                      <a:pt x="580" y="224"/>
                      <a:pt x="0" y="2310"/>
                      <a:pt x="2099" y="4330"/>
                    </a:cubicBezTo>
                    <a:cubicBezTo>
                      <a:pt x="4061" y="6207"/>
                      <a:pt x="4250" y="8847"/>
                      <a:pt x="4250" y="8860"/>
                    </a:cubicBezTo>
                    <a:lnTo>
                      <a:pt x="4250" y="14465"/>
                    </a:lnTo>
                    <a:cubicBezTo>
                      <a:pt x="4250" y="14576"/>
                      <a:pt x="4341" y="14660"/>
                      <a:pt x="4452" y="14660"/>
                    </a:cubicBezTo>
                    <a:cubicBezTo>
                      <a:pt x="4556" y="14660"/>
                      <a:pt x="4641" y="14576"/>
                      <a:pt x="4647" y="14471"/>
                    </a:cubicBezTo>
                    <a:lnTo>
                      <a:pt x="4647" y="8847"/>
                    </a:lnTo>
                    <a:cubicBezTo>
                      <a:pt x="4641" y="8729"/>
                      <a:pt x="4445" y="6025"/>
                      <a:pt x="2373" y="4043"/>
                    </a:cubicBezTo>
                    <a:cubicBezTo>
                      <a:pt x="457" y="2199"/>
                      <a:pt x="958" y="328"/>
                      <a:pt x="984" y="244"/>
                    </a:cubicBezTo>
                    <a:cubicBezTo>
                      <a:pt x="1016" y="97"/>
                      <a:pt x="901" y="1"/>
                      <a:pt x="787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2197;p73">
                <a:extLst>
                  <a:ext uri="{FF2B5EF4-FFF2-40B4-BE49-F238E27FC236}">
                    <a16:creationId xmlns:a16="http://schemas.microsoft.com/office/drawing/2014/main" id="{FF0C2B5D-29B4-E145-89CE-0F437E3BCB76}"/>
                  </a:ext>
                </a:extLst>
              </p:cNvPr>
              <p:cNvSpPr/>
              <p:nvPr/>
            </p:nvSpPr>
            <p:spPr>
              <a:xfrm>
                <a:off x="2083234" y="3194499"/>
                <a:ext cx="117350" cy="370431"/>
              </a:xfrm>
              <a:custGeom>
                <a:avLst/>
                <a:gdLst/>
                <a:ahLst/>
                <a:cxnLst/>
                <a:rect l="l" t="t" r="r" b="b"/>
                <a:pathLst>
                  <a:path w="4648" h="14672" extrusionOk="0">
                    <a:moveTo>
                      <a:pt x="789" y="0"/>
                    </a:moveTo>
                    <a:cubicBezTo>
                      <a:pt x="711" y="0"/>
                      <a:pt x="635" y="44"/>
                      <a:pt x="607" y="144"/>
                    </a:cubicBezTo>
                    <a:cubicBezTo>
                      <a:pt x="581" y="236"/>
                      <a:pt x="1" y="2321"/>
                      <a:pt x="2099" y="4335"/>
                    </a:cubicBezTo>
                    <a:cubicBezTo>
                      <a:pt x="4061" y="6212"/>
                      <a:pt x="4250" y="8852"/>
                      <a:pt x="4250" y="8865"/>
                    </a:cubicBezTo>
                    <a:lnTo>
                      <a:pt x="4250" y="14476"/>
                    </a:lnTo>
                    <a:cubicBezTo>
                      <a:pt x="4250" y="14587"/>
                      <a:pt x="4341" y="14672"/>
                      <a:pt x="4452" y="14672"/>
                    </a:cubicBezTo>
                    <a:cubicBezTo>
                      <a:pt x="4556" y="14672"/>
                      <a:pt x="4641" y="14587"/>
                      <a:pt x="4648" y="14483"/>
                    </a:cubicBezTo>
                    <a:lnTo>
                      <a:pt x="4648" y="8858"/>
                    </a:lnTo>
                    <a:cubicBezTo>
                      <a:pt x="4641" y="8741"/>
                      <a:pt x="4446" y="6036"/>
                      <a:pt x="2373" y="4055"/>
                    </a:cubicBezTo>
                    <a:cubicBezTo>
                      <a:pt x="457" y="2210"/>
                      <a:pt x="959" y="340"/>
                      <a:pt x="985" y="255"/>
                    </a:cubicBezTo>
                    <a:cubicBezTo>
                      <a:pt x="1028" y="102"/>
                      <a:pt x="907" y="0"/>
                      <a:pt x="789" y="0"/>
                    </a:cubicBezTo>
                    <a:close/>
                  </a:path>
                </a:pathLst>
              </a:custGeom>
              <a:solidFill>
                <a:srgbClr val="829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2198;p73">
                <a:extLst>
                  <a:ext uri="{FF2B5EF4-FFF2-40B4-BE49-F238E27FC236}">
                    <a16:creationId xmlns:a16="http://schemas.microsoft.com/office/drawing/2014/main" id="{2D817416-A8FC-414E-B028-0313B5108344}"/>
                  </a:ext>
                </a:extLst>
              </p:cNvPr>
              <p:cNvSpPr/>
              <p:nvPr/>
            </p:nvSpPr>
            <p:spPr>
              <a:xfrm>
                <a:off x="2104796" y="3190257"/>
                <a:ext cx="49359" cy="67966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2692" extrusionOk="0">
                    <a:moveTo>
                      <a:pt x="1720" y="0"/>
                    </a:moveTo>
                    <a:cubicBezTo>
                      <a:pt x="1638" y="0"/>
                      <a:pt x="1556" y="48"/>
                      <a:pt x="1532" y="156"/>
                    </a:cubicBezTo>
                    <a:cubicBezTo>
                      <a:pt x="1141" y="1811"/>
                      <a:pt x="202" y="2313"/>
                      <a:pt x="189" y="2320"/>
                    </a:cubicBezTo>
                    <a:cubicBezTo>
                      <a:pt x="0" y="2411"/>
                      <a:pt x="72" y="2691"/>
                      <a:pt x="274" y="2691"/>
                    </a:cubicBezTo>
                    <a:cubicBezTo>
                      <a:pt x="307" y="2691"/>
                      <a:pt x="339" y="2685"/>
                      <a:pt x="365" y="2672"/>
                    </a:cubicBezTo>
                    <a:cubicBezTo>
                      <a:pt x="411" y="2646"/>
                      <a:pt x="1473" y="2098"/>
                      <a:pt x="1917" y="247"/>
                    </a:cubicBezTo>
                    <a:cubicBezTo>
                      <a:pt x="1955" y="95"/>
                      <a:pt x="1837" y="0"/>
                      <a:pt x="1720" y="0"/>
                    </a:cubicBezTo>
                    <a:close/>
                  </a:path>
                </a:pathLst>
              </a:custGeom>
              <a:solidFill>
                <a:srgbClr val="829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2199;p73">
                <a:extLst>
                  <a:ext uri="{FF2B5EF4-FFF2-40B4-BE49-F238E27FC236}">
                    <a16:creationId xmlns:a16="http://schemas.microsoft.com/office/drawing/2014/main" id="{8996EE6D-2274-D24D-93FF-AA40A7B23AD5}"/>
                  </a:ext>
                </a:extLst>
              </p:cNvPr>
              <p:cNvSpPr/>
              <p:nvPr/>
            </p:nvSpPr>
            <p:spPr>
              <a:xfrm>
                <a:off x="2024483" y="3177406"/>
                <a:ext cx="70617" cy="87558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3468" extrusionOk="0">
                    <a:moveTo>
                      <a:pt x="828" y="0"/>
                    </a:moveTo>
                    <a:cubicBezTo>
                      <a:pt x="738" y="0"/>
                      <a:pt x="660" y="56"/>
                      <a:pt x="633" y="143"/>
                    </a:cubicBezTo>
                    <a:cubicBezTo>
                      <a:pt x="1" y="2412"/>
                      <a:pt x="2425" y="3441"/>
                      <a:pt x="2445" y="3448"/>
                    </a:cubicBezTo>
                    <a:cubicBezTo>
                      <a:pt x="2471" y="3461"/>
                      <a:pt x="2497" y="3461"/>
                      <a:pt x="2523" y="3461"/>
                    </a:cubicBezTo>
                    <a:lnTo>
                      <a:pt x="2523" y="3467"/>
                    </a:lnTo>
                    <a:cubicBezTo>
                      <a:pt x="2738" y="3467"/>
                      <a:pt x="2797" y="3168"/>
                      <a:pt x="2601" y="3083"/>
                    </a:cubicBezTo>
                    <a:cubicBezTo>
                      <a:pt x="2510" y="3050"/>
                      <a:pt x="477" y="2177"/>
                      <a:pt x="1011" y="254"/>
                    </a:cubicBezTo>
                    <a:cubicBezTo>
                      <a:pt x="1044" y="143"/>
                      <a:pt x="985" y="39"/>
                      <a:pt x="881" y="7"/>
                    </a:cubicBezTo>
                    <a:cubicBezTo>
                      <a:pt x="863" y="2"/>
                      <a:pt x="846" y="0"/>
                      <a:pt x="828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2200;p73">
                <a:extLst>
                  <a:ext uri="{FF2B5EF4-FFF2-40B4-BE49-F238E27FC236}">
                    <a16:creationId xmlns:a16="http://schemas.microsoft.com/office/drawing/2014/main" id="{CB74F3FC-60D4-0640-B6BB-48EE721064B4}"/>
                  </a:ext>
                </a:extLst>
              </p:cNvPr>
              <p:cNvSpPr/>
              <p:nvPr/>
            </p:nvSpPr>
            <p:spPr>
              <a:xfrm>
                <a:off x="2211921" y="3198816"/>
                <a:ext cx="117174" cy="370406"/>
              </a:xfrm>
              <a:custGeom>
                <a:avLst/>
                <a:gdLst/>
                <a:ahLst/>
                <a:cxnLst/>
                <a:rect l="l" t="t" r="r" b="b"/>
                <a:pathLst>
                  <a:path w="4641" h="14671" extrusionOk="0">
                    <a:moveTo>
                      <a:pt x="3854" y="1"/>
                    </a:moveTo>
                    <a:cubicBezTo>
                      <a:pt x="3734" y="1"/>
                      <a:pt x="3612" y="103"/>
                      <a:pt x="3663" y="260"/>
                    </a:cubicBezTo>
                    <a:cubicBezTo>
                      <a:pt x="3663" y="280"/>
                      <a:pt x="4198" y="2202"/>
                      <a:pt x="2262" y="4053"/>
                    </a:cubicBezTo>
                    <a:cubicBezTo>
                      <a:pt x="196" y="6041"/>
                      <a:pt x="13" y="8746"/>
                      <a:pt x="7" y="8870"/>
                    </a:cubicBezTo>
                    <a:lnTo>
                      <a:pt x="7" y="14475"/>
                    </a:lnTo>
                    <a:cubicBezTo>
                      <a:pt x="0" y="14586"/>
                      <a:pt x="92" y="14670"/>
                      <a:pt x="196" y="14670"/>
                    </a:cubicBezTo>
                    <a:cubicBezTo>
                      <a:pt x="307" y="14670"/>
                      <a:pt x="398" y="14586"/>
                      <a:pt x="398" y="14475"/>
                    </a:cubicBezTo>
                    <a:lnTo>
                      <a:pt x="398" y="8883"/>
                    </a:lnTo>
                    <a:cubicBezTo>
                      <a:pt x="398" y="8857"/>
                      <a:pt x="580" y="6211"/>
                      <a:pt x="2536" y="4340"/>
                    </a:cubicBezTo>
                    <a:cubicBezTo>
                      <a:pt x="4641" y="2326"/>
                      <a:pt x="4061" y="234"/>
                      <a:pt x="4041" y="149"/>
                    </a:cubicBezTo>
                    <a:cubicBezTo>
                      <a:pt x="4013" y="45"/>
                      <a:pt x="3934" y="1"/>
                      <a:pt x="3854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2201;p73">
                <a:extLst>
                  <a:ext uri="{FF2B5EF4-FFF2-40B4-BE49-F238E27FC236}">
                    <a16:creationId xmlns:a16="http://schemas.microsoft.com/office/drawing/2014/main" id="{CB1BD41B-D498-D940-8AEF-C3EF9FF16ECB}"/>
                  </a:ext>
                </a:extLst>
              </p:cNvPr>
              <p:cNvSpPr/>
              <p:nvPr/>
            </p:nvSpPr>
            <p:spPr>
              <a:xfrm>
                <a:off x="2194651" y="3194600"/>
                <a:ext cx="117022" cy="370330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14668" extrusionOk="0">
                    <a:moveTo>
                      <a:pt x="3857" y="1"/>
                    </a:moveTo>
                    <a:cubicBezTo>
                      <a:pt x="3738" y="1"/>
                      <a:pt x="3617" y="101"/>
                      <a:pt x="3656" y="251"/>
                    </a:cubicBezTo>
                    <a:cubicBezTo>
                      <a:pt x="3682" y="329"/>
                      <a:pt x="4184" y="2206"/>
                      <a:pt x="2262" y="4051"/>
                    </a:cubicBezTo>
                    <a:cubicBezTo>
                      <a:pt x="196" y="6032"/>
                      <a:pt x="7" y="8737"/>
                      <a:pt x="0" y="8861"/>
                    </a:cubicBezTo>
                    <a:lnTo>
                      <a:pt x="0" y="14472"/>
                    </a:lnTo>
                    <a:cubicBezTo>
                      <a:pt x="0" y="14583"/>
                      <a:pt x="91" y="14668"/>
                      <a:pt x="202" y="14668"/>
                    </a:cubicBezTo>
                    <a:cubicBezTo>
                      <a:pt x="306" y="14668"/>
                      <a:pt x="398" y="14583"/>
                      <a:pt x="398" y="14472"/>
                    </a:cubicBezTo>
                    <a:lnTo>
                      <a:pt x="398" y="8874"/>
                    </a:lnTo>
                    <a:cubicBezTo>
                      <a:pt x="398" y="8848"/>
                      <a:pt x="580" y="6208"/>
                      <a:pt x="2535" y="4331"/>
                    </a:cubicBezTo>
                    <a:cubicBezTo>
                      <a:pt x="4634" y="2317"/>
                      <a:pt x="4060" y="232"/>
                      <a:pt x="4041" y="140"/>
                    </a:cubicBezTo>
                    <a:cubicBezTo>
                      <a:pt x="4010" y="43"/>
                      <a:pt x="3934" y="1"/>
                      <a:pt x="3857" y="1"/>
                    </a:cubicBezTo>
                    <a:close/>
                  </a:path>
                </a:pathLst>
              </a:custGeom>
              <a:solidFill>
                <a:srgbClr val="829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2202;p73">
                <a:extLst>
                  <a:ext uri="{FF2B5EF4-FFF2-40B4-BE49-F238E27FC236}">
                    <a16:creationId xmlns:a16="http://schemas.microsoft.com/office/drawing/2014/main" id="{09CCCA6C-5164-AD49-BD3C-BB60A760BF91}"/>
                  </a:ext>
                </a:extLst>
              </p:cNvPr>
              <p:cNvSpPr/>
              <p:nvPr/>
            </p:nvSpPr>
            <p:spPr>
              <a:xfrm>
                <a:off x="2240753" y="3190358"/>
                <a:ext cx="49182" cy="67865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2688" extrusionOk="0">
                    <a:moveTo>
                      <a:pt x="230" y="1"/>
                    </a:moveTo>
                    <a:cubicBezTo>
                      <a:pt x="116" y="1"/>
                      <a:pt x="1" y="94"/>
                      <a:pt x="32" y="243"/>
                    </a:cubicBezTo>
                    <a:cubicBezTo>
                      <a:pt x="468" y="2094"/>
                      <a:pt x="1537" y="2642"/>
                      <a:pt x="1583" y="2668"/>
                    </a:cubicBezTo>
                    <a:cubicBezTo>
                      <a:pt x="1609" y="2681"/>
                      <a:pt x="1641" y="2687"/>
                      <a:pt x="1667" y="2687"/>
                    </a:cubicBezTo>
                    <a:lnTo>
                      <a:pt x="1674" y="2687"/>
                    </a:lnTo>
                    <a:cubicBezTo>
                      <a:pt x="1883" y="2687"/>
                      <a:pt x="1948" y="2407"/>
                      <a:pt x="1765" y="2316"/>
                    </a:cubicBezTo>
                    <a:cubicBezTo>
                      <a:pt x="1752" y="2309"/>
                      <a:pt x="814" y="1814"/>
                      <a:pt x="416" y="152"/>
                    </a:cubicBezTo>
                    <a:cubicBezTo>
                      <a:pt x="389" y="47"/>
                      <a:pt x="310" y="1"/>
                      <a:pt x="230" y="1"/>
                    </a:cubicBezTo>
                    <a:close/>
                  </a:path>
                </a:pathLst>
              </a:custGeom>
              <a:solidFill>
                <a:srgbClr val="829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2203;p73">
                <a:extLst>
                  <a:ext uri="{FF2B5EF4-FFF2-40B4-BE49-F238E27FC236}">
                    <a16:creationId xmlns:a16="http://schemas.microsoft.com/office/drawing/2014/main" id="{B238F820-565A-294C-A469-5CE7DB314F24}"/>
                  </a:ext>
                </a:extLst>
              </p:cNvPr>
              <p:cNvSpPr/>
              <p:nvPr/>
            </p:nvSpPr>
            <p:spPr>
              <a:xfrm>
                <a:off x="2299504" y="3177507"/>
                <a:ext cx="70743" cy="87281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3457" extrusionOk="0">
                    <a:moveTo>
                      <a:pt x="1983" y="1"/>
                    </a:moveTo>
                    <a:cubicBezTo>
                      <a:pt x="1866" y="1"/>
                      <a:pt x="1749" y="95"/>
                      <a:pt x="1785" y="244"/>
                    </a:cubicBezTo>
                    <a:cubicBezTo>
                      <a:pt x="2326" y="2173"/>
                      <a:pt x="292" y="3046"/>
                      <a:pt x="201" y="3079"/>
                    </a:cubicBezTo>
                    <a:cubicBezTo>
                      <a:pt x="1" y="3163"/>
                      <a:pt x="56" y="3457"/>
                      <a:pt x="272" y="3457"/>
                    </a:cubicBezTo>
                    <a:cubicBezTo>
                      <a:pt x="274" y="3457"/>
                      <a:pt x="277" y="3457"/>
                      <a:pt x="279" y="3457"/>
                    </a:cubicBezTo>
                    <a:cubicBezTo>
                      <a:pt x="305" y="3457"/>
                      <a:pt x="331" y="3457"/>
                      <a:pt x="351" y="3444"/>
                    </a:cubicBezTo>
                    <a:cubicBezTo>
                      <a:pt x="377" y="3437"/>
                      <a:pt x="2801" y="2408"/>
                      <a:pt x="2169" y="139"/>
                    </a:cubicBezTo>
                    <a:cubicBezTo>
                      <a:pt x="2138" y="43"/>
                      <a:pt x="2060" y="1"/>
                      <a:pt x="1983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2204;p73">
                <a:extLst>
                  <a:ext uri="{FF2B5EF4-FFF2-40B4-BE49-F238E27FC236}">
                    <a16:creationId xmlns:a16="http://schemas.microsoft.com/office/drawing/2014/main" id="{DEDAD6FE-B848-B44F-A7F8-6B3D08CFAEAC}"/>
                  </a:ext>
                </a:extLst>
              </p:cNvPr>
              <p:cNvSpPr/>
              <p:nvPr/>
            </p:nvSpPr>
            <p:spPr>
              <a:xfrm>
                <a:off x="2158118" y="3552180"/>
                <a:ext cx="33099" cy="33983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46" extrusionOk="0">
                    <a:moveTo>
                      <a:pt x="856" y="1"/>
                    </a:moveTo>
                    <a:cubicBezTo>
                      <a:pt x="825" y="1"/>
                      <a:pt x="792" y="8"/>
                      <a:pt x="763" y="23"/>
                    </a:cubicBezTo>
                    <a:lnTo>
                      <a:pt x="756" y="23"/>
                    </a:lnTo>
                    <a:lnTo>
                      <a:pt x="737" y="10"/>
                    </a:lnTo>
                    <a:lnTo>
                      <a:pt x="717" y="10"/>
                    </a:lnTo>
                    <a:cubicBezTo>
                      <a:pt x="639" y="10"/>
                      <a:pt x="209" y="335"/>
                      <a:pt x="209" y="335"/>
                    </a:cubicBezTo>
                    <a:cubicBezTo>
                      <a:pt x="117" y="440"/>
                      <a:pt x="52" y="550"/>
                      <a:pt x="7" y="674"/>
                    </a:cubicBezTo>
                    <a:lnTo>
                      <a:pt x="0" y="700"/>
                    </a:lnTo>
                    <a:lnTo>
                      <a:pt x="0" y="720"/>
                    </a:lnTo>
                    <a:cubicBezTo>
                      <a:pt x="46" y="922"/>
                      <a:pt x="98" y="1111"/>
                      <a:pt x="150" y="1274"/>
                    </a:cubicBezTo>
                    <a:lnTo>
                      <a:pt x="170" y="1320"/>
                    </a:lnTo>
                    <a:lnTo>
                      <a:pt x="222" y="1326"/>
                    </a:lnTo>
                    <a:lnTo>
                      <a:pt x="287" y="1339"/>
                    </a:lnTo>
                    <a:lnTo>
                      <a:pt x="326" y="1346"/>
                    </a:lnTo>
                    <a:lnTo>
                      <a:pt x="359" y="1326"/>
                    </a:lnTo>
                    <a:lnTo>
                      <a:pt x="398" y="1293"/>
                    </a:lnTo>
                    <a:lnTo>
                      <a:pt x="398" y="1254"/>
                    </a:lnTo>
                    <a:cubicBezTo>
                      <a:pt x="424" y="792"/>
                      <a:pt x="678" y="440"/>
                      <a:pt x="1154" y="212"/>
                    </a:cubicBezTo>
                    <a:lnTo>
                      <a:pt x="1310" y="140"/>
                    </a:lnTo>
                    <a:lnTo>
                      <a:pt x="1154" y="62"/>
                    </a:lnTo>
                    <a:cubicBezTo>
                      <a:pt x="1069" y="23"/>
                      <a:pt x="978" y="3"/>
                      <a:pt x="887" y="3"/>
                    </a:cubicBezTo>
                    <a:cubicBezTo>
                      <a:pt x="877" y="1"/>
                      <a:pt x="867" y="1"/>
                      <a:pt x="85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2205;p73">
                <a:extLst>
                  <a:ext uri="{FF2B5EF4-FFF2-40B4-BE49-F238E27FC236}">
                    <a16:creationId xmlns:a16="http://schemas.microsoft.com/office/drawing/2014/main" id="{BF120FE6-B0B8-354A-B07E-C71C6A80CBC8}"/>
                  </a:ext>
                </a:extLst>
              </p:cNvPr>
              <p:cNvSpPr/>
              <p:nvPr/>
            </p:nvSpPr>
            <p:spPr>
              <a:xfrm>
                <a:off x="2155796" y="3550110"/>
                <a:ext cx="40194" cy="38351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519" extrusionOk="0">
                    <a:moveTo>
                      <a:pt x="979" y="163"/>
                    </a:moveTo>
                    <a:cubicBezTo>
                      <a:pt x="1063" y="163"/>
                      <a:pt x="1141" y="183"/>
                      <a:pt x="1213" y="222"/>
                    </a:cubicBezTo>
                    <a:cubicBezTo>
                      <a:pt x="594" y="515"/>
                      <a:pt x="425" y="971"/>
                      <a:pt x="411" y="1330"/>
                    </a:cubicBezTo>
                    <a:lnTo>
                      <a:pt x="398" y="1343"/>
                    </a:lnTo>
                    <a:lnTo>
                      <a:pt x="320" y="1330"/>
                    </a:lnTo>
                    <a:cubicBezTo>
                      <a:pt x="262" y="1154"/>
                      <a:pt x="216" y="971"/>
                      <a:pt x="177" y="789"/>
                    </a:cubicBezTo>
                    <a:cubicBezTo>
                      <a:pt x="216" y="672"/>
                      <a:pt x="281" y="567"/>
                      <a:pt x="359" y="476"/>
                    </a:cubicBezTo>
                    <a:cubicBezTo>
                      <a:pt x="503" y="365"/>
                      <a:pt x="653" y="268"/>
                      <a:pt x="809" y="176"/>
                    </a:cubicBezTo>
                    <a:cubicBezTo>
                      <a:pt x="822" y="183"/>
                      <a:pt x="835" y="183"/>
                      <a:pt x="842" y="183"/>
                    </a:cubicBezTo>
                    <a:cubicBezTo>
                      <a:pt x="855" y="183"/>
                      <a:pt x="868" y="183"/>
                      <a:pt x="881" y="176"/>
                    </a:cubicBezTo>
                    <a:cubicBezTo>
                      <a:pt x="913" y="170"/>
                      <a:pt x="946" y="163"/>
                      <a:pt x="979" y="163"/>
                    </a:cubicBezTo>
                    <a:close/>
                    <a:moveTo>
                      <a:pt x="979" y="0"/>
                    </a:moveTo>
                    <a:cubicBezTo>
                      <a:pt x="939" y="0"/>
                      <a:pt x="894" y="7"/>
                      <a:pt x="855" y="13"/>
                    </a:cubicBezTo>
                    <a:lnTo>
                      <a:pt x="809" y="13"/>
                    </a:lnTo>
                    <a:cubicBezTo>
                      <a:pt x="757" y="13"/>
                      <a:pt x="731" y="26"/>
                      <a:pt x="483" y="183"/>
                    </a:cubicBezTo>
                    <a:cubicBezTo>
                      <a:pt x="398" y="235"/>
                      <a:pt x="314" y="300"/>
                      <a:pt x="236" y="365"/>
                    </a:cubicBezTo>
                    <a:cubicBezTo>
                      <a:pt x="138" y="476"/>
                      <a:pt x="66" y="593"/>
                      <a:pt x="20" y="730"/>
                    </a:cubicBezTo>
                    <a:lnTo>
                      <a:pt x="1" y="776"/>
                    </a:lnTo>
                    <a:lnTo>
                      <a:pt x="7" y="821"/>
                    </a:lnTo>
                    <a:cubicBezTo>
                      <a:pt x="53" y="1030"/>
                      <a:pt x="105" y="1213"/>
                      <a:pt x="164" y="1382"/>
                    </a:cubicBezTo>
                    <a:lnTo>
                      <a:pt x="196" y="1480"/>
                    </a:lnTo>
                    <a:lnTo>
                      <a:pt x="294" y="1493"/>
                    </a:lnTo>
                    <a:lnTo>
                      <a:pt x="359" y="1506"/>
                    </a:lnTo>
                    <a:lnTo>
                      <a:pt x="431" y="1519"/>
                    </a:lnTo>
                    <a:lnTo>
                      <a:pt x="490" y="1473"/>
                    </a:lnTo>
                    <a:lnTo>
                      <a:pt x="496" y="1467"/>
                    </a:lnTo>
                    <a:lnTo>
                      <a:pt x="561" y="1421"/>
                    </a:lnTo>
                    <a:lnTo>
                      <a:pt x="568" y="1336"/>
                    </a:lnTo>
                    <a:cubicBezTo>
                      <a:pt x="587" y="906"/>
                      <a:pt x="829" y="580"/>
                      <a:pt x="1278" y="365"/>
                    </a:cubicBezTo>
                    <a:lnTo>
                      <a:pt x="1591" y="215"/>
                    </a:lnTo>
                    <a:lnTo>
                      <a:pt x="1278" y="72"/>
                    </a:lnTo>
                    <a:cubicBezTo>
                      <a:pt x="1181" y="26"/>
                      <a:pt x="1083" y="0"/>
                      <a:pt x="979" y="0"/>
                    </a:cubicBezTo>
                    <a:close/>
                  </a:path>
                </a:pathLst>
              </a:custGeom>
              <a:solidFill>
                <a:srgbClr val="F2F4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2206;p73">
                <a:extLst>
                  <a:ext uri="{FF2B5EF4-FFF2-40B4-BE49-F238E27FC236}">
                    <a16:creationId xmlns:a16="http://schemas.microsoft.com/office/drawing/2014/main" id="{A0AE632C-0EE2-8A40-82D7-C1E850F52CF6}"/>
                  </a:ext>
                </a:extLst>
              </p:cNvPr>
              <p:cNvSpPr/>
              <p:nvPr/>
            </p:nvSpPr>
            <p:spPr>
              <a:xfrm>
                <a:off x="2202529" y="3560310"/>
                <a:ext cx="27520" cy="26182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037" extrusionOk="0">
                    <a:moveTo>
                      <a:pt x="620" y="0"/>
                    </a:moveTo>
                    <a:lnTo>
                      <a:pt x="379" y="157"/>
                    </a:lnTo>
                    <a:lnTo>
                      <a:pt x="438" y="235"/>
                    </a:lnTo>
                    <a:cubicBezTo>
                      <a:pt x="340" y="274"/>
                      <a:pt x="33" y="424"/>
                      <a:pt x="20" y="633"/>
                    </a:cubicBezTo>
                    <a:cubicBezTo>
                      <a:pt x="1" y="848"/>
                      <a:pt x="196" y="952"/>
                      <a:pt x="366" y="985"/>
                    </a:cubicBezTo>
                    <a:lnTo>
                      <a:pt x="385" y="985"/>
                    </a:lnTo>
                    <a:cubicBezTo>
                      <a:pt x="438" y="978"/>
                      <a:pt x="483" y="978"/>
                      <a:pt x="529" y="978"/>
                    </a:cubicBezTo>
                    <a:cubicBezTo>
                      <a:pt x="627" y="978"/>
                      <a:pt x="724" y="991"/>
                      <a:pt x="822" y="1011"/>
                    </a:cubicBezTo>
                    <a:lnTo>
                      <a:pt x="926" y="1037"/>
                    </a:lnTo>
                    <a:lnTo>
                      <a:pt x="926" y="926"/>
                    </a:lnTo>
                    <a:cubicBezTo>
                      <a:pt x="920" y="782"/>
                      <a:pt x="926" y="587"/>
                      <a:pt x="1031" y="502"/>
                    </a:cubicBezTo>
                    <a:lnTo>
                      <a:pt x="1089" y="450"/>
                    </a:lnTo>
                    <a:lnTo>
                      <a:pt x="939" y="255"/>
                    </a:lnTo>
                    <a:lnTo>
                      <a:pt x="881" y="287"/>
                    </a:lnTo>
                    <a:cubicBezTo>
                      <a:pt x="816" y="320"/>
                      <a:pt x="750" y="359"/>
                      <a:pt x="698" y="404"/>
                    </a:cubicBezTo>
                    <a:cubicBezTo>
                      <a:pt x="698" y="339"/>
                      <a:pt x="718" y="281"/>
                      <a:pt x="744" y="228"/>
                    </a:cubicBezTo>
                    <a:lnTo>
                      <a:pt x="783" y="176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2207;p73">
                <a:extLst>
                  <a:ext uri="{FF2B5EF4-FFF2-40B4-BE49-F238E27FC236}">
                    <a16:creationId xmlns:a16="http://schemas.microsoft.com/office/drawing/2014/main" id="{BD1F692C-C466-7746-AB58-EFA06CD0ADC4}"/>
                  </a:ext>
                </a:extLst>
              </p:cNvPr>
              <p:cNvSpPr/>
              <p:nvPr/>
            </p:nvSpPr>
            <p:spPr>
              <a:xfrm>
                <a:off x="2200408" y="3557507"/>
                <a:ext cx="32443" cy="3145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46" extrusionOk="0">
                    <a:moveTo>
                      <a:pt x="691" y="209"/>
                    </a:moveTo>
                    <a:lnTo>
                      <a:pt x="691" y="216"/>
                    </a:lnTo>
                    <a:lnTo>
                      <a:pt x="763" y="287"/>
                    </a:lnTo>
                    <a:cubicBezTo>
                      <a:pt x="711" y="379"/>
                      <a:pt x="691" y="476"/>
                      <a:pt x="698" y="581"/>
                    </a:cubicBezTo>
                    <a:cubicBezTo>
                      <a:pt x="698" y="607"/>
                      <a:pt x="711" y="626"/>
                      <a:pt x="737" y="633"/>
                    </a:cubicBezTo>
                    <a:lnTo>
                      <a:pt x="750" y="633"/>
                    </a:lnTo>
                    <a:cubicBezTo>
                      <a:pt x="769" y="633"/>
                      <a:pt x="789" y="620"/>
                      <a:pt x="795" y="607"/>
                    </a:cubicBezTo>
                    <a:cubicBezTo>
                      <a:pt x="854" y="548"/>
                      <a:pt x="919" y="502"/>
                      <a:pt x="997" y="463"/>
                    </a:cubicBezTo>
                    <a:lnTo>
                      <a:pt x="1063" y="548"/>
                    </a:lnTo>
                    <a:cubicBezTo>
                      <a:pt x="932" y="659"/>
                      <a:pt x="919" y="874"/>
                      <a:pt x="926" y="1043"/>
                    </a:cubicBezTo>
                    <a:cubicBezTo>
                      <a:pt x="821" y="1017"/>
                      <a:pt x="717" y="1004"/>
                      <a:pt x="613" y="1004"/>
                    </a:cubicBezTo>
                    <a:cubicBezTo>
                      <a:pt x="567" y="1004"/>
                      <a:pt x="515" y="1004"/>
                      <a:pt x="463" y="1011"/>
                    </a:cubicBezTo>
                    <a:cubicBezTo>
                      <a:pt x="461" y="1011"/>
                      <a:pt x="458" y="1011"/>
                      <a:pt x="456" y="1011"/>
                    </a:cubicBezTo>
                    <a:cubicBezTo>
                      <a:pt x="396" y="1011"/>
                      <a:pt x="170" y="943"/>
                      <a:pt x="183" y="750"/>
                    </a:cubicBezTo>
                    <a:cubicBezTo>
                      <a:pt x="196" y="581"/>
                      <a:pt x="476" y="444"/>
                      <a:pt x="587" y="411"/>
                    </a:cubicBezTo>
                    <a:cubicBezTo>
                      <a:pt x="600" y="405"/>
                      <a:pt x="613" y="392"/>
                      <a:pt x="619" y="372"/>
                    </a:cubicBezTo>
                    <a:cubicBezTo>
                      <a:pt x="626" y="353"/>
                      <a:pt x="619" y="339"/>
                      <a:pt x="613" y="326"/>
                    </a:cubicBezTo>
                    <a:lnTo>
                      <a:pt x="580" y="281"/>
                    </a:lnTo>
                    <a:lnTo>
                      <a:pt x="691" y="209"/>
                    </a:lnTo>
                    <a:close/>
                    <a:moveTo>
                      <a:pt x="717" y="1"/>
                    </a:moveTo>
                    <a:lnTo>
                      <a:pt x="606" y="72"/>
                    </a:lnTo>
                    <a:lnTo>
                      <a:pt x="495" y="144"/>
                    </a:lnTo>
                    <a:lnTo>
                      <a:pt x="352" y="235"/>
                    </a:lnTo>
                    <a:lnTo>
                      <a:pt x="404" y="307"/>
                    </a:lnTo>
                    <a:cubicBezTo>
                      <a:pt x="254" y="385"/>
                      <a:pt x="39" y="522"/>
                      <a:pt x="20" y="737"/>
                    </a:cubicBezTo>
                    <a:cubicBezTo>
                      <a:pt x="0" y="998"/>
                      <a:pt x="235" y="1135"/>
                      <a:pt x="437" y="1174"/>
                    </a:cubicBezTo>
                    <a:lnTo>
                      <a:pt x="476" y="1174"/>
                    </a:lnTo>
                    <a:cubicBezTo>
                      <a:pt x="522" y="1174"/>
                      <a:pt x="567" y="1167"/>
                      <a:pt x="613" y="1167"/>
                    </a:cubicBezTo>
                    <a:cubicBezTo>
                      <a:pt x="704" y="1167"/>
                      <a:pt x="795" y="1180"/>
                      <a:pt x="887" y="1200"/>
                    </a:cubicBezTo>
                    <a:lnTo>
                      <a:pt x="1095" y="1245"/>
                    </a:lnTo>
                    <a:lnTo>
                      <a:pt x="1089" y="1037"/>
                    </a:lnTo>
                    <a:cubicBezTo>
                      <a:pt x="1089" y="965"/>
                      <a:pt x="1082" y="744"/>
                      <a:pt x="1167" y="672"/>
                    </a:cubicBezTo>
                    <a:lnTo>
                      <a:pt x="1284" y="574"/>
                    </a:lnTo>
                    <a:lnTo>
                      <a:pt x="1186" y="450"/>
                    </a:lnTo>
                    <a:lnTo>
                      <a:pt x="1121" y="366"/>
                    </a:lnTo>
                    <a:lnTo>
                      <a:pt x="1043" y="261"/>
                    </a:lnTo>
                    <a:lnTo>
                      <a:pt x="945" y="313"/>
                    </a:lnTo>
                    <a:lnTo>
                      <a:pt x="971" y="274"/>
                    </a:lnTo>
                    <a:lnTo>
                      <a:pt x="880" y="177"/>
                    </a:lnTo>
                    <a:lnTo>
                      <a:pt x="815" y="105"/>
                    </a:lnTo>
                    <a:lnTo>
                      <a:pt x="724" y="1"/>
                    </a:lnTo>
                    <a:close/>
                  </a:path>
                </a:pathLst>
              </a:custGeom>
              <a:solidFill>
                <a:srgbClr val="F2F4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2208;p73">
                <a:extLst>
                  <a:ext uri="{FF2B5EF4-FFF2-40B4-BE49-F238E27FC236}">
                    <a16:creationId xmlns:a16="http://schemas.microsoft.com/office/drawing/2014/main" id="{59D3EE24-9338-9347-81CD-FD62E964C49C}"/>
                  </a:ext>
                </a:extLst>
              </p:cNvPr>
              <p:cNvSpPr/>
              <p:nvPr/>
            </p:nvSpPr>
            <p:spPr>
              <a:xfrm>
                <a:off x="2137037" y="3585330"/>
                <a:ext cx="29338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825" extrusionOk="0">
                    <a:moveTo>
                      <a:pt x="900" y="0"/>
                    </a:moveTo>
                    <a:cubicBezTo>
                      <a:pt x="796" y="0"/>
                      <a:pt x="692" y="13"/>
                      <a:pt x="594" y="46"/>
                    </a:cubicBezTo>
                    <a:cubicBezTo>
                      <a:pt x="392" y="111"/>
                      <a:pt x="222" y="261"/>
                      <a:pt x="125" y="450"/>
                    </a:cubicBezTo>
                    <a:cubicBezTo>
                      <a:pt x="1" y="710"/>
                      <a:pt x="7" y="1375"/>
                      <a:pt x="183" y="1662"/>
                    </a:cubicBezTo>
                    <a:cubicBezTo>
                      <a:pt x="229" y="1753"/>
                      <a:pt x="320" y="1818"/>
                      <a:pt x="425" y="1825"/>
                    </a:cubicBezTo>
                    <a:lnTo>
                      <a:pt x="431" y="1818"/>
                    </a:lnTo>
                    <a:cubicBezTo>
                      <a:pt x="457" y="1818"/>
                      <a:pt x="483" y="1818"/>
                      <a:pt x="509" y="1812"/>
                    </a:cubicBezTo>
                    <a:cubicBezTo>
                      <a:pt x="542" y="1799"/>
                      <a:pt x="568" y="1773"/>
                      <a:pt x="587" y="1740"/>
                    </a:cubicBezTo>
                    <a:cubicBezTo>
                      <a:pt x="614" y="1669"/>
                      <a:pt x="614" y="1584"/>
                      <a:pt x="574" y="1512"/>
                    </a:cubicBezTo>
                    <a:cubicBezTo>
                      <a:pt x="568" y="1480"/>
                      <a:pt x="555" y="1440"/>
                      <a:pt x="555" y="1408"/>
                    </a:cubicBezTo>
                    <a:cubicBezTo>
                      <a:pt x="561" y="763"/>
                      <a:pt x="822" y="359"/>
                      <a:pt x="1044" y="143"/>
                    </a:cubicBezTo>
                    <a:lnTo>
                      <a:pt x="1161" y="13"/>
                    </a:lnTo>
                    <a:lnTo>
                      <a:pt x="992" y="0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2209;p73">
                <a:extLst>
                  <a:ext uri="{FF2B5EF4-FFF2-40B4-BE49-F238E27FC236}">
                    <a16:creationId xmlns:a16="http://schemas.microsoft.com/office/drawing/2014/main" id="{89031E6C-C4A8-2244-B7F8-FC6D2FAD0B2B}"/>
                  </a:ext>
                </a:extLst>
              </p:cNvPr>
              <p:cNvSpPr/>
              <p:nvPr/>
            </p:nvSpPr>
            <p:spPr>
              <a:xfrm>
                <a:off x="2134916" y="3583184"/>
                <a:ext cx="36053" cy="50217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989" extrusionOk="0">
                    <a:moveTo>
                      <a:pt x="978" y="0"/>
                    </a:moveTo>
                    <a:cubicBezTo>
                      <a:pt x="978" y="0"/>
                      <a:pt x="979" y="0"/>
                      <a:pt x="980" y="0"/>
                    </a:cubicBezTo>
                    <a:lnTo>
                      <a:pt x="980" y="0"/>
                    </a:lnTo>
                    <a:cubicBezTo>
                      <a:pt x="981" y="0"/>
                      <a:pt x="983" y="0"/>
                      <a:pt x="984" y="0"/>
                    </a:cubicBezTo>
                    <a:close/>
                    <a:moveTo>
                      <a:pt x="984" y="163"/>
                    </a:moveTo>
                    <a:cubicBezTo>
                      <a:pt x="1010" y="163"/>
                      <a:pt x="1036" y="163"/>
                      <a:pt x="1063" y="170"/>
                    </a:cubicBezTo>
                    <a:cubicBezTo>
                      <a:pt x="854" y="378"/>
                      <a:pt x="561" y="795"/>
                      <a:pt x="554" y="1486"/>
                    </a:cubicBezTo>
                    <a:cubicBezTo>
                      <a:pt x="554" y="1597"/>
                      <a:pt x="671" y="1786"/>
                      <a:pt x="567" y="1812"/>
                    </a:cubicBezTo>
                    <a:cubicBezTo>
                      <a:pt x="548" y="1819"/>
                      <a:pt x="528" y="1819"/>
                      <a:pt x="509" y="1825"/>
                    </a:cubicBezTo>
                    <a:cubicBezTo>
                      <a:pt x="176" y="1825"/>
                      <a:pt x="137" y="854"/>
                      <a:pt x="280" y="574"/>
                    </a:cubicBezTo>
                    <a:cubicBezTo>
                      <a:pt x="365" y="398"/>
                      <a:pt x="522" y="268"/>
                      <a:pt x="704" y="202"/>
                    </a:cubicBezTo>
                    <a:cubicBezTo>
                      <a:pt x="795" y="176"/>
                      <a:pt x="887" y="163"/>
                      <a:pt x="984" y="163"/>
                    </a:cubicBezTo>
                    <a:close/>
                    <a:moveTo>
                      <a:pt x="980" y="0"/>
                    </a:moveTo>
                    <a:lnTo>
                      <a:pt x="980" y="0"/>
                    </a:lnTo>
                    <a:cubicBezTo>
                      <a:pt x="864" y="1"/>
                      <a:pt x="755" y="14"/>
                      <a:pt x="652" y="52"/>
                    </a:cubicBezTo>
                    <a:cubicBezTo>
                      <a:pt x="424" y="124"/>
                      <a:pt x="241" y="287"/>
                      <a:pt x="137" y="496"/>
                    </a:cubicBezTo>
                    <a:cubicBezTo>
                      <a:pt x="0" y="776"/>
                      <a:pt x="0" y="1473"/>
                      <a:pt x="196" y="1786"/>
                    </a:cubicBezTo>
                    <a:cubicBezTo>
                      <a:pt x="254" y="1903"/>
                      <a:pt x="378" y="1982"/>
                      <a:pt x="509" y="1988"/>
                    </a:cubicBezTo>
                    <a:cubicBezTo>
                      <a:pt x="541" y="1982"/>
                      <a:pt x="580" y="1982"/>
                      <a:pt x="613" y="1969"/>
                    </a:cubicBezTo>
                    <a:cubicBezTo>
                      <a:pt x="665" y="1956"/>
                      <a:pt x="717" y="1916"/>
                      <a:pt x="743" y="1864"/>
                    </a:cubicBezTo>
                    <a:cubicBezTo>
                      <a:pt x="782" y="1767"/>
                      <a:pt x="782" y="1662"/>
                      <a:pt x="737" y="1571"/>
                    </a:cubicBezTo>
                    <a:cubicBezTo>
                      <a:pt x="730" y="1545"/>
                      <a:pt x="724" y="1519"/>
                      <a:pt x="717" y="1486"/>
                    </a:cubicBezTo>
                    <a:cubicBezTo>
                      <a:pt x="724" y="874"/>
                      <a:pt x="971" y="489"/>
                      <a:pt x="1180" y="281"/>
                    </a:cubicBezTo>
                    <a:lnTo>
                      <a:pt x="1428" y="33"/>
                    </a:lnTo>
                    <a:lnTo>
                      <a:pt x="1076" y="7"/>
                    </a:lnTo>
                    <a:cubicBezTo>
                      <a:pt x="1044" y="7"/>
                      <a:pt x="1012" y="1"/>
                      <a:pt x="980" y="0"/>
                    </a:cubicBezTo>
                    <a:close/>
                  </a:path>
                </a:pathLst>
              </a:custGeom>
              <a:solidFill>
                <a:srgbClr val="F2F4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2210;p73">
                <a:extLst>
                  <a:ext uri="{FF2B5EF4-FFF2-40B4-BE49-F238E27FC236}">
                    <a16:creationId xmlns:a16="http://schemas.microsoft.com/office/drawing/2014/main" id="{1136C185-C99D-B443-A9A5-841DDF264C3A}"/>
                  </a:ext>
                </a:extLst>
              </p:cNvPr>
              <p:cNvSpPr/>
              <p:nvPr/>
            </p:nvSpPr>
            <p:spPr>
              <a:xfrm>
                <a:off x="2154811" y="3552584"/>
                <a:ext cx="99576" cy="131666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5215" extrusionOk="0">
                    <a:moveTo>
                      <a:pt x="2041" y="0"/>
                    </a:moveTo>
                    <a:lnTo>
                      <a:pt x="1989" y="13"/>
                    </a:lnTo>
                    <a:cubicBezTo>
                      <a:pt x="1897" y="33"/>
                      <a:pt x="1813" y="59"/>
                      <a:pt x="1721" y="85"/>
                    </a:cubicBezTo>
                    <a:cubicBezTo>
                      <a:pt x="1259" y="235"/>
                      <a:pt x="705" y="567"/>
                      <a:pt x="692" y="1277"/>
                    </a:cubicBezTo>
                    <a:cubicBezTo>
                      <a:pt x="672" y="1291"/>
                      <a:pt x="27" y="1701"/>
                      <a:pt x="20" y="2711"/>
                    </a:cubicBezTo>
                    <a:cubicBezTo>
                      <a:pt x="14" y="3226"/>
                      <a:pt x="1" y="4438"/>
                      <a:pt x="1747" y="5012"/>
                    </a:cubicBezTo>
                    <a:cubicBezTo>
                      <a:pt x="1956" y="5084"/>
                      <a:pt x="2510" y="5214"/>
                      <a:pt x="2725" y="5214"/>
                    </a:cubicBezTo>
                    <a:cubicBezTo>
                      <a:pt x="2751" y="5214"/>
                      <a:pt x="2777" y="5214"/>
                      <a:pt x="2797" y="5208"/>
                    </a:cubicBezTo>
                    <a:cubicBezTo>
                      <a:pt x="2816" y="5208"/>
                      <a:pt x="2835" y="5209"/>
                      <a:pt x="2854" y="5209"/>
                    </a:cubicBezTo>
                    <a:cubicBezTo>
                      <a:pt x="2990" y="5209"/>
                      <a:pt x="3121" y="5188"/>
                      <a:pt x="3247" y="5142"/>
                    </a:cubicBezTo>
                    <a:cubicBezTo>
                      <a:pt x="3540" y="5058"/>
                      <a:pt x="3892" y="4803"/>
                      <a:pt x="3911" y="4093"/>
                    </a:cubicBezTo>
                    <a:cubicBezTo>
                      <a:pt x="3918" y="3865"/>
                      <a:pt x="3924" y="3565"/>
                      <a:pt x="3911" y="3285"/>
                    </a:cubicBezTo>
                    <a:cubicBezTo>
                      <a:pt x="3944" y="2992"/>
                      <a:pt x="3774" y="2359"/>
                      <a:pt x="3709" y="2229"/>
                    </a:cubicBezTo>
                    <a:cubicBezTo>
                      <a:pt x="3644" y="2060"/>
                      <a:pt x="3540" y="1903"/>
                      <a:pt x="3409" y="1779"/>
                    </a:cubicBezTo>
                    <a:cubicBezTo>
                      <a:pt x="3168" y="1551"/>
                      <a:pt x="2849" y="1440"/>
                      <a:pt x="2425" y="1440"/>
                    </a:cubicBezTo>
                    <a:lnTo>
                      <a:pt x="2282" y="1440"/>
                    </a:lnTo>
                    <a:cubicBezTo>
                      <a:pt x="2256" y="1434"/>
                      <a:pt x="2223" y="1434"/>
                      <a:pt x="2197" y="1434"/>
                    </a:cubicBezTo>
                    <a:lnTo>
                      <a:pt x="2139" y="1434"/>
                    </a:lnTo>
                    <a:cubicBezTo>
                      <a:pt x="2041" y="1408"/>
                      <a:pt x="1702" y="1304"/>
                      <a:pt x="1728" y="991"/>
                    </a:cubicBezTo>
                    <a:cubicBezTo>
                      <a:pt x="1747" y="730"/>
                      <a:pt x="2106" y="548"/>
                      <a:pt x="2256" y="476"/>
                    </a:cubicBezTo>
                    <a:lnTo>
                      <a:pt x="2347" y="437"/>
                    </a:lnTo>
                    <a:lnTo>
                      <a:pt x="2041" y="0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2211;p73">
                <a:extLst>
                  <a:ext uri="{FF2B5EF4-FFF2-40B4-BE49-F238E27FC236}">
                    <a16:creationId xmlns:a16="http://schemas.microsoft.com/office/drawing/2014/main" id="{83AD33D7-17D5-574B-875B-735398A8B8E8}"/>
                  </a:ext>
                </a:extLst>
              </p:cNvPr>
              <p:cNvSpPr/>
              <p:nvPr/>
            </p:nvSpPr>
            <p:spPr>
              <a:xfrm>
                <a:off x="2152842" y="3550110"/>
                <a:ext cx="103540" cy="136109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5391" extrusionOk="0">
                    <a:moveTo>
                      <a:pt x="2086" y="189"/>
                    </a:moveTo>
                    <a:lnTo>
                      <a:pt x="2301" y="502"/>
                    </a:lnTo>
                    <a:cubicBezTo>
                      <a:pt x="2125" y="580"/>
                      <a:pt x="1754" y="782"/>
                      <a:pt x="1728" y="1082"/>
                    </a:cubicBezTo>
                    <a:cubicBezTo>
                      <a:pt x="1702" y="1415"/>
                      <a:pt x="2008" y="1571"/>
                      <a:pt x="2217" y="1617"/>
                    </a:cubicBezTo>
                    <a:cubicBezTo>
                      <a:pt x="2236" y="1610"/>
                      <a:pt x="2256" y="1610"/>
                      <a:pt x="2275" y="1610"/>
                    </a:cubicBezTo>
                    <a:cubicBezTo>
                      <a:pt x="2314" y="1610"/>
                      <a:pt x="2347" y="1617"/>
                      <a:pt x="2379" y="1623"/>
                    </a:cubicBezTo>
                    <a:cubicBezTo>
                      <a:pt x="2406" y="1630"/>
                      <a:pt x="2438" y="1636"/>
                      <a:pt x="2464" y="1649"/>
                    </a:cubicBezTo>
                    <a:cubicBezTo>
                      <a:pt x="2458" y="1636"/>
                      <a:pt x="2451" y="1623"/>
                      <a:pt x="2445" y="1617"/>
                    </a:cubicBezTo>
                    <a:lnTo>
                      <a:pt x="2503" y="1617"/>
                    </a:lnTo>
                    <a:cubicBezTo>
                      <a:pt x="2901" y="1617"/>
                      <a:pt x="3207" y="1721"/>
                      <a:pt x="3429" y="1929"/>
                    </a:cubicBezTo>
                    <a:cubicBezTo>
                      <a:pt x="3553" y="2047"/>
                      <a:pt x="3650" y="2190"/>
                      <a:pt x="3716" y="2353"/>
                    </a:cubicBezTo>
                    <a:cubicBezTo>
                      <a:pt x="3748" y="2392"/>
                      <a:pt x="3944" y="3083"/>
                      <a:pt x="3905" y="3376"/>
                    </a:cubicBezTo>
                    <a:cubicBezTo>
                      <a:pt x="3918" y="3637"/>
                      <a:pt x="3918" y="3911"/>
                      <a:pt x="3905" y="4185"/>
                    </a:cubicBezTo>
                    <a:cubicBezTo>
                      <a:pt x="3892" y="4706"/>
                      <a:pt x="3690" y="5045"/>
                      <a:pt x="3298" y="5162"/>
                    </a:cubicBezTo>
                    <a:cubicBezTo>
                      <a:pt x="3176" y="5203"/>
                      <a:pt x="3042" y="5228"/>
                      <a:pt x="2912" y="5228"/>
                    </a:cubicBezTo>
                    <a:cubicBezTo>
                      <a:pt x="2898" y="5228"/>
                      <a:pt x="2883" y="5228"/>
                      <a:pt x="2868" y="5227"/>
                    </a:cubicBezTo>
                    <a:cubicBezTo>
                      <a:pt x="2849" y="5227"/>
                      <a:pt x="2829" y="5234"/>
                      <a:pt x="2803" y="5234"/>
                    </a:cubicBezTo>
                    <a:cubicBezTo>
                      <a:pt x="2601" y="5234"/>
                      <a:pt x="2067" y="5110"/>
                      <a:pt x="1858" y="5038"/>
                    </a:cubicBezTo>
                    <a:cubicBezTo>
                      <a:pt x="164" y="4478"/>
                      <a:pt x="177" y="3311"/>
                      <a:pt x="183" y="2809"/>
                    </a:cubicBezTo>
                    <a:cubicBezTo>
                      <a:pt x="190" y="1845"/>
                      <a:pt x="796" y="1460"/>
                      <a:pt x="822" y="1447"/>
                    </a:cubicBezTo>
                    <a:cubicBezTo>
                      <a:pt x="841" y="1434"/>
                      <a:pt x="854" y="1408"/>
                      <a:pt x="861" y="1382"/>
                    </a:cubicBezTo>
                    <a:cubicBezTo>
                      <a:pt x="874" y="717"/>
                      <a:pt x="1395" y="404"/>
                      <a:pt x="1832" y="261"/>
                    </a:cubicBezTo>
                    <a:cubicBezTo>
                      <a:pt x="1917" y="235"/>
                      <a:pt x="2001" y="209"/>
                      <a:pt x="2086" y="189"/>
                    </a:cubicBezTo>
                    <a:close/>
                    <a:moveTo>
                      <a:pt x="2158" y="0"/>
                    </a:moveTo>
                    <a:lnTo>
                      <a:pt x="2158" y="7"/>
                    </a:lnTo>
                    <a:lnTo>
                      <a:pt x="2054" y="33"/>
                    </a:lnTo>
                    <a:cubicBezTo>
                      <a:pt x="1962" y="52"/>
                      <a:pt x="1871" y="79"/>
                      <a:pt x="1780" y="105"/>
                    </a:cubicBezTo>
                    <a:cubicBezTo>
                      <a:pt x="1109" y="326"/>
                      <a:pt x="724" y="756"/>
                      <a:pt x="698" y="1330"/>
                    </a:cubicBezTo>
                    <a:cubicBezTo>
                      <a:pt x="548" y="1441"/>
                      <a:pt x="27" y="1884"/>
                      <a:pt x="20" y="2803"/>
                    </a:cubicBezTo>
                    <a:cubicBezTo>
                      <a:pt x="14" y="3292"/>
                      <a:pt x="1" y="4595"/>
                      <a:pt x="1806" y="5188"/>
                    </a:cubicBezTo>
                    <a:cubicBezTo>
                      <a:pt x="2021" y="5260"/>
                      <a:pt x="2575" y="5390"/>
                      <a:pt x="2803" y="5390"/>
                    </a:cubicBezTo>
                    <a:cubicBezTo>
                      <a:pt x="2836" y="5390"/>
                      <a:pt x="2862" y="5390"/>
                      <a:pt x="2888" y="5384"/>
                    </a:cubicBezTo>
                    <a:cubicBezTo>
                      <a:pt x="2904" y="5384"/>
                      <a:pt x="2919" y="5385"/>
                      <a:pt x="2935" y="5385"/>
                    </a:cubicBezTo>
                    <a:cubicBezTo>
                      <a:pt x="3076" y="5385"/>
                      <a:pt x="3216" y="5359"/>
                      <a:pt x="3351" y="5312"/>
                    </a:cubicBezTo>
                    <a:cubicBezTo>
                      <a:pt x="3670" y="5214"/>
                      <a:pt x="4055" y="4941"/>
                      <a:pt x="4074" y="4185"/>
                    </a:cubicBezTo>
                    <a:cubicBezTo>
                      <a:pt x="4081" y="3963"/>
                      <a:pt x="4081" y="3663"/>
                      <a:pt x="4074" y="3383"/>
                    </a:cubicBezTo>
                    <a:cubicBezTo>
                      <a:pt x="4100" y="3090"/>
                      <a:pt x="3950" y="2464"/>
                      <a:pt x="3865" y="2288"/>
                    </a:cubicBezTo>
                    <a:cubicBezTo>
                      <a:pt x="3794" y="2105"/>
                      <a:pt x="3676" y="1943"/>
                      <a:pt x="3540" y="1806"/>
                    </a:cubicBezTo>
                    <a:cubicBezTo>
                      <a:pt x="3285" y="1564"/>
                      <a:pt x="2947" y="1447"/>
                      <a:pt x="2503" y="1447"/>
                    </a:cubicBezTo>
                    <a:lnTo>
                      <a:pt x="2366" y="1447"/>
                    </a:lnTo>
                    <a:cubicBezTo>
                      <a:pt x="2340" y="1447"/>
                      <a:pt x="2308" y="1441"/>
                      <a:pt x="2275" y="1441"/>
                    </a:cubicBezTo>
                    <a:lnTo>
                      <a:pt x="2230" y="1441"/>
                    </a:lnTo>
                    <a:cubicBezTo>
                      <a:pt x="2132" y="1421"/>
                      <a:pt x="1871" y="1330"/>
                      <a:pt x="1891" y="1089"/>
                    </a:cubicBezTo>
                    <a:cubicBezTo>
                      <a:pt x="1910" y="867"/>
                      <a:pt x="2262" y="691"/>
                      <a:pt x="2373" y="646"/>
                    </a:cubicBezTo>
                    <a:lnTo>
                      <a:pt x="2549" y="561"/>
                    </a:lnTo>
                    <a:lnTo>
                      <a:pt x="2438" y="398"/>
                    </a:lnTo>
                    <a:lnTo>
                      <a:pt x="2217" y="92"/>
                    </a:lnTo>
                    <a:lnTo>
                      <a:pt x="2158" y="0"/>
                    </a:lnTo>
                    <a:close/>
                  </a:path>
                </a:pathLst>
              </a:custGeom>
              <a:solidFill>
                <a:srgbClr val="F2F4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" name="Google Shape;12350;p73">
            <a:extLst>
              <a:ext uri="{FF2B5EF4-FFF2-40B4-BE49-F238E27FC236}">
                <a16:creationId xmlns:a16="http://schemas.microsoft.com/office/drawing/2014/main" id="{D8C47CD2-D742-D34C-A54F-717149922E98}"/>
              </a:ext>
            </a:extLst>
          </p:cNvPr>
          <p:cNvGrpSpPr/>
          <p:nvPr/>
        </p:nvGrpSpPr>
        <p:grpSpPr>
          <a:xfrm>
            <a:off x="2232559" y="2269744"/>
            <a:ext cx="550951" cy="1310497"/>
            <a:chOff x="5904140" y="3050537"/>
            <a:chExt cx="550951" cy="1310497"/>
          </a:xfrm>
        </p:grpSpPr>
        <p:sp>
          <p:nvSpPr>
            <p:cNvPr id="61" name="Google Shape;12351;p73">
              <a:extLst>
                <a:ext uri="{FF2B5EF4-FFF2-40B4-BE49-F238E27FC236}">
                  <a16:creationId xmlns:a16="http://schemas.microsoft.com/office/drawing/2014/main" id="{650B4074-35F3-0345-9FC5-88909A686F4D}"/>
                </a:ext>
              </a:extLst>
            </p:cNvPr>
            <p:cNvSpPr/>
            <p:nvPr/>
          </p:nvSpPr>
          <p:spPr>
            <a:xfrm>
              <a:off x="5953020" y="4311978"/>
              <a:ext cx="453041" cy="49056"/>
            </a:xfrm>
            <a:custGeom>
              <a:avLst/>
              <a:gdLst/>
              <a:ahLst/>
              <a:cxnLst/>
              <a:rect l="l" t="t" r="r" b="b"/>
              <a:pathLst>
                <a:path w="17944" h="1943" extrusionOk="0">
                  <a:moveTo>
                    <a:pt x="8975" y="0"/>
                  </a:moveTo>
                  <a:cubicBezTo>
                    <a:pt x="4022" y="0"/>
                    <a:pt x="0" y="437"/>
                    <a:pt x="0" y="972"/>
                  </a:cubicBezTo>
                  <a:cubicBezTo>
                    <a:pt x="0" y="1506"/>
                    <a:pt x="4022" y="1943"/>
                    <a:pt x="8975" y="1943"/>
                  </a:cubicBezTo>
                  <a:cubicBezTo>
                    <a:pt x="13928" y="1943"/>
                    <a:pt x="17943" y="1506"/>
                    <a:pt x="17943" y="972"/>
                  </a:cubicBezTo>
                  <a:cubicBezTo>
                    <a:pt x="17943" y="437"/>
                    <a:pt x="13928" y="0"/>
                    <a:pt x="8975" y="0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" name="Google Shape;12352;p73">
              <a:extLst>
                <a:ext uri="{FF2B5EF4-FFF2-40B4-BE49-F238E27FC236}">
                  <a16:creationId xmlns:a16="http://schemas.microsoft.com/office/drawing/2014/main" id="{FC1FFEEB-EEFA-D246-A570-11A2474DCC9C}"/>
                </a:ext>
              </a:extLst>
            </p:cNvPr>
            <p:cNvGrpSpPr/>
            <p:nvPr/>
          </p:nvGrpSpPr>
          <p:grpSpPr>
            <a:xfrm>
              <a:off x="5904140" y="3050537"/>
              <a:ext cx="550951" cy="1278256"/>
              <a:chOff x="5904140" y="3050537"/>
              <a:chExt cx="550951" cy="1278256"/>
            </a:xfrm>
          </p:grpSpPr>
          <p:sp>
            <p:nvSpPr>
              <p:cNvPr id="63" name="Google Shape;12353;p73">
                <a:extLst>
                  <a:ext uri="{FF2B5EF4-FFF2-40B4-BE49-F238E27FC236}">
                    <a16:creationId xmlns:a16="http://schemas.microsoft.com/office/drawing/2014/main" id="{68B73852-41DE-8340-BAD7-12E4B80DFAC1}"/>
                  </a:ext>
                </a:extLst>
              </p:cNvPr>
              <p:cNvSpPr/>
              <p:nvPr/>
            </p:nvSpPr>
            <p:spPr>
              <a:xfrm>
                <a:off x="5904140" y="3050537"/>
                <a:ext cx="550951" cy="1278256"/>
              </a:xfrm>
              <a:custGeom>
                <a:avLst/>
                <a:gdLst/>
                <a:ahLst/>
                <a:cxnLst/>
                <a:rect l="l" t="t" r="r" b="b"/>
                <a:pathLst>
                  <a:path w="21822" h="50629" extrusionOk="0">
                    <a:moveTo>
                      <a:pt x="3781" y="7802"/>
                    </a:moveTo>
                    <a:lnTo>
                      <a:pt x="3781" y="7834"/>
                    </a:lnTo>
                    <a:lnTo>
                      <a:pt x="3761" y="7834"/>
                    </a:lnTo>
                    <a:lnTo>
                      <a:pt x="3781" y="7802"/>
                    </a:lnTo>
                    <a:close/>
                    <a:moveTo>
                      <a:pt x="10690" y="0"/>
                    </a:moveTo>
                    <a:cubicBezTo>
                      <a:pt x="6753" y="0"/>
                      <a:pt x="3559" y="3187"/>
                      <a:pt x="3559" y="7130"/>
                    </a:cubicBezTo>
                    <a:cubicBezTo>
                      <a:pt x="3559" y="7365"/>
                      <a:pt x="3572" y="7600"/>
                      <a:pt x="3605" y="7834"/>
                    </a:cubicBezTo>
                    <a:cubicBezTo>
                      <a:pt x="2973" y="7906"/>
                      <a:pt x="2543" y="8512"/>
                      <a:pt x="2699" y="9131"/>
                    </a:cubicBezTo>
                    <a:cubicBezTo>
                      <a:pt x="2821" y="9609"/>
                      <a:pt x="3251" y="9920"/>
                      <a:pt x="3713" y="9920"/>
                    </a:cubicBezTo>
                    <a:cubicBezTo>
                      <a:pt x="3844" y="9920"/>
                      <a:pt x="3977" y="9895"/>
                      <a:pt x="4107" y="9842"/>
                    </a:cubicBezTo>
                    <a:cubicBezTo>
                      <a:pt x="4837" y="12044"/>
                      <a:pt x="6681" y="13804"/>
                      <a:pt x="8747" y="14560"/>
                    </a:cubicBezTo>
                    <a:cubicBezTo>
                      <a:pt x="8793" y="14573"/>
                      <a:pt x="8878" y="14593"/>
                      <a:pt x="8878" y="14606"/>
                    </a:cubicBezTo>
                    <a:lnTo>
                      <a:pt x="8878" y="16620"/>
                    </a:lnTo>
                    <a:lnTo>
                      <a:pt x="5651" y="16620"/>
                    </a:lnTo>
                    <a:cubicBezTo>
                      <a:pt x="5651" y="16620"/>
                      <a:pt x="5645" y="16685"/>
                      <a:pt x="5625" y="16698"/>
                    </a:cubicBezTo>
                    <a:cubicBezTo>
                      <a:pt x="5052" y="16705"/>
                      <a:pt x="4543" y="17076"/>
                      <a:pt x="4361" y="17623"/>
                    </a:cubicBezTo>
                    <a:lnTo>
                      <a:pt x="216" y="33239"/>
                    </a:lnTo>
                    <a:cubicBezTo>
                      <a:pt x="1" y="33872"/>
                      <a:pt x="294" y="34563"/>
                      <a:pt x="900" y="34849"/>
                    </a:cubicBezTo>
                    <a:cubicBezTo>
                      <a:pt x="1081" y="34936"/>
                      <a:pt x="1274" y="34977"/>
                      <a:pt x="1464" y="34977"/>
                    </a:cubicBezTo>
                    <a:cubicBezTo>
                      <a:pt x="1904" y="34977"/>
                      <a:pt x="2331" y="34756"/>
                      <a:pt x="2582" y="34360"/>
                    </a:cubicBezTo>
                    <a:cubicBezTo>
                      <a:pt x="2621" y="34387"/>
                      <a:pt x="2673" y="34413"/>
                      <a:pt x="2719" y="34419"/>
                    </a:cubicBezTo>
                    <a:cubicBezTo>
                      <a:pt x="2750" y="34427"/>
                      <a:pt x="2782" y="34430"/>
                      <a:pt x="2813" y="34430"/>
                    </a:cubicBezTo>
                    <a:cubicBezTo>
                      <a:pt x="2999" y="34430"/>
                      <a:pt x="3163" y="34303"/>
                      <a:pt x="3207" y="34119"/>
                    </a:cubicBezTo>
                    <a:lnTo>
                      <a:pt x="3559" y="32542"/>
                    </a:lnTo>
                    <a:cubicBezTo>
                      <a:pt x="3605" y="32347"/>
                      <a:pt x="3481" y="32040"/>
                      <a:pt x="3299" y="31949"/>
                    </a:cubicBezTo>
                    <a:lnTo>
                      <a:pt x="6336" y="20954"/>
                    </a:lnTo>
                    <a:cubicBezTo>
                      <a:pt x="6336" y="22844"/>
                      <a:pt x="6381" y="26507"/>
                      <a:pt x="6453" y="30567"/>
                    </a:cubicBezTo>
                    <a:lnTo>
                      <a:pt x="6401" y="30567"/>
                    </a:lnTo>
                    <a:lnTo>
                      <a:pt x="6466" y="32360"/>
                    </a:lnTo>
                    <a:lnTo>
                      <a:pt x="6486" y="32360"/>
                    </a:lnTo>
                    <a:cubicBezTo>
                      <a:pt x="6623" y="40194"/>
                      <a:pt x="6805" y="48732"/>
                      <a:pt x="6805" y="48732"/>
                    </a:cubicBezTo>
                    <a:cubicBezTo>
                      <a:pt x="6805" y="48732"/>
                      <a:pt x="4517" y="49090"/>
                      <a:pt x="4517" y="50622"/>
                    </a:cubicBezTo>
                    <a:lnTo>
                      <a:pt x="8936" y="50622"/>
                    </a:lnTo>
                    <a:lnTo>
                      <a:pt x="10631" y="33435"/>
                    </a:lnTo>
                    <a:lnTo>
                      <a:pt x="10663" y="33461"/>
                    </a:lnTo>
                    <a:lnTo>
                      <a:pt x="11035" y="33461"/>
                    </a:lnTo>
                    <a:lnTo>
                      <a:pt x="11035" y="33455"/>
                    </a:lnTo>
                    <a:lnTo>
                      <a:pt x="12892" y="50628"/>
                    </a:lnTo>
                    <a:lnTo>
                      <a:pt x="17311" y="50628"/>
                    </a:lnTo>
                    <a:cubicBezTo>
                      <a:pt x="17311" y="49097"/>
                      <a:pt x="15030" y="48738"/>
                      <a:pt x="15030" y="48738"/>
                    </a:cubicBezTo>
                    <a:cubicBezTo>
                      <a:pt x="15030" y="48738"/>
                      <a:pt x="15193" y="40102"/>
                      <a:pt x="15324" y="32216"/>
                    </a:cubicBezTo>
                    <a:cubicBezTo>
                      <a:pt x="15330" y="31897"/>
                      <a:pt x="15356" y="30574"/>
                      <a:pt x="15356" y="30574"/>
                    </a:cubicBezTo>
                    <a:lnTo>
                      <a:pt x="15350" y="30574"/>
                    </a:lnTo>
                    <a:cubicBezTo>
                      <a:pt x="15408" y="26481"/>
                      <a:pt x="15454" y="22785"/>
                      <a:pt x="15454" y="20863"/>
                    </a:cubicBezTo>
                    <a:lnTo>
                      <a:pt x="18517" y="31929"/>
                    </a:lnTo>
                    <a:cubicBezTo>
                      <a:pt x="18309" y="31995"/>
                      <a:pt x="18159" y="32334"/>
                      <a:pt x="18204" y="32542"/>
                    </a:cubicBezTo>
                    <a:lnTo>
                      <a:pt x="18563" y="34119"/>
                    </a:lnTo>
                    <a:cubicBezTo>
                      <a:pt x="18606" y="34317"/>
                      <a:pt x="18779" y="34435"/>
                      <a:pt x="18957" y="34435"/>
                    </a:cubicBezTo>
                    <a:cubicBezTo>
                      <a:pt x="19049" y="34435"/>
                      <a:pt x="19143" y="34403"/>
                      <a:pt x="19221" y="34334"/>
                    </a:cubicBezTo>
                    <a:cubicBezTo>
                      <a:pt x="19468" y="34749"/>
                      <a:pt x="19908" y="34984"/>
                      <a:pt x="20363" y="34984"/>
                    </a:cubicBezTo>
                    <a:cubicBezTo>
                      <a:pt x="20545" y="34984"/>
                      <a:pt x="20728" y="34947"/>
                      <a:pt x="20903" y="34869"/>
                    </a:cubicBezTo>
                    <a:cubicBezTo>
                      <a:pt x="21515" y="34589"/>
                      <a:pt x="21822" y="33891"/>
                      <a:pt x="21606" y="33252"/>
                    </a:cubicBezTo>
                    <a:lnTo>
                      <a:pt x="21600" y="33246"/>
                    </a:lnTo>
                    <a:lnTo>
                      <a:pt x="17292" y="17663"/>
                    </a:lnTo>
                    <a:cubicBezTo>
                      <a:pt x="17122" y="17141"/>
                      <a:pt x="16653" y="16744"/>
                      <a:pt x="16138" y="16705"/>
                    </a:cubicBezTo>
                    <a:cubicBezTo>
                      <a:pt x="16125" y="16691"/>
                      <a:pt x="16112" y="16626"/>
                      <a:pt x="16112" y="16626"/>
                    </a:cubicBezTo>
                    <a:lnTo>
                      <a:pt x="12612" y="16626"/>
                    </a:lnTo>
                    <a:lnTo>
                      <a:pt x="12612" y="14704"/>
                    </a:lnTo>
                    <a:cubicBezTo>
                      <a:pt x="12612" y="14704"/>
                      <a:pt x="12645" y="14697"/>
                      <a:pt x="12651" y="14691"/>
                    </a:cubicBezTo>
                    <a:cubicBezTo>
                      <a:pt x="12664" y="14691"/>
                      <a:pt x="12684" y="14684"/>
                      <a:pt x="12703" y="14678"/>
                    </a:cubicBezTo>
                    <a:cubicBezTo>
                      <a:pt x="14893" y="14013"/>
                      <a:pt x="16914" y="12194"/>
                      <a:pt x="17696" y="9887"/>
                    </a:cubicBezTo>
                    <a:cubicBezTo>
                      <a:pt x="17774" y="9907"/>
                      <a:pt x="17859" y="9920"/>
                      <a:pt x="17944" y="9920"/>
                    </a:cubicBezTo>
                    <a:cubicBezTo>
                      <a:pt x="17948" y="9920"/>
                      <a:pt x="17952" y="9920"/>
                      <a:pt x="17956" y="9920"/>
                    </a:cubicBezTo>
                    <a:cubicBezTo>
                      <a:pt x="18517" y="9920"/>
                      <a:pt x="18974" y="9485"/>
                      <a:pt x="19006" y="8929"/>
                    </a:cubicBezTo>
                    <a:cubicBezTo>
                      <a:pt x="19032" y="8369"/>
                      <a:pt x="18615" y="7880"/>
                      <a:pt x="18054" y="7834"/>
                    </a:cubicBezTo>
                    <a:lnTo>
                      <a:pt x="18054" y="7828"/>
                    </a:lnTo>
                    <a:cubicBezTo>
                      <a:pt x="18054" y="7815"/>
                      <a:pt x="18048" y="7802"/>
                      <a:pt x="18048" y="7789"/>
                    </a:cubicBezTo>
                    <a:cubicBezTo>
                      <a:pt x="18035" y="6061"/>
                      <a:pt x="17631" y="4295"/>
                      <a:pt x="16686" y="2992"/>
                    </a:cubicBezTo>
                    <a:cubicBezTo>
                      <a:pt x="17657" y="2464"/>
                      <a:pt x="17774" y="1786"/>
                      <a:pt x="18152" y="1147"/>
                    </a:cubicBezTo>
                    <a:lnTo>
                      <a:pt x="18152" y="1147"/>
                    </a:lnTo>
                    <a:cubicBezTo>
                      <a:pt x="17943" y="1170"/>
                      <a:pt x="17732" y="1181"/>
                      <a:pt x="17520" y="1181"/>
                    </a:cubicBezTo>
                    <a:cubicBezTo>
                      <a:pt x="15277" y="1181"/>
                      <a:pt x="12899" y="0"/>
                      <a:pt x="10690" y="0"/>
                    </a:cubicBezTo>
                    <a:close/>
                  </a:path>
                </a:pathLst>
              </a:custGeom>
              <a:solidFill>
                <a:srgbClr val="F2F4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4" name="Google Shape;12354;p73">
                <a:extLst>
                  <a:ext uri="{FF2B5EF4-FFF2-40B4-BE49-F238E27FC236}">
                    <a16:creationId xmlns:a16="http://schemas.microsoft.com/office/drawing/2014/main" id="{4F18677E-A634-2A4F-8D35-2028B1CEC46F}"/>
                  </a:ext>
                </a:extLst>
              </p:cNvPr>
              <p:cNvGrpSpPr/>
              <p:nvPr/>
            </p:nvGrpSpPr>
            <p:grpSpPr>
              <a:xfrm>
                <a:off x="5952515" y="3084268"/>
                <a:ext cx="450086" cy="1165046"/>
                <a:chOff x="5952515" y="3084268"/>
                <a:chExt cx="450086" cy="1165046"/>
              </a:xfrm>
            </p:grpSpPr>
            <p:grpSp>
              <p:nvGrpSpPr>
                <p:cNvPr id="65" name="Google Shape;12355;p73">
                  <a:extLst>
                    <a:ext uri="{FF2B5EF4-FFF2-40B4-BE49-F238E27FC236}">
                      <a16:creationId xmlns:a16="http://schemas.microsoft.com/office/drawing/2014/main" id="{06AAC323-8D94-3743-BB4F-0592FE2CB0EB}"/>
                    </a:ext>
                  </a:extLst>
                </p:cNvPr>
                <p:cNvGrpSpPr/>
                <p:nvPr/>
              </p:nvGrpSpPr>
              <p:grpSpPr>
                <a:xfrm>
                  <a:off x="5952515" y="3225780"/>
                  <a:ext cx="450086" cy="1023534"/>
                  <a:chOff x="5952515" y="3225780"/>
                  <a:chExt cx="450086" cy="1023534"/>
                </a:xfrm>
              </p:grpSpPr>
              <p:sp>
                <p:nvSpPr>
                  <p:cNvPr id="67" name="Google Shape;12356;p73">
                    <a:extLst>
                      <a:ext uri="{FF2B5EF4-FFF2-40B4-BE49-F238E27FC236}">
                        <a16:creationId xmlns:a16="http://schemas.microsoft.com/office/drawing/2014/main" id="{497E1715-6B22-9A45-94EB-31A368FFCA56}"/>
                      </a:ext>
                    </a:extLst>
                  </p:cNvPr>
                  <p:cNvSpPr/>
                  <p:nvPr/>
                </p:nvSpPr>
                <p:spPr>
                  <a:xfrm>
                    <a:off x="5952515" y="3489819"/>
                    <a:ext cx="227758" cy="3489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21" h="13821" extrusionOk="0">
                        <a:moveTo>
                          <a:pt x="7318" y="0"/>
                        </a:moveTo>
                        <a:cubicBezTo>
                          <a:pt x="5897" y="0"/>
                          <a:pt x="3871" y="328"/>
                          <a:pt x="3260" y="2095"/>
                        </a:cubicBezTo>
                        <a:cubicBezTo>
                          <a:pt x="2360" y="4695"/>
                          <a:pt x="47" y="13481"/>
                          <a:pt x="27" y="13572"/>
                        </a:cubicBezTo>
                        <a:cubicBezTo>
                          <a:pt x="1" y="13677"/>
                          <a:pt x="60" y="13781"/>
                          <a:pt x="164" y="13807"/>
                        </a:cubicBezTo>
                        <a:cubicBezTo>
                          <a:pt x="183" y="13814"/>
                          <a:pt x="203" y="13814"/>
                          <a:pt x="216" y="13820"/>
                        </a:cubicBezTo>
                        <a:cubicBezTo>
                          <a:pt x="307" y="13814"/>
                          <a:pt x="385" y="13755"/>
                          <a:pt x="405" y="13670"/>
                        </a:cubicBezTo>
                        <a:cubicBezTo>
                          <a:pt x="431" y="13579"/>
                          <a:pt x="2738" y="4806"/>
                          <a:pt x="3631" y="2225"/>
                        </a:cubicBezTo>
                        <a:cubicBezTo>
                          <a:pt x="4164" y="685"/>
                          <a:pt x="6044" y="401"/>
                          <a:pt x="7360" y="401"/>
                        </a:cubicBezTo>
                        <a:cubicBezTo>
                          <a:pt x="8121" y="401"/>
                          <a:pt x="8694" y="496"/>
                          <a:pt x="8708" y="498"/>
                        </a:cubicBezTo>
                        <a:cubicBezTo>
                          <a:pt x="8723" y="501"/>
                          <a:pt x="8737" y="502"/>
                          <a:pt x="8750" y="502"/>
                        </a:cubicBezTo>
                        <a:cubicBezTo>
                          <a:pt x="8975" y="502"/>
                          <a:pt x="9020" y="157"/>
                          <a:pt x="8780" y="114"/>
                        </a:cubicBezTo>
                        <a:cubicBezTo>
                          <a:pt x="8712" y="102"/>
                          <a:pt x="8109" y="0"/>
                          <a:pt x="7318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" name="Google Shape;12357;p73">
                    <a:extLst>
                      <a:ext uri="{FF2B5EF4-FFF2-40B4-BE49-F238E27FC236}">
                        <a16:creationId xmlns:a16="http://schemas.microsoft.com/office/drawing/2014/main" id="{C04F1423-F901-5040-9FCF-26C140B9A6D9}"/>
                      </a:ext>
                    </a:extLst>
                  </p:cNvPr>
                  <p:cNvSpPr/>
                  <p:nvPr/>
                </p:nvSpPr>
                <p:spPr>
                  <a:xfrm>
                    <a:off x="6083170" y="3518576"/>
                    <a:ext cx="99500" cy="3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1" h="1517" extrusionOk="0">
                        <a:moveTo>
                          <a:pt x="2367" y="1"/>
                        </a:moveTo>
                        <a:cubicBezTo>
                          <a:pt x="1653" y="1"/>
                          <a:pt x="786" y="249"/>
                          <a:pt x="92" y="1204"/>
                        </a:cubicBezTo>
                        <a:cubicBezTo>
                          <a:pt x="1" y="1334"/>
                          <a:pt x="92" y="1517"/>
                          <a:pt x="255" y="1517"/>
                        </a:cubicBezTo>
                        <a:cubicBezTo>
                          <a:pt x="314" y="1517"/>
                          <a:pt x="379" y="1484"/>
                          <a:pt x="411" y="1438"/>
                        </a:cubicBezTo>
                        <a:cubicBezTo>
                          <a:pt x="1018" y="606"/>
                          <a:pt x="1764" y="389"/>
                          <a:pt x="2378" y="389"/>
                        </a:cubicBezTo>
                        <a:cubicBezTo>
                          <a:pt x="3025" y="389"/>
                          <a:pt x="3526" y="630"/>
                          <a:pt x="3566" y="650"/>
                        </a:cubicBezTo>
                        <a:cubicBezTo>
                          <a:pt x="3597" y="663"/>
                          <a:pt x="3626" y="669"/>
                          <a:pt x="3654" y="669"/>
                        </a:cubicBezTo>
                        <a:cubicBezTo>
                          <a:pt x="3838" y="669"/>
                          <a:pt x="3940" y="399"/>
                          <a:pt x="3742" y="291"/>
                        </a:cubicBezTo>
                        <a:cubicBezTo>
                          <a:pt x="3728" y="288"/>
                          <a:pt x="3136" y="1"/>
                          <a:pt x="2367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" name="Google Shape;12358;p73">
                    <a:extLst>
                      <a:ext uri="{FF2B5EF4-FFF2-40B4-BE49-F238E27FC236}">
                        <a16:creationId xmlns:a16="http://schemas.microsoft.com/office/drawing/2014/main" id="{84F1D3F2-F7CB-024B-8659-354CA6D98406}"/>
                      </a:ext>
                    </a:extLst>
                  </p:cNvPr>
                  <p:cNvSpPr/>
                  <p:nvPr/>
                </p:nvSpPr>
                <p:spPr>
                  <a:xfrm>
                    <a:off x="6083170" y="3557255"/>
                    <a:ext cx="99627" cy="3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6" h="1517" extrusionOk="0">
                        <a:moveTo>
                          <a:pt x="2367" y="1"/>
                        </a:moveTo>
                        <a:cubicBezTo>
                          <a:pt x="1653" y="1"/>
                          <a:pt x="786" y="249"/>
                          <a:pt x="92" y="1203"/>
                        </a:cubicBezTo>
                        <a:cubicBezTo>
                          <a:pt x="1" y="1334"/>
                          <a:pt x="92" y="1516"/>
                          <a:pt x="255" y="1516"/>
                        </a:cubicBezTo>
                        <a:cubicBezTo>
                          <a:pt x="314" y="1516"/>
                          <a:pt x="379" y="1484"/>
                          <a:pt x="411" y="1438"/>
                        </a:cubicBezTo>
                        <a:cubicBezTo>
                          <a:pt x="1018" y="606"/>
                          <a:pt x="1764" y="388"/>
                          <a:pt x="2378" y="388"/>
                        </a:cubicBezTo>
                        <a:cubicBezTo>
                          <a:pt x="3025" y="388"/>
                          <a:pt x="3526" y="629"/>
                          <a:pt x="3566" y="649"/>
                        </a:cubicBezTo>
                        <a:cubicBezTo>
                          <a:pt x="3597" y="664"/>
                          <a:pt x="3627" y="671"/>
                          <a:pt x="3656" y="671"/>
                        </a:cubicBezTo>
                        <a:cubicBezTo>
                          <a:pt x="3840" y="671"/>
                          <a:pt x="3945" y="393"/>
                          <a:pt x="3742" y="291"/>
                        </a:cubicBezTo>
                        <a:cubicBezTo>
                          <a:pt x="3728" y="287"/>
                          <a:pt x="3136" y="1"/>
                          <a:pt x="2367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" name="Google Shape;12359;p73">
                    <a:extLst>
                      <a:ext uri="{FF2B5EF4-FFF2-40B4-BE49-F238E27FC236}">
                        <a16:creationId xmlns:a16="http://schemas.microsoft.com/office/drawing/2014/main" id="{8C3576F4-2DC5-E942-B172-90DEDE0A821F}"/>
                      </a:ext>
                    </a:extLst>
                  </p:cNvPr>
                  <p:cNvSpPr/>
                  <p:nvPr/>
                </p:nvSpPr>
                <p:spPr>
                  <a:xfrm>
                    <a:off x="6083170" y="3595782"/>
                    <a:ext cx="99475" cy="38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0" h="1516" extrusionOk="0">
                        <a:moveTo>
                          <a:pt x="2367" y="0"/>
                        </a:moveTo>
                        <a:cubicBezTo>
                          <a:pt x="1653" y="0"/>
                          <a:pt x="788" y="249"/>
                          <a:pt x="92" y="1202"/>
                        </a:cubicBezTo>
                        <a:cubicBezTo>
                          <a:pt x="1" y="1333"/>
                          <a:pt x="92" y="1515"/>
                          <a:pt x="255" y="1515"/>
                        </a:cubicBezTo>
                        <a:cubicBezTo>
                          <a:pt x="314" y="1515"/>
                          <a:pt x="379" y="1489"/>
                          <a:pt x="411" y="1437"/>
                        </a:cubicBezTo>
                        <a:cubicBezTo>
                          <a:pt x="1018" y="605"/>
                          <a:pt x="1764" y="387"/>
                          <a:pt x="2378" y="387"/>
                        </a:cubicBezTo>
                        <a:cubicBezTo>
                          <a:pt x="3025" y="387"/>
                          <a:pt x="3526" y="628"/>
                          <a:pt x="3566" y="648"/>
                        </a:cubicBezTo>
                        <a:cubicBezTo>
                          <a:pt x="3598" y="663"/>
                          <a:pt x="3628" y="670"/>
                          <a:pt x="3657" y="670"/>
                        </a:cubicBezTo>
                        <a:cubicBezTo>
                          <a:pt x="3839" y="670"/>
                          <a:pt x="3939" y="398"/>
                          <a:pt x="3742" y="296"/>
                        </a:cubicBezTo>
                        <a:cubicBezTo>
                          <a:pt x="3728" y="290"/>
                          <a:pt x="3136" y="0"/>
                          <a:pt x="2367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" name="Google Shape;12360;p73">
                    <a:extLst>
                      <a:ext uri="{FF2B5EF4-FFF2-40B4-BE49-F238E27FC236}">
                        <a16:creationId xmlns:a16="http://schemas.microsoft.com/office/drawing/2014/main" id="{564B3FBB-CC0F-D444-A034-CC6763C76BAA}"/>
                      </a:ext>
                    </a:extLst>
                  </p:cNvPr>
                  <p:cNvSpPr/>
                  <p:nvPr/>
                </p:nvSpPr>
                <p:spPr>
                  <a:xfrm>
                    <a:off x="6083170" y="3634462"/>
                    <a:ext cx="99500" cy="38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1" h="1515" extrusionOk="0">
                        <a:moveTo>
                          <a:pt x="2364" y="0"/>
                        </a:moveTo>
                        <a:cubicBezTo>
                          <a:pt x="1650" y="0"/>
                          <a:pt x="785" y="249"/>
                          <a:pt x="92" y="1202"/>
                        </a:cubicBezTo>
                        <a:cubicBezTo>
                          <a:pt x="1" y="1332"/>
                          <a:pt x="92" y="1515"/>
                          <a:pt x="255" y="1515"/>
                        </a:cubicBezTo>
                        <a:cubicBezTo>
                          <a:pt x="314" y="1515"/>
                          <a:pt x="379" y="1482"/>
                          <a:pt x="411" y="1437"/>
                        </a:cubicBezTo>
                        <a:cubicBezTo>
                          <a:pt x="1018" y="605"/>
                          <a:pt x="1764" y="387"/>
                          <a:pt x="2378" y="387"/>
                        </a:cubicBezTo>
                        <a:cubicBezTo>
                          <a:pt x="3025" y="387"/>
                          <a:pt x="3526" y="628"/>
                          <a:pt x="3566" y="648"/>
                        </a:cubicBezTo>
                        <a:cubicBezTo>
                          <a:pt x="3597" y="662"/>
                          <a:pt x="3626" y="668"/>
                          <a:pt x="3654" y="668"/>
                        </a:cubicBezTo>
                        <a:cubicBezTo>
                          <a:pt x="3838" y="668"/>
                          <a:pt x="3940" y="398"/>
                          <a:pt x="3742" y="296"/>
                        </a:cubicBezTo>
                        <a:cubicBezTo>
                          <a:pt x="3728" y="289"/>
                          <a:pt x="3134" y="0"/>
                          <a:pt x="2364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12361;p73">
                    <a:extLst>
                      <a:ext uri="{FF2B5EF4-FFF2-40B4-BE49-F238E27FC236}">
                        <a16:creationId xmlns:a16="http://schemas.microsoft.com/office/drawing/2014/main" id="{802183D6-46BD-9E49-92D0-6744825496BD}"/>
                      </a:ext>
                    </a:extLst>
                  </p:cNvPr>
                  <p:cNvSpPr/>
                  <p:nvPr/>
                </p:nvSpPr>
                <p:spPr>
                  <a:xfrm>
                    <a:off x="6083170" y="3673090"/>
                    <a:ext cx="99450" cy="3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9" h="1517" extrusionOk="0">
                        <a:moveTo>
                          <a:pt x="2367" y="1"/>
                        </a:moveTo>
                        <a:cubicBezTo>
                          <a:pt x="1653" y="1"/>
                          <a:pt x="786" y="249"/>
                          <a:pt x="92" y="1204"/>
                        </a:cubicBezTo>
                        <a:cubicBezTo>
                          <a:pt x="1" y="1334"/>
                          <a:pt x="92" y="1516"/>
                          <a:pt x="255" y="1516"/>
                        </a:cubicBezTo>
                        <a:cubicBezTo>
                          <a:pt x="314" y="1516"/>
                          <a:pt x="379" y="1484"/>
                          <a:pt x="411" y="1432"/>
                        </a:cubicBezTo>
                        <a:cubicBezTo>
                          <a:pt x="1018" y="600"/>
                          <a:pt x="1764" y="382"/>
                          <a:pt x="2378" y="382"/>
                        </a:cubicBezTo>
                        <a:cubicBezTo>
                          <a:pt x="3025" y="382"/>
                          <a:pt x="3526" y="623"/>
                          <a:pt x="3566" y="643"/>
                        </a:cubicBezTo>
                        <a:cubicBezTo>
                          <a:pt x="3598" y="658"/>
                          <a:pt x="3629" y="665"/>
                          <a:pt x="3658" y="665"/>
                        </a:cubicBezTo>
                        <a:cubicBezTo>
                          <a:pt x="3840" y="665"/>
                          <a:pt x="3939" y="398"/>
                          <a:pt x="3742" y="291"/>
                        </a:cubicBezTo>
                        <a:cubicBezTo>
                          <a:pt x="3728" y="288"/>
                          <a:pt x="3136" y="1"/>
                          <a:pt x="2367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12362;p73">
                    <a:extLst>
                      <a:ext uri="{FF2B5EF4-FFF2-40B4-BE49-F238E27FC236}">
                        <a16:creationId xmlns:a16="http://schemas.microsoft.com/office/drawing/2014/main" id="{5CA51D89-CE6E-E34B-87DF-378AD0AEDE28}"/>
                      </a:ext>
                    </a:extLst>
                  </p:cNvPr>
                  <p:cNvSpPr/>
                  <p:nvPr/>
                </p:nvSpPr>
                <p:spPr>
                  <a:xfrm>
                    <a:off x="6083170" y="3711719"/>
                    <a:ext cx="99475" cy="38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0" h="1519" extrusionOk="0">
                        <a:moveTo>
                          <a:pt x="2373" y="0"/>
                        </a:moveTo>
                        <a:cubicBezTo>
                          <a:pt x="1659" y="0"/>
                          <a:pt x="790" y="249"/>
                          <a:pt x="92" y="1205"/>
                        </a:cubicBezTo>
                        <a:cubicBezTo>
                          <a:pt x="1" y="1329"/>
                          <a:pt x="92" y="1518"/>
                          <a:pt x="255" y="1518"/>
                        </a:cubicBezTo>
                        <a:cubicBezTo>
                          <a:pt x="314" y="1518"/>
                          <a:pt x="379" y="1485"/>
                          <a:pt x="411" y="1433"/>
                        </a:cubicBezTo>
                        <a:cubicBezTo>
                          <a:pt x="1018" y="601"/>
                          <a:pt x="1764" y="384"/>
                          <a:pt x="2378" y="384"/>
                        </a:cubicBezTo>
                        <a:cubicBezTo>
                          <a:pt x="3025" y="384"/>
                          <a:pt x="3526" y="625"/>
                          <a:pt x="3566" y="645"/>
                        </a:cubicBezTo>
                        <a:cubicBezTo>
                          <a:pt x="3598" y="660"/>
                          <a:pt x="3628" y="666"/>
                          <a:pt x="3657" y="666"/>
                        </a:cubicBezTo>
                        <a:cubicBezTo>
                          <a:pt x="3839" y="666"/>
                          <a:pt x="3939" y="394"/>
                          <a:pt x="3742" y="293"/>
                        </a:cubicBezTo>
                        <a:cubicBezTo>
                          <a:pt x="3728" y="286"/>
                          <a:pt x="3139" y="0"/>
                          <a:pt x="2373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12363;p73">
                    <a:extLst>
                      <a:ext uri="{FF2B5EF4-FFF2-40B4-BE49-F238E27FC236}">
                        <a16:creationId xmlns:a16="http://schemas.microsoft.com/office/drawing/2014/main" id="{112B7DA9-D28B-D546-BC05-784A74DD667E}"/>
                      </a:ext>
                    </a:extLst>
                  </p:cNvPr>
                  <p:cNvSpPr/>
                  <p:nvPr/>
                </p:nvSpPr>
                <p:spPr>
                  <a:xfrm>
                    <a:off x="6083170" y="3750272"/>
                    <a:ext cx="99500" cy="3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1" h="1517" extrusionOk="0">
                        <a:moveTo>
                          <a:pt x="2367" y="1"/>
                        </a:moveTo>
                        <a:cubicBezTo>
                          <a:pt x="1653" y="1"/>
                          <a:pt x="786" y="249"/>
                          <a:pt x="92" y="1203"/>
                        </a:cubicBezTo>
                        <a:cubicBezTo>
                          <a:pt x="1" y="1334"/>
                          <a:pt x="92" y="1516"/>
                          <a:pt x="255" y="1516"/>
                        </a:cubicBezTo>
                        <a:cubicBezTo>
                          <a:pt x="314" y="1516"/>
                          <a:pt x="379" y="1490"/>
                          <a:pt x="411" y="1438"/>
                        </a:cubicBezTo>
                        <a:cubicBezTo>
                          <a:pt x="1018" y="606"/>
                          <a:pt x="1764" y="388"/>
                          <a:pt x="2378" y="388"/>
                        </a:cubicBezTo>
                        <a:cubicBezTo>
                          <a:pt x="3025" y="388"/>
                          <a:pt x="3526" y="629"/>
                          <a:pt x="3566" y="649"/>
                        </a:cubicBezTo>
                        <a:cubicBezTo>
                          <a:pt x="3597" y="663"/>
                          <a:pt x="3626" y="669"/>
                          <a:pt x="3654" y="669"/>
                        </a:cubicBezTo>
                        <a:cubicBezTo>
                          <a:pt x="3838" y="669"/>
                          <a:pt x="3940" y="399"/>
                          <a:pt x="3742" y="291"/>
                        </a:cubicBezTo>
                        <a:cubicBezTo>
                          <a:pt x="3728" y="288"/>
                          <a:pt x="3136" y="1"/>
                          <a:pt x="2367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12364;p73">
                    <a:extLst>
                      <a:ext uri="{FF2B5EF4-FFF2-40B4-BE49-F238E27FC236}">
                        <a16:creationId xmlns:a16="http://schemas.microsoft.com/office/drawing/2014/main" id="{20880890-06A1-E840-B8A9-D8E814A18861}"/>
                      </a:ext>
                    </a:extLst>
                  </p:cNvPr>
                  <p:cNvSpPr/>
                  <p:nvPr/>
                </p:nvSpPr>
                <p:spPr>
                  <a:xfrm>
                    <a:off x="6101778" y="3786679"/>
                    <a:ext cx="78242" cy="4624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9" h="18317" extrusionOk="0">
                        <a:moveTo>
                          <a:pt x="2521" y="0"/>
                        </a:moveTo>
                        <a:cubicBezTo>
                          <a:pt x="2148" y="0"/>
                          <a:pt x="1538" y="70"/>
                          <a:pt x="1043" y="459"/>
                        </a:cubicBezTo>
                        <a:cubicBezTo>
                          <a:pt x="593" y="817"/>
                          <a:pt x="339" y="1358"/>
                          <a:pt x="287" y="2069"/>
                        </a:cubicBezTo>
                        <a:cubicBezTo>
                          <a:pt x="118" y="4265"/>
                          <a:pt x="0" y="17978"/>
                          <a:pt x="0" y="18121"/>
                        </a:cubicBezTo>
                        <a:cubicBezTo>
                          <a:pt x="0" y="18225"/>
                          <a:pt x="85" y="18317"/>
                          <a:pt x="196" y="18317"/>
                        </a:cubicBezTo>
                        <a:cubicBezTo>
                          <a:pt x="307" y="18317"/>
                          <a:pt x="398" y="18232"/>
                          <a:pt x="398" y="18121"/>
                        </a:cubicBezTo>
                        <a:cubicBezTo>
                          <a:pt x="398" y="17978"/>
                          <a:pt x="509" y="4278"/>
                          <a:pt x="678" y="2101"/>
                        </a:cubicBezTo>
                        <a:cubicBezTo>
                          <a:pt x="724" y="1502"/>
                          <a:pt x="926" y="1058"/>
                          <a:pt x="1291" y="772"/>
                        </a:cubicBezTo>
                        <a:cubicBezTo>
                          <a:pt x="1697" y="447"/>
                          <a:pt x="2225" y="393"/>
                          <a:pt x="2537" y="393"/>
                        </a:cubicBezTo>
                        <a:cubicBezTo>
                          <a:pt x="2695" y="393"/>
                          <a:pt x="2798" y="407"/>
                          <a:pt x="2803" y="407"/>
                        </a:cubicBezTo>
                        <a:cubicBezTo>
                          <a:pt x="2814" y="408"/>
                          <a:pt x="2824" y="409"/>
                          <a:pt x="2834" y="409"/>
                        </a:cubicBezTo>
                        <a:cubicBezTo>
                          <a:pt x="3061" y="409"/>
                          <a:pt x="3099" y="66"/>
                          <a:pt x="2862" y="22"/>
                        </a:cubicBezTo>
                        <a:cubicBezTo>
                          <a:pt x="2848" y="20"/>
                          <a:pt x="2718" y="0"/>
                          <a:pt x="2521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12365;p73">
                    <a:extLst>
                      <a:ext uri="{FF2B5EF4-FFF2-40B4-BE49-F238E27FC236}">
                        <a16:creationId xmlns:a16="http://schemas.microsoft.com/office/drawing/2014/main" id="{D8ED9984-19F3-C746-B664-72744A548F82}"/>
                      </a:ext>
                    </a:extLst>
                  </p:cNvPr>
                  <p:cNvSpPr/>
                  <p:nvPr/>
                </p:nvSpPr>
                <p:spPr>
                  <a:xfrm>
                    <a:off x="6105312" y="3937305"/>
                    <a:ext cx="36634" cy="80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1" h="3175" extrusionOk="0">
                        <a:moveTo>
                          <a:pt x="284" y="0"/>
                        </a:moveTo>
                        <a:cubicBezTo>
                          <a:pt x="128" y="0"/>
                          <a:pt x="1" y="204"/>
                          <a:pt x="147" y="345"/>
                        </a:cubicBezTo>
                        <a:cubicBezTo>
                          <a:pt x="154" y="352"/>
                          <a:pt x="942" y="1121"/>
                          <a:pt x="1047" y="2985"/>
                        </a:cubicBezTo>
                        <a:cubicBezTo>
                          <a:pt x="1053" y="3089"/>
                          <a:pt x="1144" y="3174"/>
                          <a:pt x="1249" y="3174"/>
                        </a:cubicBezTo>
                        <a:lnTo>
                          <a:pt x="1255" y="3174"/>
                        </a:lnTo>
                        <a:cubicBezTo>
                          <a:pt x="1366" y="3168"/>
                          <a:pt x="1451" y="3076"/>
                          <a:pt x="1444" y="2965"/>
                        </a:cubicBezTo>
                        <a:cubicBezTo>
                          <a:pt x="1327" y="926"/>
                          <a:pt x="453" y="91"/>
                          <a:pt x="421" y="59"/>
                        </a:cubicBezTo>
                        <a:cubicBezTo>
                          <a:pt x="377" y="18"/>
                          <a:pt x="329" y="0"/>
                          <a:pt x="284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12366;p73">
                    <a:extLst>
                      <a:ext uri="{FF2B5EF4-FFF2-40B4-BE49-F238E27FC236}">
                        <a16:creationId xmlns:a16="http://schemas.microsoft.com/office/drawing/2014/main" id="{91354F25-053E-FA42-A971-C09F207385F5}"/>
                      </a:ext>
                    </a:extLst>
                  </p:cNvPr>
                  <p:cNvSpPr/>
                  <p:nvPr/>
                </p:nvSpPr>
                <p:spPr>
                  <a:xfrm>
                    <a:off x="6108292" y="3860073"/>
                    <a:ext cx="50596" cy="64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" h="2564" extrusionOk="0">
                        <a:moveTo>
                          <a:pt x="272" y="0"/>
                        </a:moveTo>
                        <a:cubicBezTo>
                          <a:pt x="32" y="0"/>
                          <a:pt x="0" y="362"/>
                          <a:pt x="251" y="393"/>
                        </a:cubicBezTo>
                        <a:cubicBezTo>
                          <a:pt x="309" y="406"/>
                          <a:pt x="1606" y="589"/>
                          <a:pt x="1554" y="2362"/>
                        </a:cubicBezTo>
                        <a:cubicBezTo>
                          <a:pt x="1554" y="2472"/>
                          <a:pt x="1639" y="2564"/>
                          <a:pt x="1743" y="2564"/>
                        </a:cubicBezTo>
                        <a:lnTo>
                          <a:pt x="1750" y="2564"/>
                        </a:lnTo>
                        <a:cubicBezTo>
                          <a:pt x="1854" y="2564"/>
                          <a:pt x="1945" y="2479"/>
                          <a:pt x="1945" y="2375"/>
                        </a:cubicBezTo>
                        <a:cubicBezTo>
                          <a:pt x="2004" y="250"/>
                          <a:pt x="316" y="2"/>
                          <a:pt x="303" y="2"/>
                        </a:cubicBezTo>
                        <a:cubicBezTo>
                          <a:pt x="292" y="1"/>
                          <a:pt x="282" y="0"/>
                          <a:pt x="272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" name="Google Shape;12367;p73">
                    <a:extLst>
                      <a:ext uri="{FF2B5EF4-FFF2-40B4-BE49-F238E27FC236}">
                        <a16:creationId xmlns:a16="http://schemas.microsoft.com/office/drawing/2014/main" id="{221E1259-D7E6-F549-8C5A-A02C03B315D1}"/>
                      </a:ext>
                    </a:extLst>
                  </p:cNvPr>
                  <p:cNvSpPr/>
                  <p:nvPr/>
                </p:nvSpPr>
                <p:spPr>
                  <a:xfrm>
                    <a:off x="6102914" y="4067557"/>
                    <a:ext cx="36079" cy="815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9" h="3230" extrusionOk="0">
                        <a:moveTo>
                          <a:pt x="225" y="1"/>
                        </a:moveTo>
                        <a:cubicBezTo>
                          <a:pt x="167" y="1"/>
                          <a:pt x="110" y="26"/>
                          <a:pt x="73" y="75"/>
                        </a:cubicBezTo>
                        <a:cubicBezTo>
                          <a:pt x="1" y="159"/>
                          <a:pt x="14" y="283"/>
                          <a:pt x="99" y="348"/>
                        </a:cubicBezTo>
                        <a:cubicBezTo>
                          <a:pt x="112" y="361"/>
                          <a:pt x="1024" y="1124"/>
                          <a:pt x="972" y="3021"/>
                        </a:cubicBezTo>
                        <a:cubicBezTo>
                          <a:pt x="972" y="3131"/>
                          <a:pt x="1057" y="3223"/>
                          <a:pt x="1168" y="3229"/>
                        </a:cubicBezTo>
                        <a:lnTo>
                          <a:pt x="1174" y="3229"/>
                        </a:lnTo>
                        <a:cubicBezTo>
                          <a:pt x="1278" y="3229"/>
                          <a:pt x="1363" y="3144"/>
                          <a:pt x="1370" y="3034"/>
                        </a:cubicBezTo>
                        <a:cubicBezTo>
                          <a:pt x="1428" y="922"/>
                          <a:pt x="392" y="75"/>
                          <a:pt x="346" y="42"/>
                        </a:cubicBezTo>
                        <a:cubicBezTo>
                          <a:pt x="310" y="14"/>
                          <a:pt x="267" y="1"/>
                          <a:pt x="225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12368;p73">
                    <a:extLst>
                      <a:ext uri="{FF2B5EF4-FFF2-40B4-BE49-F238E27FC236}">
                        <a16:creationId xmlns:a16="http://schemas.microsoft.com/office/drawing/2014/main" id="{E5FBBC44-D307-EB47-9520-A4FFCC5FEF00}"/>
                      </a:ext>
                    </a:extLst>
                  </p:cNvPr>
                  <p:cNvSpPr/>
                  <p:nvPr/>
                </p:nvSpPr>
                <p:spPr>
                  <a:xfrm>
                    <a:off x="6081706" y="3893097"/>
                    <a:ext cx="34236" cy="643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6" h="2547" extrusionOk="0">
                        <a:moveTo>
                          <a:pt x="1072" y="0"/>
                        </a:moveTo>
                        <a:cubicBezTo>
                          <a:pt x="1042" y="0"/>
                          <a:pt x="1011" y="8"/>
                          <a:pt x="978" y="24"/>
                        </a:cubicBezTo>
                        <a:cubicBezTo>
                          <a:pt x="939" y="37"/>
                          <a:pt x="59" y="487"/>
                          <a:pt x="0" y="2344"/>
                        </a:cubicBezTo>
                        <a:cubicBezTo>
                          <a:pt x="0" y="2448"/>
                          <a:pt x="85" y="2540"/>
                          <a:pt x="189" y="2546"/>
                        </a:cubicBezTo>
                        <a:lnTo>
                          <a:pt x="196" y="2546"/>
                        </a:lnTo>
                        <a:cubicBezTo>
                          <a:pt x="307" y="2546"/>
                          <a:pt x="391" y="2461"/>
                          <a:pt x="398" y="2357"/>
                        </a:cubicBezTo>
                        <a:cubicBezTo>
                          <a:pt x="450" y="773"/>
                          <a:pt x="1134" y="382"/>
                          <a:pt x="1154" y="376"/>
                        </a:cubicBezTo>
                        <a:cubicBezTo>
                          <a:pt x="1356" y="275"/>
                          <a:pt x="1254" y="0"/>
                          <a:pt x="1072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12369;p73">
                    <a:extLst>
                      <a:ext uri="{FF2B5EF4-FFF2-40B4-BE49-F238E27FC236}">
                        <a16:creationId xmlns:a16="http://schemas.microsoft.com/office/drawing/2014/main" id="{E051B6AE-ACE6-374B-B089-E1587BDD57C0}"/>
                      </a:ext>
                    </a:extLst>
                  </p:cNvPr>
                  <p:cNvSpPr/>
                  <p:nvPr/>
                </p:nvSpPr>
                <p:spPr>
                  <a:xfrm>
                    <a:off x="5971374" y="3754842"/>
                    <a:ext cx="29060" cy="66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1" h="2639" extrusionOk="0">
                        <a:moveTo>
                          <a:pt x="259" y="0"/>
                        </a:moveTo>
                        <a:cubicBezTo>
                          <a:pt x="126" y="0"/>
                          <a:pt x="0" y="138"/>
                          <a:pt x="82" y="292"/>
                        </a:cubicBezTo>
                        <a:cubicBezTo>
                          <a:pt x="88" y="305"/>
                          <a:pt x="727" y="1355"/>
                          <a:pt x="414" y="2385"/>
                        </a:cubicBezTo>
                        <a:cubicBezTo>
                          <a:pt x="381" y="2489"/>
                          <a:pt x="440" y="2600"/>
                          <a:pt x="544" y="2632"/>
                        </a:cubicBezTo>
                        <a:cubicBezTo>
                          <a:pt x="564" y="2639"/>
                          <a:pt x="583" y="2639"/>
                          <a:pt x="603" y="2639"/>
                        </a:cubicBezTo>
                        <a:cubicBezTo>
                          <a:pt x="688" y="2639"/>
                          <a:pt x="766" y="2587"/>
                          <a:pt x="792" y="2502"/>
                        </a:cubicBezTo>
                        <a:cubicBezTo>
                          <a:pt x="1150" y="1296"/>
                          <a:pt x="447" y="136"/>
                          <a:pt x="421" y="90"/>
                        </a:cubicBezTo>
                        <a:cubicBezTo>
                          <a:pt x="377" y="27"/>
                          <a:pt x="317" y="0"/>
                          <a:pt x="259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12370;p73">
                    <a:extLst>
                      <a:ext uri="{FF2B5EF4-FFF2-40B4-BE49-F238E27FC236}">
                        <a16:creationId xmlns:a16="http://schemas.microsoft.com/office/drawing/2014/main" id="{7025D2F4-1918-E949-B489-C4C6500DE552}"/>
                      </a:ext>
                    </a:extLst>
                  </p:cNvPr>
                  <p:cNvSpPr/>
                  <p:nvPr/>
                </p:nvSpPr>
                <p:spPr>
                  <a:xfrm>
                    <a:off x="5969632" y="3672914"/>
                    <a:ext cx="37442" cy="393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3" h="1557" extrusionOk="0">
                        <a:moveTo>
                          <a:pt x="1165" y="0"/>
                        </a:moveTo>
                        <a:cubicBezTo>
                          <a:pt x="952" y="0"/>
                          <a:pt x="297" y="106"/>
                          <a:pt x="27" y="1321"/>
                        </a:cubicBezTo>
                        <a:cubicBezTo>
                          <a:pt x="1" y="1426"/>
                          <a:pt x="66" y="1530"/>
                          <a:pt x="177" y="1556"/>
                        </a:cubicBezTo>
                        <a:lnTo>
                          <a:pt x="216" y="1556"/>
                        </a:lnTo>
                        <a:cubicBezTo>
                          <a:pt x="314" y="1556"/>
                          <a:pt x="392" y="1497"/>
                          <a:pt x="411" y="1406"/>
                        </a:cubicBezTo>
                        <a:cubicBezTo>
                          <a:pt x="630" y="430"/>
                          <a:pt x="1085" y="396"/>
                          <a:pt x="1168" y="396"/>
                        </a:cubicBezTo>
                        <a:cubicBezTo>
                          <a:pt x="1174" y="396"/>
                          <a:pt x="1179" y="396"/>
                          <a:pt x="1180" y="396"/>
                        </a:cubicBezTo>
                        <a:cubicBezTo>
                          <a:pt x="1191" y="397"/>
                          <a:pt x="1201" y="398"/>
                          <a:pt x="1211" y="398"/>
                        </a:cubicBezTo>
                        <a:cubicBezTo>
                          <a:pt x="1445" y="398"/>
                          <a:pt x="1483" y="36"/>
                          <a:pt x="1233" y="5"/>
                        </a:cubicBezTo>
                        <a:cubicBezTo>
                          <a:pt x="1228" y="4"/>
                          <a:pt x="1204" y="0"/>
                          <a:pt x="1165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12371;p73">
                    <a:extLst>
                      <a:ext uri="{FF2B5EF4-FFF2-40B4-BE49-F238E27FC236}">
                        <a16:creationId xmlns:a16="http://schemas.microsoft.com/office/drawing/2014/main" id="{1BA47A27-C563-1144-9BBD-AD89D2C8963E}"/>
                      </a:ext>
                    </a:extLst>
                  </p:cNvPr>
                  <p:cNvSpPr/>
                  <p:nvPr/>
                </p:nvSpPr>
                <p:spPr>
                  <a:xfrm>
                    <a:off x="6015356" y="3608936"/>
                    <a:ext cx="28025" cy="466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" h="1849" extrusionOk="0">
                        <a:moveTo>
                          <a:pt x="272" y="1"/>
                        </a:moveTo>
                        <a:cubicBezTo>
                          <a:pt x="42" y="1"/>
                          <a:pt x="1" y="357"/>
                          <a:pt x="249" y="395"/>
                        </a:cubicBezTo>
                        <a:cubicBezTo>
                          <a:pt x="393" y="427"/>
                          <a:pt x="516" y="518"/>
                          <a:pt x="588" y="642"/>
                        </a:cubicBezTo>
                        <a:cubicBezTo>
                          <a:pt x="705" y="844"/>
                          <a:pt x="673" y="1170"/>
                          <a:pt x="510" y="1574"/>
                        </a:cubicBezTo>
                        <a:cubicBezTo>
                          <a:pt x="471" y="1679"/>
                          <a:pt x="523" y="1789"/>
                          <a:pt x="621" y="1835"/>
                        </a:cubicBezTo>
                        <a:cubicBezTo>
                          <a:pt x="647" y="1842"/>
                          <a:pt x="673" y="1848"/>
                          <a:pt x="699" y="1848"/>
                        </a:cubicBezTo>
                        <a:cubicBezTo>
                          <a:pt x="777" y="1848"/>
                          <a:pt x="849" y="1796"/>
                          <a:pt x="875" y="1718"/>
                        </a:cubicBezTo>
                        <a:cubicBezTo>
                          <a:pt x="1090" y="1190"/>
                          <a:pt x="1110" y="760"/>
                          <a:pt x="927" y="440"/>
                        </a:cubicBezTo>
                        <a:cubicBezTo>
                          <a:pt x="797" y="212"/>
                          <a:pt x="569" y="56"/>
                          <a:pt x="308" y="4"/>
                        </a:cubicBezTo>
                        <a:cubicBezTo>
                          <a:pt x="296" y="2"/>
                          <a:pt x="284" y="1"/>
                          <a:pt x="272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12372;p73">
                    <a:extLst>
                      <a:ext uri="{FF2B5EF4-FFF2-40B4-BE49-F238E27FC236}">
                        <a16:creationId xmlns:a16="http://schemas.microsoft.com/office/drawing/2014/main" id="{6FD8B7E4-2232-1F4D-AAB2-23F6EC8C8D3C}"/>
                      </a:ext>
                    </a:extLst>
                  </p:cNvPr>
                  <p:cNvSpPr/>
                  <p:nvPr/>
                </p:nvSpPr>
                <p:spPr>
                  <a:xfrm>
                    <a:off x="6001066" y="3539077"/>
                    <a:ext cx="45370" cy="39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7" h="1559" extrusionOk="0">
                        <a:moveTo>
                          <a:pt x="1387" y="1"/>
                        </a:moveTo>
                        <a:cubicBezTo>
                          <a:pt x="1067" y="1"/>
                          <a:pt x="411" y="153"/>
                          <a:pt x="33" y="1298"/>
                        </a:cubicBezTo>
                        <a:cubicBezTo>
                          <a:pt x="1" y="1395"/>
                          <a:pt x="53" y="1513"/>
                          <a:pt x="157" y="1545"/>
                        </a:cubicBezTo>
                        <a:cubicBezTo>
                          <a:pt x="177" y="1552"/>
                          <a:pt x="196" y="1552"/>
                          <a:pt x="222" y="1558"/>
                        </a:cubicBezTo>
                        <a:cubicBezTo>
                          <a:pt x="307" y="1552"/>
                          <a:pt x="379" y="1500"/>
                          <a:pt x="405" y="1421"/>
                        </a:cubicBezTo>
                        <a:cubicBezTo>
                          <a:pt x="715" y="490"/>
                          <a:pt x="1204" y="391"/>
                          <a:pt x="1398" y="391"/>
                        </a:cubicBezTo>
                        <a:cubicBezTo>
                          <a:pt x="1444" y="391"/>
                          <a:pt x="1474" y="397"/>
                          <a:pt x="1480" y="398"/>
                        </a:cubicBezTo>
                        <a:cubicBezTo>
                          <a:pt x="1496" y="402"/>
                          <a:pt x="1512" y="403"/>
                          <a:pt x="1527" y="403"/>
                        </a:cubicBezTo>
                        <a:cubicBezTo>
                          <a:pt x="1738" y="403"/>
                          <a:pt x="1796" y="81"/>
                          <a:pt x="1571" y="20"/>
                        </a:cubicBezTo>
                        <a:cubicBezTo>
                          <a:pt x="1560" y="17"/>
                          <a:pt x="1492" y="1"/>
                          <a:pt x="1387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12373;p73">
                    <a:extLst>
                      <a:ext uri="{FF2B5EF4-FFF2-40B4-BE49-F238E27FC236}">
                        <a16:creationId xmlns:a16="http://schemas.microsoft.com/office/drawing/2014/main" id="{45BE4ABD-A7E3-9A44-8B7C-DDF44CB662B0}"/>
                      </a:ext>
                    </a:extLst>
                  </p:cNvPr>
                  <p:cNvSpPr/>
                  <p:nvPr/>
                </p:nvSpPr>
                <p:spPr>
                  <a:xfrm>
                    <a:off x="6074788" y="4163397"/>
                    <a:ext cx="34261" cy="585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7" h="2321" extrusionOk="0">
                        <a:moveTo>
                          <a:pt x="1167" y="0"/>
                        </a:moveTo>
                        <a:cubicBezTo>
                          <a:pt x="919" y="7"/>
                          <a:pt x="678" y="104"/>
                          <a:pt x="509" y="287"/>
                        </a:cubicBezTo>
                        <a:cubicBezTo>
                          <a:pt x="157" y="639"/>
                          <a:pt x="0" y="1265"/>
                          <a:pt x="53" y="2131"/>
                        </a:cubicBezTo>
                        <a:cubicBezTo>
                          <a:pt x="59" y="2236"/>
                          <a:pt x="144" y="2320"/>
                          <a:pt x="248" y="2320"/>
                        </a:cubicBezTo>
                        <a:lnTo>
                          <a:pt x="261" y="2320"/>
                        </a:lnTo>
                        <a:cubicBezTo>
                          <a:pt x="365" y="2314"/>
                          <a:pt x="450" y="2223"/>
                          <a:pt x="444" y="2118"/>
                        </a:cubicBezTo>
                        <a:cubicBezTo>
                          <a:pt x="391" y="1186"/>
                          <a:pt x="594" y="769"/>
                          <a:pt x="776" y="580"/>
                        </a:cubicBezTo>
                        <a:cubicBezTo>
                          <a:pt x="874" y="476"/>
                          <a:pt x="1004" y="411"/>
                          <a:pt x="1148" y="404"/>
                        </a:cubicBezTo>
                        <a:cubicBezTo>
                          <a:pt x="1252" y="404"/>
                          <a:pt x="1343" y="319"/>
                          <a:pt x="1350" y="209"/>
                        </a:cubicBezTo>
                        <a:cubicBezTo>
                          <a:pt x="1356" y="104"/>
                          <a:pt x="1278" y="7"/>
                          <a:pt x="1167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" name="Google Shape;12374;p73">
                    <a:extLst>
                      <a:ext uri="{FF2B5EF4-FFF2-40B4-BE49-F238E27FC236}">
                        <a16:creationId xmlns:a16="http://schemas.microsoft.com/office/drawing/2014/main" id="{8B83A15B-1E45-724B-ADF8-B4990F473FE7}"/>
                      </a:ext>
                    </a:extLst>
                  </p:cNvPr>
                  <p:cNvSpPr/>
                  <p:nvPr/>
                </p:nvSpPr>
                <p:spPr>
                  <a:xfrm>
                    <a:off x="6081529" y="4015547"/>
                    <a:ext cx="34463" cy="591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5" h="2344" extrusionOk="0">
                        <a:moveTo>
                          <a:pt x="1077" y="1"/>
                        </a:moveTo>
                        <a:cubicBezTo>
                          <a:pt x="1048" y="1"/>
                          <a:pt x="1017" y="8"/>
                          <a:pt x="985" y="23"/>
                        </a:cubicBezTo>
                        <a:cubicBezTo>
                          <a:pt x="946" y="42"/>
                          <a:pt x="66" y="505"/>
                          <a:pt x="7" y="2135"/>
                        </a:cubicBezTo>
                        <a:cubicBezTo>
                          <a:pt x="1" y="2245"/>
                          <a:pt x="92" y="2337"/>
                          <a:pt x="196" y="2343"/>
                        </a:cubicBezTo>
                        <a:lnTo>
                          <a:pt x="203" y="2343"/>
                        </a:lnTo>
                        <a:cubicBezTo>
                          <a:pt x="314" y="2343"/>
                          <a:pt x="405" y="2258"/>
                          <a:pt x="405" y="2148"/>
                        </a:cubicBezTo>
                        <a:cubicBezTo>
                          <a:pt x="457" y="779"/>
                          <a:pt x="1135" y="394"/>
                          <a:pt x="1167" y="375"/>
                        </a:cubicBezTo>
                        <a:cubicBezTo>
                          <a:pt x="1364" y="268"/>
                          <a:pt x="1260" y="1"/>
                          <a:pt x="1077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" name="Google Shape;12375;p73">
                    <a:extLst>
                      <a:ext uri="{FF2B5EF4-FFF2-40B4-BE49-F238E27FC236}">
                        <a16:creationId xmlns:a16="http://schemas.microsoft.com/office/drawing/2014/main" id="{FF4AC7C3-6390-484B-8EFC-C199E00FD091}"/>
                      </a:ext>
                    </a:extLst>
                  </p:cNvPr>
                  <p:cNvSpPr/>
                  <p:nvPr/>
                </p:nvSpPr>
                <p:spPr>
                  <a:xfrm>
                    <a:off x="6083473" y="3225780"/>
                    <a:ext cx="183726" cy="5884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77" h="23307" extrusionOk="0">
                        <a:moveTo>
                          <a:pt x="5001" y="0"/>
                        </a:moveTo>
                        <a:lnTo>
                          <a:pt x="1970" y="333"/>
                        </a:lnTo>
                        <a:cubicBezTo>
                          <a:pt x="2185" y="346"/>
                          <a:pt x="2902" y="1102"/>
                          <a:pt x="3319" y="2738"/>
                        </a:cubicBezTo>
                        <a:cubicBezTo>
                          <a:pt x="2589" y="2874"/>
                          <a:pt x="712" y="3363"/>
                          <a:pt x="61" y="4791"/>
                        </a:cubicBezTo>
                        <a:cubicBezTo>
                          <a:pt x="0" y="4941"/>
                          <a:pt x="127" y="5058"/>
                          <a:pt x="253" y="5058"/>
                        </a:cubicBezTo>
                        <a:cubicBezTo>
                          <a:pt x="317" y="5058"/>
                          <a:pt x="381" y="5027"/>
                          <a:pt x="419" y="4954"/>
                        </a:cubicBezTo>
                        <a:cubicBezTo>
                          <a:pt x="999" y="3696"/>
                          <a:pt x="2752" y="3246"/>
                          <a:pt x="3411" y="3122"/>
                        </a:cubicBezTo>
                        <a:cubicBezTo>
                          <a:pt x="3424" y="3174"/>
                          <a:pt x="3430" y="3233"/>
                          <a:pt x="3443" y="3285"/>
                        </a:cubicBezTo>
                        <a:lnTo>
                          <a:pt x="3443" y="4569"/>
                        </a:lnTo>
                        <a:cubicBezTo>
                          <a:pt x="3437" y="4569"/>
                          <a:pt x="3430" y="4563"/>
                          <a:pt x="3424" y="4563"/>
                        </a:cubicBezTo>
                        <a:cubicBezTo>
                          <a:pt x="3414" y="4560"/>
                          <a:pt x="3349" y="4547"/>
                          <a:pt x="3242" y="4547"/>
                        </a:cubicBezTo>
                        <a:cubicBezTo>
                          <a:pt x="2861" y="4547"/>
                          <a:pt x="1945" y="4710"/>
                          <a:pt x="1025" y="6062"/>
                        </a:cubicBezTo>
                        <a:cubicBezTo>
                          <a:pt x="923" y="6215"/>
                          <a:pt x="1059" y="6371"/>
                          <a:pt x="1197" y="6371"/>
                        </a:cubicBezTo>
                        <a:cubicBezTo>
                          <a:pt x="1253" y="6371"/>
                          <a:pt x="1310" y="6345"/>
                          <a:pt x="1351" y="6283"/>
                        </a:cubicBezTo>
                        <a:cubicBezTo>
                          <a:pt x="2184" y="5060"/>
                          <a:pt x="2960" y="4940"/>
                          <a:pt x="3238" y="4940"/>
                        </a:cubicBezTo>
                        <a:cubicBezTo>
                          <a:pt x="3300" y="4940"/>
                          <a:pt x="3337" y="4946"/>
                          <a:pt x="3345" y="4947"/>
                        </a:cubicBezTo>
                        <a:cubicBezTo>
                          <a:pt x="3359" y="4950"/>
                          <a:pt x="3372" y="4951"/>
                          <a:pt x="3386" y="4951"/>
                        </a:cubicBezTo>
                        <a:cubicBezTo>
                          <a:pt x="3405" y="4951"/>
                          <a:pt x="3424" y="4948"/>
                          <a:pt x="3443" y="4941"/>
                        </a:cubicBezTo>
                        <a:lnTo>
                          <a:pt x="3443" y="23111"/>
                        </a:lnTo>
                        <a:cubicBezTo>
                          <a:pt x="3443" y="23242"/>
                          <a:pt x="3543" y="23307"/>
                          <a:pt x="3641" y="23307"/>
                        </a:cubicBezTo>
                        <a:cubicBezTo>
                          <a:pt x="3740" y="23307"/>
                          <a:pt x="3837" y="23242"/>
                          <a:pt x="3834" y="23111"/>
                        </a:cubicBezTo>
                        <a:lnTo>
                          <a:pt x="3834" y="4941"/>
                        </a:lnTo>
                        <a:cubicBezTo>
                          <a:pt x="3848" y="4940"/>
                          <a:pt x="3862" y="4939"/>
                          <a:pt x="3879" y="4939"/>
                        </a:cubicBezTo>
                        <a:cubicBezTo>
                          <a:pt x="4169" y="4939"/>
                          <a:pt x="4937" y="5074"/>
                          <a:pt x="5757" y="6283"/>
                        </a:cubicBezTo>
                        <a:cubicBezTo>
                          <a:pt x="5800" y="6345"/>
                          <a:pt x="5858" y="6371"/>
                          <a:pt x="5915" y="6371"/>
                        </a:cubicBezTo>
                        <a:cubicBezTo>
                          <a:pt x="6055" y="6371"/>
                          <a:pt x="6189" y="6215"/>
                          <a:pt x="6083" y="6062"/>
                        </a:cubicBezTo>
                        <a:cubicBezTo>
                          <a:pt x="5175" y="4722"/>
                          <a:pt x="4273" y="4549"/>
                          <a:pt x="3880" y="4549"/>
                        </a:cubicBezTo>
                        <a:cubicBezTo>
                          <a:pt x="3864" y="4549"/>
                          <a:pt x="3849" y="4549"/>
                          <a:pt x="3834" y="4549"/>
                        </a:cubicBezTo>
                        <a:lnTo>
                          <a:pt x="3834" y="3122"/>
                        </a:lnTo>
                        <a:cubicBezTo>
                          <a:pt x="4466" y="3239"/>
                          <a:pt x="6272" y="3676"/>
                          <a:pt x="6858" y="4954"/>
                        </a:cubicBezTo>
                        <a:cubicBezTo>
                          <a:pt x="6899" y="5030"/>
                          <a:pt x="6964" y="5062"/>
                          <a:pt x="7030" y="5062"/>
                        </a:cubicBezTo>
                        <a:cubicBezTo>
                          <a:pt x="7154" y="5062"/>
                          <a:pt x="7277" y="4945"/>
                          <a:pt x="7217" y="4791"/>
                        </a:cubicBezTo>
                        <a:cubicBezTo>
                          <a:pt x="6526" y="3272"/>
                          <a:pt x="4460" y="2822"/>
                          <a:pt x="3841" y="2718"/>
                        </a:cubicBezTo>
                        <a:cubicBezTo>
                          <a:pt x="4023" y="1695"/>
                          <a:pt x="4362" y="639"/>
                          <a:pt x="5001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" name="Google Shape;12376;p73">
                    <a:extLst>
                      <a:ext uri="{FF2B5EF4-FFF2-40B4-BE49-F238E27FC236}">
                        <a16:creationId xmlns:a16="http://schemas.microsoft.com/office/drawing/2014/main" id="{5992B9E9-19BB-4D40-8367-BCF3C361D8C9}"/>
                      </a:ext>
                    </a:extLst>
                  </p:cNvPr>
                  <p:cNvSpPr/>
                  <p:nvPr/>
                </p:nvSpPr>
                <p:spPr>
                  <a:xfrm>
                    <a:off x="6174869" y="3489819"/>
                    <a:ext cx="227732" cy="3489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20" h="13821" extrusionOk="0">
                        <a:moveTo>
                          <a:pt x="1703" y="0"/>
                        </a:moveTo>
                        <a:cubicBezTo>
                          <a:pt x="912" y="0"/>
                          <a:pt x="308" y="102"/>
                          <a:pt x="240" y="114"/>
                        </a:cubicBezTo>
                        <a:cubicBezTo>
                          <a:pt x="0" y="157"/>
                          <a:pt x="45" y="502"/>
                          <a:pt x="270" y="502"/>
                        </a:cubicBezTo>
                        <a:cubicBezTo>
                          <a:pt x="283" y="502"/>
                          <a:pt x="297" y="501"/>
                          <a:pt x="312" y="498"/>
                        </a:cubicBezTo>
                        <a:cubicBezTo>
                          <a:pt x="326" y="496"/>
                          <a:pt x="898" y="401"/>
                          <a:pt x="1658" y="401"/>
                        </a:cubicBezTo>
                        <a:cubicBezTo>
                          <a:pt x="2973" y="401"/>
                          <a:pt x="4850" y="685"/>
                          <a:pt x="5383" y="2225"/>
                        </a:cubicBezTo>
                        <a:cubicBezTo>
                          <a:pt x="6282" y="4806"/>
                          <a:pt x="8589" y="13579"/>
                          <a:pt x="8609" y="13670"/>
                        </a:cubicBezTo>
                        <a:cubicBezTo>
                          <a:pt x="8635" y="13755"/>
                          <a:pt x="8713" y="13820"/>
                          <a:pt x="8804" y="13820"/>
                        </a:cubicBezTo>
                        <a:cubicBezTo>
                          <a:pt x="8817" y="13814"/>
                          <a:pt x="8837" y="13814"/>
                          <a:pt x="8850" y="13807"/>
                        </a:cubicBezTo>
                        <a:cubicBezTo>
                          <a:pt x="8954" y="13781"/>
                          <a:pt x="9019" y="13677"/>
                          <a:pt x="8993" y="13572"/>
                        </a:cubicBezTo>
                        <a:cubicBezTo>
                          <a:pt x="8967" y="13481"/>
                          <a:pt x="6654" y="4695"/>
                          <a:pt x="5761" y="2095"/>
                        </a:cubicBezTo>
                        <a:cubicBezTo>
                          <a:pt x="5149" y="328"/>
                          <a:pt x="3124" y="0"/>
                          <a:pt x="1703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" name="Google Shape;12377;p73">
                    <a:extLst>
                      <a:ext uri="{FF2B5EF4-FFF2-40B4-BE49-F238E27FC236}">
                        <a16:creationId xmlns:a16="http://schemas.microsoft.com/office/drawing/2014/main" id="{90AA7E2C-1CF5-BB4D-A72A-874E48106381}"/>
                      </a:ext>
                    </a:extLst>
                  </p:cNvPr>
                  <p:cNvSpPr/>
                  <p:nvPr/>
                </p:nvSpPr>
                <p:spPr>
                  <a:xfrm>
                    <a:off x="6172345" y="3518576"/>
                    <a:ext cx="99425" cy="3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8" h="1517" extrusionOk="0">
                        <a:moveTo>
                          <a:pt x="1572" y="1"/>
                        </a:moveTo>
                        <a:cubicBezTo>
                          <a:pt x="803" y="1"/>
                          <a:pt x="210" y="288"/>
                          <a:pt x="197" y="291"/>
                        </a:cubicBezTo>
                        <a:cubicBezTo>
                          <a:pt x="0" y="398"/>
                          <a:pt x="104" y="665"/>
                          <a:pt x="283" y="665"/>
                        </a:cubicBezTo>
                        <a:cubicBezTo>
                          <a:pt x="311" y="665"/>
                          <a:pt x="342" y="658"/>
                          <a:pt x="373" y="643"/>
                        </a:cubicBezTo>
                        <a:cubicBezTo>
                          <a:pt x="413" y="626"/>
                          <a:pt x="914" y="385"/>
                          <a:pt x="1561" y="385"/>
                        </a:cubicBezTo>
                        <a:cubicBezTo>
                          <a:pt x="2175" y="385"/>
                          <a:pt x="2921" y="603"/>
                          <a:pt x="3527" y="1438"/>
                        </a:cubicBezTo>
                        <a:cubicBezTo>
                          <a:pt x="3566" y="1490"/>
                          <a:pt x="3623" y="1516"/>
                          <a:pt x="3687" y="1516"/>
                        </a:cubicBezTo>
                        <a:lnTo>
                          <a:pt x="3687" y="1516"/>
                        </a:lnTo>
                        <a:cubicBezTo>
                          <a:pt x="3848" y="1514"/>
                          <a:pt x="3937" y="1333"/>
                          <a:pt x="3847" y="1204"/>
                        </a:cubicBezTo>
                        <a:cubicBezTo>
                          <a:pt x="3153" y="249"/>
                          <a:pt x="2286" y="1"/>
                          <a:pt x="1572" y="1"/>
                        </a:cubicBezTo>
                        <a:close/>
                        <a:moveTo>
                          <a:pt x="3687" y="1516"/>
                        </a:moveTo>
                        <a:lnTo>
                          <a:pt x="3687" y="1516"/>
                        </a:lnTo>
                        <a:cubicBezTo>
                          <a:pt x="3686" y="1517"/>
                          <a:pt x="3685" y="1517"/>
                          <a:pt x="3684" y="1517"/>
                        </a:cubicBezTo>
                        <a:lnTo>
                          <a:pt x="3690" y="1517"/>
                        </a:lnTo>
                        <a:cubicBezTo>
                          <a:pt x="3689" y="1517"/>
                          <a:pt x="3688" y="1517"/>
                          <a:pt x="3687" y="1516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" name="Google Shape;12378;p73">
                    <a:extLst>
                      <a:ext uri="{FF2B5EF4-FFF2-40B4-BE49-F238E27FC236}">
                        <a16:creationId xmlns:a16="http://schemas.microsoft.com/office/drawing/2014/main" id="{D7CFFAA4-C402-DF42-AB5B-260B404B0126}"/>
                      </a:ext>
                    </a:extLst>
                  </p:cNvPr>
                  <p:cNvSpPr/>
                  <p:nvPr/>
                </p:nvSpPr>
                <p:spPr>
                  <a:xfrm>
                    <a:off x="6172168" y="3557255"/>
                    <a:ext cx="99601" cy="3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5" h="1517" extrusionOk="0">
                        <a:moveTo>
                          <a:pt x="1579" y="1"/>
                        </a:moveTo>
                        <a:cubicBezTo>
                          <a:pt x="810" y="1"/>
                          <a:pt x="217" y="287"/>
                          <a:pt x="204" y="291"/>
                        </a:cubicBezTo>
                        <a:cubicBezTo>
                          <a:pt x="0" y="393"/>
                          <a:pt x="106" y="671"/>
                          <a:pt x="290" y="671"/>
                        </a:cubicBezTo>
                        <a:cubicBezTo>
                          <a:pt x="318" y="671"/>
                          <a:pt x="349" y="664"/>
                          <a:pt x="380" y="649"/>
                        </a:cubicBezTo>
                        <a:cubicBezTo>
                          <a:pt x="420" y="629"/>
                          <a:pt x="923" y="386"/>
                          <a:pt x="1571" y="386"/>
                        </a:cubicBezTo>
                        <a:cubicBezTo>
                          <a:pt x="2185" y="386"/>
                          <a:pt x="2929" y="604"/>
                          <a:pt x="3534" y="1438"/>
                        </a:cubicBezTo>
                        <a:cubicBezTo>
                          <a:pt x="3573" y="1489"/>
                          <a:pt x="3630" y="1515"/>
                          <a:pt x="3694" y="1516"/>
                        </a:cubicBezTo>
                        <a:lnTo>
                          <a:pt x="3694" y="1516"/>
                        </a:lnTo>
                        <a:cubicBezTo>
                          <a:pt x="3855" y="1514"/>
                          <a:pt x="3944" y="1333"/>
                          <a:pt x="3854" y="1203"/>
                        </a:cubicBezTo>
                        <a:cubicBezTo>
                          <a:pt x="3160" y="249"/>
                          <a:pt x="2293" y="1"/>
                          <a:pt x="1579" y="1"/>
                        </a:cubicBezTo>
                        <a:close/>
                        <a:moveTo>
                          <a:pt x="3694" y="1516"/>
                        </a:moveTo>
                        <a:lnTo>
                          <a:pt x="3694" y="1516"/>
                        </a:lnTo>
                        <a:cubicBezTo>
                          <a:pt x="3693" y="1516"/>
                          <a:pt x="3692" y="1516"/>
                          <a:pt x="3691" y="1516"/>
                        </a:cubicBezTo>
                        <a:lnTo>
                          <a:pt x="3697" y="1516"/>
                        </a:lnTo>
                        <a:cubicBezTo>
                          <a:pt x="3696" y="1516"/>
                          <a:pt x="3695" y="1516"/>
                          <a:pt x="3694" y="1516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12379;p73">
                    <a:extLst>
                      <a:ext uri="{FF2B5EF4-FFF2-40B4-BE49-F238E27FC236}">
                        <a16:creationId xmlns:a16="http://schemas.microsoft.com/office/drawing/2014/main" id="{6FDEDCEB-539F-6347-AC55-FB0C1AEC53EE}"/>
                      </a:ext>
                    </a:extLst>
                  </p:cNvPr>
                  <p:cNvSpPr/>
                  <p:nvPr/>
                </p:nvSpPr>
                <p:spPr>
                  <a:xfrm>
                    <a:off x="6172319" y="3595782"/>
                    <a:ext cx="99425" cy="3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8" h="1517" extrusionOk="0">
                        <a:moveTo>
                          <a:pt x="1576" y="0"/>
                        </a:moveTo>
                        <a:cubicBezTo>
                          <a:pt x="806" y="0"/>
                          <a:pt x="211" y="290"/>
                          <a:pt x="198" y="296"/>
                        </a:cubicBezTo>
                        <a:cubicBezTo>
                          <a:pt x="1" y="398"/>
                          <a:pt x="106" y="670"/>
                          <a:pt x="285" y="670"/>
                        </a:cubicBezTo>
                        <a:cubicBezTo>
                          <a:pt x="313" y="670"/>
                          <a:pt x="343" y="663"/>
                          <a:pt x="374" y="648"/>
                        </a:cubicBezTo>
                        <a:cubicBezTo>
                          <a:pt x="414" y="628"/>
                          <a:pt x="917" y="385"/>
                          <a:pt x="1565" y="385"/>
                        </a:cubicBezTo>
                        <a:cubicBezTo>
                          <a:pt x="2179" y="385"/>
                          <a:pt x="2923" y="603"/>
                          <a:pt x="3528" y="1437"/>
                        </a:cubicBezTo>
                        <a:cubicBezTo>
                          <a:pt x="3564" y="1485"/>
                          <a:pt x="3616" y="1516"/>
                          <a:pt x="3675" y="1516"/>
                        </a:cubicBezTo>
                        <a:cubicBezTo>
                          <a:pt x="3680" y="1516"/>
                          <a:pt x="3685" y="1516"/>
                          <a:pt x="3690" y="1515"/>
                        </a:cubicBezTo>
                        <a:lnTo>
                          <a:pt x="3690" y="1515"/>
                        </a:lnTo>
                        <a:cubicBezTo>
                          <a:pt x="3691" y="1515"/>
                          <a:pt x="3692" y="1515"/>
                          <a:pt x="3693" y="1515"/>
                        </a:cubicBezTo>
                        <a:cubicBezTo>
                          <a:pt x="3851" y="1515"/>
                          <a:pt x="3937" y="1331"/>
                          <a:pt x="3848" y="1202"/>
                        </a:cubicBezTo>
                        <a:cubicBezTo>
                          <a:pt x="3155" y="249"/>
                          <a:pt x="2290" y="0"/>
                          <a:pt x="1576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12380;p73">
                    <a:extLst>
                      <a:ext uri="{FF2B5EF4-FFF2-40B4-BE49-F238E27FC236}">
                        <a16:creationId xmlns:a16="http://schemas.microsoft.com/office/drawing/2014/main" id="{D0DA9F5D-6415-484F-B709-4F01A5512BE4}"/>
                      </a:ext>
                    </a:extLst>
                  </p:cNvPr>
                  <p:cNvSpPr/>
                  <p:nvPr/>
                </p:nvSpPr>
                <p:spPr>
                  <a:xfrm>
                    <a:off x="6172294" y="3634436"/>
                    <a:ext cx="99450" cy="38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9" h="1516" extrusionOk="0">
                        <a:moveTo>
                          <a:pt x="1574" y="0"/>
                        </a:moveTo>
                        <a:cubicBezTo>
                          <a:pt x="805" y="0"/>
                          <a:pt x="212" y="287"/>
                          <a:pt x="199" y="291"/>
                        </a:cubicBezTo>
                        <a:cubicBezTo>
                          <a:pt x="0" y="398"/>
                          <a:pt x="108" y="669"/>
                          <a:pt x="289" y="669"/>
                        </a:cubicBezTo>
                        <a:cubicBezTo>
                          <a:pt x="316" y="669"/>
                          <a:pt x="345" y="663"/>
                          <a:pt x="375" y="649"/>
                        </a:cubicBezTo>
                        <a:cubicBezTo>
                          <a:pt x="415" y="629"/>
                          <a:pt x="918" y="385"/>
                          <a:pt x="1566" y="385"/>
                        </a:cubicBezTo>
                        <a:cubicBezTo>
                          <a:pt x="2180" y="385"/>
                          <a:pt x="2924" y="604"/>
                          <a:pt x="3529" y="1438"/>
                        </a:cubicBezTo>
                        <a:cubicBezTo>
                          <a:pt x="3568" y="1490"/>
                          <a:pt x="3627" y="1516"/>
                          <a:pt x="3692" y="1516"/>
                        </a:cubicBezTo>
                        <a:lnTo>
                          <a:pt x="3686" y="1516"/>
                        </a:lnTo>
                        <a:cubicBezTo>
                          <a:pt x="3689" y="1516"/>
                          <a:pt x="3691" y="1516"/>
                          <a:pt x="3694" y="1516"/>
                        </a:cubicBezTo>
                        <a:cubicBezTo>
                          <a:pt x="3852" y="1516"/>
                          <a:pt x="3938" y="1331"/>
                          <a:pt x="3849" y="1203"/>
                        </a:cubicBezTo>
                        <a:cubicBezTo>
                          <a:pt x="3155" y="248"/>
                          <a:pt x="2288" y="0"/>
                          <a:pt x="1574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12381;p73">
                    <a:extLst>
                      <a:ext uri="{FF2B5EF4-FFF2-40B4-BE49-F238E27FC236}">
                        <a16:creationId xmlns:a16="http://schemas.microsoft.com/office/drawing/2014/main" id="{5BB19718-8EC1-7B4E-96A0-E3318D057A76}"/>
                      </a:ext>
                    </a:extLst>
                  </p:cNvPr>
                  <p:cNvSpPr/>
                  <p:nvPr/>
                </p:nvSpPr>
                <p:spPr>
                  <a:xfrm>
                    <a:off x="6172319" y="3673040"/>
                    <a:ext cx="99450" cy="38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9" h="1519" extrusionOk="0">
                        <a:moveTo>
                          <a:pt x="1569" y="1"/>
                        </a:moveTo>
                        <a:cubicBezTo>
                          <a:pt x="802" y="1"/>
                          <a:pt x="211" y="286"/>
                          <a:pt x="198" y="293"/>
                        </a:cubicBezTo>
                        <a:cubicBezTo>
                          <a:pt x="1" y="395"/>
                          <a:pt x="106" y="667"/>
                          <a:pt x="285" y="667"/>
                        </a:cubicBezTo>
                        <a:cubicBezTo>
                          <a:pt x="313" y="667"/>
                          <a:pt x="343" y="660"/>
                          <a:pt x="374" y="645"/>
                        </a:cubicBezTo>
                        <a:cubicBezTo>
                          <a:pt x="414" y="625"/>
                          <a:pt x="915" y="384"/>
                          <a:pt x="1562" y="384"/>
                        </a:cubicBezTo>
                        <a:cubicBezTo>
                          <a:pt x="2176" y="384"/>
                          <a:pt x="2922" y="602"/>
                          <a:pt x="3528" y="1434"/>
                        </a:cubicBezTo>
                        <a:cubicBezTo>
                          <a:pt x="3567" y="1485"/>
                          <a:pt x="3624" y="1517"/>
                          <a:pt x="3688" y="1518"/>
                        </a:cubicBezTo>
                        <a:lnTo>
                          <a:pt x="3688" y="1518"/>
                        </a:lnTo>
                        <a:cubicBezTo>
                          <a:pt x="3849" y="1516"/>
                          <a:pt x="3938" y="1335"/>
                          <a:pt x="3848" y="1206"/>
                        </a:cubicBezTo>
                        <a:cubicBezTo>
                          <a:pt x="3153" y="249"/>
                          <a:pt x="2284" y="1"/>
                          <a:pt x="1569" y="1"/>
                        </a:cubicBezTo>
                        <a:close/>
                        <a:moveTo>
                          <a:pt x="3688" y="1518"/>
                        </a:moveTo>
                        <a:lnTo>
                          <a:pt x="3688" y="1518"/>
                        </a:lnTo>
                        <a:cubicBezTo>
                          <a:pt x="3687" y="1518"/>
                          <a:pt x="3686" y="1518"/>
                          <a:pt x="3685" y="1518"/>
                        </a:cubicBezTo>
                        <a:lnTo>
                          <a:pt x="3691" y="1518"/>
                        </a:lnTo>
                        <a:cubicBezTo>
                          <a:pt x="3690" y="1518"/>
                          <a:pt x="3689" y="1518"/>
                          <a:pt x="3688" y="1518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12382;p73">
                    <a:extLst>
                      <a:ext uri="{FF2B5EF4-FFF2-40B4-BE49-F238E27FC236}">
                        <a16:creationId xmlns:a16="http://schemas.microsoft.com/office/drawing/2014/main" id="{8108E059-4D84-D944-872F-9D6C771027F6}"/>
                      </a:ext>
                    </a:extLst>
                  </p:cNvPr>
                  <p:cNvSpPr/>
                  <p:nvPr/>
                </p:nvSpPr>
                <p:spPr>
                  <a:xfrm>
                    <a:off x="6172319" y="3711643"/>
                    <a:ext cx="99450" cy="38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9" h="1522" extrusionOk="0">
                        <a:moveTo>
                          <a:pt x="1572" y="1"/>
                        </a:moveTo>
                        <a:cubicBezTo>
                          <a:pt x="804" y="1"/>
                          <a:pt x="211" y="289"/>
                          <a:pt x="198" y="296"/>
                        </a:cubicBezTo>
                        <a:cubicBezTo>
                          <a:pt x="1" y="397"/>
                          <a:pt x="106" y="669"/>
                          <a:pt x="285" y="669"/>
                        </a:cubicBezTo>
                        <a:cubicBezTo>
                          <a:pt x="313" y="669"/>
                          <a:pt x="343" y="663"/>
                          <a:pt x="374" y="648"/>
                        </a:cubicBezTo>
                        <a:cubicBezTo>
                          <a:pt x="414" y="628"/>
                          <a:pt x="915" y="387"/>
                          <a:pt x="1562" y="387"/>
                        </a:cubicBezTo>
                        <a:cubicBezTo>
                          <a:pt x="2176" y="387"/>
                          <a:pt x="2922" y="604"/>
                          <a:pt x="3528" y="1436"/>
                        </a:cubicBezTo>
                        <a:cubicBezTo>
                          <a:pt x="3567" y="1488"/>
                          <a:pt x="3624" y="1520"/>
                          <a:pt x="3688" y="1521"/>
                        </a:cubicBezTo>
                        <a:lnTo>
                          <a:pt x="3688" y="1521"/>
                        </a:lnTo>
                        <a:cubicBezTo>
                          <a:pt x="3849" y="1519"/>
                          <a:pt x="3938" y="1338"/>
                          <a:pt x="3848" y="1208"/>
                        </a:cubicBezTo>
                        <a:cubicBezTo>
                          <a:pt x="3154" y="250"/>
                          <a:pt x="2287" y="1"/>
                          <a:pt x="1572" y="1"/>
                        </a:cubicBezTo>
                        <a:close/>
                        <a:moveTo>
                          <a:pt x="3688" y="1521"/>
                        </a:moveTo>
                        <a:lnTo>
                          <a:pt x="3688" y="1521"/>
                        </a:lnTo>
                        <a:cubicBezTo>
                          <a:pt x="3687" y="1521"/>
                          <a:pt x="3686" y="1521"/>
                          <a:pt x="3685" y="1521"/>
                        </a:cubicBezTo>
                        <a:lnTo>
                          <a:pt x="3691" y="1521"/>
                        </a:lnTo>
                        <a:cubicBezTo>
                          <a:pt x="3690" y="1521"/>
                          <a:pt x="3689" y="1521"/>
                          <a:pt x="3688" y="152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12383;p73">
                    <a:extLst>
                      <a:ext uri="{FF2B5EF4-FFF2-40B4-BE49-F238E27FC236}">
                        <a16:creationId xmlns:a16="http://schemas.microsoft.com/office/drawing/2014/main" id="{0FFBC7BF-D398-164C-B234-D258A32BE323}"/>
                      </a:ext>
                    </a:extLst>
                  </p:cNvPr>
                  <p:cNvSpPr/>
                  <p:nvPr/>
                </p:nvSpPr>
                <p:spPr>
                  <a:xfrm>
                    <a:off x="6172345" y="3750272"/>
                    <a:ext cx="99425" cy="3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8" h="1517" extrusionOk="0">
                        <a:moveTo>
                          <a:pt x="1572" y="1"/>
                        </a:moveTo>
                        <a:cubicBezTo>
                          <a:pt x="803" y="1"/>
                          <a:pt x="210" y="288"/>
                          <a:pt x="197" y="291"/>
                        </a:cubicBezTo>
                        <a:cubicBezTo>
                          <a:pt x="0" y="398"/>
                          <a:pt x="104" y="665"/>
                          <a:pt x="283" y="665"/>
                        </a:cubicBezTo>
                        <a:cubicBezTo>
                          <a:pt x="311" y="665"/>
                          <a:pt x="342" y="658"/>
                          <a:pt x="373" y="643"/>
                        </a:cubicBezTo>
                        <a:cubicBezTo>
                          <a:pt x="413" y="626"/>
                          <a:pt x="914" y="385"/>
                          <a:pt x="1561" y="385"/>
                        </a:cubicBezTo>
                        <a:cubicBezTo>
                          <a:pt x="2175" y="385"/>
                          <a:pt x="2921" y="603"/>
                          <a:pt x="3527" y="1438"/>
                        </a:cubicBezTo>
                        <a:cubicBezTo>
                          <a:pt x="3566" y="1489"/>
                          <a:pt x="3623" y="1515"/>
                          <a:pt x="3687" y="1516"/>
                        </a:cubicBezTo>
                        <a:lnTo>
                          <a:pt x="3687" y="1516"/>
                        </a:lnTo>
                        <a:cubicBezTo>
                          <a:pt x="3848" y="1514"/>
                          <a:pt x="3937" y="1333"/>
                          <a:pt x="3847" y="1203"/>
                        </a:cubicBezTo>
                        <a:cubicBezTo>
                          <a:pt x="3153" y="249"/>
                          <a:pt x="2286" y="1"/>
                          <a:pt x="1572" y="1"/>
                        </a:cubicBezTo>
                        <a:close/>
                        <a:moveTo>
                          <a:pt x="3687" y="1516"/>
                        </a:moveTo>
                        <a:cubicBezTo>
                          <a:pt x="3686" y="1516"/>
                          <a:pt x="3685" y="1516"/>
                          <a:pt x="3684" y="1516"/>
                        </a:cubicBezTo>
                        <a:lnTo>
                          <a:pt x="3690" y="1516"/>
                        </a:lnTo>
                        <a:cubicBezTo>
                          <a:pt x="3689" y="1516"/>
                          <a:pt x="3688" y="1516"/>
                          <a:pt x="3687" y="1516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12384;p73">
                    <a:extLst>
                      <a:ext uri="{FF2B5EF4-FFF2-40B4-BE49-F238E27FC236}">
                        <a16:creationId xmlns:a16="http://schemas.microsoft.com/office/drawing/2014/main" id="{75C2AF69-DC91-4E47-9FE0-A61E3A6E494A}"/>
                      </a:ext>
                    </a:extLst>
                  </p:cNvPr>
                  <p:cNvSpPr/>
                  <p:nvPr/>
                </p:nvSpPr>
                <p:spPr>
                  <a:xfrm>
                    <a:off x="6175097" y="3786679"/>
                    <a:ext cx="78242" cy="4626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9" h="18324" extrusionOk="0">
                        <a:moveTo>
                          <a:pt x="572" y="1"/>
                        </a:moveTo>
                        <a:cubicBezTo>
                          <a:pt x="379" y="1"/>
                          <a:pt x="251" y="20"/>
                          <a:pt x="238" y="22"/>
                        </a:cubicBezTo>
                        <a:cubicBezTo>
                          <a:pt x="1" y="72"/>
                          <a:pt x="38" y="415"/>
                          <a:pt x="266" y="415"/>
                        </a:cubicBezTo>
                        <a:cubicBezTo>
                          <a:pt x="276" y="415"/>
                          <a:pt x="286" y="414"/>
                          <a:pt x="296" y="413"/>
                        </a:cubicBezTo>
                        <a:cubicBezTo>
                          <a:pt x="299" y="413"/>
                          <a:pt x="407" y="397"/>
                          <a:pt x="574" y="397"/>
                        </a:cubicBezTo>
                        <a:cubicBezTo>
                          <a:pt x="887" y="397"/>
                          <a:pt x="1405" y="453"/>
                          <a:pt x="1809" y="772"/>
                        </a:cubicBezTo>
                        <a:cubicBezTo>
                          <a:pt x="2167" y="1058"/>
                          <a:pt x="2376" y="1508"/>
                          <a:pt x="2421" y="2101"/>
                        </a:cubicBezTo>
                        <a:cubicBezTo>
                          <a:pt x="2591" y="4278"/>
                          <a:pt x="2701" y="17984"/>
                          <a:pt x="2701" y="18121"/>
                        </a:cubicBezTo>
                        <a:cubicBezTo>
                          <a:pt x="2708" y="18232"/>
                          <a:pt x="2793" y="18317"/>
                          <a:pt x="2903" y="18317"/>
                        </a:cubicBezTo>
                        <a:lnTo>
                          <a:pt x="2903" y="18323"/>
                        </a:lnTo>
                        <a:cubicBezTo>
                          <a:pt x="3014" y="18317"/>
                          <a:pt x="3099" y="18232"/>
                          <a:pt x="3099" y="18121"/>
                        </a:cubicBezTo>
                        <a:cubicBezTo>
                          <a:pt x="3099" y="17978"/>
                          <a:pt x="2982" y="4265"/>
                          <a:pt x="2812" y="2075"/>
                        </a:cubicBezTo>
                        <a:cubicBezTo>
                          <a:pt x="2760" y="1358"/>
                          <a:pt x="2506" y="824"/>
                          <a:pt x="2050" y="465"/>
                        </a:cubicBezTo>
                        <a:cubicBezTo>
                          <a:pt x="1553" y="71"/>
                          <a:pt x="943" y="1"/>
                          <a:pt x="572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12385;p73">
                    <a:extLst>
                      <a:ext uri="{FF2B5EF4-FFF2-40B4-BE49-F238E27FC236}">
                        <a16:creationId xmlns:a16="http://schemas.microsoft.com/office/drawing/2014/main" id="{8F805316-4CC0-1C48-AB19-1E5DB2E869B0}"/>
                      </a:ext>
                    </a:extLst>
                  </p:cNvPr>
                  <p:cNvSpPr/>
                  <p:nvPr/>
                </p:nvSpPr>
                <p:spPr>
                  <a:xfrm>
                    <a:off x="6213170" y="3937356"/>
                    <a:ext cx="36533" cy="801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7" h="3173" extrusionOk="0">
                        <a:moveTo>
                          <a:pt x="1165" y="1"/>
                        </a:moveTo>
                        <a:cubicBezTo>
                          <a:pt x="1121" y="1"/>
                          <a:pt x="1074" y="17"/>
                          <a:pt x="1030" y="57"/>
                        </a:cubicBezTo>
                        <a:cubicBezTo>
                          <a:pt x="998" y="89"/>
                          <a:pt x="125" y="930"/>
                          <a:pt x="7" y="2963"/>
                        </a:cubicBezTo>
                        <a:cubicBezTo>
                          <a:pt x="1" y="3074"/>
                          <a:pt x="85" y="3166"/>
                          <a:pt x="190" y="3172"/>
                        </a:cubicBezTo>
                        <a:lnTo>
                          <a:pt x="203" y="3172"/>
                        </a:lnTo>
                        <a:cubicBezTo>
                          <a:pt x="307" y="3172"/>
                          <a:pt x="392" y="3087"/>
                          <a:pt x="398" y="2983"/>
                        </a:cubicBezTo>
                        <a:cubicBezTo>
                          <a:pt x="509" y="1126"/>
                          <a:pt x="1291" y="356"/>
                          <a:pt x="1304" y="343"/>
                        </a:cubicBezTo>
                        <a:cubicBezTo>
                          <a:pt x="1446" y="202"/>
                          <a:pt x="1320" y="1"/>
                          <a:pt x="1165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12386;p73">
                    <a:extLst>
                      <a:ext uri="{FF2B5EF4-FFF2-40B4-BE49-F238E27FC236}">
                        <a16:creationId xmlns:a16="http://schemas.microsoft.com/office/drawing/2014/main" id="{CA96665B-E27C-AD45-963A-BEDC0A925720}"/>
                      </a:ext>
                    </a:extLst>
                  </p:cNvPr>
                  <p:cNvSpPr/>
                  <p:nvPr/>
                </p:nvSpPr>
                <p:spPr>
                  <a:xfrm>
                    <a:off x="6196052" y="3860099"/>
                    <a:ext cx="50672" cy="64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7" h="2563" extrusionOk="0">
                        <a:moveTo>
                          <a:pt x="1733" y="0"/>
                        </a:moveTo>
                        <a:cubicBezTo>
                          <a:pt x="1725" y="0"/>
                          <a:pt x="1717" y="0"/>
                          <a:pt x="1708" y="1"/>
                        </a:cubicBezTo>
                        <a:cubicBezTo>
                          <a:pt x="1689" y="8"/>
                          <a:pt x="1" y="249"/>
                          <a:pt x="60" y="2374"/>
                        </a:cubicBezTo>
                        <a:cubicBezTo>
                          <a:pt x="66" y="2478"/>
                          <a:pt x="151" y="2563"/>
                          <a:pt x="255" y="2563"/>
                        </a:cubicBezTo>
                        <a:lnTo>
                          <a:pt x="262" y="2563"/>
                        </a:lnTo>
                        <a:cubicBezTo>
                          <a:pt x="372" y="2563"/>
                          <a:pt x="457" y="2471"/>
                          <a:pt x="451" y="2361"/>
                        </a:cubicBezTo>
                        <a:cubicBezTo>
                          <a:pt x="405" y="607"/>
                          <a:pt x="1695" y="405"/>
                          <a:pt x="1754" y="392"/>
                        </a:cubicBezTo>
                        <a:cubicBezTo>
                          <a:pt x="2006" y="361"/>
                          <a:pt x="1966" y="0"/>
                          <a:pt x="1733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" name="Google Shape;12387;p73">
                    <a:extLst>
                      <a:ext uri="{FF2B5EF4-FFF2-40B4-BE49-F238E27FC236}">
                        <a16:creationId xmlns:a16="http://schemas.microsoft.com/office/drawing/2014/main" id="{AA672C69-392D-E641-BE6A-E593D9E268B6}"/>
                      </a:ext>
                    </a:extLst>
                  </p:cNvPr>
                  <p:cNvSpPr/>
                  <p:nvPr/>
                </p:nvSpPr>
                <p:spPr>
                  <a:xfrm>
                    <a:off x="6216149" y="4067254"/>
                    <a:ext cx="37997" cy="818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3242" extrusionOk="0">
                        <a:moveTo>
                          <a:pt x="1212" y="1"/>
                        </a:moveTo>
                        <a:cubicBezTo>
                          <a:pt x="1170" y="1"/>
                          <a:pt x="1125" y="17"/>
                          <a:pt x="1082" y="54"/>
                        </a:cubicBezTo>
                        <a:cubicBezTo>
                          <a:pt x="1036" y="87"/>
                          <a:pt x="0" y="927"/>
                          <a:pt x="59" y="3046"/>
                        </a:cubicBezTo>
                        <a:cubicBezTo>
                          <a:pt x="59" y="3156"/>
                          <a:pt x="150" y="3241"/>
                          <a:pt x="254" y="3241"/>
                        </a:cubicBezTo>
                        <a:lnTo>
                          <a:pt x="261" y="3241"/>
                        </a:lnTo>
                        <a:cubicBezTo>
                          <a:pt x="372" y="3235"/>
                          <a:pt x="456" y="3143"/>
                          <a:pt x="450" y="3033"/>
                        </a:cubicBezTo>
                        <a:cubicBezTo>
                          <a:pt x="398" y="1142"/>
                          <a:pt x="1310" y="380"/>
                          <a:pt x="1323" y="367"/>
                        </a:cubicBezTo>
                        <a:cubicBezTo>
                          <a:pt x="1504" y="237"/>
                          <a:pt x="1377" y="1"/>
                          <a:pt x="1212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" name="Google Shape;12388;p73">
                    <a:extLst>
                      <a:ext uri="{FF2B5EF4-FFF2-40B4-BE49-F238E27FC236}">
                        <a16:creationId xmlns:a16="http://schemas.microsoft.com/office/drawing/2014/main" id="{89F97E39-37A6-9F49-9295-6B9A3B77B795}"/>
                      </a:ext>
                    </a:extLst>
                  </p:cNvPr>
                  <p:cNvSpPr/>
                  <p:nvPr/>
                </p:nvSpPr>
                <p:spPr>
                  <a:xfrm>
                    <a:off x="6240816" y="3893097"/>
                    <a:ext cx="32620" cy="643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2" h="2547" extrusionOk="0">
                        <a:moveTo>
                          <a:pt x="222" y="1"/>
                        </a:moveTo>
                        <a:cubicBezTo>
                          <a:pt x="151" y="1"/>
                          <a:pt x="85" y="40"/>
                          <a:pt x="53" y="109"/>
                        </a:cubicBezTo>
                        <a:cubicBezTo>
                          <a:pt x="1" y="206"/>
                          <a:pt x="40" y="324"/>
                          <a:pt x="138" y="376"/>
                        </a:cubicBezTo>
                        <a:cubicBezTo>
                          <a:pt x="144" y="376"/>
                          <a:pt x="841" y="760"/>
                          <a:pt x="894" y="2357"/>
                        </a:cubicBezTo>
                        <a:cubicBezTo>
                          <a:pt x="900" y="2461"/>
                          <a:pt x="985" y="2546"/>
                          <a:pt x="1089" y="2546"/>
                        </a:cubicBezTo>
                        <a:lnTo>
                          <a:pt x="1096" y="2546"/>
                        </a:lnTo>
                        <a:cubicBezTo>
                          <a:pt x="1206" y="2540"/>
                          <a:pt x="1291" y="2448"/>
                          <a:pt x="1291" y="2344"/>
                        </a:cubicBezTo>
                        <a:cubicBezTo>
                          <a:pt x="1226" y="487"/>
                          <a:pt x="346" y="37"/>
                          <a:pt x="314" y="24"/>
                        </a:cubicBezTo>
                        <a:cubicBezTo>
                          <a:pt x="284" y="8"/>
                          <a:pt x="253" y="1"/>
                          <a:pt x="222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0" name="Google Shape;12389;p73">
                    <a:extLst>
                      <a:ext uri="{FF2B5EF4-FFF2-40B4-BE49-F238E27FC236}">
                        <a16:creationId xmlns:a16="http://schemas.microsoft.com/office/drawing/2014/main" id="{04737272-B0DC-9E41-939C-1F4BDC30A7DA}"/>
                      </a:ext>
                    </a:extLst>
                  </p:cNvPr>
                  <p:cNvSpPr/>
                  <p:nvPr/>
                </p:nvSpPr>
                <p:spPr>
                  <a:xfrm>
                    <a:off x="6354531" y="3754539"/>
                    <a:ext cx="29413" cy="669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5" h="2651" extrusionOk="0">
                        <a:moveTo>
                          <a:pt x="898" y="0"/>
                        </a:moveTo>
                        <a:cubicBezTo>
                          <a:pt x="839" y="0"/>
                          <a:pt x="779" y="28"/>
                          <a:pt x="737" y="96"/>
                        </a:cubicBezTo>
                        <a:cubicBezTo>
                          <a:pt x="704" y="148"/>
                          <a:pt x="0" y="1308"/>
                          <a:pt x="365" y="2507"/>
                        </a:cubicBezTo>
                        <a:cubicBezTo>
                          <a:pt x="391" y="2592"/>
                          <a:pt x="463" y="2651"/>
                          <a:pt x="554" y="2651"/>
                        </a:cubicBezTo>
                        <a:cubicBezTo>
                          <a:pt x="574" y="2651"/>
                          <a:pt x="593" y="2651"/>
                          <a:pt x="606" y="2644"/>
                        </a:cubicBezTo>
                        <a:cubicBezTo>
                          <a:pt x="711" y="2612"/>
                          <a:pt x="769" y="2501"/>
                          <a:pt x="743" y="2397"/>
                        </a:cubicBezTo>
                        <a:cubicBezTo>
                          <a:pt x="430" y="1360"/>
                          <a:pt x="1063" y="317"/>
                          <a:pt x="1069" y="304"/>
                        </a:cubicBezTo>
                        <a:cubicBezTo>
                          <a:pt x="1164" y="146"/>
                          <a:pt x="1033" y="0"/>
                          <a:pt x="898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" name="Google Shape;12390;p73">
                    <a:extLst>
                      <a:ext uri="{FF2B5EF4-FFF2-40B4-BE49-F238E27FC236}">
                        <a16:creationId xmlns:a16="http://schemas.microsoft.com/office/drawing/2014/main" id="{E82CA299-FD08-4042-800C-97CC735541F1}"/>
                      </a:ext>
                    </a:extLst>
                  </p:cNvPr>
                  <p:cNvSpPr/>
                  <p:nvPr/>
                </p:nvSpPr>
                <p:spPr>
                  <a:xfrm>
                    <a:off x="6349759" y="3672914"/>
                    <a:ext cx="35725" cy="394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5" h="1563" extrusionOk="0">
                        <a:moveTo>
                          <a:pt x="246" y="0"/>
                        </a:moveTo>
                        <a:cubicBezTo>
                          <a:pt x="207" y="0"/>
                          <a:pt x="182" y="4"/>
                          <a:pt x="176" y="5"/>
                        </a:cubicBezTo>
                        <a:cubicBezTo>
                          <a:pt x="72" y="18"/>
                          <a:pt x="0" y="116"/>
                          <a:pt x="13" y="220"/>
                        </a:cubicBezTo>
                        <a:cubicBezTo>
                          <a:pt x="32" y="326"/>
                          <a:pt x="117" y="396"/>
                          <a:pt x="221" y="396"/>
                        </a:cubicBezTo>
                        <a:cubicBezTo>
                          <a:pt x="226" y="396"/>
                          <a:pt x="230" y="396"/>
                          <a:pt x="235" y="396"/>
                        </a:cubicBezTo>
                        <a:cubicBezTo>
                          <a:pt x="237" y="395"/>
                          <a:pt x="245" y="394"/>
                          <a:pt x="258" y="394"/>
                        </a:cubicBezTo>
                        <a:cubicBezTo>
                          <a:pt x="365" y="394"/>
                          <a:pt x="795" y="467"/>
                          <a:pt x="1004" y="1406"/>
                        </a:cubicBezTo>
                        <a:cubicBezTo>
                          <a:pt x="1024" y="1497"/>
                          <a:pt x="1102" y="1556"/>
                          <a:pt x="1193" y="1556"/>
                        </a:cubicBezTo>
                        <a:lnTo>
                          <a:pt x="1193" y="1563"/>
                        </a:lnTo>
                        <a:cubicBezTo>
                          <a:pt x="1323" y="1563"/>
                          <a:pt x="1415" y="1445"/>
                          <a:pt x="1389" y="1321"/>
                        </a:cubicBezTo>
                        <a:cubicBezTo>
                          <a:pt x="1118" y="106"/>
                          <a:pt x="463" y="0"/>
                          <a:pt x="246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" name="Google Shape;12391;p73">
                    <a:extLst>
                      <a:ext uri="{FF2B5EF4-FFF2-40B4-BE49-F238E27FC236}">
                        <a16:creationId xmlns:a16="http://schemas.microsoft.com/office/drawing/2014/main" id="{DB986A6F-B823-AC4D-9D36-335B1BD7927F}"/>
                      </a:ext>
                    </a:extLst>
                  </p:cNvPr>
                  <p:cNvSpPr/>
                  <p:nvPr/>
                </p:nvSpPr>
                <p:spPr>
                  <a:xfrm>
                    <a:off x="6311585" y="3609138"/>
                    <a:ext cx="26510" cy="46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0" h="1841" extrusionOk="0">
                        <a:moveTo>
                          <a:pt x="833" y="1"/>
                        </a:moveTo>
                        <a:cubicBezTo>
                          <a:pt x="825" y="1"/>
                          <a:pt x="817" y="1"/>
                          <a:pt x="808" y="2"/>
                        </a:cubicBezTo>
                        <a:cubicBezTo>
                          <a:pt x="548" y="48"/>
                          <a:pt x="320" y="211"/>
                          <a:pt x="183" y="439"/>
                        </a:cubicBezTo>
                        <a:cubicBezTo>
                          <a:pt x="0" y="758"/>
                          <a:pt x="20" y="1188"/>
                          <a:pt x="235" y="1716"/>
                        </a:cubicBezTo>
                        <a:cubicBezTo>
                          <a:pt x="267" y="1788"/>
                          <a:pt x="339" y="1840"/>
                          <a:pt x="417" y="1840"/>
                        </a:cubicBezTo>
                        <a:cubicBezTo>
                          <a:pt x="443" y="1840"/>
                          <a:pt x="469" y="1834"/>
                          <a:pt x="496" y="1820"/>
                        </a:cubicBezTo>
                        <a:cubicBezTo>
                          <a:pt x="593" y="1781"/>
                          <a:pt x="645" y="1664"/>
                          <a:pt x="606" y="1566"/>
                        </a:cubicBezTo>
                        <a:cubicBezTo>
                          <a:pt x="437" y="1162"/>
                          <a:pt x="411" y="836"/>
                          <a:pt x="528" y="634"/>
                        </a:cubicBezTo>
                        <a:cubicBezTo>
                          <a:pt x="600" y="504"/>
                          <a:pt x="724" y="419"/>
                          <a:pt x="867" y="387"/>
                        </a:cubicBezTo>
                        <a:cubicBezTo>
                          <a:pt x="978" y="374"/>
                          <a:pt x="1050" y="269"/>
                          <a:pt x="1030" y="165"/>
                        </a:cubicBezTo>
                        <a:cubicBezTo>
                          <a:pt x="1018" y="69"/>
                          <a:pt x="929" y="1"/>
                          <a:pt x="833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" name="Google Shape;12392;p73">
                    <a:extLst>
                      <a:ext uri="{FF2B5EF4-FFF2-40B4-BE49-F238E27FC236}">
                        <a16:creationId xmlns:a16="http://schemas.microsoft.com/office/drawing/2014/main" id="{20DE1A17-61C7-A947-B536-17B719AE24D4}"/>
                      </a:ext>
                    </a:extLst>
                  </p:cNvPr>
                  <p:cNvSpPr/>
                  <p:nvPr/>
                </p:nvSpPr>
                <p:spPr>
                  <a:xfrm>
                    <a:off x="6310095" y="3539077"/>
                    <a:ext cx="43956" cy="39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1" h="1559" extrusionOk="0">
                        <a:moveTo>
                          <a:pt x="351" y="1"/>
                        </a:moveTo>
                        <a:cubicBezTo>
                          <a:pt x="247" y="1"/>
                          <a:pt x="180" y="17"/>
                          <a:pt x="170" y="20"/>
                        </a:cubicBezTo>
                        <a:cubicBezTo>
                          <a:pt x="66" y="46"/>
                          <a:pt x="1" y="151"/>
                          <a:pt x="27" y="255"/>
                        </a:cubicBezTo>
                        <a:cubicBezTo>
                          <a:pt x="49" y="344"/>
                          <a:pt x="128" y="404"/>
                          <a:pt x="215" y="404"/>
                        </a:cubicBezTo>
                        <a:cubicBezTo>
                          <a:pt x="230" y="404"/>
                          <a:pt x="246" y="402"/>
                          <a:pt x="261" y="398"/>
                        </a:cubicBezTo>
                        <a:cubicBezTo>
                          <a:pt x="266" y="398"/>
                          <a:pt x="292" y="394"/>
                          <a:pt x="334" y="394"/>
                        </a:cubicBezTo>
                        <a:cubicBezTo>
                          <a:pt x="521" y="394"/>
                          <a:pt x="1017" y="480"/>
                          <a:pt x="1330" y="1421"/>
                        </a:cubicBezTo>
                        <a:cubicBezTo>
                          <a:pt x="1356" y="1500"/>
                          <a:pt x="1434" y="1552"/>
                          <a:pt x="1519" y="1558"/>
                        </a:cubicBezTo>
                        <a:cubicBezTo>
                          <a:pt x="1539" y="1558"/>
                          <a:pt x="1565" y="1552"/>
                          <a:pt x="1584" y="1545"/>
                        </a:cubicBezTo>
                        <a:cubicBezTo>
                          <a:pt x="1682" y="1513"/>
                          <a:pt x="1741" y="1395"/>
                          <a:pt x="1708" y="1298"/>
                        </a:cubicBezTo>
                        <a:cubicBezTo>
                          <a:pt x="1325" y="153"/>
                          <a:pt x="668" y="1"/>
                          <a:pt x="351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" name="Google Shape;12393;p73">
                    <a:extLst>
                      <a:ext uri="{FF2B5EF4-FFF2-40B4-BE49-F238E27FC236}">
                        <a16:creationId xmlns:a16="http://schemas.microsoft.com/office/drawing/2014/main" id="{2200837E-F7DC-624E-9718-36F15B04109E}"/>
                      </a:ext>
                    </a:extLst>
                  </p:cNvPr>
                  <p:cNvSpPr/>
                  <p:nvPr/>
                </p:nvSpPr>
                <p:spPr>
                  <a:xfrm>
                    <a:off x="6246092" y="4163548"/>
                    <a:ext cx="34236" cy="58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6" h="2315" extrusionOk="0">
                        <a:moveTo>
                          <a:pt x="189" y="1"/>
                        </a:moveTo>
                        <a:cubicBezTo>
                          <a:pt x="85" y="1"/>
                          <a:pt x="0" y="92"/>
                          <a:pt x="7" y="203"/>
                        </a:cubicBezTo>
                        <a:cubicBezTo>
                          <a:pt x="13" y="307"/>
                          <a:pt x="98" y="392"/>
                          <a:pt x="202" y="392"/>
                        </a:cubicBezTo>
                        <a:lnTo>
                          <a:pt x="209" y="392"/>
                        </a:lnTo>
                        <a:cubicBezTo>
                          <a:pt x="352" y="398"/>
                          <a:pt x="483" y="463"/>
                          <a:pt x="580" y="568"/>
                        </a:cubicBezTo>
                        <a:cubicBezTo>
                          <a:pt x="763" y="757"/>
                          <a:pt x="965" y="1174"/>
                          <a:pt x="913" y="2106"/>
                        </a:cubicBezTo>
                        <a:cubicBezTo>
                          <a:pt x="906" y="2217"/>
                          <a:pt x="991" y="2308"/>
                          <a:pt x="1095" y="2314"/>
                        </a:cubicBezTo>
                        <a:lnTo>
                          <a:pt x="1108" y="2314"/>
                        </a:lnTo>
                        <a:cubicBezTo>
                          <a:pt x="1213" y="2314"/>
                          <a:pt x="1297" y="2230"/>
                          <a:pt x="1304" y="2125"/>
                        </a:cubicBezTo>
                        <a:cubicBezTo>
                          <a:pt x="1356" y="1259"/>
                          <a:pt x="1199" y="633"/>
                          <a:pt x="848" y="281"/>
                        </a:cubicBezTo>
                        <a:cubicBezTo>
                          <a:pt x="678" y="98"/>
                          <a:pt x="437" y="1"/>
                          <a:pt x="189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" name="Google Shape;12394;p73">
                    <a:extLst>
                      <a:ext uri="{FF2B5EF4-FFF2-40B4-BE49-F238E27FC236}">
                        <a16:creationId xmlns:a16="http://schemas.microsoft.com/office/drawing/2014/main" id="{90F93DEA-6DF3-0D40-AFFB-B21E063FC16A}"/>
                      </a:ext>
                    </a:extLst>
                  </p:cNvPr>
                  <p:cNvSpPr/>
                  <p:nvPr/>
                </p:nvSpPr>
                <p:spPr>
                  <a:xfrm>
                    <a:off x="6239175" y="4015497"/>
                    <a:ext cx="34261" cy="592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7" h="2346" extrusionOk="0">
                        <a:moveTo>
                          <a:pt x="283" y="1"/>
                        </a:moveTo>
                        <a:cubicBezTo>
                          <a:pt x="102" y="1"/>
                          <a:pt x="0" y="271"/>
                          <a:pt x="196" y="377"/>
                        </a:cubicBezTo>
                        <a:cubicBezTo>
                          <a:pt x="229" y="390"/>
                          <a:pt x="906" y="774"/>
                          <a:pt x="959" y="2156"/>
                        </a:cubicBezTo>
                        <a:cubicBezTo>
                          <a:pt x="965" y="2260"/>
                          <a:pt x="1050" y="2345"/>
                          <a:pt x="1154" y="2345"/>
                        </a:cubicBezTo>
                        <a:lnTo>
                          <a:pt x="1161" y="2345"/>
                        </a:lnTo>
                        <a:cubicBezTo>
                          <a:pt x="1271" y="2339"/>
                          <a:pt x="1356" y="2247"/>
                          <a:pt x="1356" y="2137"/>
                        </a:cubicBezTo>
                        <a:cubicBezTo>
                          <a:pt x="1291" y="514"/>
                          <a:pt x="418" y="44"/>
                          <a:pt x="379" y="25"/>
                        </a:cubicBezTo>
                        <a:cubicBezTo>
                          <a:pt x="345" y="8"/>
                          <a:pt x="313" y="1"/>
                          <a:pt x="283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6" name="Google Shape;12395;p73">
                  <a:extLst>
                    <a:ext uri="{FF2B5EF4-FFF2-40B4-BE49-F238E27FC236}">
                      <a16:creationId xmlns:a16="http://schemas.microsoft.com/office/drawing/2014/main" id="{507FF0F1-5A59-0840-B39F-CB54B56A2D41}"/>
                    </a:ext>
                  </a:extLst>
                </p:cNvPr>
                <p:cNvSpPr/>
                <p:nvPr/>
              </p:nvSpPr>
              <p:spPr>
                <a:xfrm>
                  <a:off x="6020481" y="3084268"/>
                  <a:ext cx="321880" cy="160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9" h="6376" extrusionOk="0">
                      <a:moveTo>
                        <a:pt x="5795" y="0"/>
                      </a:moveTo>
                      <a:cubicBezTo>
                        <a:pt x="5039" y="0"/>
                        <a:pt x="4543" y="404"/>
                        <a:pt x="4309" y="939"/>
                      </a:cubicBezTo>
                      <a:cubicBezTo>
                        <a:pt x="4056" y="756"/>
                        <a:pt x="3755" y="658"/>
                        <a:pt x="3446" y="658"/>
                      </a:cubicBezTo>
                      <a:cubicBezTo>
                        <a:pt x="3436" y="658"/>
                        <a:pt x="3426" y="658"/>
                        <a:pt x="3416" y="658"/>
                      </a:cubicBezTo>
                      <a:cubicBezTo>
                        <a:pt x="2243" y="658"/>
                        <a:pt x="1760" y="1727"/>
                        <a:pt x="1969" y="2607"/>
                      </a:cubicBezTo>
                      <a:cubicBezTo>
                        <a:pt x="1806" y="2627"/>
                        <a:pt x="1650" y="2672"/>
                        <a:pt x="1513" y="2757"/>
                      </a:cubicBezTo>
                      <a:cubicBezTo>
                        <a:pt x="1461" y="2783"/>
                        <a:pt x="1415" y="2816"/>
                        <a:pt x="1376" y="2848"/>
                      </a:cubicBezTo>
                      <a:cubicBezTo>
                        <a:pt x="1" y="3467"/>
                        <a:pt x="235" y="5944"/>
                        <a:pt x="2054" y="5944"/>
                      </a:cubicBezTo>
                      <a:cubicBezTo>
                        <a:pt x="2065" y="5944"/>
                        <a:pt x="2075" y="5944"/>
                        <a:pt x="2086" y="5944"/>
                      </a:cubicBezTo>
                      <a:cubicBezTo>
                        <a:pt x="2401" y="5944"/>
                        <a:pt x="2708" y="5853"/>
                        <a:pt x="2966" y="5677"/>
                      </a:cubicBezTo>
                      <a:cubicBezTo>
                        <a:pt x="3255" y="6078"/>
                        <a:pt x="3718" y="6317"/>
                        <a:pt x="4206" y="6317"/>
                      </a:cubicBezTo>
                      <a:cubicBezTo>
                        <a:pt x="4225" y="6317"/>
                        <a:pt x="4244" y="6316"/>
                        <a:pt x="4263" y="6316"/>
                      </a:cubicBezTo>
                      <a:cubicBezTo>
                        <a:pt x="4824" y="6316"/>
                        <a:pt x="5254" y="6114"/>
                        <a:pt x="5554" y="5801"/>
                      </a:cubicBezTo>
                      <a:cubicBezTo>
                        <a:pt x="5841" y="6069"/>
                        <a:pt x="6221" y="6212"/>
                        <a:pt x="6616" y="6212"/>
                      </a:cubicBezTo>
                      <a:cubicBezTo>
                        <a:pt x="6624" y="6212"/>
                        <a:pt x="6633" y="6212"/>
                        <a:pt x="6642" y="6211"/>
                      </a:cubicBezTo>
                      <a:cubicBezTo>
                        <a:pt x="6654" y="6212"/>
                        <a:pt x="6665" y="6212"/>
                        <a:pt x="6677" y="6212"/>
                      </a:cubicBezTo>
                      <a:cubicBezTo>
                        <a:pt x="7011" y="6212"/>
                        <a:pt x="7343" y="6121"/>
                        <a:pt x="7626" y="5951"/>
                      </a:cubicBezTo>
                      <a:cubicBezTo>
                        <a:pt x="7822" y="6107"/>
                        <a:pt x="8043" y="6231"/>
                        <a:pt x="8291" y="6303"/>
                      </a:cubicBezTo>
                      <a:lnTo>
                        <a:pt x="8324" y="6309"/>
                      </a:lnTo>
                      <a:cubicBezTo>
                        <a:pt x="8480" y="6353"/>
                        <a:pt x="8642" y="6375"/>
                        <a:pt x="8803" y="6375"/>
                      </a:cubicBezTo>
                      <a:cubicBezTo>
                        <a:pt x="9116" y="6375"/>
                        <a:pt x="9427" y="6293"/>
                        <a:pt x="9699" y="6133"/>
                      </a:cubicBezTo>
                      <a:lnTo>
                        <a:pt x="10064" y="5853"/>
                      </a:lnTo>
                      <a:cubicBezTo>
                        <a:pt x="10207" y="5703"/>
                        <a:pt x="10331" y="5534"/>
                        <a:pt x="10416" y="5345"/>
                      </a:cubicBezTo>
                      <a:cubicBezTo>
                        <a:pt x="10596" y="5463"/>
                        <a:pt x="10812" y="5527"/>
                        <a:pt x="11030" y="5527"/>
                      </a:cubicBezTo>
                      <a:cubicBezTo>
                        <a:pt x="11040" y="5527"/>
                        <a:pt x="11051" y="5527"/>
                        <a:pt x="11061" y="5527"/>
                      </a:cubicBezTo>
                      <a:cubicBezTo>
                        <a:pt x="12612" y="5527"/>
                        <a:pt x="12749" y="3552"/>
                        <a:pt x="11478" y="3194"/>
                      </a:cubicBezTo>
                      <a:cubicBezTo>
                        <a:pt x="11543" y="2490"/>
                        <a:pt x="11120" y="1740"/>
                        <a:pt x="10214" y="1740"/>
                      </a:cubicBezTo>
                      <a:cubicBezTo>
                        <a:pt x="10044" y="1740"/>
                        <a:pt x="9875" y="1773"/>
                        <a:pt x="9712" y="1832"/>
                      </a:cubicBezTo>
                      <a:cubicBezTo>
                        <a:pt x="9679" y="971"/>
                        <a:pt x="8969" y="287"/>
                        <a:pt x="8109" y="280"/>
                      </a:cubicBezTo>
                      <a:cubicBezTo>
                        <a:pt x="7744" y="280"/>
                        <a:pt x="7392" y="404"/>
                        <a:pt x="7111" y="639"/>
                      </a:cubicBezTo>
                      <a:cubicBezTo>
                        <a:pt x="6838" y="261"/>
                        <a:pt x="6401" y="0"/>
                        <a:pt x="5795" y="0"/>
                      </a:cubicBezTo>
                      <a:close/>
                    </a:path>
                  </a:pathLst>
                </a:custGeom>
                <a:solidFill>
                  <a:srgbClr val="D4DB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82" name="Google Shape;12274;p73">
            <a:extLst>
              <a:ext uri="{FF2B5EF4-FFF2-40B4-BE49-F238E27FC236}">
                <a16:creationId xmlns:a16="http://schemas.microsoft.com/office/drawing/2014/main" id="{69479A48-F5C3-974A-B0D6-3D88216F6302}"/>
              </a:ext>
            </a:extLst>
          </p:cNvPr>
          <p:cNvGrpSpPr/>
          <p:nvPr/>
        </p:nvGrpSpPr>
        <p:grpSpPr>
          <a:xfrm>
            <a:off x="2850113" y="1460473"/>
            <a:ext cx="550623" cy="1310497"/>
            <a:chOff x="6797170" y="3050537"/>
            <a:chExt cx="550623" cy="1310497"/>
          </a:xfrm>
        </p:grpSpPr>
        <p:sp>
          <p:nvSpPr>
            <p:cNvPr id="108" name="Google Shape;12275;p73">
              <a:extLst>
                <a:ext uri="{FF2B5EF4-FFF2-40B4-BE49-F238E27FC236}">
                  <a16:creationId xmlns:a16="http://schemas.microsoft.com/office/drawing/2014/main" id="{BC623888-9850-DC45-B517-F2A6D2FBBDE4}"/>
                </a:ext>
              </a:extLst>
            </p:cNvPr>
            <p:cNvSpPr/>
            <p:nvPr/>
          </p:nvSpPr>
          <p:spPr>
            <a:xfrm>
              <a:off x="6846049" y="4311978"/>
              <a:ext cx="453041" cy="49056"/>
            </a:xfrm>
            <a:custGeom>
              <a:avLst/>
              <a:gdLst/>
              <a:ahLst/>
              <a:cxnLst/>
              <a:rect l="l" t="t" r="r" b="b"/>
              <a:pathLst>
                <a:path w="17944" h="1943" extrusionOk="0">
                  <a:moveTo>
                    <a:pt x="8968" y="0"/>
                  </a:moveTo>
                  <a:cubicBezTo>
                    <a:pt x="4015" y="0"/>
                    <a:pt x="0" y="437"/>
                    <a:pt x="0" y="972"/>
                  </a:cubicBezTo>
                  <a:cubicBezTo>
                    <a:pt x="0" y="1506"/>
                    <a:pt x="4015" y="1943"/>
                    <a:pt x="8968" y="1943"/>
                  </a:cubicBezTo>
                  <a:cubicBezTo>
                    <a:pt x="13922" y="1943"/>
                    <a:pt x="17943" y="1506"/>
                    <a:pt x="17943" y="972"/>
                  </a:cubicBezTo>
                  <a:cubicBezTo>
                    <a:pt x="17943" y="437"/>
                    <a:pt x="13922" y="0"/>
                    <a:pt x="8968" y="0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2276;p73">
              <a:extLst>
                <a:ext uri="{FF2B5EF4-FFF2-40B4-BE49-F238E27FC236}">
                  <a16:creationId xmlns:a16="http://schemas.microsoft.com/office/drawing/2014/main" id="{60165F86-7879-5648-832F-7F7070D0FF01}"/>
                </a:ext>
              </a:extLst>
            </p:cNvPr>
            <p:cNvGrpSpPr/>
            <p:nvPr/>
          </p:nvGrpSpPr>
          <p:grpSpPr>
            <a:xfrm>
              <a:off x="6797170" y="3050537"/>
              <a:ext cx="550623" cy="1278079"/>
              <a:chOff x="6797170" y="3050537"/>
              <a:chExt cx="550623" cy="1278079"/>
            </a:xfrm>
          </p:grpSpPr>
          <p:sp>
            <p:nvSpPr>
              <p:cNvPr id="110" name="Google Shape;12277;p73">
                <a:extLst>
                  <a:ext uri="{FF2B5EF4-FFF2-40B4-BE49-F238E27FC236}">
                    <a16:creationId xmlns:a16="http://schemas.microsoft.com/office/drawing/2014/main" id="{8DD695CD-5E24-7844-902D-398B2CD29124}"/>
                  </a:ext>
                </a:extLst>
              </p:cNvPr>
              <p:cNvSpPr/>
              <p:nvPr/>
            </p:nvSpPr>
            <p:spPr>
              <a:xfrm>
                <a:off x="6797170" y="3050537"/>
                <a:ext cx="550623" cy="1278079"/>
              </a:xfrm>
              <a:custGeom>
                <a:avLst/>
                <a:gdLst/>
                <a:ahLst/>
                <a:cxnLst/>
                <a:rect l="l" t="t" r="r" b="b"/>
                <a:pathLst>
                  <a:path w="21809" h="50622" extrusionOk="0">
                    <a:moveTo>
                      <a:pt x="3774" y="7802"/>
                    </a:moveTo>
                    <a:lnTo>
                      <a:pt x="3774" y="7834"/>
                    </a:lnTo>
                    <a:lnTo>
                      <a:pt x="3755" y="7834"/>
                    </a:lnTo>
                    <a:lnTo>
                      <a:pt x="3774" y="7802"/>
                    </a:lnTo>
                    <a:close/>
                    <a:moveTo>
                      <a:pt x="10696" y="0"/>
                    </a:moveTo>
                    <a:cubicBezTo>
                      <a:pt x="6753" y="0"/>
                      <a:pt x="3559" y="3187"/>
                      <a:pt x="3559" y="7130"/>
                    </a:cubicBezTo>
                    <a:cubicBezTo>
                      <a:pt x="3559" y="7365"/>
                      <a:pt x="3579" y="7600"/>
                      <a:pt x="3605" y="7834"/>
                    </a:cubicBezTo>
                    <a:cubicBezTo>
                      <a:pt x="2973" y="7906"/>
                      <a:pt x="2549" y="8512"/>
                      <a:pt x="2699" y="9131"/>
                    </a:cubicBezTo>
                    <a:cubicBezTo>
                      <a:pt x="2821" y="9609"/>
                      <a:pt x="3251" y="9920"/>
                      <a:pt x="3713" y="9920"/>
                    </a:cubicBezTo>
                    <a:cubicBezTo>
                      <a:pt x="3844" y="9920"/>
                      <a:pt x="3977" y="9895"/>
                      <a:pt x="4107" y="9842"/>
                    </a:cubicBezTo>
                    <a:cubicBezTo>
                      <a:pt x="4837" y="12044"/>
                      <a:pt x="6681" y="13804"/>
                      <a:pt x="8754" y="14560"/>
                    </a:cubicBezTo>
                    <a:lnTo>
                      <a:pt x="8891" y="14606"/>
                    </a:lnTo>
                    <a:lnTo>
                      <a:pt x="8891" y="16620"/>
                    </a:lnTo>
                    <a:lnTo>
                      <a:pt x="5651" y="16620"/>
                    </a:lnTo>
                    <a:cubicBezTo>
                      <a:pt x="5651" y="16620"/>
                      <a:pt x="5645" y="16685"/>
                      <a:pt x="5625" y="16698"/>
                    </a:cubicBezTo>
                    <a:cubicBezTo>
                      <a:pt x="5045" y="16705"/>
                      <a:pt x="4537" y="17076"/>
                      <a:pt x="4361" y="17623"/>
                    </a:cubicBezTo>
                    <a:lnTo>
                      <a:pt x="216" y="33239"/>
                    </a:lnTo>
                    <a:cubicBezTo>
                      <a:pt x="1" y="33872"/>
                      <a:pt x="294" y="34563"/>
                      <a:pt x="893" y="34849"/>
                    </a:cubicBezTo>
                    <a:cubicBezTo>
                      <a:pt x="1077" y="34936"/>
                      <a:pt x="1270" y="34977"/>
                      <a:pt x="1461" y="34977"/>
                    </a:cubicBezTo>
                    <a:cubicBezTo>
                      <a:pt x="1903" y="34977"/>
                      <a:pt x="2329" y="34756"/>
                      <a:pt x="2575" y="34360"/>
                    </a:cubicBezTo>
                    <a:cubicBezTo>
                      <a:pt x="2647" y="34407"/>
                      <a:pt x="2726" y="34429"/>
                      <a:pt x="2803" y="34429"/>
                    </a:cubicBezTo>
                    <a:cubicBezTo>
                      <a:pt x="2984" y="34429"/>
                      <a:pt x="3155" y="34309"/>
                      <a:pt x="3201" y="34113"/>
                    </a:cubicBezTo>
                    <a:lnTo>
                      <a:pt x="3559" y="32536"/>
                    </a:lnTo>
                    <a:cubicBezTo>
                      <a:pt x="3605" y="32340"/>
                      <a:pt x="3481" y="32040"/>
                      <a:pt x="3298" y="31942"/>
                    </a:cubicBezTo>
                    <a:lnTo>
                      <a:pt x="6329" y="20954"/>
                    </a:lnTo>
                    <a:cubicBezTo>
                      <a:pt x="6329" y="22844"/>
                      <a:pt x="6381" y="26507"/>
                      <a:pt x="6453" y="30567"/>
                    </a:cubicBezTo>
                    <a:lnTo>
                      <a:pt x="6401" y="30567"/>
                    </a:lnTo>
                    <a:lnTo>
                      <a:pt x="6466" y="32360"/>
                    </a:lnTo>
                    <a:lnTo>
                      <a:pt x="6479" y="32360"/>
                    </a:lnTo>
                    <a:cubicBezTo>
                      <a:pt x="6622" y="40187"/>
                      <a:pt x="6798" y="48725"/>
                      <a:pt x="6798" y="48725"/>
                    </a:cubicBezTo>
                    <a:cubicBezTo>
                      <a:pt x="6798" y="48725"/>
                      <a:pt x="4517" y="49090"/>
                      <a:pt x="4517" y="50622"/>
                    </a:cubicBezTo>
                    <a:lnTo>
                      <a:pt x="8936" y="50622"/>
                    </a:lnTo>
                    <a:lnTo>
                      <a:pt x="10631" y="33428"/>
                    </a:lnTo>
                    <a:lnTo>
                      <a:pt x="10663" y="33455"/>
                    </a:lnTo>
                    <a:lnTo>
                      <a:pt x="11028" y="33455"/>
                    </a:lnTo>
                    <a:lnTo>
                      <a:pt x="11035" y="33448"/>
                    </a:lnTo>
                    <a:lnTo>
                      <a:pt x="12892" y="50622"/>
                    </a:lnTo>
                    <a:lnTo>
                      <a:pt x="17305" y="50622"/>
                    </a:lnTo>
                    <a:cubicBezTo>
                      <a:pt x="17305" y="49097"/>
                      <a:pt x="15024" y="48732"/>
                      <a:pt x="15024" y="48732"/>
                    </a:cubicBezTo>
                    <a:cubicBezTo>
                      <a:pt x="15024" y="48732"/>
                      <a:pt x="15193" y="40096"/>
                      <a:pt x="15317" y="32216"/>
                    </a:cubicBezTo>
                    <a:cubicBezTo>
                      <a:pt x="15323" y="31897"/>
                      <a:pt x="15356" y="30567"/>
                      <a:pt x="15356" y="30567"/>
                    </a:cubicBezTo>
                    <a:lnTo>
                      <a:pt x="15343" y="30567"/>
                    </a:lnTo>
                    <a:cubicBezTo>
                      <a:pt x="15402" y="26481"/>
                      <a:pt x="15454" y="22779"/>
                      <a:pt x="15454" y="20863"/>
                    </a:cubicBezTo>
                    <a:lnTo>
                      <a:pt x="18510" y="31923"/>
                    </a:lnTo>
                    <a:cubicBezTo>
                      <a:pt x="18302" y="31995"/>
                      <a:pt x="18152" y="32334"/>
                      <a:pt x="18204" y="32542"/>
                    </a:cubicBezTo>
                    <a:lnTo>
                      <a:pt x="18556" y="34119"/>
                    </a:lnTo>
                    <a:cubicBezTo>
                      <a:pt x="18601" y="34303"/>
                      <a:pt x="18765" y="34430"/>
                      <a:pt x="18950" y="34430"/>
                    </a:cubicBezTo>
                    <a:cubicBezTo>
                      <a:pt x="18981" y="34430"/>
                      <a:pt x="19013" y="34427"/>
                      <a:pt x="19045" y="34419"/>
                    </a:cubicBezTo>
                    <a:cubicBezTo>
                      <a:pt x="19110" y="34406"/>
                      <a:pt x="19169" y="34374"/>
                      <a:pt x="19221" y="34328"/>
                    </a:cubicBezTo>
                    <a:cubicBezTo>
                      <a:pt x="19463" y="34743"/>
                      <a:pt x="19902" y="34978"/>
                      <a:pt x="20357" y="34978"/>
                    </a:cubicBezTo>
                    <a:cubicBezTo>
                      <a:pt x="20538" y="34978"/>
                      <a:pt x="20721" y="34940"/>
                      <a:pt x="20896" y="34862"/>
                    </a:cubicBezTo>
                    <a:cubicBezTo>
                      <a:pt x="21509" y="34582"/>
                      <a:pt x="21808" y="33891"/>
                      <a:pt x="21600" y="33252"/>
                    </a:cubicBezTo>
                    <a:lnTo>
                      <a:pt x="21600" y="33246"/>
                    </a:lnTo>
                    <a:lnTo>
                      <a:pt x="17292" y="17663"/>
                    </a:lnTo>
                    <a:cubicBezTo>
                      <a:pt x="17116" y="17141"/>
                      <a:pt x="16653" y="16744"/>
                      <a:pt x="16138" y="16705"/>
                    </a:cubicBezTo>
                    <a:cubicBezTo>
                      <a:pt x="16125" y="16691"/>
                      <a:pt x="16112" y="16626"/>
                      <a:pt x="16112" y="16626"/>
                    </a:cubicBezTo>
                    <a:lnTo>
                      <a:pt x="12632" y="16626"/>
                    </a:lnTo>
                    <a:lnTo>
                      <a:pt x="12632" y="14704"/>
                    </a:lnTo>
                    <a:lnTo>
                      <a:pt x="12658" y="14691"/>
                    </a:lnTo>
                    <a:lnTo>
                      <a:pt x="12703" y="14678"/>
                    </a:lnTo>
                    <a:cubicBezTo>
                      <a:pt x="14900" y="14013"/>
                      <a:pt x="16914" y="12194"/>
                      <a:pt x="17696" y="9887"/>
                    </a:cubicBezTo>
                    <a:cubicBezTo>
                      <a:pt x="17774" y="9907"/>
                      <a:pt x="17859" y="9920"/>
                      <a:pt x="17943" y="9920"/>
                    </a:cubicBezTo>
                    <a:cubicBezTo>
                      <a:pt x="17948" y="9920"/>
                      <a:pt x="17952" y="9920"/>
                      <a:pt x="17956" y="9920"/>
                    </a:cubicBezTo>
                    <a:cubicBezTo>
                      <a:pt x="18511" y="9920"/>
                      <a:pt x="18973" y="9486"/>
                      <a:pt x="18999" y="8936"/>
                    </a:cubicBezTo>
                    <a:cubicBezTo>
                      <a:pt x="19032" y="8375"/>
                      <a:pt x="18621" y="7893"/>
                      <a:pt x="18067" y="7834"/>
                    </a:cubicBezTo>
                    <a:lnTo>
                      <a:pt x="18067" y="7828"/>
                    </a:lnTo>
                    <a:cubicBezTo>
                      <a:pt x="18067" y="7815"/>
                      <a:pt x="18054" y="7802"/>
                      <a:pt x="18054" y="7789"/>
                    </a:cubicBezTo>
                    <a:cubicBezTo>
                      <a:pt x="18041" y="6061"/>
                      <a:pt x="17637" y="4295"/>
                      <a:pt x="16692" y="2992"/>
                    </a:cubicBezTo>
                    <a:cubicBezTo>
                      <a:pt x="17657" y="2464"/>
                      <a:pt x="17774" y="1786"/>
                      <a:pt x="18159" y="1147"/>
                    </a:cubicBezTo>
                    <a:lnTo>
                      <a:pt x="18159" y="1147"/>
                    </a:lnTo>
                    <a:cubicBezTo>
                      <a:pt x="17949" y="1170"/>
                      <a:pt x="17739" y="1181"/>
                      <a:pt x="17527" y="1181"/>
                    </a:cubicBezTo>
                    <a:cubicBezTo>
                      <a:pt x="15283" y="1181"/>
                      <a:pt x="12905" y="0"/>
                      <a:pt x="1069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1" name="Google Shape;12278;p73">
                <a:extLst>
                  <a:ext uri="{FF2B5EF4-FFF2-40B4-BE49-F238E27FC236}">
                    <a16:creationId xmlns:a16="http://schemas.microsoft.com/office/drawing/2014/main" id="{99CFE14D-5606-BC4D-8BC5-DBF15D1F29DD}"/>
                  </a:ext>
                </a:extLst>
              </p:cNvPr>
              <p:cNvGrpSpPr/>
              <p:nvPr/>
            </p:nvGrpSpPr>
            <p:grpSpPr>
              <a:xfrm>
                <a:off x="6810728" y="3444626"/>
                <a:ext cx="524340" cy="876264"/>
                <a:chOff x="6810728" y="3444626"/>
                <a:chExt cx="524340" cy="876264"/>
              </a:xfrm>
            </p:grpSpPr>
            <p:sp>
              <p:nvSpPr>
                <p:cNvPr id="116" name="Google Shape;12279;p73">
                  <a:extLst>
                    <a:ext uri="{FF2B5EF4-FFF2-40B4-BE49-F238E27FC236}">
                      <a16:creationId xmlns:a16="http://schemas.microsoft.com/office/drawing/2014/main" id="{E24F6012-E5C1-E546-84D8-3808FE7954A8}"/>
                    </a:ext>
                  </a:extLst>
                </p:cNvPr>
                <p:cNvSpPr/>
                <p:nvPr/>
              </p:nvSpPr>
              <p:spPr>
                <a:xfrm>
                  <a:off x="6952997" y="3487572"/>
                  <a:ext cx="235988" cy="2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7" h="1018" extrusionOk="0">
                      <a:moveTo>
                        <a:pt x="463" y="1"/>
                      </a:moveTo>
                      <a:cubicBezTo>
                        <a:pt x="209" y="1"/>
                        <a:pt x="1" y="209"/>
                        <a:pt x="1" y="463"/>
                      </a:cubicBezTo>
                      <a:lnTo>
                        <a:pt x="1" y="548"/>
                      </a:lnTo>
                      <a:cubicBezTo>
                        <a:pt x="1" y="809"/>
                        <a:pt x="209" y="1017"/>
                        <a:pt x="463" y="1017"/>
                      </a:cubicBezTo>
                      <a:lnTo>
                        <a:pt x="8878" y="1017"/>
                      </a:lnTo>
                      <a:cubicBezTo>
                        <a:pt x="9138" y="1017"/>
                        <a:pt x="9347" y="809"/>
                        <a:pt x="9347" y="548"/>
                      </a:cubicBezTo>
                      <a:lnTo>
                        <a:pt x="9347" y="463"/>
                      </a:lnTo>
                      <a:cubicBezTo>
                        <a:pt x="9347" y="209"/>
                        <a:pt x="9138" y="1"/>
                        <a:pt x="887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2280;p73">
                  <a:extLst>
                    <a:ext uri="{FF2B5EF4-FFF2-40B4-BE49-F238E27FC236}">
                      <a16:creationId xmlns:a16="http://schemas.microsoft.com/office/drawing/2014/main" id="{C9C80C7B-CC87-0247-B96A-B76F6373360D}"/>
                    </a:ext>
                  </a:extLst>
                </p:cNvPr>
                <p:cNvSpPr/>
                <p:nvPr/>
              </p:nvSpPr>
              <p:spPr>
                <a:xfrm>
                  <a:off x="7038738" y="3444626"/>
                  <a:ext cx="64356" cy="2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9" h="1018" extrusionOk="0">
                      <a:moveTo>
                        <a:pt x="470" y="1"/>
                      </a:moveTo>
                      <a:cubicBezTo>
                        <a:pt x="209" y="1"/>
                        <a:pt x="0" y="209"/>
                        <a:pt x="0" y="470"/>
                      </a:cubicBezTo>
                      <a:lnTo>
                        <a:pt x="0" y="555"/>
                      </a:lnTo>
                      <a:cubicBezTo>
                        <a:pt x="0" y="809"/>
                        <a:pt x="209" y="1017"/>
                        <a:pt x="470" y="1017"/>
                      </a:cubicBezTo>
                      <a:lnTo>
                        <a:pt x="2086" y="1017"/>
                      </a:lnTo>
                      <a:cubicBezTo>
                        <a:pt x="2340" y="1017"/>
                        <a:pt x="2549" y="809"/>
                        <a:pt x="2549" y="555"/>
                      </a:cubicBezTo>
                      <a:lnTo>
                        <a:pt x="2549" y="470"/>
                      </a:lnTo>
                      <a:cubicBezTo>
                        <a:pt x="2549" y="209"/>
                        <a:pt x="2340" y="1"/>
                        <a:pt x="208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2281;p73">
                  <a:extLst>
                    <a:ext uri="{FF2B5EF4-FFF2-40B4-BE49-F238E27FC236}">
                      <a16:creationId xmlns:a16="http://schemas.microsoft.com/office/drawing/2014/main" id="{9CD2DB5F-A1D6-5F45-956D-589148FA778C}"/>
                    </a:ext>
                  </a:extLst>
                </p:cNvPr>
                <p:cNvSpPr/>
                <p:nvPr/>
              </p:nvSpPr>
              <p:spPr>
                <a:xfrm>
                  <a:off x="7038738" y="3787891"/>
                  <a:ext cx="64356" cy="25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9" h="1024" extrusionOk="0">
                      <a:moveTo>
                        <a:pt x="470" y="0"/>
                      </a:moveTo>
                      <a:cubicBezTo>
                        <a:pt x="209" y="0"/>
                        <a:pt x="0" y="209"/>
                        <a:pt x="0" y="469"/>
                      </a:cubicBezTo>
                      <a:lnTo>
                        <a:pt x="0" y="554"/>
                      </a:lnTo>
                      <a:cubicBezTo>
                        <a:pt x="0" y="808"/>
                        <a:pt x="209" y="1023"/>
                        <a:pt x="470" y="1023"/>
                      </a:cubicBezTo>
                      <a:lnTo>
                        <a:pt x="2086" y="1023"/>
                      </a:lnTo>
                      <a:cubicBezTo>
                        <a:pt x="2340" y="1023"/>
                        <a:pt x="2549" y="808"/>
                        <a:pt x="2549" y="554"/>
                      </a:cubicBezTo>
                      <a:lnTo>
                        <a:pt x="2549" y="469"/>
                      </a:lnTo>
                      <a:cubicBezTo>
                        <a:pt x="2549" y="209"/>
                        <a:pt x="2340" y="0"/>
                        <a:pt x="208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2282;p73">
                  <a:extLst>
                    <a:ext uri="{FF2B5EF4-FFF2-40B4-BE49-F238E27FC236}">
                      <a16:creationId xmlns:a16="http://schemas.microsoft.com/office/drawing/2014/main" id="{A33DA047-79C3-E444-9F95-1C82A0715D46}"/>
                    </a:ext>
                  </a:extLst>
                </p:cNvPr>
                <p:cNvSpPr/>
                <p:nvPr/>
              </p:nvSpPr>
              <p:spPr>
                <a:xfrm>
                  <a:off x="7038738" y="3744945"/>
                  <a:ext cx="64356" cy="25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9" h="1024" extrusionOk="0">
                      <a:moveTo>
                        <a:pt x="470" y="0"/>
                      </a:moveTo>
                      <a:cubicBezTo>
                        <a:pt x="209" y="0"/>
                        <a:pt x="0" y="209"/>
                        <a:pt x="0" y="469"/>
                      </a:cubicBezTo>
                      <a:lnTo>
                        <a:pt x="0" y="554"/>
                      </a:lnTo>
                      <a:cubicBezTo>
                        <a:pt x="0" y="815"/>
                        <a:pt x="209" y="1023"/>
                        <a:pt x="470" y="1023"/>
                      </a:cubicBezTo>
                      <a:lnTo>
                        <a:pt x="2086" y="1023"/>
                      </a:lnTo>
                      <a:cubicBezTo>
                        <a:pt x="2340" y="1023"/>
                        <a:pt x="2549" y="815"/>
                        <a:pt x="2549" y="554"/>
                      </a:cubicBezTo>
                      <a:lnTo>
                        <a:pt x="2549" y="469"/>
                      </a:lnTo>
                      <a:cubicBezTo>
                        <a:pt x="2549" y="209"/>
                        <a:pt x="2340" y="0"/>
                        <a:pt x="208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283;p73">
                  <a:extLst>
                    <a:ext uri="{FF2B5EF4-FFF2-40B4-BE49-F238E27FC236}">
                      <a16:creationId xmlns:a16="http://schemas.microsoft.com/office/drawing/2014/main" id="{2F4D728E-641B-9546-8222-C074579BD2A5}"/>
                    </a:ext>
                  </a:extLst>
                </p:cNvPr>
                <p:cNvSpPr/>
                <p:nvPr/>
              </p:nvSpPr>
              <p:spPr>
                <a:xfrm>
                  <a:off x="7038738" y="3706417"/>
                  <a:ext cx="64356" cy="2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9" h="1018" extrusionOk="0">
                      <a:moveTo>
                        <a:pt x="470" y="1"/>
                      </a:moveTo>
                      <a:cubicBezTo>
                        <a:pt x="209" y="1"/>
                        <a:pt x="0" y="209"/>
                        <a:pt x="0" y="464"/>
                      </a:cubicBezTo>
                      <a:lnTo>
                        <a:pt x="0" y="548"/>
                      </a:lnTo>
                      <a:cubicBezTo>
                        <a:pt x="0" y="809"/>
                        <a:pt x="209" y="1018"/>
                        <a:pt x="470" y="1018"/>
                      </a:cubicBezTo>
                      <a:lnTo>
                        <a:pt x="2086" y="1018"/>
                      </a:lnTo>
                      <a:cubicBezTo>
                        <a:pt x="2340" y="1018"/>
                        <a:pt x="2549" y="809"/>
                        <a:pt x="2549" y="548"/>
                      </a:cubicBezTo>
                      <a:lnTo>
                        <a:pt x="2549" y="464"/>
                      </a:lnTo>
                      <a:cubicBezTo>
                        <a:pt x="2549" y="209"/>
                        <a:pt x="2340" y="1"/>
                        <a:pt x="208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284;p73">
                  <a:extLst>
                    <a:ext uri="{FF2B5EF4-FFF2-40B4-BE49-F238E27FC236}">
                      <a16:creationId xmlns:a16="http://schemas.microsoft.com/office/drawing/2014/main" id="{2402182D-5145-F944-80B5-6950D74FC708}"/>
                    </a:ext>
                  </a:extLst>
                </p:cNvPr>
                <p:cNvSpPr/>
                <p:nvPr/>
              </p:nvSpPr>
              <p:spPr>
                <a:xfrm>
                  <a:off x="7051563" y="3491864"/>
                  <a:ext cx="34412" cy="193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7646" extrusionOk="0">
                      <a:moveTo>
                        <a:pt x="685" y="0"/>
                      </a:moveTo>
                      <a:cubicBezTo>
                        <a:pt x="307" y="0"/>
                        <a:pt x="1" y="300"/>
                        <a:pt x="1" y="678"/>
                      </a:cubicBezTo>
                      <a:lnTo>
                        <a:pt x="1" y="6967"/>
                      </a:lnTo>
                      <a:cubicBezTo>
                        <a:pt x="1" y="7339"/>
                        <a:pt x="307" y="7645"/>
                        <a:pt x="685" y="7645"/>
                      </a:cubicBezTo>
                      <a:cubicBezTo>
                        <a:pt x="1057" y="7645"/>
                        <a:pt x="1363" y="7339"/>
                        <a:pt x="1363" y="6967"/>
                      </a:cubicBezTo>
                      <a:lnTo>
                        <a:pt x="1363" y="678"/>
                      </a:lnTo>
                      <a:cubicBezTo>
                        <a:pt x="1363" y="300"/>
                        <a:pt x="105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85;p73">
                  <a:extLst>
                    <a:ext uri="{FF2B5EF4-FFF2-40B4-BE49-F238E27FC236}">
                      <a16:creationId xmlns:a16="http://schemas.microsoft.com/office/drawing/2014/main" id="{E2345AE4-E01F-5241-ACE6-6852B00ADCCC}"/>
                    </a:ext>
                  </a:extLst>
                </p:cNvPr>
                <p:cNvSpPr/>
                <p:nvPr/>
              </p:nvSpPr>
              <p:spPr>
                <a:xfrm>
                  <a:off x="7055351" y="3540945"/>
                  <a:ext cx="106166" cy="44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1779" extrusionOk="0">
                      <a:moveTo>
                        <a:pt x="783" y="0"/>
                      </a:moveTo>
                      <a:cubicBezTo>
                        <a:pt x="518" y="0"/>
                        <a:pt x="262" y="154"/>
                        <a:pt x="151" y="415"/>
                      </a:cubicBezTo>
                      <a:cubicBezTo>
                        <a:pt x="1" y="767"/>
                        <a:pt x="164" y="1171"/>
                        <a:pt x="516" y="1321"/>
                      </a:cubicBezTo>
                      <a:cubicBezTo>
                        <a:pt x="1219" y="1628"/>
                        <a:pt x="1904" y="1778"/>
                        <a:pt x="2536" y="1778"/>
                      </a:cubicBezTo>
                      <a:cubicBezTo>
                        <a:pt x="2555" y="1778"/>
                        <a:pt x="2574" y="1778"/>
                        <a:pt x="2593" y="1778"/>
                      </a:cubicBezTo>
                      <a:cubicBezTo>
                        <a:pt x="2952" y="1778"/>
                        <a:pt x="3310" y="1719"/>
                        <a:pt x="3657" y="1602"/>
                      </a:cubicBezTo>
                      <a:cubicBezTo>
                        <a:pt x="4015" y="1478"/>
                        <a:pt x="4204" y="1080"/>
                        <a:pt x="4081" y="722"/>
                      </a:cubicBezTo>
                      <a:cubicBezTo>
                        <a:pt x="3983" y="438"/>
                        <a:pt x="3713" y="260"/>
                        <a:pt x="3427" y="260"/>
                      </a:cubicBezTo>
                      <a:cubicBezTo>
                        <a:pt x="3351" y="260"/>
                        <a:pt x="3275" y="272"/>
                        <a:pt x="3201" y="298"/>
                      </a:cubicBezTo>
                      <a:cubicBezTo>
                        <a:pt x="2986" y="372"/>
                        <a:pt x="2761" y="402"/>
                        <a:pt x="2536" y="402"/>
                      </a:cubicBezTo>
                      <a:cubicBezTo>
                        <a:pt x="2001" y="402"/>
                        <a:pt x="1464" y="231"/>
                        <a:pt x="1057" y="57"/>
                      </a:cubicBezTo>
                      <a:cubicBezTo>
                        <a:pt x="968" y="19"/>
                        <a:pt x="875" y="0"/>
                        <a:pt x="7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286;p73">
                  <a:extLst>
                    <a:ext uri="{FF2B5EF4-FFF2-40B4-BE49-F238E27FC236}">
                      <a16:creationId xmlns:a16="http://schemas.microsoft.com/office/drawing/2014/main" id="{3E77A5FE-3043-C447-AF2C-C2041510A4BA}"/>
                    </a:ext>
                  </a:extLst>
                </p:cNvPr>
                <p:cNvSpPr/>
                <p:nvPr/>
              </p:nvSpPr>
              <p:spPr>
                <a:xfrm>
                  <a:off x="7046792" y="3596717"/>
                  <a:ext cx="118335" cy="4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" h="1772" extrusionOk="0">
                      <a:moveTo>
                        <a:pt x="781" y="1"/>
                      </a:moveTo>
                      <a:cubicBezTo>
                        <a:pt x="514" y="1"/>
                        <a:pt x="262" y="154"/>
                        <a:pt x="151" y="416"/>
                      </a:cubicBezTo>
                      <a:cubicBezTo>
                        <a:pt x="1" y="768"/>
                        <a:pt x="164" y="1172"/>
                        <a:pt x="516" y="1322"/>
                      </a:cubicBezTo>
                      <a:cubicBezTo>
                        <a:pt x="1141" y="1609"/>
                        <a:pt x="1819" y="1758"/>
                        <a:pt x="2510" y="1772"/>
                      </a:cubicBezTo>
                      <a:cubicBezTo>
                        <a:pt x="3110" y="1772"/>
                        <a:pt x="3709" y="1622"/>
                        <a:pt x="4244" y="1335"/>
                      </a:cubicBezTo>
                      <a:cubicBezTo>
                        <a:pt x="4570" y="1152"/>
                        <a:pt x="4687" y="735"/>
                        <a:pt x="4504" y="409"/>
                      </a:cubicBezTo>
                      <a:cubicBezTo>
                        <a:pt x="4382" y="177"/>
                        <a:pt x="4144" y="47"/>
                        <a:pt x="3899" y="47"/>
                      </a:cubicBezTo>
                      <a:cubicBezTo>
                        <a:pt x="3793" y="47"/>
                        <a:pt x="3686" y="71"/>
                        <a:pt x="3585" y="123"/>
                      </a:cubicBezTo>
                      <a:cubicBezTo>
                        <a:pt x="3235" y="312"/>
                        <a:pt x="2865" y="385"/>
                        <a:pt x="2503" y="385"/>
                      </a:cubicBezTo>
                      <a:cubicBezTo>
                        <a:pt x="1972" y="385"/>
                        <a:pt x="1460" y="228"/>
                        <a:pt x="1057" y="57"/>
                      </a:cubicBezTo>
                      <a:cubicBezTo>
                        <a:pt x="966" y="19"/>
                        <a:pt x="873" y="1"/>
                        <a:pt x="78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287;p73">
                  <a:extLst>
                    <a:ext uri="{FF2B5EF4-FFF2-40B4-BE49-F238E27FC236}">
                      <a16:creationId xmlns:a16="http://schemas.microsoft.com/office/drawing/2014/main" id="{91C20336-E364-8A46-B516-725B1F097E3B}"/>
                    </a:ext>
                  </a:extLst>
                </p:cNvPr>
                <p:cNvSpPr/>
                <p:nvPr/>
              </p:nvSpPr>
              <p:spPr>
                <a:xfrm>
                  <a:off x="6983118" y="3540768"/>
                  <a:ext cx="99576" cy="4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4" h="1772" extrusionOk="0">
                      <a:moveTo>
                        <a:pt x="3155" y="1"/>
                      </a:moveTo>
                      <a:cubicBezTo>
                        <a:pt x="3059" y="1"/>
                        <a:pt x="2961" y="21"/>
                        <a:pt x="2868" y="64"/>
                      </a:cubicBezTo>
                      <a:cubicBezTo>
                        <a:pt x="2493" y="222"/>
                        <a:pt x="1975" y="388"/>
                        <a:pt x="1426" y="388"/>
                      </a:cubicBezTo>
                      <a:cubicBezTo>
                        <a:pt x="1250" y="388"/>
                        <a:pt x="1072" y="371"/>
                        <a:pt x="893" y="331"/>
                      </a:cubicBezTo>
                      <a:cubicBezTo>
                        <a:pt x="846" y="321"/>
                        <a:pt x="799" y="316"/>
                        <a:pt x="753" y="316"/>
                      </a:cubicBezTo>
                      <a:cubicBezTo>
                        <a:pt x="435" y="316"/>
                        <a:pt x="153" y="541"/>
                        <a:pt x="79" y="859"/>
                      </a:cubicBezTo>
                      <a:cubicBezTo>
                        <a:pt x="0" y="1231"/>
                        <a:pt x="235" y="1596"/>
                        <a:pt x="600" y="1680"/>
                      </a:cubicBezTo>
                      <a:cubicBezTo>
                        <a:pt x="874" y="1739"/>
                        <a:pt x="1148" y="1772"/>
                        <a:pt x="1428" y="1772"/>
                      </a:cubicBezTo>
                      <a:cubicBezTo>
                        <a:pt x="2112" y="1759"/>
                        <a:pt x="2790" y="1609"/>
                        <a:pt x="3416" y="1328"/>
                      </a:cubicBezTo>
                      <a:cubicBezTo>
                        <a:pt x="3774" y="1185"/>
                        <a:pt x="3944" y="774"/>
                        <a:pt x="3787" y="416"/>
                      </a:cubicBezTo>
                      <a:cubicBezTo>
                        <a:pt x="3677" y="157"/>
                        <a:pt x="3422" y="1"/>
                        <a:pt x="315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288;p73">
                  <a:extLst>
                    <a:ext uri="{FF2B5EF4-FFF2-40B4-BE49-F238E27FC236}">
                      <a16:creationId xmlns:a16="http://schemas.microsoft.com/office/drawing/2014/main" id="{7EE6F8F0-59CF-9D4B-A003-238EEB7D582A}"/>
                    </a:ext>
                  </a:extLst>
                </p:cNvPr>
                <p:cNvSpPr/>
                <p:nvPr/>
              </p:nvSpPr>
              <p:spPr>
                <a:xfrm>
                  <a:off x="7054871" y="3655619"/>
                  <a:ext cx="106645" cy="45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4" h="1792" extrusionOk="0">
                      <a:moveTo>
                        <a:pt x="788" y="1"/>
                      </a:moveTo>
                      <a:cubicBezTo>
                        <a:pt x="521" y="1"/>
                        <a:pt x="265" y="157"/>
                        <a:pt x="150" y="416"/>
                      </a:cubicBezTo>
                      <a:cubicBezTo>
                        <a:pt x="0" y="775"/>
                        <a:pt x="170" y="1192"/>
                        <a:pt x="535" y="1335"/>
                      </a:cubicBezTo>
                      <a:cubicBezTo>
                        <a:pt x="1167" y="1622"/>
                        <a:pt x="1858" y="1778"/>
                        <a:pt x="2555" y="1791"/>
                      </a:cubicBezTo>
                      <a:cubicBezTo>
                        <a:pt x="2933" y="1791"/>
                        <a:pt x="3311" y="1733"/>
                        <a:pt x="3676" y="1609"/>
                      </a:cubicBezTo>
                      <a:cubicBezTo>
                        <a:pt x="4034" y="1479"/>
                        <a:pt x="4223" y="1087"/>
                        <a:pt x="4100" y="729"/>
                      </a:cubicBezTo>
                      <a:cubicBezTo>
                        <a:pt x="4002" y="446"/>
                        <a:pt x="3734" y="265"/>
                        <a:pt x="3449" y="265"/>
                      </a:cubicBezTo>
                      <a:cubicBezTo>
                        <a:pt x="3373" y="265"/>
                        <a:pt x="3295" y="278"/>
                        <a:pt x="3220" y="305"/>
                      </a:cubicBezTo>
                      <a:cubicBezTo>
                        <a:pt x="3005" y="379"/>
                        <a:pt x="2780" y="409"/>
                        <a:pt x="2555" y="409"/>
                      </a:cubicBezTo>
                      <a:cubicBezTo>
                        <a:pt x="2020" y="409"/>
                        <a:pt x="1483" y="238"/>
                        <a:pt x="1076" y="64"/>
                      </a:cubicBezTo>
                      <a:cubicBezTo>
                        <a:pt x="982" y="21"/>
                        <a:pt x="885" y="1"/>
                        <a:pt x="78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289;p73">
                  <a:extLst>
                    <a:ext uri="{FF2B5EF4-FFF2-40B4-BE49-F238E27FC236}">
                      <a16:creationId xmlns:a16="http://schemas.microsoft.com/office/drawing/2014/main" id="{2BB646C3-201C-E540-B1CA-056D56FDCE71}"/>
                    </a:ext>
                  </a:extLst>
                </p:cNvPr>
                <p:cNvSpPr/>
                <p:nvPr/>
              </p:nvSpPr>
              <p:spPr>
                <a:xfrm>
                  <a:off x="6983118" y="3655619"/>
                  <a:ext cx="99576" cy="4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4" h="1772" extrusionOk="0">
                      <a:moveTo>
                        <a:pt x="3155" y="1"/>
                      </a:moveTo>
                      <a:cubicBezTo>
                        <a:pt x="3059" y="1"/>
                        <a:pt x="2961" y="21"/>
                        <a:pt x="2868" y="64"/>
                      </a:cubicBezTo>
                      <a:cubicBezTo>
                        <a:pt x="2492" y="227"/>
                        <a:pt x="1974" y="394"/>
                        <a:pt x="1425" y="394"/>
                      </a:cubicBezTo>
                      <a:cubicBezTo>
                        <a:pt x="1249" y="394"/>
                        <a:pt x="1071" y="377"/>
                        <a:pt x="893" y="338"/>
                      </a:cubicBezTo>
                      <a:cubicBezTo>
                        <a:pt x="845" y="328"/>
                        <a:pt x="797" y="323"/>
                        <a:pt x="750" y="323"/>
                      </a:cubicBezTo>
                      <a:cubicBezTo>
                        <a:pt x="433" y="323"/>
                        <a:pt x="152" y="543"/>
                        <a:pt x="79" y="866"/>
                      </a:cubicBezTo>
                      <a:cubicBezTo>
                        <a:pt x="0" y="1231"/>
                        <a:pt x="235" y="1602"/>
                        <a:pt x="600" y="1687"/>
                      </a:cubicBezTo>
                      <a:cubicBezTo>
                        <a:pt x="874" y="1739"/>
                        <a:pt x="1148" y="1772"/>
                        <a:pt x="1428" y="1772"/>
                      </a:cubicBezTo>
                      <a:cubicBezTo>
                        <a:pt x="2112" y="1759"/>
                        <a:pt x="2790" y="1609"/>
                        <a:pt x="3416" y="1335"/>
                      </a:cubicBezTo>
                      <a:cubicBezTo>
                        <a:pt x="3774" y="1185"/>
                        <a:pt x="3944" y="775"/>
                        <a:pt x="3787" y="416"/>
                      </a:cubicBezTo>
                      <a:cubicBezTo>
                        <a:pt x="3677" y="157"/>
                        <a:pt x="3422" y="1"/>
                        <a:pt x="315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290;p73">
                  <a:extLst>
                    <a:ext uri="{FF2B5EF4-FFF2-40B4-BE49-F238E27FC236}">
                      <a16:creationId xmlns:a16="http://schemas.microsoft.com/office/drawing/2014/main" id="{0D051C5A-D9E7-174B-AE7F-8F6D0EDEC533}"/>
                    </a:ext>
                  </a:extLst>
                </p:cNvPr>
                <p:cNvSpPr/>
                <p:nvPr/>
              </p:nvSpPr>
              <p:spPr>
                <a:xfrm>
                  <a:off x="6973725" y="3596464"/>
                  <a:ext cx="117527" cy="4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5" h="1756" extrusionOk="0">
                      <a:moveTo>
                        <a:pt x="3863" y="0"/>
                      </a:moveTo>
                      <a:cubicBezTo>
                        <a:pt x="3768" y="0"/>
                        <a:pt x="3671" y="20"/>
                        <a:pt x="3579" y="61"/>
                      </a:cubicBezTo>
                      <a:cubicBezTo>
                        <a:pt x="3094" y="270"/>
                        <a:pt x="2605" y="375"/>
                        <a:pt x="2150" y="375"/>
                      </a:cubicBezTo>
                      <a:cubicBezTo>
                        <a:pt x="1769" y="375"/>
                        <a:pt x="1412" y="301"/>
                        <a:pt x="1102" y="152"/>
                      </a:cubicBezTo>
                      <a:cubicBezTo>
                        <a:pt x="1002" y="101"/>
                        <a:pt x="895" y="77"/>
                        <a:pt x="789" y="77"/>
                      </a:cubicBezTo>
                      <a:cubicBezTo>
                        <a:pt x="532" y="77"/>
                        <a:pt x="286" y="220"/>
                        <a:pt x="170" y="465"/>
                      </a:cubicBezTo>
                      <a:cubicBezTo>
                        <a:pt x="1" y="817"/>
                        <a:pt x="151" y="1234"/>
                        <a:pt x="503" y="1397"/>
                      </a:cubicBezTo>
                      <a:cubicBezTo>
                        <a:pt x="1005" y="1632"/>
                        <a:pt x="1556" y="1756"/>
                        <a:pt x="2109" y="1756"/>
                      </a:cubicBezTo>
                      <a:cubicBezTo>
                        <a:pt x="2123" y="1756"/>
                        <a:pt x="2138" y="1756"/>
                        <a:pt x="2152" y="1755"/>
                      </a:cubicBezTo>
                      <a:cubicBezTo>
                        <a:pt x="2836" y="1749"/>
                        <a:pt x="3501" y="1606"/>
                        <a:pt x="4127" y="1332"/>
                      </a:cubicBezTo>
                      <a:cubicBezTo>
                        <a:pt x="4485" y="1182"/>
                        <a:pt x="4654" y="771"/>
                        <a:pt x="4498" y="419"/>
                      </a:cubicBezTo>
                      <a:cubicBezTo>
                        <a:pt x="4387" y="155"/>
                        <a:pt x="4131" y="0"/>
                        <a:pt x="38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291;p73">
                  <a:extLst>
                    <a:ext uri="{FF2B5EF4-FFF2-40B4-BE49-F238E27FC236}">
                      <a16:creationId xmlns:a16="http://schemas.microsoft.com/office/drawing/2014/main" id="{5CADFFE4-F2FE-BD4F-925A-B48019DAC997}"/>
                    </a:ext>
                  </a:extLst>
                </p:cNvPr>
                <p:cNvSpPr/>
                <p:nvPr/>
              </p:nvSpPr>
              <p:spPr>
                <a:xfrm>
                  <a:off x="7118368" y="3906680"/>
                  <a:ext cx="38881" cy="118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4674" extrusionOk="0">
                      <a:moveTo>
                        <a:pt x="1018" y="1"/>
                      </a:moveTo>
                      <a:lnTo>
                        <a:pt x="1" y="118"/>
                      </a:lnTo>
                      <a:lnTo>
                        <a:pt x="529" y="4674"/>
                      </a:lnTo>
                      <a:lnTo>
                        <a:pt x="1539" y="4557"/>
                      </a:lnTo>
                      <a:lnTo>
                        <a:pt x="101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292;p73">
                  <a:extLst>
                    <a:ext uri="{FF2B5EF4-FFF2-40B4-BE49-F238E27FC236}">
                      <a16:creationId xmlns:a16="http://schemas.microsoft.com/office/drawing/2014/main" id="{BC20AA94-7761-1740-8EDC-034D01DF8443}"/>
                    </a:ext>
                  </a:extLst>
                </p:cNvPr>
                <p:cNvSpPr/>
                <p:nvPr/>
              </p:nvSpPr>
              <p:spPr>
                <a:xfrm>
                  <a:off x="7122332" y="3882695"/>
                  <a:ext cx="43830" cy="37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468" extrusionOk="0">
                      <a:moveTo>
                        <a:pt x="778" y="1"/>
                      </a:moveTo>
                      <a:cubicBezTo>
                        <a:pt x="750" y="1"/>
                        <a:pt x="721" y="2"/>
                        <a:pt x="691" y="6"/>
                      </a:cubicBezTo>
                      <a:cubicBezTo>
                        <a:pt x="287" y="51"/>
                        <a:pt x="0" y="416"/>
                        <a:pt x="46" y="820"/>
                      </a:cubicBezTo>
                      <a:cubicBezTo>
                        <a:pt x="95" y="1225"/>
                        <a:pt x="433" y="1468"/>
                        <a:pt x="780" y="1468"/>
                      </a:cubicBezTo>
                      <a:cubicBezTo>
                        <a:pt x="987" y="1468"/>
                        <a:pt x="1196" y="1382"/>
                        <a:pt x="1349" y="1192"/>
                      </a:cubicBezTo>
                      <a:cubicBezTo>
                        <a:pt x="1735" y="700"/>
                        <a:pt x="1378" y="1"/>
                        <a:pt x="77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2293;p73">
                  <a:extLst>
                    <a:ext uri="{FF2B5EF4-FFF2-40B4-BE49-F238E27FC236}">
                      <a16:creationId xmlns:a16="http://schemas.microsoft.com/office/drawing/2014/main" id="{A24C3CE1-1C9C-7E4E-8929-F4FDBA772C4A}"/>
                    </a:ext>
                  </a:extLst>
                </p:cNvPr>
                <p:cNvSpPr/>
                <p:nvPr/>
              </p:nvSpPr>
              <p:spPr>
                <a:xfrm>
                  <a:off x="7096656" y="3885674"/>
                  <a:ext cx="43981" cy="37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" h="1466" extrusionOk="0">
                      <a:moveTo>
                        <a:pt x="784" y="0"/>
                      </a:moveTo>
                      <a:cubicBezTo>
                        <a:pt x="756" y="0"/>
                        <a:pt x="727" y="2"/>
                        <a:pt x="698" y="5"/>
                      </a:cubicBezTo>
                      <a:cubicBezTo>
                        <a:pt x="294" y="51"/>
                        <a:pt x="1" y="416"/>
                        <a:pt x="53" y="820"/>
                      </a:cubicBezTo>
                      <a:cubicBezTo>
                        <a:pt x="97" y="1223"/>
                        <a:pt x="435" y="1466"/>
                        <a:pt x="780" y="1466"/>
                      </a:cubicBezTo>
                      <a:cubicBezTo>
                        <a:pt x="988" y="1466"/>
                        <a:pt x="1198" y="1378"/>
                        <a:pt x="1350" y="1185"/>
                      </a:cubicBezTo>
                      <a:cubicBezTo>
                        <a:pt x="1742" y="699"/>
                        <a:pt x="1379" y="0"/>
                        <a:pt x="7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2294;p73">
                  <a:extLst>
                    <a:ext uri="{FF2B5EF4-FFF2-40B4-BE49-F238E27FC236}">
                      <a16:creationId xmlns:a16="http://schemas.microsoft.com/office/drawing/2014/main" id="{70226517-BB26-1343-A4D6-D9D13116E874}"/>
                    </a:ext>
                  </a:extLst>
                </p:cNvPr>
                <p:cNvSpPr/>
                <p:nvPr/>
              </p:nvSpPr>
              <p:spPr>
                <a:xfrm>
                  <a:off x="7135991" y="4002015"/>
                  <a:ext cx="43855" cy="37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" h="1468" extrusionOk="0">
                      <a:moveTo>
                        <a:pt x="777" y="1"/>
                      </a:moveTo>
                      <a:cubicBezTo>
                        <a:pt x="751" y="1"/>
                        <a:pt x="725" y="2"/>
                        <a:pt x="698" y="5"/>
                      </a:cubicBezTo>
                      <a:cubicBezTo>
                        <a:pt x="294" y="51"/>
                        <a:pt x="0" y="416"/>
                        <a:pt x="46" y="820"/>
                      </a:cubicBezTo>
                      <a:cubicBezTo>
                        <a:pt x="95" y="1224"/>
                        <a:pt x="436" y="1467"/>
                        <a:pt x="783" y="1467"/>
                      </a:cubicBezTo>
                      <a:cubicBezTo>
                        <a:pt x="990" y="1467"/>
                        <a:pt x="1199" y="1381"/>
                        <a:pt x="1349" y="1191"/>
                      </a:cubicBezTo>
                      <a:cubicBezTo>
                        <a:pt x="1737" y="704"/>
                        <a:pt x="1382" y="1"/>
                        <a:pt x="77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2295;p73">
                  <a:extLst>
                    <a:ext uri="{FF2B5EF4-FFF2-40B4-BE49-F238E27FC236}">
                      <a16:creationId xmlns:a16="http://schemas.microsoft.com/office/drawing/2014/main" id="{DFF6679E-00F9-AC48-B8BF-347DB18A8228}"/>
                    </a:ext>
                  </a:extLst>
                </p:cNvPr>
                <p:cNvSpPr/>
                <p:nvPr/>
              </p:nvSpPr>
              <p:spPr>
                <a:xfrm>
                  <a:off x="7110314" y="4004969"/>
                  <a:ext cx="43981" cy="37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" h="1468" extrusionOk="0">
                      <a:moveTo>
                        <a:pt x="784" y="0"/>
                      </a:moveTo>
                      <a:cubicBezTo>
                        <a:pt x="756" y="0"/>
                        <a:pt x="727" y="2"/>
                        <a:pt x="698" y="5"/>
                      </a:cubicBezTo>
                      <a:cubicBezTo>
                        <a:pt x="294" y="51"/>
                        <a:pt x="1" y="416"/>
                        <a:pt x="53" y="820"/>
                      </a:cubicBezTo>
                      <a:cubicBezTo>
                        <a:pt x="98" y="1224"/>
                        <a:pt x="437" y="1467"/>
                        <a:pt x="783" y="1467"/>
                      </a:cubicBezTo>
                      <a:cubicBezTo>
                        <a:pt x="990" y="1467"/>
                        <a:pt x="1199" y="1381"/>
                        <a:pt x="1350" y="1191"/>
                      </a:cubicBezTo>
                      <a:cubicBezTo>
                        <a:pt x="1742" y="700"/>
                        <a:pt x="1379" y="0"/>
                        <a:pt x="7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2296;p73">
                  <a:extLst>
                    <a:ext uri="{FF2B5EF4-FFF2-40B4-BE49-F238E27FC236}">
                      <a16:creationId xmlns:a16="http://schemas.microsoft.com/office/drawing/2014/main" id="{E2E60F7A-0AFF-AB43-9E1C-2969BC989C9F}"/>
                    </a:ext>
                  </a:extLst>
                </p:cNvPr>
                <p:cNvSpPr/>
                <p:nvPr/>
              </p:nvSpPr>
              <p:spPr>
                <a:xfrm>
                  <a:off x="7129906" y="4152515"/>
                  <a:ext cx="21890" cy="99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" h="3951" extrusionOk="0">
                      <a:moveTo>
                        <a:pt x="78" y="1"/>
                      </a:moveTo>
                      <a:lnTo>
                        <a:pt x="0" y="3938"/>
                      </a:lnTo>
                      <a:lnTo>
                        <a:pt x="789" y="3951"/>
                      </a:lnTo>
                      <a:lnTo>
                        <a:pt x="867" y="21"/>
                      </a:lnTo>
                      <a:lnTo>
                        <a:pt x="7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2297;p73">
                  <a:extLst>
                    <a:ext uri="{FF2B5EF4-FFF2-40B4-BE49-F238E27FC236}">
                      <a16:creationId xmlns:a16="http://schemas.microsoft.com/office/drawing/2014/main" id="{D8206E41-2636-D04A-9B3C-5A184C25CBEE}"/>
                    </a:ext>
                  </a:extLst>
                </p:cNvPr>
                <p:cNvSpPr/>
                <p:nvPr/>
              </p:nvSpPr>
              <p:spPr>
                <a:xfrm>
                  <a:off x="7140207" y="4137543"/>
                  <a:ext cx="36129" cy="30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226" extrusionOk="0">
                      <a:moveTo>
                        <a:pt x="616" y="1"/>
                      </a:moveTo>
                      <a:cubicBezTo>
                        <a:pt x="283" y="1"/>
                        <a:pt x="16" y="266"/>
                        <a:pt x="9" y="600"/>
                      </a:cubicBezTo>
                      <a:cubicBezTo>
                        <a:pt x="0" y="976"/>
                        <a:pt x="304" y="1226"/>
                        <a:pt x="622" y="1226"/>
                      </a:cubicBezTo>
                      <a:cubicBezTo>
                        <a:pt x="768" y="1226"/>
                        <a:pt x="916" y="1173"/>
                        <a:pt x="1039" y="1057"/>
                      </a:cubicBezTo>
                      <a:cubicBezTo>
                        <a:pt x="1430" y="679"/>
                        <a:pt x="1176" y="14"/>
                        <a:pt x="628" y="1"/>
                      </a:cubicBezTo>
                      <a:cubicBezTo>
                        <a:pt x="624" y="1"/>
                        <a:pt x="620" y="1"/>
                        <a:pt x="61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2298;p73">
                  <a:extLst>
                    <a:ext uri="{FF2B5EF4-FFF2-40B4-BE49-F238E27FC236}">
                      <a16:creationId xmlns:a16="http://schemas.microsoft.com/office/drawing/2014/main" id="{1BED84BE-AE2E-CF4D-BD34-1BD24675C7AE}"/>
                    </a:ext>
                  </a:extLst>
                </p:cNvPr>
                <p:cNvSpPr/>
                <p:nvPr/>
              </p:nvSpPr>
              <p:spPr>
                <a:xfrm>
                  <a:off x="7118924" y="4137215"/>
                  <a:ext cx="36180" cy="30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20" extrusionOk="0">
                      <a:moveTo>
                        <a:pt x="607" y="0"/>
                      </a:moveTo>
                      <a:cubicBezTo>
                        <a:pt x="279" y="0"/>
                        <a:pt x="11" y="269"/>
                        <a:pt x="5" y="594"/>
                      </a:cubicBezTo>
                      <a:cubicBezTo>
                        <a:pt x="0" y="969"/>
                        <a:pt x="306" y="1219"/>
                        <a:pt x="624" y="1219"/>
                      </a:cubicBezTo>
                      <a:cubicBezTo>
                        <a:pt x="770" y="1219"/>
                        <a:pt x="918" y="1167"/>
                        <a:pt x="1041" y="1050"/>
                      </a:cubicBezTo>
                      <a:cubicBezTo>
                        <a:pt x="1432" y="672"/>
                        <a:pt x="1172" y="7"/>
                        <a:pt x="631" y="1"/>
                      </a:cubicBezTo>
                      <a:cubicBezTo>
                        <a:pt x="623" y="1"/>
                        <a:pt x="615" y="0"/>
                        <a:pt x="60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2299;p73">
                  <a:extLst>
                    <a:ext uri="{FF2B5EF4-FFF2-40B4-BE49-F238E27FC236}">
                      <a16:creationId xmlns:a16="http://schemas.microsoft.com/office/drawing/2014/main" id="{D6DB8BD2-D6F0-C84E-80B8-25F4B2338F3A}"/>
                    </a:ext>
                  </a:extLst>
                </p:cNvPr>
                <p:cNvSpPr/>
                <p:nvPr/>
              </p:nvSpPr>
              <p:spPr>
                <a:xfrm>
                  <a:off x="7138238" y="4237271"/>
                  <a:ext cx="36281" cy="30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" h="1222" extrusionOk="0">
                      <a:moveTo>
                        <a:pt x="605" y="0"/>
                      </a:moveTo>
                      <a:cubicBezTo>
                        <a:pt x="277" y="0"/>
                        <a:pt x="15" y="269"/>
                        <a:pt x="9" y="594"/>
                      </a:cubicBezTo>
                      <a:cubicBezTo>
                        <a:pt x="0" y="969"/>
                        <a:pt x="304" y="1222"/>
                        <a:pt x="622" y="1222"/>
                      </a:cubicBezTo>
                      <a:cubicBezTo>
                        <a:pt x="767" y="1222"/>
                        <a:pt x="916" y="1169"/>
                        <a:pt x="1039" y="1050"/>
                      </a:cubicBezTo>
                      <a:cubicBezTo>
                        <a:pt x="1436" y="672"/>
                        <a:pt x="1176" y="7"/>
                        <a:pt x="628" y="0"/>
                      </a:cubicBezTo>
                      <a:cubicBezTo>
                        <a:pt x="620" y="0"/>
                        <a:pt x="613" y="0"/>
                        <a:pt x="6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2300;p73">
                  <a:extLst>
                    <a:ext uri="{FF2B5EF4-FFF2-40B4-BE49-F238E27FC236}">
                      <a16:creationId xmlns:a16="http://schemas.microsoft.com/office/drawing/2014/main" id="{C8D7BCD3-8CF4-A149-89E8-789197A7FA49}"/>
                    </a:ext>
                  </a:extLst>
                </p:cNvPr>
                <p:cNvSpPr/>
                <p:nvPr/>
              </p:nvSpPr>
              <p:spPr>
                <a:xfrm>
                  <a:off x="7116828" y="4236766"/>
                  <a:ext cx="36306" cy="30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" h="1223" extrusionOk="0">
                      <a:moveTo>
                        <a:pt x="623" y="1"/>
                      </a:moveTo>
                      <a:cubicBezTo>
                        <a:pt x="290" y="1"/>
                        <a:pt x="16" y="266"/>
                        <a:pt x="10" y="601"/>
                      </a:cubicBezTo>
                      <a:cubicBezTo>
                        <a:pt x="1" y="971"/>
                        <a:pt x="304" y="1222"/>
                        <a:pt x="623" y="1222"/>
                      </a:cubicBezTo>
                      <a:cubicBezTo>
                        <a:pt x="770" y="1222"/>
                        <a:pt x="921" y="1169"/>
                        <a:pt x="1046" y="1050"/>
                      </a:cubicBezTo>
                      <a:cubicBezTo>
                        <a:pt x="1437" y="672"/>
                        <a:pt x="1176" y="14"/>
                        <a:pt x="635" y="1"/>
                      </a:cubicBezTo>
                      <a:cubicBezTo>
                        <a:pt x="631" y="1"/>
                        <a:pt x="627" y="1"/>
                        <a:pt x="6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2301;p73">
                  <a:extLst>
                    <a:ext uri="{FF2B5EF4-FFF2-40B4-BE49-F238E27FC236}">
                      <a16:creationId xmlns:a16="http://schemas.microsoft.com/office/drawing/2014/main" id="{4E2FC3C0-1AF2-7E46-9486-98774CB9C522}"/>
                    </a:ext>
                  </a:extLst>
                </p:cNvPr>
                <p:cNvSpPr/>
                <p:nvPr/>
              </p:nvSpPr>
              <p:spPr>
                <a:xfrm>
                  <a:off x="7245742" y="3712350"/>
                  <a:ext cx="54004" cy="108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9" h="4303" extrusionOk="0">
                      <a:moveTo>
                        <a:pt x="893" y="1"/>
                      </a:moveTo>
                      <a:lnTo>
                        <a:pt x="0" y="274"/>
                      </a:lnTo>
                      <a:lnTo>
                        <a:pt x="1245" y="4302"/>
                      </a:lnTo>
                      <a:lnTo>
                        <a:pt x="2138" y="4028"/>
                      </a:lnTo>
                      <a:lnTo>
                        <a:pt x="8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2302;p73">
                  <a:extLst>
                    <a:ext uri="{FF2B5EF4-FFF2-40B4-BE49-F238E27FC236}">
                      <a16:creationId xmlns:a16="http://schemas.microsoft.com/office/drawing/2014/main" id="{A6BC2993-DCFF-3948-A467-3B5EE3336C8F}"/>
                    </a:ext>
                  </a:extLst>
                </p:cNvPr>
                <p:cNvSpPr/>
                <p:nvPr/>
              </p:nvSpPr>
              <p:spPr>
                <a:xfrm>
                  <a:off x="7246398" y="3690183"/>
                  <a:ext cx="40472" cy="34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" h="1354" extrusionOk="0">
                      <a:moveTo>
                        <a:pt x="764" y="0"/>
                      </a:moveTo>
                      <a:cubicBezTo>
                        <a:pt x="698" y="0"/>
                        <a:pt x="630" y="10"/>
                        <a:pt x="561" y="31"/>
                      </a:cubicBezTo>
                      <a:cubicBezTo>
                        <a:pt x="203" y="142"/>
                        <a:pt x="1" y="520"/>
                        <a:pt x="111" y="879"/>
                      </a:cubicBezTo>
                      <a:cubicBezTo>
                        <a:pt x="207" y="1190"/>
                        <a:pt x="483" y="1353"/>
                        <a:pt x="760" y="1353"/>
                      </a:cubicBezTo>
                      <a:cubicBezTo>
                        <a:pt x="994" y="1353"/>
                        <a:pt x="1228" y="1237"/>
                        <a:pt x="1356" y="996"/>
                      </a:cubicBezTo>
                      <a:cubicBezTo>
                        <a:pt x="1603" y="526"/>
                        <a:pt x="1244" y="0"/>
                        <a:pt x="7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2303;p73">
                  <a:extLst>
                    <a:ext uri="{FF2B5EF4-FFF2-40B4-BE49-F238E27FC236}">
                      <a16:creationId xmlns:a16="http://schemas.microsoft.com/office/drawing/2014/main" id="{9E412078-71C5-1140-8B88-B6171E438F5B}"/>
                    </a:ext>
                  </a:extLst>
                </p:cNvPr>
                <p:cNvSpPr/>
                <p:nvPr/>
              </p:nvSpPr>
              <p:spPr>
                <a:xfrm>
                  <a:off x="7223852" y="3697202"/>
                  <a:ext cx="40446" cy="34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" h="1354" extrusionOk="0">
                      <a:moveTo>
                        <a:pt x="766" y="0"/>
                      </a:moveTo>
                      <a:cubicBezTo>
                        <a:pt x="697" y="0"/>
                        <a:pt x="627" y="11"/>
                        <a:pt x="555" y="34"/>
                      </a:cubicBezTo>
                      <a:cubicBezTo>
                        <a:pt x="196" y="138"/>
                        <a:pt x="1" y="522"/>
                        <a:pt x="111" y="874"/>
                      </a:cubicBezTo>
                      <a:cubicBezTo>
                        <a:pt x="207" y="1189"/>
                        <a:pt x="482" y="1354"/>
                        <a:pt x="759" y="1354"/>
                      </a:cubicBezTo>
                      <a:cubicBezTo>
                        <a:pt x="993" y="1354"/>
                        <a:pt x="1228" y="1236"/>
                        <a:pt x="1356" y="992"/>
                      </a:cubicBezTo>
                      <a:cubicBezTo>
                        <a:pt x="1602" y="524"/>
                        <a:pt x="1247" y="0"/>
                        <a:pt x="7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2304;p73">
                  <a:extLst>
                    <a:ext uri="{FF2B5EF4-FFF2-40B4-BE49-F238E27FC236}">
                      <a16:creationId xmlns:a16="http://schemas.microsoft.com/office/drawing/2014/main" id="{06A0D8F7-5FD0-8644-8B62-8540649C0200}"/>
                    </a:ext>
                  </a:extLst>
                </p:cNvPr>
                <p:cNvSpPr/>
                <p:nvPr/>
              </p:nvSpPr>
              <p:spPr>
                <a:xfrm>
                  <a:off x="7278993" y="3795642"/>
                  <a:ext cx="40598" cy="34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" h="1357" extrusionOk="0">
                      <a:moveTo>
                        <a:pt x="764" y="1"/>
                      </a:moveTo>
                      <a:cubicBezTo>
                        <a:pt x="698" y="1"/>
                        <a:pt x="630" y="11"/>
                        <a:pt x="561" y="32"/>
                      </a:cubicBezTo>
                      <a:cubicBezTo>
                        <a:pt x="202" y="143"/>
                        <a:pt x="0" y="521"/>
                        <a:pt x="111" y="879"/>
                      </a:cubicBezTo>
                      <a:cubicBezTo>
                        <a:pt x="210" y="1191"/>
                        <a:pt x="487" y="1357"/>
                        <a:pt x="764" y="1357"/>
                      </a:cubicBezTo>
                      <a:cubicBezTo>
                        <a:pt x="996" y="1357"/>
                        <a:pt x="1228" y="1240"/>
                        <a:pt x="1356" y="997"/>
                      </a:cubicBezTo>
                      <a:cubicBezTo>
                        <a:pt x="1608" y="527"/>
                        <a:pt x="1245" y="1"/>
                        <a:pt x="7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2305;p73">
                  <a:extLst>
                    <a:ext uri="{FF2B5EF4-FFF2-40B4-BE49-F238E27FC236}">
                      <a16:creationId xmlns:a16="http://schemas.microsoft.com/office/drawing/2014/main" id="{37BF79D2-B7AF-1A4F-984D-7EA818708183}"/>
                    </a:ext>
                  </a:extLst>
                </p:cNvPr>
                <p:cNvSpPr/>
                <p:nvPr/>
              </p:nvSpPr>
              <p:spPr>
                <a:xfrm>
                  <a:off x="7256447" y="3802686"/>
                  <a:ext cx="40446" cy="34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" h="1355" extrusionOk="0">
                      <a:moveTo>
                        <a:pt x="770" y="0"/>
                      </a:moveTo>
                      <a:cubicBezTo>
                        <a:pt x="702" y="0"/>
                        <a:pt x="632" y="11"/>
                        <a:pt x="561" y="33"/>
                      </a:cubicBezTo>
                      <a:cubicBezTo>
                        <a:pt x="202" y="144"/>
                        <a:pt x="0" y="522"/>
                        <a:pt x="111" y="881"/>
                      </a:cubicBezTo>
                      <a:cubicBezTo>
                        <a:pt x="206" y="1191"/>
                        <a:pt x="481" y="1354"/>
                        <a:pt x="757" y="1354"/>
                      </a:cubicBezTo>
                      <a:cubicBezTo>
                        <a:pt x="991" y="1354"/>
                        <a:pt x="1227" y="1237"/>
                        <a:pt x="1356" y="991"/>
                      </a:cubicBezTo>
                      <a:cubicBezTo>
                        <a:pt x="1601" y="523"/>
                        <a:pt x="1247" y="0"/>
                        <a:pt x="77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2306;p73">
                  <a:extLst>
                    <a:ext uri="{FF2B5EF4-FFF2-40B4-BE49-F238E27FC236}">
                      <a16:creationId xmlns:a16="http://schemas.microsoft.com/office/drawing/2014/main" id="{D7BA6629-D724-DB43-8B9D-6593948529D2}"/>
                    </a:ext>
                  </a:extLst>
                </p:cNvPr>
                <p:cNvSpPr/>
                <p:nvPr/>
              </p:nvSpPr>
              <p:spPr>
                <a:xfrm>
                  <a:off x="7200498" y="3542207"/>
                  <a:ext cx="55469" cy="114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" h="4524" extrusionOk="0">
                      <a:moveTo>
                        <a:pt x="945" y="0"/>
                      </a:moveTo>
                      <a:lnTo>
                        <a:pt x="0" y="281"/>
                      </a:lnTo>
                      <a:lnTo>
                        <a:pt x="1252" y="4524"/>
                      </a:lnTo>
                      <a:lnTo>
                        <a:pt x="2197" y="4243"/>
                      </a:lnTo>
                      <a:lnTo>
                        <a:pt x="94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2307;p73">
                  <a:extLst>
                    <a:ext uri="{FF2B5EF4-FFF2-40B4-BE49-F238E27FC236}">
                      <a16:creationId xmlns:a16="http://schemas.microsoft.com/office/drawing/2014/main" id="{937395EF-8831-764B-8646-EAFBA9EFC0AF}"/>
                    </a:ext>
                  </a:extLst>
                </p:cNvPr>
                <p:cNvSpPr/>
                <p:nvPr/>
              </p:nvSpPr>
              <p:spPr>
                <a:xfrm>
                  <a:off x="7201483" y="3519409"/>
                  <a:ext cx="42567" cy="35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6" h="1421" extrusionOk="0">
                      <a:moveTo>
                        <a:pt x="799" y="0"/>
                      </a:moveTo>
                      <a:cubicBezTo>
                        <a:pt x="732" y="0"/>
                        <a:pt x="663" y="10"/>
                        <a:pt x="593" y="30"/>
                      </a:cubicBezTo>
                      <a:cubicBezTo>
                        <a:pt x="215" y="141"/>
                        <a:pt x="0" y="532"/>
                        <a:pt x="111" y="910"/>
                      </a:cubicBezTo>
                      <a:cubicBezTo>
                        <a:pt x="211" y="1242"/>
                        <a:pt x="504" y="1420"/>
                        <a:pt x="797" y="1420"/>
                      </a:cubicBezTo>
                      <a:cubicBezTo>
                        <a:pt x="1038" y="1420"/>
                        <a:pt x="1279" y="1300"/>
                        <a:pt x="1415" y="1047"/>
                      </a:cubicBezTo>
                      <a:cubicBezTo>
                        <a:pt x="1686" y="557"/>
                        <a:pt x="1309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2308;p73">
                  <a:extLst>
                    <a:ext uri="{FF2B5EF4-FFF2-40B4-BE49-F238E27FC236}">
                      <a16:creationId xmlns:a16="http://schemas.microsoft.com/office/drawing/2014/main" id="{A09B18D7-DF5D-BE44-A897-2354FB6B726C}"/>
                    </a:ext>
                  </a:extLst>
                </p:cNvPr>
                <p:cNvSpPr/>
                <p:nvPr/>
              </p:nvSpPr>
              <p:spPr>
                <a:xfrm>
                  <a:off x="7177776" y="3526428"/>
                  <a:ext cx="42416" cy="35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" h="1423" extrusionOk="0">
                      <a:moveTo>
                        <a:pt x="797" y="1"/>
                      </a:moveTo>
                      <a:cubicBezTo>
                        <a:pt x="729" y="1"/>
                        <a:pt x="659" y="11"/>
                        <a:pt x="587" y="32"/>
                      </a:cubicBezTo>
                      <a:cubicBezTo>
                        <a:pt x="216" y="143"/>
                        <a:pt x="1" y="534"/>
                        <a:pt x="105" y="912"/>
                      </a:cubicBezTo>
                      <a:cubicBezTo>
                        <a:pt x="205" y="1245"/>
                        <a:pt x="497" y="1422"/>
                        <a:pt x="792" y="1422"/>
                      </a:cubicBezTo>
                      <a:cubicBezTo>
                        <a:pt x="1034" y="1422"/>
                        <a:pt x="1277" y="1302"/>
                        <a:pt x="1415" y="1049"/>
                      </a:cubicBezTo>
                      <a:cubicBezTo>
                        <a:pt x="1679" y="560"/>
                        <a:pt x="1305" y="1"/>
                        <a:pt x="79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2309;p73">
                  <a:extLst>
                    <a:ext uri="{FF2B5EF4-FFF2-40B4-BE49-F238E27FC236}">
                      <a16:creationId xmlns:a16="http://schemas.microsoft.com/office/drawing/2014/main" id="{F2AB425F-999D-D94B-89BF-3144A164997A}"/>
                    </a:ext>
                  </a:extLst>
                </p:cNvPr>
                <p:cNvSpPr/>
                <p:nvPr/>
              </p:nvSpPr>
              <p:spPr>
                <a:xfrm>
                  <a:off x="7234229" y="3630473"/>
                  <a:ext cx="42441" cy="3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" h="1422" extrusionOk="0">
                      <a:moveTo>
                        <a:pt x="797" y="1"/>
                      </a:moveTo>
                      <a:cubicBezTo>
                        <a:pt x="731" y="1"/>
                        <a:pt x="663" y="10"/>
                        <a:pt x="593" y="30"/>
                      </a:cubicBezTo>
                      <a:cubicBezTo>
                        <a:pt x="215" y="141"/>
                        <a:pt x="0" y="539"/>
                        <a:pt x="111" y="910"/>
                      </a:cubicBezTo>
                      <a:cubicBezTo>
                        <a:pt x="208" y="1244"/>
                        <a:pt x="502" y="1421"/>
                        <a:pt x="797" y="1421"/>
                      </a:cubicBezTo>
                      <a:cubicBezTo>
                        <a:pt x="1038" y="1421"/>
                        <a:pt x="1280" y="1303"/>
                        <a:pt x="1415" y="1054"/>
                      </a:cubicBezTo>
                      <a:cubicBezTo>
                        <a:pt x="1680" y="563"/>
                        <a:pt x="1307" y="1"/>
                        <a:pt x="79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2310;p73">
                  <a:extLst>
                    <a:ext uri="{FF2B5EF4-FFF2-40B4-BE49-F238E27FC236}">
                      <a16:creationId xmlns:a16="http://schemas.microsoft.com/office/drawing/2014/main" id="{9BD93308-9CF4-F24B-A5A7-D553D5A7FDF3}"/>
                    </a:ext>
                  </a:extLst>
                </p:cNvPr>
                <p:cNvSpPr/>
                <p:nvPr/>
              </p:nvSpPr>
              <p:spPr>
                <a:xfrm>
                  <a:off x="7210370" y="3637517"/>
                  <a:ext cx="42391" cy="3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1419" extrusionOk="0">
                      <a:moveTo>
                        <a:pt x="803" y="0"/>
                      </a:moveTo>
                      <a:cubicBezTo>
                        <a:pt x="735" y="0"/>
                        <a:pt x="665" y="10"/>
                        <a:pt x="593" y="32"/>
                      </a:cubicBezTo>
                      <a:cubicBezTo>
                        <a:pt x="215" y="142"/>
                        <a:pt x="0" y="534"/>
                        <a:pt x="111" y="912"/>
                      </a:cubicBezTo>
                      <a:cubicBezTo>
                        <a:pt x="207" y="1243"/>
                        <a:pt x="499" y="1419"/>
                        <a:pt x="793" y="1419"/>
                      </a:cubicBezTo>
                      <a:cubicBezTo>
                        <a:pt x="1035" y="1419"/>
                        <a:pt x="1279" y="1299"/>
                        <a:pt x="1415" y="1048"/>
                      </a:cubicBezTo>
                      <a:cubicBezTo>
                        <a:pt x="1679" y="560"/>
                        <a:pt x="1310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2311;p73">
                  <a:extLst>
                    <a:ext uri="{FF2B5EF4-FFF2-40B4-BE49-F238E27FC236}">
                      <a16:creationId xmlns:a16="http://schemas.microsoft.com/office/drawing/2014/main" id="{16507BA3-B9CB-9845-80E2-676893DD63AC}"/>
                    </a:ext>
                  </a:extLst>
                </p:cNvPr>
                <p:cNvSpPr/>
                <p:nvPr/>
              </p:nvSpPr>
              <p:spPr>
                <a:xfrm>
                  <a:off x="7278993" y="3842021"/>
                  <a:ext cx="47415" cy="37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1487" extrusionOk="0">
                      <a:moveTo>
                        <a:pt x="1030" y="0"/>
                      </a:moveTo>
                      <a:cubicBezTo>
                        <a:pt x="0" y="0"/>
                        <a:pt x="0" y="1486"/>
                        <a:pt x="1030" y="1486"/>
                      </a:cubicBezTo>
                      <a:cubicBezTo>
                        <a:pt x="1877" y="1486"/>
                        <a:pt x="1877" y="0"/>
                        <a:pt x="10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2312;p73">
                  <a:extLst>
                    <a:ext uri="{FF2B5EF4-FFF2-40B4-BE49-F238E27FC236}">
                      <a16:creationId xmlns:a16="http://schemas.microsoft.com/office/drawing/2014/main" id="{B102B656-2061-3348-9E46-20D5111306FA}"/>
                    </a:ext>
                  </a:extLst>
                </p:cNvPr>
                <p:cNvSpPr/>
                <p:nvPr/>
              </p:nvSpPr>
              <p:spPr>
                <a:xfrm>
                  <a:off x="7315829" y="3883074"/>
                  <a:ext cx="19239" cy="30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" h="1190" extrusionOk="0">
                      <a:moveTo>
                        <a:pt x="235" y="0"/>
                      </a:moveTo>
                      <a:cubicBezTo>
                        <a:pt x="137" y="0"/>
                        <a:pt x="40" y="54"/>
                        <a:pt x="21" y="167"/>
                      </a:cubicBezTo>
                      <a:cubicBezTo>
                        <a:pt x="8" y="297"/>
                        <a:pt x="1" y="434"/>
                        <a:pt x="21" y="564"/>
                      </a:cubicBezTo>
                      <a:cubicBezTo>
                        <a:pt x="34" y="714"/>
                        <a:pt x="40" y="897"/>
                        <a:pt x="112" y="1034"/>
                      </a:cubicBezTo>
                      <a:cubicBezTo>
                        <a:pt x="170" y="1141"/>
                        <a:pt x="285" y="1190"/>
                        <a:pt x="400" y="1190"/>
                      </a:cubicBezTo>
                      <a:cubicBezTo>
                        <a:pt x="580" y="1190"/>
                        <a:pt x="761" y="1070"/>
                        <a:pt x="737" y="864"/>
                      </a:cubicBezTo>
                      <a:cubicBezTo>
                        <a:pt x="705" y="610"/>
                        <a:pt x="516" y="388"/>
                        <a:pt x="464" y="167"/>
                      </a:cubicBezTo>
                      <a:cubicBezTo>
                        <a:pt x="441" y="58"/>
                        <a:pt x="337" y="0"/>
                        <a:pt x="2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2313;p73">
                  <a:extLst>
                    <a:ext uri="{FF2B5EF4-FFF2-40B4-BE49-F238E27FC236}">
                      <a16:creationId xmlns:a16="http://schemas.microsoft.com/office/drawing/2014/main" id="{61CFB707-86EC-F847-AC90-A319F35976D5}"/>
                    </a:ext>
                  </a:extLst>
                </p:cNvPr>
                <p:cNvSpPr/>
                <p:nvPr/>
              </p:nvSpPr>
              <p:spPr>
                <a:xfrm>
                  <a:off x="7286719" y="3892920"/>
                  <a:ext cx="23379" cy="28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1128" extrusionOk="0">
                      <a:moveTo>
                        <a:pt x="207" y="0"/>
                      </a:moveTo>
                      <a:cubicBezTo>
                        <a:pt x="133" y="0"/>
                        <a:pt x="63" y="49"/>
                        <a:pt x="39" y="129"/>
                      </a:cubicBezTo>
                      <a:cubicBezTo>
                        <a:pt x="7" y="220"/>
                        <a:pt x="0" y="318"/>
                        <a:pt x="20" y="415"/>
                      </a:cubicBezTo>
                      <a:cubicBezTo>
                        <a:pt x="39" y="481"/>
                        <a:pt x="53" y="552"/>
                        <a:pt x="72" y="617"/>
                      </a:cubicBezTo>
                      <a:cubicBezTo>
                        <a:pt x="85" y="676"/>
                        <a:pt x="98" y="728"/>
                        <a:pt x="118" y="780"/>
                      </a:cubicBezTo>
                      <a:cubicBezTo>
                        <a:pt x="115" y="745"/>
                        <a:pt x="113" y="726"/>
                        <a:pt x="113" y="726"/>
                      </a:cubicBezTo>
                      <a:lnTo>
                        <a:pt x="113" y="726"/>
                      </a:lnTo>
                      <a:cubicBezTo>
                        <a:pt x="113" y="726"/>
                        <a:pt x="117" y="761"/>
                        <a:pt x="124" y="833"/>
                      </a:cubicBezTo>
                      <a:lnTo>
                        <a:pt x="163" y="924"/>
                      </a:lnTo>
                      <a:lnTo>
                        <a:pt x="235" y="1015"/>
                      </a:lnTo>
                      <a:cubicBezTo>
                        <a:pt x="297" y="1093"/>
                        <a:pt x="394" y="1128"/>
                        <a:pt x="492" y="1128"/>
                      </a:cubicBezTo>
                      <a:cubicBezTo>
                        <a:pt x="599" y="1128"/>
                        <a:pt x="708" y="1086"/>
                        <a:pt x="776" y="1015"/>
                      </a:cubicBezTo>
                      <a:cubicBezTo>
                        <a:pt x="900" y="891"/>
                        <a:pt x="926" y="702"/>
                        <a:pt x="841" y="552"/>
                      </a:cubicBezTo>
                      <a:cubicBezTo>
                        <a:pt x="809" y="498"/>
                        <a:pt x="772" y="454"/>
                        <a:pt x="724" y="418"/>
                      </a:cubicBezTo>
                      <a:lnTo>
                        <a:pt x="724" y="418"/>
                      </a:lnTo>
                      <a:cubicBezTo>
                        <a:pt x="720" y="413"/>
                        <a:pt x="716" y="408"/>
                        <a:pt x="711" y="402"/>
                      </a:cubicBezTo>
                      <a:cubicBezTo>
                        <a:pt x="672" y="363"/>
                        <a:pt x="633" y="318"/>
                        <a:pt x="600" y="272"/>
                      </a:cubicBezTo>
                      <a:cubicBezTo>
                        <a:pt x="554" y="213"/>
                        <a:pt x="509" y="161"/>
                        <a:pt x="457" y="116"/>
                      </a:cubicBezTo>
                      <a:cubicBezTo>
                        <a:pt x="411" y="70"/>
                        <a:pt x="352" y="44"/>
                        <a:pt x="294" y="24"/>
                      </a:cubicBezTo>
                      <a:cubicBezTo>
                        <a:pt x="266" y="8"/>
                        <a:pt x="236" y="0"/>
                        <a:pt x="20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2314;p73">
                  <a:extLst>
                    <a:ext uri="{FF2B5EF4-FFF2-40B4-BE49-F238E27FC236}">
                      <a16:creationId xmlns:a16="http://schemas.microsoft.com/office/drawing/2014/main" id="{DFAADCC6-1CBD-1241-B713-A7BCF100AA82}"/>
                    </a:ext>
                  </a:extLst>
                </p:cNvPr>
                <p:cNvSpPr/>
                <p:nvPr/>
              </p:nvSpPr>
              <p:spPr>
                <a:xfrm>
                  <a:off x="7107512" y="4057585"/>
                  <a:ext cx="64381" cy="5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0" h="2093" extrusionOk="0">
                      <a:moveTo>
                        <a:pt x="1356" y="0"/>
                      </a:moveTo>
                      <a:cubicBezTo>
                        <a:pt x="1" y="0"/>
                        <a:pt x="1" y="2092"/>
                        <a:pt x="1356" y="2092"/>
                      </a:cubicBezTo>
                      <a:cubicBezTo>
                        <a:pt x="2549" y="2092"/>
                        <a:pt x="2549" y="0"/>
                        <a:pt x="135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2315;p73">
                  <a:extLst>
                    <a:ext uri="{FF2B5EF4-FFF2-40B4-BE49-F238E27FC236}">
                      <a16:creationId xmlns:a16="http://schemas.microsoft.com/office/drawing/2014/main" id="{FBC0E87B-3C54-9C44-AE6E-82DF5A9AA832}"/>
                    </a:ext>
                  </a:extLst>
                </p:cNvPr>
                <p:cNvSpPr/>
                <p:nvPr/>
              </p:nvSpPr>
              <p:spPr>
                <a:xfrm>
                  <a:off x="7116071" y="4284837"/>
                  <a:ext cx="47087" cy="3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" h="1428" extrusionOk="0">
                      <a:moveTo>
                        <a:pt x="1017" y="0"/>
                      </a:moveTo>
                      <a:cubicBezTo>
                        <a:pt x="1" y="0"/>
                        <a:pt x="1" y="1427"/>
                        <a:pt x="1017" y="1427"/>
                      </a:cubicBezTo>
                      <a:cubicBezTo>
                        <a:pt x="1865" y="1427"/>
                        <a:pt x="1865" y="0"/>
                        <a:pt x="101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2316;p73">
                  <a:extLst>
                    <a:ext uri="{FF2B5EF4-FFF2-40B4-BE49-F238E27FC236}">
                      <a16:creationId xmlns:a16="http://schemas.microsoft.com/office/drawing/2014/main" id="{3D3164FD-4919-454F-A92A-5EA65B29E0FE}"/>
                    </a:ext>
                  </a:extLst>
                </p:cNvPr>
                <p:cNvSpPr/>
                <p:nvPr/>
              </p:nvSpPr>
              <p:spPr>
                <a:xfrm>
                  <a:off x="7161819" y="4293598"/>
                  <a:ext cx="52767" cy="24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" h="951" extrusionOk="0">
                      <a:moveTo>
                        <a:pt x="586" y="1"/>
                      </a:moveTo>
                      <a:cubicBezTo>
                        <a:pt x="486" y="1"/>
                        <a:pt x="381" y="24"/>
                        <a:pt x="268" y="83"/>
                      </a:cubicBezTo>
                      <a:cubicBezTo>
                        <a:pt x="20" y="214"/>
                        <a:pt x="1" y="559"/>
                        <a:pt x="183" y="748"/>
                      </a:cubicBezTo>
                      <a:cubicBezTo>
                        <a:pt x="343" y="916"/>
                        <a:pt x="517" y="950"/>
                        <a:pt x="710" y="950"/>
                      </a:cubicBezTo>
                      <a:cubicBezTo>
                        <a:pt x="809" y="950"/>
                        <a:pt x="914" y="941"/>
                        <a:pt x="1024" y="937"/>
                      </a:cubicBezTo>
                      <a:cubicBezTo>
                        <a:pt x="1161" y="930"/>
                        <a:pt x="1291" y="930"/>
                        <a:pt x="1441" y="930"/>
                      </a:cubicBezTo>
                      <a:cubicBezTo>
                        <a:pt x="1561" y="930"/>
                        <a:pt x="1685" y="897"/>
                        <a:pt x="1807" y="897"/>
                      </a:cubicBezTo>
                      <a:cubicBezTo>
                        <a:pt x="1837" y="897"/>
                        <a:pt x="1867" y="899"/>
                        <a:pt x="1897" y="904"/>
                      </a:cubicBezTo>
                      <a:cubicBezTo>
                        <a:pt x="1907" y="907"/>
                        <a:pt x="1917" y="908"/>
                        <a:pt x="1927" y="908"/>
                      </a:cubicBezTo>
                      <a:cubicBezTo>
                        <a:pt x="2033" y="908"/>
                        <a:pt x="2089" y="755"/>
                        <a:pt x="1982" y="689"/>
                      </a:cubicBezTo>
                      <a:cubicBezTo>
                        <a:pt x="1845" y="598"/>
                        <a:pt x="1741" y="468"/>
                        <a:pt x="1591" y="383"/>
                      </a:cubicBezTo>
                      <a:cubicBezTo>
                        <a:pt x="1467" y="324"/>
                        <a:pt x="1343" y="259"/>
                        <a:pt x="1219" y="207"/>
                      </a:cubicBezTo>
                      <a:cubicBezTo>
                        <a:pt x="994" y="105"/>
                        <a:pt x="799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2317;p73">
                  <a:extLst>
                    <a:ext uri="{FF2B5EF4-FFF2-40B4-BE49-F238E27FC236}">
                      <a16:creationId xmlns:a16="http://schemas.microsoft.com/office/drawing/2014/main" id="{3311FD71-9ECA-7248-A399-9D888EAA52E9}"/>
                    </a:ext>
                  </a:extLst>
                </p:cNvPr>
                <p:cNvSpPr/>
                <p:nvPr/>
              </p:nvSpPr>
              <p:spPr>
                <a:xfrm>
                  <a:off x="6988394" y="3906857"/>
                  <a:ext cx="38856" cy="118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9" h="4674" extrusionOk="0">
                      <a:moveTo>
                        <a:pt x="528" y="0"/>
                      </a:moveTo>
                      <a:lnTo>
                        <a:pt x="0" y="4556"/>
                      </a:lnTo>
                      <a:lnTo>
                        <a:pt x="1017" y="4673"/>
                      </a:lnTo>
                      <a:lnTo>
                        <a:pt x="1538" y="111"/>
                      </a:lnTo>
                      <a:lnTo>
                        <a:pt x="5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2318;p73">
                  <a:extLst>
                    <a:ext uri="{FF2B5EF4-FFF2-40B4-BE49-F238E27FC236}">
                      <a16:creationId xmlns:a16="http://schemas.microsoft.com/office/drawing/2014/main" id="{68C8772D-400C-F44E-9ADF-4B9463F58ABB}"/>
                    </a:ext>
                  </a:extLst>
                </p:cNvPr>
                <p:cNvSpPr/>
                <p:nvPr/>
              </p:nvSpPr>
              <p:spPr>
                <a:xfrm>
                  <a:off x="6979482" y="3882695"/>
                  <a:ext cx="43981" cy="37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" h="1468" extrusionOk="0">
                      <a:moveTo>
                        <a:pt x="958" y="1"/>
                      </a:moveTo>
                      <a:cubicBezTo>
                        <a:pt x="363" y="1"/>
                        <a:pt x="0" y="700"/>
                        <a:pt x="392" y="1192"/>
                      </a:cubicBezTo>
                      <a:cubicBezTo>
                        <a:pt x="543" y="1382"/>
                        <a:pt x="752" y="1468"/>
                        <a:pt x="958" y="1468"/>
                      </a:cubicBezTo>
                      <a:cubicBezTo>
                        <a:pt x="1305" y="1468"/>
                        <a:pt x="1644" y="1225"/>
                        <a:pt x="1689" y="820"/>
                      </a:cubicBezTo>
                      <a:cubicBezTo>
                        <a:pt x="1741" y="416"/>
                        <a:pt x="1448" y="51"/>
                        <a:pt x="1044" y="6"/>
                      </a:cubicBezTo>
                      <a:cubicBezTo>
                        <a:pt x="1015" y="2"/>
                        <a:pt x="986" y="1"/>
                        <a:pt x="9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2319;p73">
                  <a:extLst>
                    <a:ext uri="{FF2B5EF4-FFF2-40B4-BE49-F238E27FC236}">
                      <a16:creationId xmlns:a16="http://schemas.microsoft.com/office/drawing/2014/main" id="{0ACFB714-BE03-F342-AF1F-D8C9E17DCE6A}"/>
                    </a:ext>
                  </a:extLst>
                </p:cNvPr>
                <p:cNvSpPr/>
                <p:nvPr/>
              </p:nvSpPr>
              <p:spPr>
                <a:xfrm>
                  <a:off x="7005133" y="3885674"/>
                  <a:ext cx="43830" cy="37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466" extrusionOk="0">
                      <a:moveTo>
                        <a:pt x="958" y="0"/>
                      </a:moveTo>
                      <a:cubicBezTo>
                        <a:pt x="357" y="0"/>
                        <a:pt x="1" y="699"/>
                        <a:pt x="386" y="1185"/>
                      </a:cubicBezTo>
                      <a:cubicBezTo>
                        <a:pt x="538" y="1378"/>
                        <a:pt x="748" y="1466"/>
                        <a:pt x="956" y="1466"/>
                      </a:cubicBezTo>
                      <a:cubicBezTo>
                        <a:pt x="1302" y="1466"/>
                        <a:pt x="1641" y="1223"/>
                        <a:pt x="1690" y="820"/>
                      </a:cubicBezTo>
                      <a:cubicBezTo>
                        <a:pt x="1735" y="416"/>
                        <a:pt x="1449" y="44"/>
                        <a:pt x="1045" y="5"/>
                      </a:cubicBezTo>
                      <a:cubicBezTo>
                        <a:pt x="1015" y="2"/>
                        <a:pt x="986" y="0"/>
                        <a:pt x="9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2320;p73">
                  <a:extLst>
                    <a:ext uri="{FF2B5EF4-FFF2-40B4-BE49-F238E27FC236}">
                      <a16:creationId xmlns:a16="http://schemas.microsoft.com/office/drawing/2014/main" id="{88EC1CBF-C622-1847-8073-9D944F242588}"/>
                    </a:ext>
                  </a:extLst>
                </p:cNvPr>
                <p:cNvSpPr/>
                <p:nvPr/>
              </p:nvSpPr>
              <p:spPr>
                <a:xfrm>
                  <a:off x="6965772" y="4002015"/>
                  <a:ext cx="43855" cy="37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" h="1468" extrusionOk="0">
                      <a:moveTo>
                        <a:pt x="960" y="1"/>
                      </a:moveTo>
                      <a:cubicBezTo>
                        <a:pt x="362" y="1"/>
                        <a:pt x="0" y="704"/>
                        <a:pt x="388" y="1191"/>
                      </a:cubicBezTo>
                      <a:cubicBezTo>
                        <a:pt x="541" y="1381"/>
                        <a:pt x="750" y="1467"/>
                        <a:pt x="957" y="1467"/>
                      </a:cubicBezTo>
                      <a:cubicBezTo>
                        <a:pt x="1304" y="1467"/>
                        <a:pt x="1642" y="1224"/>
                        <a:pt x="1691" y="820"/>
                      </a:cubicBezTo>
                      <a:cubicBezTo>
                        <a:pt x="1737" y="416"/>
                        <a:pt x="1443" y="51"/>
                        <a:pt x="1039" y="5"/>
                      </a:cubicBezTo>
                      <a:cubicBezTo>
                        <a:pt x="1013" y="2"/>
                        <a:pt x="986" y="1"/>
                        <a:pt x="9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2321;p73">
                  <a:extLst>
                    <a:ext uri="{FF2B5EF4-FFF2-40B4-BE49-F238E27FC236}">
                      <a16:creationId xmlns:a16="http://schemas.microsoft.com/office/drawing/2014/main" id="{218A3B87-8977-304A-B420-56881F86ABD2}"/>
                    </a:ext>
                  </a:extLst>
                </p:cNvPr>
                <p:cNvSpPr/>
                <p:nvPr/>
              </p:nvSpPr>
              <p:spPr>
                <a:xfrm>
                  <a:off x="6991323" y="4004969"/>
                  <a:ext cx="43981" cy="37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" h="1468" extrusionOk="0">
                      <a:moveTo>
                        <a:pt x="959" y="0"/>
                      </a:moveTo>
                      <a:cubicBezTo>
                        <a:pt x="363" y="0"/>
                        <a:pt x="0" y="706"/>
                        <a:pt x="392" y="1191"/>
                      </a:cubicBezTo>
                      <a:cubicBezTo>
                        <a:pt x="543" y="1381"/>
                        <a:pt x="752" y="1467"/>
                        <a:pt x="959" y="1467"/>
                      </a:cubicBezTo>
                      <a:cubicBezTo>
                        <a:pt x="1305" y="1467"/>
                        <a:pt x="1644" y="1224"/>
                        <a:pt x="1689" y="820"/>
                      </a:cubicBezTo>
                      <a:cubicBezTo>
                        <a:pt x="1742" y="416"/>
                        <a:pt x="1448" y="51"/>
                        <a:pt x="1044" y="5"/>
                      </a:cubicBezTo>
                      <a:cubicBezTo>
                        <a:pt x="1015" y="2"/>
                        <a:pt x="987" y="0"/>
                        <a:pt x="9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2322;p73">
                  <a:extLst>
                    <a:ext uri="{FF2B5EF4-FFF2-40B4-BE49-F238E27FC236}">
                      <a16:creationId xmlns:a16="http://schemas.microsoft.com/office/drawing/2014/main" id="{91CB0EFE-75DD-054C-B49D-EA0EA6E8B878}"/>
                    </a:ext>
                  </a:extLst>
                </p:cNvPr>
                <p:cNvSpPr/>
                <p:nvPr/>
              </p:nvSpPr>
              <p:spPr>
                <a:xfrm>
                  <a:off x="6990187" y="4156151"/>
                  <a:ext cx="21915" cy="9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3950" extrusionOk="0">
                      <a:moveTo>
                        <a:pt x="783" y="0"/>
                      </a:moveTo>
                      <a:lnTo>
                        <a:pt x="1" y="20"/>
                      </a:lnTo>
                      <a:lnTo>
                        <a:pt x="79" y="3950"/>
                      </a:lnTo>
                      <a:lnTo>
                        <a:pt x="868" y="3937"/>
                      </a:lnTo>
                      <a:lnTo>
                        <a:pt x="78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2323;p73">
                  <a:extLst>
                    <a:ext uri="{FF2B5EF4-FFF2-40B4-BE49-F238E27FC236}">
                      <a16:creationId xmlns:a16="http://schemas.microsoft.com/office/drawing/2014/main" id="{BAD9C5B0-0560-6C4A-A3FF-1ACEF37C22CF}"/>
                    </a:ext>
                  </a:extLst>
                </p:cNvPr>
                <p:cNvSpPr/>
                <p:nvPr/>
              </p:nvSpPr>
              <p:spPr>
                <a:xfrm>
                  <a:off x="6969130" y="4137543"/>
                  <a:ext cx="36281" cy="30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" h="1226" extrusionOk="0">
                      <a:moveTo>
                        <a:pt x="821" y="1"/>
                      </a:moveTo>
                      <a:cubicBezTo>
                        <a:pt x="817" y="1"/>
                        <a:pt x="813" y="1"/>
                        <a:pt x="809" y="1"/>
                      </a:cubicBezTo>
                      <a:cubicBezTo>
                        <a:pt x="261" y="14"/>
                        <a:pt x="0" y="679"/>
                        <a:pt x="398" y="1057"/>
                      </a:cubicBezTo>
                      <a:cubicBezTo>
                        <a:pt x="521" y="1173"/>
                        <a:pt x="669" y="1226"/>
                        <a:pt x="815" y="1226"/>
                      </a:cubicBezTo>
                      <a:cubicBezTo>
                        <a:pt x="1133" y="1226"/>
                        <a:pt x="1437" y="976"/>
                        <a:pt x="1428" y="600"/>
                      </a:cubicBezTo>
                      <a:cubicBezTo>
                        <a:pt x="1421" y="266"/>
                        <a:pt x="1148" y="1"/>
                        <a:pt x="82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2324;p73">
                  <a:extLst>
                    <a:ext uri="{FF2B5EF4-FFF2-40B4-BE49-F238E27FC236}">
                      <a16:creationId xmlns:a16="http://schemas.microsoft.com/office/drawing/2014/main" id="{D4CA20ED-A5BC-CB4C-9F55-5A6E154CC2C3}"/>
                    </a:ext>
                  </a:extLst>
                </p:cNvPr>
                <p:cNvSpPr/>
                <p:nvPr/>
              </p:nvSpPr>
              <p:spPr>
                <a:xfrm>
                  <a:off x="6990515" y="4137215"/>
                  <a:ext cx="36306" cy="30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" h="1223" extrusionOk="0">
                      <a:moveTo>
                        <a:pt x="826" y="0"/>
                      </a:moveTo>
                      <a:cubicBezTo>
                        <a:pt x="818" y="0"/>
                        <a:pt x="810" y="1"/>
                        <a:pt x="802" y="1"/>
                      </a:cubicBezTo>
                      <a:cubicBezTo>
                        <a:pt x="261" y="7"/>
                        <a:pt x="1" y="672"/>
                        <a:pt x="392" y="1050"/>
                      </a:cubicBezTo>
                      <a:cubicBezTo>
                        <a:pt x="517" y="1169"/>
                        <a:pt x="667" y="1222"/>
                        <a:pt x="814" y="1222"/>
                      </a:cubicBezTo>
                      <a:cubicBezTo>
                        <a:pt x="1133" y="1222"/>
                        <a:pt x="1437" y="969"/>
                        <a:pt x="1428" y="594"/>
                      </a:cubicBezTo>
                      <a:cubicBezTo>
                        <a:pt x="1422" y="269"/>
                        <a:pt x="1154" y="0"/>
                        <a:pt x="8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2325;p73">
                  <a:extLst>
                    <a:ext uri="{FF2B5EF4-FFF2-40B4-BE49-F238E27FC236}">
                      <a16:creationId xmlns:a16="http://schemas.microsoft.com/office/drawing/2014/main" id="{A4F01D8F-5C0C-AD4D-B142-27F5E7C79E77}"/>
                    </a:ext>
                  </a:extLst>
                </p:cNvPr>
                <p:cNvSpPr/>
                <p:nvPr/>
              </p:nvSpPr>
              <p:spPr>
                <a:xfrm>
                  <a:off x="6971276" y="4237271"/>
                  <a:ext cx="36154" cy="30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222" extrusionOk="0">
                      <a:moveTo>
                        <a:pt x="825" y="0"/>
                      </a:moveTo>
                      <a:cubicBezTo>
                        <a:pt x="817" y="0"/>
                        <a:pt x="810" y="0"/>
                        <a:pt x="802" y="0"/>
                      </a:cubicBezTo>
                      <a:cubicBezTo>
                        <a:pt x="261" y="7"/>
                        <a:pt x="0" y="672"/>
                        <a:pt x="391" y="1050"/>
                      </a:cubicBezTo>
                      <a:cubicBezTo>
                        <a:pt x="514" y="1169"/>
                        <a:pt x="663" y="1222"/>
                        <a:pt x="809" y="1222"/>
                      </a:cubicBezTo>
                      <a:cubicBezTo>
                        <a:pt x="1127" y="1222"/>
                        <a:pt x="1432" y="969"/>
                        <a:pt x="1428" y="594"/>
                      </a:cubicBezTo>
                      <a:cubicBezTo>
                        <a:pt x="1421" y="269"/>
                        <a:pt x="1153" y="0"/>
                        <a:pt x="8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2326;p73">
                  <a:extLst>
                    <a:ext uri="{FF2B5EF4-FFF2-40B4-BE49-F238E27FC236}">
                      <a16:creationId xmlns:a16="http://schemas.microsoft.com/office/drawing/2014/main" id="{8E928D81-8388-2C42-BC40-8CBD3F35F7EA}"/>
                    </a:ext>
                  </a:extLst>
                </p:cNvPr>
                <p:cNvSpPr/>
                <p:nvPr/>
              </p:nvSpPr>
              <p:spPr>
                <a:xfrm>
                  <a:off x="6992661" y="4236766"/>
                  <a:ext cx="36180" cy="30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23" extrusionOk="0">
                      <a:moveTo>
                        <a:pt x="814" y="1"/>
                      </a:moveTo>
                      <a:cubicBezTo>
                        <a:pt x="810" y="1"/>
                        <a:pt x="806" y="1"/>
                        <a:pt x="802" y="1"/>
                      </a:cubicBezTo>
                      <a:cubicBezTo>
                        <a:pt x="255" y="14"/>
                        <a:pt x="0" y="672"/>
                        <a:pt x="392" y="1050"/>
                      </a:cubicBezTo>
                      <a:cubicBezTo>
                        <a:pt x="515" y="1169"/>
                        <a:pt x="664" y="1222"/>
                        <a:pt x="810" y="1222"/>
                      </a:cubicBezTo>
                      <a:cubicBezTo>
                        <a:pt x="1128" y="1222"/>
                        <a:pt x="1432" y="971"/>
                        <a:pt x="1428" y="601"/>
                      </a:cubicBezTo>
                      <a:cubicBezTo>
                        <a:pt x="1415" y="266"/>
                        <a:pt x="1148" y="1"/>
                        <a:pt x="8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2327;p73">
                  <a:extLst>
                    <a:ext uri="{FF2B5EF4-FFF2-40B4-BE49-F238E27FC236}">
                      <a16:creationId xmlns:a16="http://schemas.microsoft.com/office/drawing/2014/main" id="{436CD069-4856-3140-BF04-6B0EA82E1C28}"/>
                    </a:ext>
                  </a:extLst>
                </p:cNvPr>
                <p:cNvSpPr/>
                <p:nvPr/>
              </p:nvSpPr>
              <p:spPr>
                <a:xfrm>
                  <a:off x="6845544" y="3711694"/>
                  <a:ext cx="54181" cy="10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" h="4309" extrusionOk="0">
                      <a:moveTo>
                        <a:pt x="1246" y="0"/>
                      </a:moveTo>
                      <a:lnTo>
                        <a:pt x="1" y="4028"/>
                      </a:lnTo>
                      <a:lnTo>
                        <a:pt x="894" y="4309"/>
                      </a:lnTo>
                      <a:lnTo>
                        <a:pt x="2145" y="274"/>
                      </a:lnTo>
                      <a:lnTo>
                        <a:pt x="12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2328;p73">
                  <a:extLst>
                    <a:ext uri="{FF2B5EF4-FFF2-40B4-BE49-F238E27FC236}">
                      <a16:creationId xmlns:a16="http://schemas.microsoft.com/office/drawing/2014/main" id="{17F094E2-5170-104D-8F6C-7DEFB1131570}"/>
                    </a:ext>
                  </a:extLst>
                </p:cNvPr>
                <p:cNvSpPr/>
                <p:nvPr/>
              </p:nvSpPr>
              <p:spPr>
                <a:xfrm>
                  <a:off x="6858748" y="3690183"/>
                  <a:ext cx="40472" cy="34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" h="1354" extrusionOk="0">
                      <a:moveTo>
                        <a:pt x="844" y="0"/>
                      </a:moveTo>
                      <a:cubicBezTo>
                        <a:pt x="359" y="0"/>
                        <a:pt x="0" y="526"/>
                        <a:pt x="247" y="996"/>
                      </a:cubicBezTo>
                      <a:cubicBezTo>
                        <a:pt x="375" y="1237"/>
                        <a:pt x="609" y="1353"/>
                        <a:pt x="843" y="1353"/>
                      </a:cubicBezTo>
                      <a:cubicBezTo>
                        <a:pt x="1120" y="1353"/>
                        <a:pt x="1396" y="1190"/>
                        <a:pt x="1492" y="879"/>
                      </a:cubicBezTo>
                      <a:cubicBezTo>
                        <a:pt x="1602" y="520"/>
                        <a:pt x="1407" y="142"/>
                        <a:pt x="1048" y="31"/>
                      </a:cubicBezTo>
                      <a:cubicBezTo>
                        <a:pt x="979" y="10"/>
                        <a:pt x="910" y="0"/>
                        <a:pt x="8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2329;p73">
                  <a:extLst>
                    <a:ext uri="{FF2B5EF4-FFF2-40B4-BE49-F238E27FC236}">
                      <a16:creationId xmlns:a16="http://schemas.microsoft.com/office/drawing/2014/main" id="{9B1ED51A-68F1-FB46-AD85-283A86F2564F}"/>
                    </a:ext>
                  </a:extLst>
                </p:cNvPr>
                <p:cNvSpPr/>
                <p:nvPr/>
              </p:nvSpPr>
              <p:spPr>
                <a:xfrm>
                  <a:off x="6881345" y="3697202"/>
                  <a:ext cx="40573" cy="34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" h="1354" extrusionOk="0">
                      <a:moveTo>
                        <a:pt x="837" y="0"/>
                      </a:moveTo>
                      <a:cubicBezTo>
                        <a:pt x="359" y="0"/>
                        <a:pt x="0" y="524"/>
                        <a:pt x="251" y="992"/>
                      </a:cubicBezTo>
                      <a:cubicBezTo>
                        <a:pt x="380" y="1236"/>
                        <a:pt x="613" y="1354"/>
                        <a:pt x="846" y="1354"/>
                      </a:cubicBezTo>
                      <a:cubicBezTo>
                        <a:pt x="1122" y="1354"/>
                        <a:pt x="1397" y="1189"/>
                        <a:pt x="1496" y="874"/>
                      </a:cubicBezTo>
                      <a:cubicBezTo>
                        <a:pt x="1607" y="522"/>
                        <a:pt x="1405" y="138"/>
                        <a:pt x="1046" y="34"/>
                      </a:cubicBezTo>
                      <a:cubicBezTo>
                        <a:pt x="975" y="11"/>
                        <a:pt x="905" y="0"/>
                        <a:pt x="8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2330;p73">
                  <a:extLst>
                    <a:ext uri="{FF2B5EF4-FFF2-40B4-BE49-F238E27FC236}">
                      <a16:creationId xmlns:a16="http://schemas.microsoft.com/office/drawing/2014/main" id="{7B65896F-AE47-6D4F-BA2F-26944BFBE486}"/>
                    </a:ext>
                  </a:extLst>
                </p:cNvPr>
                <p:cNvSpPr/>
                <p:nvPr/>
              </p:nvSpPr>
              <p:spPr>
                <a:xfrm>
                  <a:off x="6826154" y="3795642"/>
                  <a:ext cx="40472" cy="34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" h="1359" extrusionOk="0">
                      <a:moveTo>
                        <a:pt x="844" y="1"/>
                      </a:moveTo>
                      <a:cubicBezTo>
                        <a:pt x="359" y="1"/>
                        <a:pt x="1" y="527"/>
                        <a:pt x="247" y="997"/>
                      </a:cubicBezTo>
                      <a:cubicBezTo>
                        <a:pt x="376" y="1241"/>
                        <a:pt x="610" y="1359"/>
                        <a:pt x="844" y="1359"/>
                      </a:cubicBezTo>
                      <a:cubicBezTo>
                        <a:pt x="1121" y="1359"/>
                        <a:pt x="1397" y="1194"/>
                        <a:pt x="1492" y="879"/>
                      </a:cubicBezTo>
                      <a:cubicBezTo>
                        <a:pt x="1603" y="521"/>
                        <a:pt x="1401" y="143"/>
                        <a:pt x="1049" y="32"/>
                      </a:cubicBezTo>
                      <a:cubicBezTo>
                        <a:pt x="979" y="11"/>
                        <a:pt x="910" y="1"/>
                        <a:pt x="8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2331;p73">
                  <a:extLst>
                    <a:ext uri="{FF2B5EF4-FFF2-40B4-BE49-F238E27FC236}">
                      <a16:creationId xmlns:a16="http://schemas.microsoft.com/office/drawing/2014/main" id="{CA59059A-7D34-AA45-8932-16B0A4DA3072}"/>
                    </a:ext>
                  </a:extLst>
                </p:cNvPr>
                <p:cNvSpPr/>
                <p:nvPr/>
              </p:nvSpPr>
              <p:spPr>
                <a:xfrm>
                  <a:off x="6848725" y="3802686"/>
                  <a:ext cx="40446" cy="34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" h="1355" extrusionOk="0">
                      <a:moveTo>
                        <a:pt x="837" y="0"/>
                      </a:moveTo>
                      <a:cubicBezTo>
                        <a:pt x="355" y="0"/>
                        <a:pt x="1" y="523"/>
                        <a:pt x="246" y="991"/>
                      </a:cubicBezTo>
                      <a:cubicBezTo>
                        <a:pt x="375" y="1237"/>
                        <a:pt x="611" y="1354"/>
                        <a:pt x="845" y="1354"/>
                      </a:cubicBezTo>
                      <a:cubicBezTo>
                        <a:pt x="1121" y="1354"/>
                        <a:pt x="1396" y="1191"/>
                        <a:pt x="1491" y="881"/>
                      </a:cubicBezTo>
                      <a:cubicBezTo>
                        <a:pt x="1602" y="522"/>
                        <a:pt x="1406" y="144"/>
                        <a:pt x="1048" y="33"/>
                      </a:cubicBezTo>
                      <a:cubicBezTo>
                        <a:pt x="976" y="11"/>
                        <a:pt x="905" y="0"/>
                        <a:pt x="8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2332;p73">
                  <a:extLst>
                    <a:ext uri="{FF2B5EF4-FFF2-40B4-BE49-F238E27FC236}">
                      <a16:creationId xmlns:a16="http://schemas.microsoft.com/office/drawing/2014/main" id="{0FD80367-C5ED-394D-BEE6-0725DB46C6FD}"/>
                    </a:ext>
                  </a:extLst>
                </p:cNvPr>
                <p:cNvSpPr/>
                <p:nvPr/>
              </p:nvSpPr>
              <p:spPr>
                <a:xfrm>
                  <a:off x="6889803" y="3542207"/>
                  <a:ext cx="55317" cy="114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" h="4524" extrusionOk="0">
                      <a:moveTo>
                        <a:pt x="1246" y="0"/>
                      </a:moveTo>
                      <a:lnTo>
                        <a:pt x="1" y="4243"/>
                      </a:lnTo>
                      <a:lnTo>
                        <a:pt x="940" y="4524"/>
                      </a:lnTo>
                      <a:lnTo>
                        <a:pt x="2191" y="281"/>
                      </a:lnTo>
                      <a:lnTo>
                        <a:pt x="12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2333;p73">
                  <a:extLst>
                    <a:ext uri="{FF2B5EF4-FFF2-40B4-BE49-F238E27FC236}">
                      <a16:creationId xmlns:a16="http://schemas.microsoft.com/office/drawing/2014/main" id="{59AAB5C9-96EE-FF44-A275-E565ED702F5A}"/>
                    </a:ext>
                  </a:extLst>
                </p:cNvPr>
                <p:cNvSpPr/>
                <p:nvPr/>
              </p:nvSpPr>
              <p:spPr>
                <a:xfrm>
                  <a:off x="6901593" y="3519358"/>
                  <a:ext cx="42542" cy="35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" h="1424" extrusionOk="0">
                      <a:moveTo>
                        <a:pt x="882" y="1"/>
                      </a:moveTo>
                      <a:cubicBezTo>
                        <a:pt x="374" y="1"/>
                        <a:pt x="0" y="561"/>
                        <a:pt x="270" y="1055"/>
                      </a:cubicBezTo>
                      <a:cubicBezTo>
                        <a:pt x="408" y="1304"/>
                        <a:pt x="650" y="1423"/>
                        <a:pt x="891" y="1423"/>
                      </a:cubicBezTo>
                      <a:cubicBezTo>
                        <a:pt x="1185" y="1423"/>
                        <a:pt x="1477" y="1246"/>
                        <a:pt x="1574" y="912"/>
                      </a:cubicBezTo>
                      <a:cubicBezTo>
                        <a:pt x="1685" y="534"/>
                        <a:pt x="1470" y="143"/>
                        <a:pt x="1092" y="32"/>
                      </a:cubicBezTo>
                      <a:cubicBezTo>
                        <a:pt x="1020" y="11"/>
                        <a:pt x="950" y="1"/>
                        <a:pt x="88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2334;p73">
                  <a:extLst>
                    <a:ext uri="{FF2B5EF4-FFF2-40B4-BE49-F238E27FC236}">
                      <a16:creationId xmlns:a16="http://schemas.microsoft.com/office/drawing/2014/main" id="{6633E25C-5EA6-D243-98F0-C0C9801735F0}"/>
                    </a:ext>
                  </a:extLst>
                </p:cNvPr>
                <p:cNvSpPr/>
                <p:nvPr/>
              </p:nvSpPr>
              <p:spPr>
                <a:xfrm>
                  <a:off x="6925452" y="3526428"/>
                  <a:ext cx="42542" cy="35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" h="1420" extrusionOk="0">
                      <a:moveTo>
                        <a:pt x="882" y="1"/>
                      </a:moveTo>
                      <a:cubicBezTo>
                        <a:pt x="374" y="1"/>
                        <a:pt x="0" y="560"/>
                        <a:pt x="271" y="1049"/>
                      </a:cubicBezTo>
                      <a:cubicBezTo>
                        <a:pt x="406" y="1300"/>
                        <a:pt x="650" y="1420"/>
                        <a:pt x="892" y="1420"/>
                      </a:cubicBezTo>
                      <a:cubicBezTo>
                        <a:pt x="1186" y="1420"/>
                        <a:pt x="1478" y="1244"/>
                        <a:pt x="1574" y="912"/>
                      </a:cubicBezTo>
                      <a:cubicBezTo>
                        <a:pt x="1685" y="534"/>
                        <a:pt x="1470" y="137"/>
                        <a:pt x="1092" y="32"/>
                      </a:cubicBezTo>
                      <a:cubicBezTo>
                        <a:pt x="1020" y="11"/>
                        <a:pt x="950" y="1"/>
                        <a:pt x="88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2335;p73">
                  <a:extLst>
                    <a:ext uri="{FF2B5EF4-FFF2-40B4-BE49-F238E27FC236}">
                      <a16:creationId xmlns:a16="http://schemas.microsoft.com/office/drawing/2014/main" id="{06E74C7C-34F7-124C-93A2-2A5BCB73403D}"/>
                    </a:ext>
                  </a:extLst>
                </p:cNvPr>
                <p:cNvSpPr/>
                <p:nvPr/>
              </p:nvSpPr>
              <p:spPr>
                <a:xfrm>
                  <a:off x="6868974" y="3630473"/>
                  <a:ext cx="42416" cy="3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" h="1422" extrusionOk="0">
                      <a:moveTo>
                        <a:pt x="890" y="1"/>
                      </a:moveTo>
                      <a:cubicBezTo>
                        <a:pt x="379" y="1"/>
                        <a:pt x="1" y="563"/>
                        <a:pt x="272" y="1054"/>
                      </a:cubicBezTo>
                      <a:cubicBezTo>
                        <a:pt x="407" y="1303"/>
                        <a:pt x="647" y="1421"/>
                        <a:pt x="887" y="1421"/>
                      </a:cubicBezTo>
                      <a:cubicBezTo>
                        <a:pt x="1181" y="1421"/>
                        <a:pt x="1475" y="1244"/>
                        <a:pt x="1576" y="910"/>
                      </a:cubicBezTo>
                      <a:cubicBezTo>
                        <a:pt x="1680" y="539"/>
                        <a:pt x="1465" y="141"/>
                        <a:pt x="1093" y="30"/>
                      </a:cubicBezTo>
                      <a:cubicBezTo>
                        <a:pt x="1024" y="10"/>
                        <a:pt x="956" y="1"/>
                        <a:pt x="8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2336;p73">
                  <a:extLst>
                    <a:ext uri="{FF2B5EF4-FFF2-40B4-BE49-F238E27FC236}">
                      <a16:creationId xmlns:a16="http://schemas.microsoft.com/office/drawing/2014/main" id="{302C00BE-5802-1249-ACCE-2E6AF44AB571}"/>
                    </a:ext>
                  </a:extLst>
                </p:cNvPr>
                <p:cNvSpPr/>
                <p:nvPr/>
              </p:nvSpPr>
              <p:spPr>
                <a:xfrm>
                  <a:off x="6892858" y="3637517"/>
                  <a:ext cx="42391" cy="3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1419" extrusionOk="0">
                      <a:moveTo>
                        <a:pt x="881" y="0"/>
                      </a:moveTo>
                      <a:cubicBezTo>
                        <a:pt x="369" y="0"/>
                        <a:pt x="0" y="560"/>
                        <a:pt x="265" y="1048"/>
                      </a:cubicBezTo>
                      <a:cubicBezTo>
                        <a:pt x="403" y="1299"/>
                        <a:pt x="647" y="1419"/>
                        <a:pt x="889" y="1419"/>
                      </a:cubicBezTo>
                      <a:cubicBezTo>
                        <a:pt x="1182" y="1419"/>
                        <a:pt x="1472" y="1243"/>
                        <a:pt x="1568" y="912"/>
                      </a:cubicBezTo>
                      <a:cubicBezTo>
                        <a:pt x="1679" y="534"/>
                        <a:pt x="1464" y="142"/>
                        <a:pt x="1092" y="32"/>
                      </a:cubicBezTo>
                      <a:cubicBezTo>
                        <a:pt x="1020" y="10"/>
                        <a:pt x="949" y="0"/>
                        <a:pt x="88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2337;p73">
                  <a:extLst>
                    <a:ext uri="{FF2B5EF4-FFF2-40B4-BE49-F238E27FC236}">
                      <a16:creationId xmlns:a16="http://schemas.microsoft.com/office/drawing/2014/main" id="{4BF4C699-BA60-1548-AEC8-1D3C528E10AD}"/>
                    </a:ext>
                  </a:extLst>
                </p:cNvPr>
                <p:cNvSpPr/>
                <p:nvPr/>
              </p:nvSpPr>
              <p:spPr>
                <a:xfrm>
                  <a:off x="6819892" y="3842021"/>
                  <a:ext cx="47238" cy="37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" h="1487" extrusionOk="0">
                      <a:moveTo>
                        <a:pt x="854" y="0"/>
                      </a:moveTo>
                      <a:cubicBezTo>
                        <a:pt x="0" y="0"/>
                        <a:pt x="0" y="1486"/>
                        <a:pt x="854" y="1486"/>
                      </a:cubicBezTo>
                      <a:cubicBezTo>
                        <a:pt x="1871" y="1486"/>
                        <a:pt x="1871" y="0"/>
                        <a:pt x="85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2338;p73">
                  <a:extLst>
                    <a:ext uri="{FF2B5EF4-FFF2-40B4-BE49-F238E27FC236}">
                      <a16:creationId xmlns:a16="http://schemas.microsoft.com/office/drawing/2014/main" id="{756AA3AC-11A0-724D-B60A-098BE31134DC}"/>
                    </a:ext>
                  </a:extLst>
                </p:cNvPr>
                <p:cNvSpPr/>
                <p:nvPr/>
              </p:nvSpPr>
              <p:spPr>
                <a:xfrm>
                  <a:off x="6810728" y="3883074"/>
                  <a:ext cx="19062" cy="30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1190" extrusionOk="0">
                      <a:moveTo>
                        <a:pt x="525" y="0"/>
                      </a:moveTo>
                      <a:cubicBezTo>
                        <a:pt x="423" y="0"/>
                        <a:pt x="318" y="58"/>
                        <a:pt x="291" y="167"/>
                      </a:cubicBezTo>
                      <a:cubicBezTo>
                        <a:pt x="246" y="388"/>
                        <a:pt x="57" y="610"/>
                        <a:pt x="24" y="864"/>
                      </a:cubicBezTo>
                      <a:cubicBezTo>
                        <a:pt x="0" y="1070"/>
                        <a:pt x="179" y="1190"/>
                        <a:pt x="357" y="1190"/>
                      </a:cubicBezTo>
                      <a:cubicBezTo>
                        <a:pt x="471" y="1190"/>
                        <a:pt x="585" y="1141"/>
                        <a:pt x="643" y="1034"/>
                      </a:cubicBezTo>
                      <a:cubicBezTo>
                        <a:pt x="721" y="897"/>
                        <a:pt x="728" y="714"/>
                        <a:pt x="741" y="564"/>
                      </a:cubicBezTo>
                      <a:cubicBezTo>
                        <a:pt x="754" y="434"/>
                        <a:pt x="754" y="297"/>
                        <a:pt x="735" y="167"/>
                      </a:cubicBezTo>
                      <a:cubicBezTo>
                        <a:pt x="718" y="54"/>
                        <a:pt x="623" y="0"/>
                        <a:pt x="5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2339;p73">
                  <a:extLst>
                    <a:ext uri="{FF2B5EF4-FFF2-40B4-BE49-F238E27FC236}">
                      <a16:creationId xmlns:a16="http://schemas.microsoft.com/office/drawing/2014/main" id="{FB94A051-2DE5-5E45-9380-7E654E8699C2}"/>
                    </a:ext>
                  </a:extLst>
                </p:cNvPr>
                <p:cNvSpPr/>
                <p:nvPr/>
              </p:nvSpPr>
              <p:spPr>
                <a:xfrm>
                  <a:off x="6835672" y="3892920"/>
                  <a:ext cx="23404" cy="28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" h="1128" extrusionOk="0">
                      <a:moveTo>
                        <a:pt x="714" y="0"/>
                      </a:moveTo>
                      <a:cubicBezTo>
                        <a:pt x="684" y="0"/>
                        <a:pt x="654" y="8"/>
                        <a:pt x="626" y="24"/>
                      </a:cubicBezTo>
                      <a:cubicBezTo>
                        <a:pt x="568" y="44"/>
                        <a:pt x="509" y="70"/>
                        <a:pt x="463" y="116"/>
                      </a:cubicBezTo>
                      <a:cubicBezTo>
                        <a:pt x="411" y="161"/>
                        <a:pt x="366" y="213"/>
                        <a:pt x="327" y="272"/>
                      </a:cubicBezTo>
                      <a:cubicBezTo>
                        <a:pt x="287" y="318"/>
                        <a:pt x="248" y="363"/>
                        <a:pt x="209" y="402"/>
                      </a:cubicBezTo>
                      <a:cubicBezTo>
                        <a:pt x="199" y="414"/>
                        <a:pt x="193" y="422"/>
                        <a:pt x="190" y="427"/>
                      </a:cubicBezTo>
                      <a:lnTo>
                        <a:pt x="190" y="427"/>
                      </a:lnTo>
                      <a:cubicBezTo>
                        <a:pt x="146" y="461"/>
                        <a:pt x="110" y="503"/>
                        <a:pt x="85" y="552"/>
                      </a:cubicBezTo>
                      <a:cubicBezTo>
                        <a:pt x="1" y="702"/>
                        <a:pt x="27" y="891"/>
                        <a:pt x="144" y="1015"/>
                      </a:cubicBezTo>
                      <a:cubicBezTo>
                        <a:pt x="215" y="1086"/>
                        <a:pt x="324" y="1128"/>
                        <a:pt x="430" y="1128"/>
                      </a:cubicBezTo>
                      <a:cubicBezTo>
                        <a:pt x="528" y="1128"/>
                        <a:pt x="623" y="1093"/>
                        <a:pt x="685" y="1015"/>
                      </a:cubicBezTo>
                      <a:cubicBezTo>
                        <a:pt x="711" y="982"/>
                        <a:pt x="737" y="956"/>
                        <a:pt x="757" y="924"/>
                      </a:cubicBezTo>
                      <a:lnTo>
                        <a:pt x="796" y="833"/>
                      </a:lnTo>
                      <a:cubicBezTo>
                        <a:pt x="803" y="761"/>
                        <a:pt x="809" y="726"/>
                        <a:pt x="811" y="726"/>
                      </a:cubicBezTo>
                      <a:lnTo>
                        <a:pt x="811" y="726"/>
                      </a:lnTo>
                      <a:cubicBezTo>
                        <a:pt x="812" y="726"/>
                        <a:pt x="812" y="745"/>
                        <a:pt x="809" y="780"/>
                      </a:cubicBezTo>
                      <a:cubicBezTo>
                        <a:pt x="822" y="728"/>
                        <a:pt x="835" y="676"/>
                        <a:pt x="855" y="617"/>
                      </a:cubicBezTo>
                      <a:cubicBezTo>
                        <a:pt x="868" y="552"/>
                        <a:pt x="887" y="481"/>
                        <a:pt x="907" y="415"/>
                      </a:cubicBezTo>
                      <a:cubicBezTo>
                        <a:pt x="926" y="318"/>
                        <a:pt x="913" y="220"/>
                        <a:pt x="887" y="129"/>
                      </a:cubicBezTo>
                      <a:cubicBezTo>
                        <a:pt x="864" y="49"/>
                        <a:pt x="790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2340;p73">
                  <a:extLst>
                    <a:ext uri="{FF2B5EF4-FFF2-40B4-BE49-F238E27FC236}">
                      <a16:creationId xmlns:a16="http://schemas.microsoft.com/office/drawing/2014/main" id="{1BFB87DC-9C50-BE4F-9F70-72D90A478949}"/>
                    </a:ext>
                  </a:extLst>
                </p:cNvPr>
                <p:cNvSpPr/>
                <p:nvPr/>
              </p:nvSpPr>
              <p:spPr>
                <a:xfrm>
                  <a:off x="6974407" y="4057585"/>
                  <a:ext cx="64356" cy="5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9" h="2093" extrusionOk="0">
                      <a:moveTo>
                        <a:pt x="1193" y="0"/>
                      </a:moveTo>
                      <a:cubicBezTo>
                        <a:pt x="0" y="0"/>
                        <a:pt x="0" y="2092"/>
                        <a:pt x="1193" y="2092"/>
                      </a:cubicBezTo>
                      <a:cubicBezTo>
                        <a:pt x="2548" y="2092"/>
                        <a:pt x="2548" y="0"/>
                        <a:pt x="11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2341;p73">
                  <a:extLst>
                    <a:ext uri="{FF2B5EF4-FFF2-40B4-BE49-F238E27FC236}">
                      <a16:creationId xmlns:a16="http://schemas.microsoft.com/office/drawing/2014/main" id="{CDDE5FA5-729F-1643-82A5-9DD921EAEC18}"/>
                    </a:ext>
                  </a:extLst>
                </p:cNvPr>
                <p:cNvSpPr/>
                <p:nvPr/>
              </p:nvSpPr>
              <p:spPr>
                <a:xfrm>
                  <a:off x="6982941" y="4284837"/>
                  <a:ext cx="47263" cy="3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2" h="1428" extrusionOk="0">
                      <a:moveTo>
                        <a:pt x="855" y="0"/>
                      </a:moveTo>
                      <a:cubicBezTo>
                        <a:pt x="1" y="0"/>
                        <a:pt x="1" y="1427"/>
                        <a:pt x="855" y="1427"/>
                      </a:cubicBezTo>
                      <a:cubicBezTo>
                        <a:pt x="1871" y="1427"/>
                        <a:pt x="1871" y="0"/>
                        <a:pt x="8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2342;p73">
                  <a:extLst>
                    <a:ext uri="{FF2B5EF4-FFF2-40B4-BE49-F238E27FC236}">
                      <a16:creationId xmlns:a16="http://schemas.microsoft.com/office/drawing/2014/main" id="{337C682B-E9CE-A745-9CCF-E3DFD2694087}"/>
                    </a:ext>
                  </a:extLst>
                </p:cNvPr>
                <p:cNvSpPr/>
                <p:nvPr/>
              </p:nvSpPr>
              <p:spPr>
                <a:xfrm>
                  <a:off x="6931310" y="4293598"/>
                  <a:ext cx="52490" cy="24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951" extrusionOk="0">
                      <a:moveTo>
                        <a:pt x="1497" y="1"/>
                      </a:moveTo>
                      <a:cubicBezTo>
                        <a:pt x="1283" y="1"/>
                        <a:pt x="1085" y="105"/>
                        <a:pt x="860" y="207"/>
                      </a:cubicBezTo>
                      <a:cubicBezTo>
                        <a:pt x="736" y="259"/>
                        <a:pt x="619" y="324"/>
                        <a:pt x="495" y="383"/>
                      </a:cubicBezTo>
                      <a:cubicBezTo>
                        <a:pt x="338" y="468"/>
                        <a:pt x="241" y="598"/>
                        <a:pt x="97" y="689"/>
                      </a:cubicBezTo>
                      <a:cubicBezTo>
                        <a:pt x="0" y="756"/>
                        <a:pt x="50" y="907"/>
                        <a:pt x="162" y="907"/>
                      </a:cubicBezTo>
                      <a:cubicBezTo>
                        <a:pt x="170" y="907"/>
                        <a:pt x="179" y="906"/>
                        <a:pt x="188" y="904"/>
                      </a:cubicBezTo>
                      <a:cubicBezTo>
                        <a:pt x="218" y="899"/>
                        <a:pt x="248" y="897"/>
                        <a:pt x="278" y="897"/>
                      </a:cubicBezTo>
                      <a:cubicBezTo>
                        <a:pt x="398" y="897"/>
                        <a:pt x="518" y="930"/>
                        <a:pt x="638" y="930"/>
                      </a:cubicBezTo>
                      <a:cubicBezTo>
                        <a:pt x="788" y="930"/>
                        <a:pt x="918" y="930"/>
                        <a:pt x="1062" y="937"/>
                      </a:cubicBezTo>
                      <a:cubicBezTo>
                        <a:pt x="1170" y="941"/>
                        <a:pt x="1273" y="950"/>
                        <a:pt x="1372" y="950"/>
                      </a:cubicBezTo>
                      <a:cubicBezTo>
                        <a:pt x="1566" y="950"/>
                        <a:pt x="1743" y="916"/>
                        <a:pt x="1903" y="748"/>
                      </a:cubicBezTo>
                      <a:cubicBezTo>
                        <a:pt x="2079" y="559"/>
                        <a:pt x="2065" y="214"/>
                        <a:pt x="1818" y="83"/>
                      </a:cubicBezTo>
                      <a:cubicBezTo>
                        <a:pt x="1704" y="24"/>
                        <a:pt x="1599" y="1"/>
                        <a:pt x="149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2343;p73">
                  <a:extLst>
                    <a:ext uri="{FF2B5EF4-FFF2-40B4-BE49-F238E27FC236}">
                      <a16:creationId xmlns:a16="http://schemas.microsoft.com/office/drawing/2014/main" id="{CFEAB0AF-19B6-F24E-B08E-DDFB87C737F3}"/>
                    </a:ext>
                  </a:extLst>
                </p:cNvPr>
                <p:cNvSpPr/>
                <p:nvPr/>
              </p:nvSpPr>
              <p:spPr>
                <a:xfrm>
                  <a:off x="6959410" y="3809275"/>
                  <a:ext cx="116038" cy="64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6" h="2562" extrusionOk="0">
                      <a:moveTo>
                        <a:pt x="1858" y="0"/>
                      </a:moveTo>
                      <a:cubicBezTo>
                        <a:pt x="952" y="0"/>
                        <a:pt x="1" y="1056"/>
                        <a:pt x="816" y="1584"/>
                      </a:cubicBezTo>
                      <a:cubicBezTo>
                        <a:pt x="1630" y="2112"/>
                        <a:pt x="4596" y="2562"/>
                        <a:pt x="4596" y="2562"/>
                      </a:cubicBezTo>
                      <a:lnTo>
                        <a:pt x="4420" y="978"/>
                      </a:lnTo>
                      <a:cubicBezTo>
                        <a:pt x="3814" y="978"/>
                        <a:pt x="2764" y="0"/>
                        <a:pt x="18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2344;p73">
                  <a:extLst>
                    <a:ext uri="{FF2B5EF4-FFF2-40B4-BE49-F238E27FC236}">
                      <a16:creationId xmlns:a16="http://schemas.microsoft.com/office/drawing/2014/main" id="{7D7BCB84-BA56-FB43-A447-02C0D1E5D294}"/>
                    </a:ext>
                  </a:extLst>
                </p:cNvPr>
                <p:cNvSpPr/>
                <p:nvPr/>
              </p:nvSpPr>
              <p:spPr>
                <a:xfrm>
                  <a:off x="7066384" y="3809275"/>
                  <a:ext cx="116038" cy="64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6" h="2562" extrusionOk="0">
                      <a:moveTo>
                        <a:pt x="2744" y="0"/>
                      </a:moveTo>
                      <a:cubicBezTo>
                        <a:pt x="1838" y="0"/>
                        <a:pt x="782" y="978"/>
                        <a:pt x="183" y="978"/>
                      </a:cubicBezTo>
                      <a:lnTo>
                        <a:pt x="0" y="2562"/>
                      </a:lnTo>
                      <a:cubicBezTo>
                        <a:pt x="0" y="2562"/>
                        <a:pt x="2966" y="2112"/>
                        <a:pt x="3781" y="1584"/>
                      </a:cubicBezTo>
                      <a:cubicBezTo>
                        <a:pt x="4595" y="1056"/>
                        <a:pt x="3644" y="0"/>
                        <a:pt x="27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" name="Google Shape;12345;p73">
                <a:extLst>
                  <a:ext uri="{FF2B5EF4-FFF2-40B4-BE49-F238E27FC236}">
                    <a16:creationId xmlns:a16="http://schemas.microsoft.com/office/drawing/2014/main" id="{8D863B13-4F13-824D-A4DE-739968E918CA}"/>
                  </a:ext>
                </a:extLst>
              </p:cNvPr>
              <p:cNvGrpSpPr/>
              <p:nvPr/>
            </p:nvGrpSpPr>
            <p:grpSpPr>
              <a:xfrm>
                <a:off x="6922902" y="3131329"/>
                <a:ext cx="300496" cy="274643"/>
                <a:chOff x="6922902" y="3131329"/>
                <a:chExt cx="300496" cy="274643"/>
              </a:xfrm>
            </p:grpSpPr>
            <p:sp>
              <p:nvSpPr>
                <p:cNvPr id="113" name="Google Shape;12346;p73">
                  <a:extLst>
                    <a:ext uri="{FF2B5EF4-FFF2-40B4-BE49-F238E27FC236}">
                      <a16:creationId xmlns:a16="http://schemas.microsoft.com/office/drawing/2014/main" id="{6A300B0E-8013-8745-BA08-4837BA9174F4}"/>
                    </a:ext>
                  </a:extLst>
                </p:cNvPr>
                <p:cNvSpPr/>
                <p:nvPr/>
              </p:nvSpPr>
              <p:spPr>
                <a:xfrm>
                  <a:off x="6922902" y="3131329"/>
                  <a:ext cx="300496" cy="214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2" h="8500" extrusionOk="0">
                      <a:moveTo>
                        <a:pt x="3281" y="4076"/>
                      </a:moveTo>
                      <a:cubicBezTo>
                        <a:pt x="3975" y="4076"/>
                        <a:pt x="4641" y="4618"/>
                        <a:pt x="4641" y="5436"/>
                      </a:cubicBezTo>
                      <a:cubicBezTo>
                        <a:pt x="4634" y="6172"/>
                        <a:pt x="4034" y="6778"/>
                        <a:pt x="3291" y="6778"/>
                      </a:cubicBezTo>
                      <a:cubicBezTo>
                        <a:pt x="2092" y="6772"/>
                        <a:pt x="1486" y="5318"/>
                        <a:pt x="2340" y="4471"/>
                      </a:cubicBezTo>
                      <a:cubicBezTo>
                        <a:pt x="2615" y="4198"/>
                        <a:pt x="2951" y="4076"/>
                        <a:pt x="3281" y="4076"/>
                      </a:cubicBezTo>
                      <a:close/>
                      <a:moveTo>
                        <a:pt x="8548" y="4076"/>
                      </a:moveTo>
                      <a:cubicBezTo>
                        <a:pt x="9244" y="4076"/>
                        <a:pt x="9911" y="4618"/>
                        <a:pt x="9907" y="5436"/>
                      </a:cubicBezTo>
                      <a:cubicBezTo>
                        <a:pt x="9907" y="6172"/>
                        <a:pt x="9301" y="6778"/>
                        <a:pt x="8558" y="6778"/>
                      </a:cubicBezTo>
                      <a:cubicBezTo>
                        <a:pt x="7358" y="6772"/>
                        <a:pt x="6759" y="5318"/>
                        <a:pt x="7606" y="4471"/>
                      </a:cubicBezTo>
                      <a:cubicBezTo>
                        <a:pt x="7881" y="4198"/>
                        <a:pt x="8218" y="4076"/>
                        <a:pt x="8548" y="4076"/>
                      </a:cubicBezTo>
                      <a:close/>
                      <a:moveTo>
                        <a:pt x="4204" y="0"/>
                      </a:moveTo>
                      <a:cubicBezTo>
                        <a:pt x="1884" y="0"/>
                        <a:pt x="0" y="1884"/>
                        <a:pt x="0" y="4211"/>
                      </a:cubicBezTo>
                      <a:lnTo>
                        <a:pt x="0" y="4295"/>
                      </a:lnTo>
                      <a:cubicBezTo>
                        <a:pt x="0" y="6615"/>
                        <a:pt x="1884" y="8499"/>
                        <a:pt x="4210" y="8499"/>
                      </a:cubicBezTo>
                      <a:lnTo>
                        <a:pt x="7691" y="8499"/>
                      </a:lnTo>
                      <a:cubicBezTo>
                        <a:pt x="10011" y="8499"/>
                        <a:pt x="11895" y="6615"/>
                        <a:pt x="11895" y="4295"/>
                      </a:cubicBezTo>
                      <a:lnTo>
                        <a:pt x="11895" y="4211"/>
                      </a:lnTo>
                      <a:cubicBezTo>
                        <a:pt x="11901" y="1884"/>
                        <a:pt x="10018" y="0"/>
                        <a:pt x="76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2347;p73">
                  <a:extLst>
                    <a:ext uri="{FF2B5EF4-FFF2-40B4-BE49-F238E27FC236}">
                      <a16:creationId xmlns:a16="http://schemas.microsoft.com/office/drawing/2014/main" id="{EC459FD9-63E3-EA43-90F2-B06E1E609297}"/>
                    </a:ext>
                  </a:extLst>
                </p:cNvPr>
                <p:cNvSpPr/>
                <p:nvPr/>
              </p:nvSpPr>
              <p:spPr>
                <a:xfrm>
                  <a:off x="6995792" y="3277285"/>
                  <a:ext cx="150248" cy="12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1" h="5097" extrusionOk="0">
                      <a:moveTo>
                        <a:pt x="3057" y="424"/>
                      </a:moveTo>
                      <a:cubicBezTo>
                        <a:pt x="3429" y="424"/>
                        <a:pt x="3722" y="1232"/>
                        <a:pt x="3722" y="1597"/>
                      </a:cubicBezTo>
                      <a:cubicBezTo>
                        <a:pt x="3735" y="1975"/>
                        <a:pt x="3435" y="2288"/>
                        <a:pt x="3057" y="2288"/>
                      </a:cubicBezTo>
                      <a:cubicBezTo>
                        <a:pt x="2679" y="2288"/>
                        <a:pt x="2379" y="1975"/>
                        <a:pt x="2392" y="1597"/>
                      </a:cubicBezTo>
                      <a:cubicBezTo>
                        <a:pt x="2392" y="1232"/>
                        <a:pt x="2692" y="424"/>
                        <a:pt x="3057" y="424"/>
                      </a:cubicBezTo>
                      <a:close/>
                      <a:moveTo>
                        <a:pt x="1206" y="2835"/>
                      </a:moveTo>
                      <a:cubicBezTo>
                        <a:pt x="1447" y="2835"/>
                        <a:pt x="1649" y="3109"/>
                        <a:pt x="1669" y="3455"/>
                      </a:cubicBezTo>
                      <a:lnTo>
                        <a:pt x="750" y="3455"/>
                      </a:lnTo>
                      <a:cubicBezTo>
                        <a:pt x="769" y="3109"/>
                        <a:pt x="965" y="2835"/>
                        <a:pt x="1206" y="2835"/>
                      </a:cubicBezTo>
                      <a:close/>
                      <a:moveTo>
                        <a:pt x="4882" y="2835"/>
                      </a:moveTo>
                      <a:cubicBezTo>
                        <a:pt x="5123" y="2835"/>
                        <a:pt x="5319" y="3109"/>
                        <a:pt x="5338" y="3455"/>
                      </a:cubicBezTo>
                      <a:lnTo>
                        <a:pt x="4419" y="3455"/>
                      </a:lnTo>
                      <a:cubicBezTo>
                        <a:pt x="4439" y="3109"/>
                        <a:pt x="4641" y="2835"/>
                        <a:pt x="4882" y="2835"/>
                      </a:cubicBezTo>
                      <a:close/>
                      <a:moveTo>
                        <a:pt x="2431" y="3005"/>
                      </a:moveTo>
                      <a:cubicBezTo>
                        <a:pt x="2673" y="3005"/>
                        <a:pt x="2868" y="3279"/>
                        <a:pt x="2888" y="3624"/>
                      </a:cubicBezTo>
                      <a:lnTo>
                        <a:pt x="1975" y="3624"/>
                      </a:lnTo>
                      <a:cubicBezTo>
                        <a:pt x="1995" y="3279"/>
                        <a:pt x="2190" y="3005"/>
                        <a:pt x="2431" y="3005"/>
                      </a:cubicBezTo>
                      <a:close/>
                      <a:moveTo>
                        <a:pt x="3722" y="3005"/>
                      </a:moveTo>
                      <a:cubicBezTo>
                        <a:pt x="3963" y="3005"/>
                        <a:pt x="4165" y="3279"/>
                        <a:pt x="4185" y="3624"/>
                      </a:cubicBezTo>
                      <a:lnTo>
                        <a:pt x="3266" y="3624"/>
                      </a:lnTo>
                      <a:cubicBezTo>
                        <a:pt x="3285" y="3279"/>
                        <a:pt x="3481" y="3005"/>
                        <a:pt x="3722" y="3005"/>
                      </a:cubicBezTo>
                      <a:close/>
                      <a:moveTo>
                        <a:pt x="2542" y="0"/>
                      </a:moveTo>
                      <a:cubicBezTo>
                        <a:pt x="1141" y="0"/>
                        <a:pt x="0" y="1134"/>
                        <a:pt x="0" y="2542"/>
                      </a:cubicBezTo>
                      <a:lnTo>
                        <a:pt x="0" y="2562"/>
                      </a:lnTo>
                      <a:cubicBezTo>
                        <a:pt x="0" y="3963"/>
                        <a:pt x="1141" y="5097"/>
                        <a:pt x="2542" y="5097"/>
                      </a:cubicBezTo>
                      <a:lnTo>
                        <a:pt x="3409" y="5097"/>
                      </a:lnTo>
                      <a:cubicBezTo>
                        <a:pt x="4817" y="5097"/>
                        <a:pt x="5951" y="3963"/>
                        <a:pt x="5951" y="2562"/>
                      </a:cubicBezTo>
                      <a:lnTo>
                        <a:pt x="5951" y="2542"/>
                      </a:lnTo>
                      <a:cubicBezTo>
                        <a:pt x="5951" y="1134"/>
                        <a:pt x="4817" y="0"/>
                        <a:pt x="340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2348;p73">
                  <a:extLst>
                    <a:ext uri="{FF2B5EF4-FFF2-40B4-BE49-F238E27FC236}">
                      <a16:creationId xmlns:a16="http://schemas.microsoft.com/office/drawing/2014/main" id="{70DD0D1F-5462-314C-B071-C20C15F41D25}"/>
                    </a:ext>
                  </a:extLst>
                </p:cNvPr>
                <p:cNvSpPr/>
                <p:nvPr/>
              </p:nvSpPr>
              <p:spPr>
                <a:xfrm>
                  <a:off x="7056007" y="3287965"/>
                  <a:ext cx="34261" cy="47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7" h="1865" extrusionOk="0">
                      <a:moveTo>
                        <a:pt x="679" y="1"/>
                      </a:moveTo>
                      <a:cubicBezTo>
                        <a:pt x="307" y="1"/>
                        <a:pt x="14" y="809"/>
                        <a:pt x="14" y="1174"/>
                      </a:cubicBezTo>
                      <a:cubicBezTo>
                        <a:pt x="1" y="1552"/>
                        <a:pt x="301" y="1865"/>
                        <a:pt x="679" y="1865"/>
                      </a:cubicBezTo>
                      <a:cubicBezTo>
                        <a:pt x="1050" y="1865"/>
                        <a:pt x="1356" y="1552"/>
                        <a:pt x="1343" y="1174"/>
                      </a:cubicBezTo>
                      <a:cubicBezTo>
                        <a:pt x="1343" y="809"/>
                        <a:pt x="1044" y="1"/>
                        <a:pt x="679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F436EA30-E2CD-1245-9614-BA3130597421}"/>
              </a:ext>
            </a:extLst>
          </p:cNvPr>
          <p:cNvSpPr txBox="1"/>
          <p:nvPr/>
        </p:nvSpPr>
        <p:spPr>
          <a:xfrm>
            <a:off x="3919395" y="1988323"/>
            <a:ext cx="20567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5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end</a:t>
            </a:r>
            <a:endParaRPr lang="en-KW" sz="35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716002"/>
      </p:ext>
    </p:extLst>
  </p:cSld>
  <p:clrMapOvr>
    <a:masterClrMapping/>
  </p:clrMapOvr>
</p:sld>
</file>

<file path=ppt/theme/theme1.xml><?xml version="1.0" encoding="utf-8"?>
<a:theme xmlns:a="http://schemas.openxmlformats.org/drawingml/2006/main" name="Biology Breakthrough by Slidesgo">
  <a:themeElements>
    <a:clrScheme name="Simple Light">
      <a:dk1>
        <a:srgbClr val="0353A9"/>
      </a:dk1>
      <a:lt1>
        <a:srgbClr val="FFFFFF"/>
      </a:lt1>
      <a:dk2>
        <a:srgbClr val="000000"/>
      </a:dk2>
      <a:lt2>
        <a:srgbClr val="EEEEEE"/>
      </a:lt2>
      <a:accent1>
        <a:srgbClr val="0353A9"/>
      </a:accent1>
      <a:accent2>
        <a:srgbClr val="90BCD5"/>
      </a:accent2>
      <a:accent3>
        <a:srgbClr val="659E7C"/>
      </a:accent3>
      <a:accent4>
        <a:srgbClr val="C5D5CB"/>
      </a:accent4>
      <a:accent5>
        <a:srgbClr val="E1E1E1"/>
      </a:accent5>
      <a:accent6>
        <a:srgbClr val="ECECE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عرض على الشاشة (16:9)</PresentationFormat>
  <Slides>6</Slides>
  <Notes>5</Notes>
  <HiddenSlides>0</HiddenSlide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6</vt:i4>
      </vt:variant>
    </vt:vector>
  </HeadingPairs>
  <TitlesOfParts>
    <vt:vector size="8" baseType="lpstr">
      <vt:lpstr>Biology Breakthrough by Slidesgo</vt:lpstr>
      <vt:lpstr>Slidesgo Final Pages</vt:lpstr>
      <vt:lpstr>من التركيب الجيني الي التركيب الظاهري </vt:lpstr>
      <vt:lpstr>عرض تقديمي في PowerPoint</vt:lpstr>
      <vt:lpstr>تعبير الجين</vt:lpstr>
      <vt:lpstr>تابع : التعبير الجين</vt:lpstr>
      <vt:lpstr>تابع : التعبير الجين 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من التركيب الجيني الي التركيب الظاهري </dc:title>
  <cp:lastModifiedBy>ايمان عادل مقضب الظفيرى</cp:lastModifiedBy>
  <cp:revision>3</cp:revision>
  <dcterms:modified xsi:type="dcterms:W3CDTF">2021-03-20T13:18:24Z</dcterms:modified>
</cp:coreProperties>
</file>